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262" autoAdjust="0"/>
  </p:normalViewPr>
  <p:slideViewPr>
    <p:cSldViewPr snapToGrid="0">
      <p:cViewPr varScale="1">
        <p:scale>
          <a:sx n="52" d="100"/>
          <a:sy n="52" d="100"/>
        </p:scale>
        <p:origin x="12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AAD68-ED85-4EC7-98BC-4C6E9A434CCF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D594-443D-48F6-AC5A-23804B4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4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D594-443D-48F6-AC5A-23804B448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D594-443D-48F6-AC5A-23804B4481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3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2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9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4E31-DC38-4656-BF0E-E6CCECC6080A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6C52-DF90-4A9F-BD42-832B386F8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3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6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axime.durand.54/monitoring-your-server-with-elastic-stack-7c03601de372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shashanksrivastava.medium.com/set-up-a-linux-server-moniatoring-system-using-grafana-prometheus-bb3448f585b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statu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swlh/alpine-slim-stretch-buster-jessie-bullseye-bookworm-what-are-the-differences-in-docker-62171ed4531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6: Choosing a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Deployment Strategy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github.com/tuanndd/microservices-labs/module-6/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403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workload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out,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workload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scale down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CPU, RAM,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SSD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performance: Prometheus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Logstash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Beats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Kibana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tracing: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Jeager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Elasticsearch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72" y="6311900"/>
            <a:ext cx="1759348" cy="3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eger: open source, end-to-end distributed trac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120" y="6230647"/>
            <a:ext cx="1324074" cy="43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-Native Ecosystem Integrations | Sysdig Sec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58" y="6318545"/>
            <a:ext cx="2206573" cy="3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rdack | Grafan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531" y="6175495"/>
            <a:ext cx="1482841" cy="65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55456" y="5795325"/>
            <a:ext cx="11872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7"/>
              </a:rPr>
              <a:t>https://</a:t>
            </a:r>
            <a:r>
              <a:rPr lang="en-US" sz="1400" dirty="0" smtClean="0">
                <a:hlinkClick r:id="rId7"/>
              </a:rPr>
              <a:t>shashanksrivastava.medium.com/set-up-a-linux-server-moniatoring-system-using-grafana-prometheus-bb3448f585b8</a:t>
            </a:r>
            <a:r>
              <a:rPr lang="en-US" sz="1400" dirty="0" smtClean="0"/>
              <a:t> 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https://medium.com/@</a:t>
            </a:r>
            <a:r>
              <a:rPr lang="en-US" sz="1400" dirty="0" smtClean="0">
                <a:hlinkClick r:id="rId8"/>
              </a:rPr>
              <a:t>maxime.durand.54/monitoring-your-server-with-elastic-stack-7c03601de372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022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Opentelemetry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Opentelemetry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export 3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etrics (đo performance: resource usage,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 request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(Prometheus +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racing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serves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crash, network outage,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Jeager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debug, audit, monitor security, …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(EFK Stack)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meziantou.net/assets/opentelemetry-collector-1.png?v=6e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3467616"/>
            <a:ext cx="76104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10098614" y="4797425"/>
            <a:ext cx="1981467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Lab: </a:t>
            </a:r>
            <a:r>
              <a:rPr lang="en-US" dirty="0" err="1" smtClean="0"/>
              <a:t>Opentelemtry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3534" y="6061461"/>
            <a:ext cx="79641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64310" y="6550223"/>
            <a:ext cx="2615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https://opentelemetry.io/status</a:t>
            </a:r>
            <a:r>
              <a:rPr lang="en-US" sz="1400" dirty="0" smtClean="0">
                <a:hlinkClick r:id="rId3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89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nhiều service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host (physical, VM)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The Multiple Service Instances per Host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18" y="2496595"/>
            <a:ext cx="4180451" cy="427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6508954" y="3854246"/>
            <a:ext cx="4844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ervice này có thể ảnh hưởng đến service khác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version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28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VM</a:t>
            </a:r>
            <a:endParaRPr lang="en-US" sz="2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The Service Instance per Virtual Machine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878541" cy="410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7266039" y="2222091"/>
            <a:ext cx="3893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build OS image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 OS)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 </a:t>
            </a:r>
            <a:r>
              <a:rPr lang="en-US" sz="32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  <a:endParaRPr lang="en-US" sz="32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The Service Instance per Container pattern for deploying microservices architecture-base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143" y="1690688"/>
            <a:ext cx="5556967" cy="50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flipH="1">
            <a:off x="8078674" y="2408903"/>
            <a:ext cx="313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3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serverless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224" y="2038990"/>
            <a:ext cx="5483942" cy="282797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</a:t>
            </a: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nhiều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analysis,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modeling, ..)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erverless Architecture Patterns in AWS | by Naresh Waswan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2" y="1690688"/>
            <a:ext cx="63912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92143" y="4601779"/>
            <a:ext cx="5152104" cy="1477328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kubernets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image: alpine images,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-slim (optional)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59480" y="6377833"/>
            <a:ext cx="8384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medium.com/swlh/alpine-slim-stretch-buster-jessie-bullseye-bookworm-what-are-the-differences-in-docker-62171ed4531d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851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331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Module 6: Choosing a Microservices Deployment Strategy</vt:lpstr>
      <vt:lpstr>Đặt vấn đề</vt:lpstr>
      <vt:lpstr>Dùng Opentelemetry trong microservices</vt:lpstr>
      <vt:lpstr>Các cách triển khai microservice</vt:lpstr>
      <vt:lpstr>Đặt mỗi service trên 1 VM</vt:lpstr>
      <vt:lpstr>Đặt service trên container</vt:lpstr>
      <vt:lpstr>Dùng serverless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Choosing a Microservices Deployment Strategy</dc:title>
  <dc:creator>Tuấn. Nguyễn Đức Đại</dc:creator>
  <cp:lastModifiedBy>Tuấn. Nguyễn Đức Đại</cp:lastModifiedBy>
  <cp:revision>27</cp:revision>
  <dcterms:created xsi:type="dcterms:W3CDTF">2022-01-03T12:30:03Z</dcterms:created>
  <dcterms:modified xsi:type="dcterms:W3CDTF">2022-01-13T04:23:25Z</dcterms:modified>
</cp:coreProperties>
</file>