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3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0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2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9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3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ndd/microservices-labs/module-6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statu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alpine-slim-stretch-buster-jessie-bullseye-bookworm-what-are-the-differences-in-docker-62171ed4531d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6: Choosing a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Deployment Strategy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github.com/tuanndd/microservices-labs/module-6/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403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workload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 out,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workload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 down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CPU, RAM,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SSD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Prometheus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logging: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Logstash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Beats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Kibana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tracing: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Jeager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le:Elasticsearch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072" y="6311900"/>
            <a:ext cx="1759348" cy="38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eger: open source, end-to-end distributed trac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120" y="6230647"/>
            <a:ext cx="1324074" cy="43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ud-Native Ecosystem Integrations | Sysdig Sec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58" y="6318545"/>
            <a:ext cx="2206573" cy="37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rdack | Grafa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531" y="6175495"/>
            <a:ext cx="1482841" cy="65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2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Opentelemetry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endParaRPr lang="en-US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Opentelemetry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export 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etrics (đo performance: resource usage,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 request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(Prometheus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istributed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racing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serves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crash, network outage, …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Jeager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debug, audit, monitor security, …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(EFK Stack)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meziantou.net/assets/opentelemetry-collector-1.png?v=6e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3467616"/>
            <a:ext cx="76104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10098614" y="4797425"/>
            <a:ext cx="1981467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Lab: </a:t>
            </a:r>
            <a:r>
              <a:rPr lang="en-US" dirty="0" err="1" smtClean="0"/>
              <a:t>Opentelemtry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3534" y="6061461"/>
            <a:ext cx="796413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64310" y="6550223"/>
            <a:ext cx="2615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https://opentelemetry.io/status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8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nhiều service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host (physical, VM)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The Multiple Service Instances per Host pattern for deploying microservices architecture-based applic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8" y="2496595"/>
            <a:ext cx="4180451" cy="427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6508954" y="3854246"/>
            <a:ext cx="4844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ervice này có thể ảnh hưởng đến service 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version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VM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The Service Instance per Virtual Machine pattern for deploying microservices architecture-based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878541" cy="410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7266039" y="2222091"/>
            <a:ext cx="3893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 OS image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Re-deploy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boot OS)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lang="en-US" sz="3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</a:t>
            </a:r>
            <a:endParaRPr lang="en-US" sz="3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The Service Instance per Container pattern for deploying microservices architecture-based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43" y="1690688"/>
            <a:ext cx="5556967" cy="50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8078674" y="2408903"/>
            <a:ext cx="313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3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224" y="2038990"/>
            <a:ext cx="5483942" cy="282797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analysis,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modeling, ..)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erverless Architecture Patterns in AWS | by Naresh Waswani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2" y="1690688"/>
            <a:ext cx="63912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92143" y="4601779"/>
            <a:ext cx="5152104" cy="147732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-compose,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kubernets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image: alpine images,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-slim (optional)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9480" y="6377833"/>
            <a:ext cx="8384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medium.com/swlh/alpine-slim-stretch-buster-jessie-bullseye-bookworm-what-are-the-differences-in-docker-62171ed4531d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851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321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Office Theme</vt:lpstr>
      <vt:lpstr>Module 6: Choosing a Microservices Deployment Strategy</vt:lpstr>
      <vt:lpstr>Đặt vấn đề</vt:lpstr>
      <vt:lpstr>Dùng Opentelemetry trong microservices</vt:lpstr>
      <vt:lpstr>Các cách triển khai microservice</vt:lpstr>
      <vt:lpstr>Đặt mỗi service trên 1 VM</vt:lpstr>
      <vt:lpstr>Đặt service trên container</vt:lpstr>
      <vt:lpstr>Dùng serverless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Choosing a Microservices Deployment Strategy</dc:title>
  <dc:creator>Tuấn. Nguyễn Đức Đại</dc:creator>
  <cp:lastModifiedBy>Tuấn. Nguyễn Đức Đại</cp:lastModifiedBy>
  <cp:revision>24</cp:revision>
  <dcterms:created xsi:type="dcterms:W3CDTF">2022-01-03T12:30:03Z</dcterms:created>
  <dcterms:modified xsi:type="dcterms:W3CDTF">2022-01-12T16:32:14Z</dcterms:modified>
</cp:coreProperties>
</file>