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FE41-AEC6-4FDF-97A6-6FBE86CA49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7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Module 7: </a:t>
            </a:r>
            <a:r>
              <a:rPr lang="en-US" sz="4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Refactoring a Monolith into </a:t>
            </a:r>
            <a:r>
              <a:rPr lang="en-US" sz="4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Microservices</a:t>
            </a:r>
            <a:endParaRPr lang="en-US" sz="4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github.com/tuanndd/microservices-labs/module-7/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02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vấn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96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 start migrating from a monolith to a microservices architecture, implement new functionality as microservices; continue routing requests for legacy functionality to the monolith until there is a replacement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82" y="1494503"/>
            <a:ext cx="5911732" cy="51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00B050"/>
                </a:solidFill>
                <a:latin typeface="+mn-lt"/>
              </a:rPr>
              <a:t>Chiến </a:t>
            </a:r>
            <a:r>
              <a:rPr lang="vi-VN" sz="3600" dirty="0" smtClean="0">
                <a:solidFill>
                  <a:srgbClr val="00B050"/>
                </a:solidFill>
                <a:latin typeface="+mn-lt"/>
              </a:rPr>
              <a:t>lược</a:t>
            </a:r>
            <a:r>
              <a:rPr lang="en-US" sz="3600" dirty="0" smtClean="0">
                <a:solidFill>
                  <a:srgbClr val="00B050"/>
                </a:solidFill>
                <a:latin typeface="+mn-lt"/>
              </a:rPr>
              <a:t> 1</a:t>
            </a:r>
            <a:r>
              <a:rPr lang="vi-VN" sz="3600" dirty="0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vi-VN" sz="3600" dirty="0">
                <a:solidFill>
                  <a:srgbClr val="00B050"/>
                </a:solidFill>
                <a:latin typeface="+mn-lt"/>
              </a:rPr>
              <a:t>Stop Digging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6058" cy="1045394"/>
          </a:xfrm>
        </p:spPr>
        <p:txBody>
          <a:bodyPr>
            <a:normAutofit fontScale="925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Split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4" y="1825625"/>
            <a:ext cx="4866968" cy="14190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server-side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layer: presentation, business logic, data 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factor a monolith into two apps: one for presentation logic and another for business and data-access logic [Richardson microservices reference archite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90" y="1825625"/>
            <a:ext cx="7109265" cy="43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00B050"/>
                </a:solidFill>
                <a:latin typeface="+mn-lt"/>
              </a:rPr>
              <a:t>Chiến lược 3: Extract Services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289"/>
            <a:ext cx="5277465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migrate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resource (CPU, RAM, SSD, ..),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reuse ở nhiều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Extract a module/microservice from a monolith by defining a coarse-grained interface between the module and the monolith [Richardson microservices reference archite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45" y="345461"/>
            <a:ext cx="4750720" cy="63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Module 7: Refactoring a Monolith into Microservices</vt:lpstr>
      <vt:lpstr>Đặt vấn đề</vt:lpstr>
      <vt:lpstr>Chiến lược 1: Stop Digging</vt:lpstr>
      <vt:lpstr>Chiến lược 2: Split Frontend and Backend</vt:lpstr>
      <vt:lpstr>Chiến lược 3: Extract Services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Refactoring a Monolith into Microservices</dc:title>
  <dc:creator>Tuấn. Nguyễn Đức Đại</dc:creator>
  <cp:lastModifiedBy>Tuấn. Nguyễn Đức Đại</cp:lastModifiedBy>
  <cp:revision>13</cp:revision>
  <dcterms:created xsi:type="dcterms:W3CDTF">2022-01-04T03:17:53Z</dcterms:created>
  <dcterms:modified xsi:type="dcterms:W3CDTF">2022-01-12T16:37:11Z</dcterms:modified>
</cp:coreProperties>
</file>