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301" r:id="rId6"/>
    <p:sldId id="320" r:id="rId7"/>
    <p:sldId id="321" r:id="rId8"/>
    <p:sldId id="322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1" r:id="rId26"/>
    <p:sldId id="34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110" d="100"/>
          <a:sy n="110" d="100"/>
        </p:scale>
        <p:origin x="797" y="6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an Ngo" userId="c5f43b4280e79e93" providerId="LiveId" clId="{4DD16092-92D9-4C8B-8A45-DB5F5EA1F4B5}"/>
    <pc:docChg chg="undo custSel addSld delSld modSld">
      <pc:chgData name="Tuan Ngo" userId="c5f43b4280e79e93" providerId="LiveId" clId="{4DD16092-92D9-4C8B-8A45-DB5F5EA1F4B5}" dt="2019-11-29T13:13:35.891" v="2489" actId="47"/>
      <pc:docMkLst>
        <pc:docMk/>
      </pc:docMkLst>
      <pc:sldChg chg="addSp delSp">
        <pc:chgData name="Tuan Ngo" userId="c5f43b4280e79e93" providerId="LiveId" clId="{4DD16092-92D9-4C8B-8A45-DB5F5EA1F4B5}" dt="2019-11-29T08:59:10.188" v="1650"/>
        <pc:sldMkLst>
          <pc:docMk/>
          <pc:sldMk cId="2971841378" sldId="256"/>
        </pc:sldMkLst>
        <pc:spChg chg="add del">
          <ac:chgData name="Tuan Ngo" userId="c5f43b4280e79e93" providerId="LiveId" clId="{4DD16092-92D9-4C8B-8A45-DB5F5EA1F4B5}" dt="2019-11-29T08:59:10.188" v="1650"/>
          <ac:spMkLst>
            <pc:docMk/>
            <pc:sldMk cId="2971841378" sldId="256"/>
            <ac:spMk id="6" creationId="{E3E9DA34-7793-430E-BDC4-E1998CC6E4A0}"/>
          </ac:spMkLst>
        </pc:spChg>
      </pc:sldChg>
      <pc:sldChg chg="addSp delSp modSp delAnim modAnim">
        <pc:chgData name="Tuan Ngo" userId="c5f43b4280e79e93" providerId="LiveId" clId="{4DD16092-92D9-4C8B-8A45-DB5F5EA1F4B5}" dt="2019-11-29T13:07:50.025" v="2444" actId="1076"/>
        <pc:sldMkLst>
          <pc:docMk/>
          <pc:sldMk cId="1095055991" sldId="261"/>
        </pc:sldMkLst>
        <pc:spChg chg="mod">
          <ac:chgData name="Tuan Ngo" userId="c5f43b4280e79e93" providerId="LiveId" clId="{4DD16092-92D9-4C8B-8A45-DB5F5EA1F4B5}" dt="2019-11-28T04:39:51.972" v="227" actId="1076"/>
          <ac:spMkLst>
            <pc:docMk/>
            <pc:sldMk cId="1095055991" sldId="261"/>
            <ac:spMk id="2" creationId="{00000000-0000-0000-0000-000000000000}"/>
          </ac:spMkLst>
        </pc:spChg>
        <pc:spChg chg="add del mod">
          <ac:chgData name="Tuan Ngo" userId="c5f43b4280e79e93" providerId="LiveId" clId="{4DD16092-92D9-4C8B-8A45-DB5F5EA1F4B5}" dt="2019-11-28T04:19:51.592" v="100" actId="478"/>
          <ac:spMkLst>
            <pc:docMk/>
            <pc:sldMk cId="1095055991" sldId="261"/>
            <ac:spMk id="7" creationId="{00000000-0000-0000-0000-000000000000}"/>
          </ac:spMkLst>
        </pc:spChg>
        <pc:spChg chg="mod">
          <ac:chgData name="Tuan Ngo" userId="c5f43b4280e79e93" providerId="LiveId" clId="{4DD16092-92D9-4C8B-8A45-DB5F5EA1F4B5}" dt="2019-11-28T04:40:17.162" v="229" actId="14100"/>
          <ac:spMkLst>
            <pc:docMk/>
            <pc:sldMk cId="1095055991" sldId="261"/>
            <ac:spMk id="21" creationId="{00000000-0000-0000-0000-000000000000}"/>
          </ac:spMkLst>
        </pc:spChg>
        <pc:spChg chg="mod">
          <ac:chgData name="Tuan Ngo" userId="c5f43b4280e79e93" providerId="LiveId" clId="{4DD16092-92D9-4C8B-8A45-DB5F5EA1F4B5}" dt="2019-11-28T04:38:18.662" v="207" actId="1076"/>
          <ac:spMkLst>
            <pc:docMk/>
            <pc:sldMk cId="1095055991" sldId="261"/>
            <ac:spMk id="22" creationId="{00000000-0000-0000-0000-000000000000}"/>
          </ac:spMkLst>
        </pc:spChg>
        <pc:spChg chg="mod">
          <ac:chgData name="Tuan Ngo" userId="c5f43b4280e79e93" providerId="LiveId" clId="{4DD16092-92D9-4C8B-8A45-DB5F5EA1F4B5}" dt="2019-11-28T04:21:43.854" v="121" actId="1076"/>
          <ac:spMkLst>
            <pc:docMk/>
            <pc:sldMk cId="1095055991" sldId="261"/>
            <ac:spMk id="23" creationId="{00000000-0000-0000-0000-000000000000}"/>
          </ac:spMkLst>
        </pc:spChg>
        <pc:spChg chg="mod">
          <ac:chgData name="Tuan Ngo" userId="c5f43b4280e79e93" providerId="LiveId" clId="{4DD16092-92D9-4C8B-8A45-DB5F5EA1F4B5}" dt="2019-11-29T13:07:11.577" v="2437" actId="1076"/>
          <ac:spMkLst>
            <pc:docMk/>
            <pc:sldMk cId="1095055991" sldId="261"/>
            <ac:spMk id="37" creationId="{00000000-0000-0000-0000-000000000000}"/>
          </ac:spMkLst>
        </pc:spChg>
        <pc:spChg chg="mod">
          <ac:chgData name="Tuan Ngo" userId="c5f43b4280e79e93" providerId="LiveId" clId="{4DD16092-92D9-4C8B-8A45-DB5F5EA1F4B5}" dt="2019-11-28T04:20:20.425" v="109" actId="164"/>
          <ac:spMkLst>
            <pc:docMk/>
            <pc:sldMk cId="1095055991" sldId="261"/>
            <ac:spMk id="42" creationId="{00000000-0000-0000-0000-000000000000}"/>
          </ac:spMkLst>
        </pc:spChg>
        <pc:spChg chg="mod">
          <ac:chgData name="Tuan Ngo" userId="c5f43b4280e79e93" providerId="LiveId" clId="{4DD16092-92D9-4C8B-8A45-DB5F5EA1F4B5}" dt="2019-11-28T04:24:54.562" v="154" actId="255"/>
          <ac:spMkLst>
            <pc:docMk/>
            <pc:sldMk cId="1095055991" sldId="261"/>
            <ac:spMk id="43" creationId="{00000000-0000-0000-0000-000000000000}"/>
          </ac:spMkLst>
        </pc:spChg>
        <pc:spChg chg="mod">
          <ac:chgData name="Tuan Ngo" userId="c5f43b4280e79e93" providerId="LiveId" clId="{4DD16092-92D9-4C8B-8A45-DB5F5EA1F4B5}" dt="2019-11-28T04:25:01.437" v="156" actId="255"/>
          <ac:spMkLst>
            <pc:docMk/>
            <pc:sldMk cId="1095055991" sldId="261"/>
            <ac:spMk id="44" creationId="{00000000-0000-0000-0000-000000000000}"/>
          </ac:spMkLst>
        </pc:spChg>
        <pc:spChg chg="mod">
          <ac:chgData name="Tuan Ngo" userId="c5f43b4280e79e93" providerId="LiveId" clId="{4DD16092-92D9-4C8B-8A45-DB5F5EA1F4B5}" dt="2019-11-29T13:07:07.624" v="2435" actId="20577"/>
          <ac:spMkLst>
            <pc:docMk/>
            <pc:sldMk cId="1095055991" sldId="261"/>
            <ac:spMk id="45" creationId="{00000000-0000-0000-0000-000000000000}"/>
          </ac:spMkLst>
        </pc:spChg>
        <pc:spChg chg="mod">
          <ac:chgData name="Tuan Ngo" userId="c5f43b4280e79e93" providerId="LiveId" clId="{4DD16092-92D9-4C8B-8A45-DB5F5EA1F4B5}" dt="2019-11-28T07:48:34.134" v="745" actId="20577"/>
          <ac:spMkLst>
            <pc:docMk/>
            <pc:sldMk cId="1095055991" sldId="261"/>
            <ac:spMk id="46" creationId="{00000000-0000-0000-0000-000000000000}"/>
          </ac:spMkLst>
        </pc:spChg>
        <pc:spChg chg="mod">
          <ac:chgData name="Tuan Ngo" userId="c5f43b4280e79e93" providerId="LiveId" clId="{4DD16092-92D9-4C8B-8A45-DB5F5EA1F4B5}" dt="2019-11-28T04:23:33.283" v="143" actId="1076"/>
          <ac:spMkLst>
            <pc:docMk/>
            <pc:sldMk cId="1095055991" sldId="261"/>
            <ac:spMk id="47" creationId="{00000000-0000-0000-0000-000000000000}"/>
          </ac:spMkLst>
        </pc:spChg>
        <pc:spChg chg="mod">
          <ac:chgData name="Tuan Ngo" userId="c5f43b4280e79e93" providerId="LiveId" clId="{4DD16092-92D9-4C8B-8A45-DB5F5EA1F4B5}" dt="2019-11-28T04:38:39.786" v="219" actId="20577"/>
          <ac:spMkLst>
            <pc:docMk/>
            <pc:sldMk cId="1095055991" sldId="261"/>
            <ac:spMk id="50" creationId="{00000000-0000-0000-0000-000000000000}"/>
          </ac:spMkLst>
        </pc:spChg>
        <pc:spChg chg="mod">
          <ac:chgData name="Tuan Ngo" userId="c5f43b4280e79e93" providerId="LiveId" clId="{4DD16092-92D9-4C8B-8A45-DB5F5EA1F4B5}" dt="2019-11-28T05:16:17.932" v="251" actId="20577"/>
          <ac:spMkLst>
            <pc:docMk/>
            <pc:sldMk cId="1095055991" sldId="261"/>
            <ac:spMk id="51" creationId="{00000000-0000-0000-0000-000000000000}"/>
          </ac:spMkLst>
        </pc:spChg>
        <pc:spChg chg="mod">
          <ac:chgData name="Tuan Ngo" userId="c5f43b4280e79e93" providerId="LiveId" clId="{4DD16092-92D9-4C8B-8A45-DB5F5EA1F4B5}" dt="2019-11-28T05:21:27.599" v="288" actId="20577"/>
          <ac:spMkLst>
            <pc:docMk/>
            <pc:sldMk cId="1095055991" sldId="261"/>
            <ac:spMk id="53" creationId="{00000000-0000-0000-0000-000000000000}"/>
          </ac:spMkLst>
        </pc:spChg>
        <pc:spChg chg="mod">
          <ac:chgData name="Tuan Ngo" userId="c5f43b4280e79e93" providerId="LiveId" clId="{4DD16092-92D9-4C8B-8A45-DB5F5EA1F4B5}" dt="2019-11-28T05:19:40.696" v="268" actId="20577"/>
          <ac:spMkLst>
            <pc:docMk/>
            <pc:sldMk cId="1095055991" sldId="261"/>
            <ac:spMk id="54" creationId="{00000000-0000-0000-0000-000000000000}"/>
          </ac:spMkLst>
        </pc:spChg>
        <pc:spChg chg="mod">
          <ac:chgData name="Tuan Ngo" userId="c5f43b4280e79e93" providerId="LiveId" clId="{4DD16092-92D9-4C8B-8A45-DB5F5EA1F4B5}" dt="2019-11-28T04:07:58.784" v="66" actId="20577"/>
          <ac:spMkLst>
            <pc:docMk/>
            <pc:sldMk cId="1095055991" sldId="261"/>
            <ac:spMk id="56" creationId="{00000000-0000-0000-0000-000000000000}"/>
          </ac:spMkLst>
        </pc:spChg>
        <pc:spChg chg="mod">
          <ac:chgData name="Tuan Ngo" userId="c5f43b4280e79e93" providerId="LiveId" clId="{4DD16092-92D9-4C8B-8A45-DB5F5EA1F4B5}" dt="2019-11-28T04:40:08.715" v="228" actId="1076"/>
          <ac:spMkLst>
            <pc:docMk/>
            <pc:sldMk cId="1095055991" sldId="261"/>
            <ac:spMk id="58" creationId="{00000000-0000-0000-0000-000000000000}"/>
          </ac:spMkLst>
        </pc:spChg>
        <pc:spChg chg="mod">
          <ac:chgData name="Tuan Ngo" userId="c5f43b4280e79e93" providerId="LiveId" clId="{4DD16092-92D9-4C8B-8A45-DB5F5EA1F4B5}" dt="2019-11-28T04:25:57.435" v="157" actId="164"/>
          <ac:spMkLst>
            <pc:docMk/>
            <pc:sldMk cId="1095055991" sldId="261"/>
            <ac:spMk id="59" creationId="{00000000-0000-0000-0000-000000000000}"/>
          </ac:spMkLst>
        </pc:spChg>
        <pc:spChg chg="mod">
          <ac:chgData name="Tuan Ngo" userId="c5f43b4280e79e93" providerId="LiveId" clId="{4DD16092-92D9-4C8B-8A45-DB5F5EA1F4B5}" dt="2019-11-28T04:01:03.238" v="5" actId="20577"/>
          <ac:spMkLst>
            <pc:docMk/>
            <pc:sldMk cId="1095055991" sldId="261"/>
            <ac:spMk id="62" creationId="{00000000-0000-0000-0000-000000000000}"/>
          </ac:spMkLst>
        </pc:spChg>
        <pc:spChg chg="mod">
          <ac:chgData name="Tuan Ngo" userId="c5f43b4280e79e93" providerId="LiveId" clId="{4DD16092-92D9-4C8B-8A45-DB5F5EA1F4B5}" dt="2019-11-29T13:07:41.866" v="2443" actId="1076"/>
          <ac:spMkLst>
            <pc:docMk/>
            <pc:sldMk cId="1095055991" sldId="261"/>
            <ac:spMk id="64" creationId="{00000000-0000-0000-0000-000000000000}"/>
          </ac:spMkLst>
        </pc:spChg>
        <pc:spChg chg="mod">
          <ac:chgData name="Tuan Ngo" userId="c5f43b4280e79e93" providerId="LiveId" clId="{4DD16092-92D9-4C8B-8A45-DB5F5EA1F4B5}" dt="2019-11-28T04:24:02.482" v="148" actId="164"/>
          <ac:spMkLst>
            <pc:docMk/>
            <pc:sldMk cId="1095055991" sldId="261"/>
            <ac:spMk id="65" creationId="{00000000-0000-0000-0000-000000000000}"/>
          </ac:spMkLst>
        </pc:spChg>
        <pc:grpChg chg="add mod">
          <ac:chgData name="Tuan Ngo" userId="c5f43b4280e79e93" providerId="LiveId" clId="{4DD16092-92D9-4C8B-8A45-DB5F5EA1F4B5}" dt="2019-11-28T04:20:07.452" v="106" actId="164"/>
          <ac:grpSpMkLst>
            <pc:docMk/>
            <pc:sldMk cId="1095055991" sldId="261"/>
            <ac:grpSpMk id="5" creationId="{4E27215A-FB0F-4385-BFF3-54809502C462}"/>
          </ac:grpSpMkLst>
        </pc:grpChg>
        <pc:grpChg chg="add mod">
          <ac:chgData name="Tuan Ngo" userId="c5f43b4280e79e93" providerId="LiveId" clId="{4DD16092-92D9-4C8B-8A45-DB5F5EA1F4B5}" dt="2019-11-28T04:20:16.530" v="108" actId="164"/>
          <ac:grpSpMkLst>
            <pc:docMk/>
            <pc:sldMk cId="1095055991" sldId="261"/>
            <ac:grpSpMk id="6" creationId="{814F91C0-FDB8-4A6A-AF16-F4A21C1D4CBC}"/>
          </ac:grpSpMkLst>
        </pc:grpChg>
        <pc:grpChg chg="add mod">
          <ac:chgData name="Tuan Ngo" userId="c5f43b4280e79e93" providerId="LiveId" clId="{4DD16092-92D9-4C8B-8A45-DB5F5EA1F4B5}" dt="2019-11-29T13:07:41.866" v="2443" actId="1076"/>
          <ac:grpSpMkLst>
            <pc:docMk/>
            <pc:sldMk cId="1095055991" sldId="261"/>
            <ac:grpSpMk id="8" creationId="{C774680D-55C6-4FD4-8673-9EBF36FD19FB}"/>
          </ac:grpSpMkLst>
        </pc:grpChg>
        <pc:grpChg chg="add mod">
          <ac:chgData name="Tuan Ngo" userId="c5f43b4280e79e93" providerId="LiveId" clId="{4DD16092-92D9-4C8B-8A45-DB5F5EA1F4B5}" dt="2019-11-28T04:21:45.117" v="122" actId="164"/>
          <ac:grpSpMkLst>
            <pc:docMk/>
            <pc:sldMk cId="1095055991" sldId="261"/>
            <ac:grpSpMk id="9" creationId="{AEA7E6AC-EFBA-42B5-9D7E-D9B0201321F5}"/>
          </ac:grpSpMkLst>
        </pc:grpChg>
        <pc:grpChg chg="add mod">
          <ac:chgData name="Tuan Ngo" userId="c5f43b4280e79e93" providerId="LiveId" clId="{4DD16092-92D9-4C8B-8A45-DB5F5EA1F4B5}" dt="2019-11-28T04:22:05.450" v="126" actId="164"/>
          <ac:grpSpMkLst>
            <pc:docMk/>
            <pc:sldMk cId="1095055991" sldId="261"/>
            <ac:grpSpMk id="10" creationId="{1E181B2C-D9EE-4300-BB90-90F2AB384955}"/>
          </ac:grpSpMkLst>
        </pc:grpChg>
        <pc:grpChg chg="add del">
          <ac:chgData name="Tuan Ngo" userId="c5f43b4280e79e93" providerId="LiveId" clId="{4DD16092-92D9-4C8B-8A45-DB5F5EA1F4B5}" dt="2019-11-28T04:19:51.592" v="100" actId="478"/>
          <ac:grpSpMkLst>
            <pc:docMk/>
            <pc:sldMk cId="1095055991" sldId="261"/>
            <ac:grpSpMk id="11" creationId="{00000000-0000-0000-0000-000000000000}"/>
          </ac:grpSpMkLst>
        </pc:grpChg>
        <pc:grpChg chg="mod">
          <ac:chgData name="Tuan Ngo" userId="c5f43b4280e79e93" providerId="LiveId" clId="{4DD16092-92D9-4C8B-8A45-DB5F5EA1F4B5}" dt="2019-11-28T04:20:20.425" v="109" actId="164"/>
          <ac:grpSpMkLst>
            <pc:docMk/>
            <pc:sldMk cId="1095055991" sldId="261"/>
            <ac:grpSpMk id="12" creationId="{00000000-0000-0000-0000-000000000000}"/>
          </ac:grpSpMkLst>
        </pc:grpChg>
        <pc:grpChg chg="mod">
          <ac:chgData name="Tuan Ngo" userId="c5f43b4280e79e93" providerId="LiveId" clId="{4DD16092-92D9-4C8B-8A45-DB5F5EA1F4B5}" dt="2019-11-28T04:20:20.425" v="109" actId="164"/>
          <ac:grpSpMkLst>
            <pc:docMk/>
            <pc:sldMk cId="1095055991" sldId="261"/>
            <ac:grpSpMk id="17" creationId="{00000000-0000-0000-0000-000000000000}"/>
          </ac:grpSpMkLst>
        </pc:grpChg>
        <pc:grpChg chg="mod">
          <ac:chgData name="Tuan Ngo" userId="c5f43b4280e79e93" providerId="LiveId" clId="{4DD16092-92D9-4C8B-8A45-DB5F5EA1F4B5}" dt="2019-11-28T04:22:09.849" v="127" actId="164"/>
          <ac:grpSpMkLst>
            <pc:docMk/>
            <pc:sldMk cId="1095055991" sldId="261"/>
            <ac:grpSpMk id="18" creationId="{00000000-0000-0000-0000-000000000000}"/>
          </ac:grpSpMkLst>
        </pc:grpChg>
        <pc:grpChg chg="mod">
          <ac:chgData name="Tuan Ngo" userId="c5f43b4280e79e93" providerId="LiveId" clId="{4DD16092-92D9-4C8B-8A45-DB5F5EA1F4B5}" dt="2019-11-28T04:24:02.482" v="148" actId="164"/>
          <ac:grpSpMkLst>
            <pc:docMk/>
            <pc:sldMk cId="1095055991" sldId="261"/>
            <ac:grpSpMk id="26" creationId="{00000000-0000-0000-0000-000000000000}"/>
          </ac:grpSpMkLst>
        </pc:grpChg>
        <pc:grpChg chg="mod">
          <ac:chgData name="Tuan Ngo" userId="c5f43b4280e79e93" providerId="LiveId" clId="{4DD16092-92D9-4C8B-8A45-DB5F5EA1F4B5}" dt="2019-11-28T04:25:57.435" v="157" actId="164"/>
          <ac:grpSpMkLst>
            <pc:docMk/>
            <pc:sldMk cId="1095055991" sldId="261"/>
            <ac:grpSpMk id="34" creationId="{00000000-0000-0000-0000-000000000000}"/>
          </ac:grpSpMkLst>
        </pc:grpChg>
        <pc:grpChg chg="add mod">
          <ac:chgData name="Tuan Ngo" userId="c5f43b4280e79e93" providerId="LiveId" clId="{4DD16092-92D9-4C8B-8A45-DB5F5EA1F4B5}" dt="2019-11-29T13:07:41.866" v="2443" actId="1076"/>
          <ac:grpSpMkLst>
            <pc:docMk/>
            <pc:sldMk cId="1095055991" sldId="261"/>
            <ac:grpSpMk id="48" creationId="{9D079EC0-9BF3-4457-B139-04D991F8DB34}"/>
          </ac:grpSpMkLst>
        </pc:grpChg>
        <pc:grpChg chg="mod">
          <ac:chgData name="Tuan Ngo" userId="c5f43b4280e79e93" providerId="LiveId" clId="{4DD16092-92D9-4C8B-8A45-DB5F5EA1F4B5}" dt="2019-11-28T04:38:21.502" v="212"/>
          <ac:grpSpMkLst>
            <pc:docMk/>
            <pc:sldMk cId="1095055991" sldId="261"/>
            <ac:grpSpMk id="49" creationId="{00000000-0000-0000-0000-000000000000}"/>
          </ac:grpSpMkLst>
        </pc:grpChg>
        <pc:grpChg chg="mod">
          <ac:chgData name="Tuan Ngo" userId="c5f43b4280e79e93" providerId="LiveId" clId="{4DD16092-92D9-4C8B-8A45-DB5F5EA1F4B5}" dt="2019-11-28T05:21:17.160" v="284"/>
          <ac:grpSpMkLst>
            <pc:docMk/>
            <pc:sldMk cId="1095055991" sldId="261"/>
            <ac:grpSpMk id="52" creationId="{00000000-0000-0000-0000-000000000000}"/>
          </ac:grpSpMkLst>
        </pc:grpChg>
        <pc:grpChg chg="mod">
          <ac:chgData name="Tuan Ngo" userId="c5f43b4280e79e93" providerId="LiveId" clId="{4DD16092-92D9-4C8B-8A45-DB5F5EA1F4B5}" dt="2019-11-28T04:25:57.435" v="157" actId="164"/>
          <ac:grpSpMkLst>
            <pc:docMk/>
            <pc:sldMk cId="1095055991" sldId="261"/>
            <ac:grpSpMk id="55" creationId="{00000000-0000-0000-0000-000000000000}"/>
          </ac:grpSpMkLst>
        </pc:grpChg>
        <pc:grpChg chg="add del mod">
          <ac:chgData name="Tuan Ngo" userId="c5f43b4280e79e93" providerId="LiveId" clId="{4DD16092-92D9-4C8B-8A45-DB5F5EA1F4B5}" dt="2019-11-29T13:07:02.935" v="2433" actId="478"/>
          <ac:grpSpMkLst>
            <pc:docMk/>
            <pc:sldMk cId="1095055991" sldId="261"/>
            <ac:grpSpMk id="60" creationId="{6D00AE0A-462B-4ECC-894D-030B3BD6E27A}"/>
          </ac:grpSpMkLst>
        </pc:grpChg>
        <pc:grpChg chg="add mod">
          <ac:chgData name="Tuan Ngo" userId="c5f43b4280e79e93" providerId="LiveId" clId="{4DD16092-92D9-4C8B-8A45-DB5F5EA1F4B5}" dt="2019-11-29T13:07:50.025" v="2444" actId="1076"/>
          <ac:grpSpMkLst>
            <pc:docMk/>
            <pc:sldMk cId="1095055991" sldId="261"/>
            <ac:grpSpMk id="61" creationId="{A3EF884B-CDC3-4C48-AAD0-D1B374132E3E}"/>
          </ac:grpSpMkLst>
        </pc:grpChg>
        <pc:grpChg chg="add 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66" creationId="{2CD609AB-E036-417D-852A-D7E569AB3F6D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67" creationId="{2216C382-9F2F-411D-BFEF-DDF34B769EFE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69" creationId="{949F241A-8D23-497E-884E-268208267291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72" creationId="{49C85006-9017-4427-9D44-6886F9EA35C5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73" creationId="{7A558EB5-5107-4EDD-AB57-0D99EC596553}"/>
          </ac:grpSpMkLst>
        </pc:grpChg>
        <pc:grpChg chg="add 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79" creationId="{3046B83C-8882-4473-8CE5-FA2FCCA1D853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80" creationId="{279580D6-39BA-4670-BFCB-E08EBCAAD0E4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82" creationId="{525FA132-1A5B-4481-8C73-30B1F16679A1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86" creationId="{88C0607B-0401-4D3F-8951-50DC384F85C0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87" creationId="{89FC5976-B7C8-4831-83AE-DD499FAEF10F}"/>
          </ac:grpSpMkLst>
        </pc:grpChg>
        <pc:grpChg chg="add 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93" creationId="{C0434024-59D2-4397-ACDE-8DE69A70379B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94" creationId="{5C3DA089-A5EE-4BE5-AD6F-F5DC092AEEB4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96" creationId="{B965654B-0F3D-42F1-B048-44FAECACD4E9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100" creationId="{22991942-7AD1-4F5C-909A-43A909D69D0D}"/>
          </ac:grpSpMkLst>
        </pc:grpChg>
        <pc:grpChg chg="mod">
          <ac:chgData name="Tuan Ngo" userId="c5f43b4280e79e93" providerId="LiveId" clId="{4DD16092-92D9-4C8B-8A45-DB5F5EA1F4B5}" dt="2019-11-29T13:07:34.500" v="2442" actId="571"/>
          <ac:grpSpMkLst>
            <pc:docMk/>
            <pc:sldMk cId="1095055991" sldId="261"/>
            <ac:grpSpMk id="101" creationId="{2CCAF8F1-A3B1-41A6-9BDE-ADC3493B96B3}"/>
          </ac:grpSpMkLst>
        </pc:grpChg>
      </pc:sldChg>
      <pc:sldChg chg="addSp delSp modSp modAnim">
        <pc:chgData name="Tuan Ngo" userId="c5f43b4280e79e93" providerId="LiveId" clId="{4DD16092-92D9-4C8B-8A45-DB5F5EA1F4B5}" dt="2019-11-29T05:57:48.923" v="1267" actId="2711"/>
        <pc:sldMkLst>
          <pc:docMk/>
          <pc:sldMk cId="3722341971" sldId="301"/>
        </pc:sldMkLst>
        <pc:spChg chg="mod">
          <ac:chgData name="Tuan Ngo" userId="c5f43b4280e79e93" providerId="LiveId" clId="{4DD16092-92D9-4C8B-8A45-DB5F5EA1F4B5}" dt="2019-11-28T05:37:15.104" v="297" actId="20577"/>
          <ac:spMkLst>
            <pc:docMk/>
            <pc:sldMk cId="3722341971" sldId="301"/>
            <ac:spMk id="2" creationId="{00000000-0000-0000-0000-000000000000}"/>
          </ac:spMkLst>
        </pc:spChg>
        <pc:spChg chg="mod">
          <ac:chgData name="Tuan Ngo" userId="c5f43b4280e79e93" providerId="LiveId" clId="{4DD16092-92D9-4C8B-8A45-DB5F5EA1F4B5}" dt="2019-11-29T05:57:44.355" v="1266" actId="2711"/>
          <ac:spMkLst>
            <pc:docMk/>
            <pc:sldMk cId="3722341971" sldId="301"/>
            <ac:spMk id="3" creationId="{00000000-0000-0000-0000-000000000000}"/>
          </ac:spMkLst>
        </pc:spChg>
        <pc:spChg chg="mod">
          <ac:chgData name="Tuan Ngo" userId="c5f43b4280e79e93" providerId="LiveId" clId="{4DD16092-92D9-4C8B-8A45-DB5F5EA1F4B5}" dt="2019-11-29T05:57:48.923" v="1267" actId="2711"/>
          <ac:spMkLst>
            <pc:docMk/>
            <pc:sldMk cId="3722341971" sldId="301"/>
            <ac:spMk id="4" creationId="{00000000-0000-0000-0000-000000000000}"/>
          </ac:spMkLst>
        </pc:spChg>
        <pc:spChg chg="mod">
          <ac:chgData name="Tuan Ngo" userId="c5f43b4280e79e93" providerId="LiveId" clId="{4DD16092-92D9-4C8B-8A45-DB5F5EA1F4B5}" dt="2019-11-28T06:17:25.554" v="322" actId="20577"/>
          <ac:spMkLst>
            <pc:docMk/>
            <pc:sldMk cId="3722341971" sldId="301"/>
            <ac:spMk id="10" creationId="{00000000-0000-0000-0000-000000000000}"/>
          </ac:spMkLst>
        </pc:spChg>
        <pc:grpChg chg="add del">
          <ac:chgData name="Tuan Ngo" userId="c5f43b4280e79e93" providerId="LiveId" clId="{4DD16092-92D9-4C8B-8A45-DB5F5EA1F4B5}" dt="2019-11-28T07:11:12.684" v="389"/>
          <ac:grpSpMkLst>
            <pc:docMk/>
            <pc:sldMk cId="3722341971" sldId="301"/>
            <ac:grpSpMk id="9" creationId="{00000000-0000-0000-0000-000000000000}"/>
          </ac:grpSpMkLst>
        </pc:grpChg>
        <pc:picChg chg="del">
          <ac:chgData name="Tuan Ngo" userId="c5f43b4280e79e93" providerId="LiveId" clId="{4DD16092-92D9-4C8B-8A45-DB5F5EA1F4B5}" dt="2019-11-28T06:36:41.833" v="357" actId="478"/>
          <ac:picMkLst>
            <pc:docMk/>
            <pc:sldMk cId="3722341971" sldId="301"/>
            <ac:picMk id="6" creationId="{00000000-0000-0000-0000-000000000000}"/>
          </ac:picMkLst>
        </pc:picChg>
        <pc:picChg chg="add mod">
          <ac:chgData name="Tuan Ngo" userId="c5f43b4280e79e93" providerId="LiveId" clId="{4DD16092-92D9-4C8B-8A45-DB5F5EA1F4B5}" dt="2019-11-28T06:34:47.043" v="356" actId="1440"/>
          <ac:picMkLst>
            <pc:docMk/>
            <pc:sldMk cId="3722341971" sldId="301"/>
            <ac:picMk id="7" creationId="{B5DD2890-C3D9-4137-88EA-40874D67A353}"/>
          </ac:picMkLst>
        </pc:picChg>
        <pc:picChg chg="del">
          <ac:chgData name="Tuan Ngo" userId="c5f43b4280e79e93" providerId="LiveId" clId="{4DD16092-92D9-4C8B-8A45-DB5F5EA1F4B5}" dt="2019-11-28T06:34:10.216" v="348" actId="478"/>
          <ac:picMkLst>
            <pc:docMk/>
            <pc:sldMk cId="3722341971" sldId="301"/>
            <ac:picMk id="8" creationId="{00000000-0000-0000-0000-000000000000}"/>
          </ac:picMkLst>
        </pc:picChg>
        <pc:picChg chg="add del mod">
          <ac:chgData name="Tuan Ngo" userId="c5f43b4280e79e93" providerId="LiveId" clId="{4DD16092-92D9-4C8B-8A45-DB5F5EA1F4B5}" dt="2019-11-28T06:37:05.854" v="368" actId="478"/>
          <ac:picMkLst>
            <pc:docMk/>
            <pc:sldMk cId="3722341971" sldId="301"/>
            <ac:picMk id="13" creationId="{CF709D3B-4E96-4707-B149-34260CE23BB7}"/>
          </ac:picMkLst>
        </pc:picChg>
        <pc:picChg chg="add mod">
          <ac:chgData name="Tuan Ngo" userId="c5f43b4280e79e93" providerId="LiveId" clId="{4DD16092-92D9-4C8B-8A45-DB5F5EA1F4B5}" dt="2019-11-28T06:43:05.259" v="382" actId="1076"/>
          <ac:picMkLst>
            <pc:docMk/>
            <pc:sldMk cId="3722341971" sldId="301"/>
            <ac:picMk id="15" creationId="{8D9D376C-D76E-43AA-8F4B-185274C46FBD}"/>
          </ac:picMkLst>
        </pc:picChg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2649874560" sldId="302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746032898" sldId="303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2862404529" sldId="304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2450180389" sldId="305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1200889473" sldId="306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3793679902" sldId="307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1487447831" sldId="308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4134326555" sldId="309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1854248254" sldId="310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3896102445" sldId="311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2091196930" sldId="312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3087537204" sldId="313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1804046580" sldId="314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3300417696" sldId="315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1451480294" sldId="316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361159553" sldId="317"/>
        </pc:sldMkLst>
      </pc:sldChg>
      <pc:sldChg chg="del">
        <pc:chgData name="Tuan Ngo" userId="c5f43b4280e79e93" providerId="LiveId" clId="{4DD16092-92D9-4C8B-8A45-DB5F5EA1F4B5}" dt="2019-11-28T08:24:32.937" v="860" actId="47"/>
        <pc:sldMkLst>
          <pc:docMk/>
          <pc:sldMk cId="227754910" sldId="318"/>
        </pc:sldMkLst>
      </pc:sldChg>
      <pc:sldChg chg="del">
        <pc:chgData name="Tuan Ngo" userId="c5f43b4280e79e93" providerId="LiveId" clId="{4DD16092-92D9-4C8B-8A45-DB5F5EA1F4B5}" dt="2019-11-28T08:24:30.828" v="859" actId="47"/>
        <pc:sldMkLst>
          <pc:docMk/>
          <pc:sldMk cId="2761479734" sldId="319"/>
        </pc:sldMkLst>
      </pc:sldChg>
      <pc:sldChg chg="addSp delSp modSp add modAnim">
        <pc:chgData name="Tuan Ngo" userId="c5f43b4280e79e93" providerId="LiveId" clId="{4DD16092-92D9-4C8B-8A45-DB5F5EA1F4B5}" dt="2019-11-29T05:57:33.554" v="1265" actId="2711"/>
        <pc:sldMkLst>
          <pc:docMk/>
          <pc:sldMk cId="325079498" sldId="320"/>
        </pc:sldMkLst>
        <pc:spChg chg="del">
          <ac:chgData name="Tuan Ngo" userId="c5f43b4280e79e93" providerId="LiveId" clId="{4DD16092-92D9-4C8B-8A45-DB5F5EA1F4B5}" dt="2019-11-28T07:11:00.754" v="386" actId="478"/>
          <ac:spMkLst>
            <pc:docMk/>
            <pc:sldMk cId="325079498" sldId="320"/>
            <ac:spMk id="2" creationId="{CECB2359-2D7E-4017-BCDA-841EED814755}"/>
          </ac:spMkLst>
        </pc:spChg>
        <pc:spChg chg="add mod">
          <ac:chgData name="Tuan Ngo" userId="c5f43b4280e79e93" providerId="LiveId" clId="{4DD16092-92D9-4C8B-8A45-DB5F5EA1F4B5}" dt="2019-11-28T07:32:54.900" v="606" actId="20577"/>
          <ac:spMkLst>
            <pc:docMk/>
            <pc:sldMk cId="325079498" sldId="320"/>
            <ac:spMk id="3" creationId="{D3D6FFEB-D6CA-419D-B59F-9E3E8516F053}"/>
          </ac:spMkLst>
        </pc:spChg>
        <pc:spChg chg="mod">
          <ac:chgData name="Tuan Ngo" userId="c5f43b4280e79e93" providerId="LiveId" clId="{4DD16092-92D9-4C8B-8A45-DB5F5EA1F4B5}" dt="2019-11-28T07:11:16.247" v="392" actId="20577"/>
          <ac:spMkLst>
            <pc:docMk/>
            <pc:sldMk cId="325079498" sldId="320"/>
            <ac:spMk id="6" creationId="{887F626E-73E8-472F-A585-F52C5020B256}"/>
          </ac:spMkLst>
        </pc:spChg>
        <pc:spChg chg="add del mod">
          <ac:chgData name="Tuan Ngo" userId="c5f43b4280e79e93" providerId="LiveId" clId="{4DD16092-92D9-4C8B-8A45-DB5F5EA1F4B5}" dt="2019-11-28T07:32:59.665" v="607" actId="478"/>
          <ac:spMkLst>
            <pc:docMk/>
            <pc:sldMk cId="325079498" sldId="320"/>
            <ac:spMk id="7" creationId="{1671BA1A-01E2-46CB-8472-F21EA6738E85}"/>
          </ac:spMkLst>
        </pc:spChg>
        <pc:spChg chg="add del mod topLvl">
          <ac:chgData name="Tuan Ngo" userId="c5f43b4280e79e93" providerId="LiveId" clId="{4DD16092-92D9-4C8B-8A45-DB5F5EA1F4B5}" dt="2019-11-28T07:33:05.864" v="609" actId="478"/>
          <ac:spMkLst>
            <pc:docMk/>
            <pc:sldMk cId="325079498" sldId="320"/>
            <ac:spMk id="8" creationId="{03439835-519D-4C24-A837-BED60740E8A1}"/>
          </ac:spMkLst>
        </pc:spChg>
        <pc:spChg chg="add del mod topLvl">
          <ac:chgData name="Tuan Ngo" userId="c5f43b4280e79e93" providerId="LiveId" clId="{4DD16092-92D9-4C8B-8A45-DB5F5EA1F4B5}" dt="2019-11-28T07:33:03.630" v="608" actId="478"/>
          <ac:spMkLst>
            <pc:docMk/>
            <pc:sldMk cId="325079498" sldId="320"/>
            <ac:spMk id="9" creationId="{6918C465-49DB-47FA-B73A-047F417BEEC1}"/>
          </ac:spMkLst>
        </pc:spChg>
        <pc:spChg chg="add mod">
          <ac:chgData name="Tuan Ngo" userId="c5f43b4280e79e93" providerId="LiveId" clId="{4DD16092-92D9-4C8B-8A45-DB5F5EA1F4B5}" dt="2019-11-29T05:57:22.433" v="1263" actId="2711"/>
          <ac:spMkLst>
            <pc:docMk/>
            <pc:sldMk cId="325079498" sldId="320"/>
            <ac:spMk id="15" creationId="{CC87C176-589F-4F96-8E0C-01900CED52B2}"/>
          </ac:spMkLst>
        </pc:spChg>
        <pc:spChg chg="add mod">
          <ac:chgData name="Tuan Ngo" userId="c5f43b4280e79e93" providerId="LiveId" clId="{4DD16092-92D9-4C8B-8A45-DB5F5EA1F4B5}" dt="2019-11-29T05:57:27.238" v="1264" actId="2711"/>
          <ac:spMkLst>
            <pc:docMk/>
            <pc:sldMk cId="325079498" sldId="320"/>
            <ac:spMk id="16" creationId="{9E307439-DA9C-4424-AC3B-74C56755DB20}"/>
          </ac:spMkLst>
        </pc:spChg>
        <pc:spChg chg="add mod">
          <ac:chgData name="Tuan Ngo" userId="c5f43b4280e79e93" providerId="LiveId" clId="{4DD16092-92D9-4C8B-8A45-DB5F5EA1F4B5}" dt="2019-11-29T05:57:33.554" v="1265" actId="2711"/>
          <ac:spMkLst>
            <pc:docMk/>
            <pc:sldMk cId="325079498" sldId="320"/>
            <ac:spMk id="17" creationId="{FEE319A7-BCE2-4F56-8BCE-66B52C0636AD}"/>
          </ac:spMkLst>
        </pc:spChg>
        <pc:grpChg chg="add">
          <ac:chgData name="Tuan Ngo" userId="c5f43b4280e79e93" providerId="LiveId" clId="{4DD16092-92D9-4C8B-8A45-DB5F5EA1F4B5}" dt="2019-11-28T07:11:14.308" v="390"/>
          <ac:grpSpMkLst>
            <pc:docMk/>
            <pc:sldMk cId="325079498" sldId="320"/>
            <ac:grpSpMk id="4" creationId="{CC24CEEB-7EEC-42CF-A694-DB0AAFCA2A98}"/>
          </ac:grpSpMkLst>
        </pc:grpChg>
        <pc:grpChg chg="add del mod">
          <ac:chgData name="Tuan Ngo" userId="c5f43b4280e79e93" providerId="LiveId" clId="{4DD16092-92D9-4C8B-8A45-DB5F5EA1F4B5}" dt="2019-11-28T07:33:03.630" v="608" actId="478"/>
          <ac:grpSpMkLst>
            <pc:docMk/>
            <pc:sldMk cId="325079498" sldId="320"/>
            <ac:grpSpMk id="14" creationId="{EEC4F43A-C297-4A0B-82F7-E0BE533DA7AF}"/>
          </ac:grpSpMkLst>
        </pc:grpChg>
        <pc:picChg chg="add mod">
          <ac:chgData name="Tuan Ngo" userId="c5f43b4280e79e93" providerId="LiveId" clId="{4DD16092-92D9-4C8B-8A45-DB5F5EA1F4B5}" dt="2019-11-28T07:33:59.548" v="624" actId="1076"/>
          <ac:picMkLst>
            <pc:docMk/>
            <pc:sldMk cId="325079498" sldId="320"/>
            <ac:picMk id="11" creationId="{9934E550-108B-443A-AD90-88ED62901BED}"/>
          </ac:picMkLst>
        </pc:picChg>
        <pc:picChg chg="add del mod">
          <ac:chgData name="Tuan Ngo" userId="c5f43b4280e79e93" providerId="LiveId" clId="{4DD16092-92D9-4C8B-8A45-DB5F5EA1F4B5}" dt="2019-11-28T07:33:27.999" v="616"/>
          <ac:picMkLst>
            <pc:docMk/>
            <pc:sldMk cId="325079498" sldId="320"/>
            <ac:picMk id="13" creationId="{3D908C5B-2A29-48F2-A5FD-C12165F36F71}"/>
          </ac:picMkLst>
        </pc:picChg>
      </pc:sldChg>
      <pc:sldChg chg="addSp delSp modSp add modAnim">
        <pc:chgData name="Tuan Ngo" userId="c5f43b4280e79e93" providerId="LiveId" clId="{4DD16092-92D9-4C8B-8A45-DB5F5EA1F4B5}" dt="2019-11-29T05:57:14.885" v="1262" actId="2711"/>
        <pc:sldMkLst>
          <pc:docMk/>
          <pc:sldMk cId="4158020258" sldId="321"/>
        </pc:sldMkLst>
        <pc:spChg chg="del">
          <ac:chgData name="Tuan Ngo" userId="c5f43b4280e79e93" providerId="LiveId" clId="{4DD16092-92D9-4C8B-8A45-DB5F5EA1F4B5}" dt="2019-11-28T07:33:24.770" v="614" actId="478"/>
          <ac:spMkLst>
            <pc:docMk/>
            <pc:sldMk cId="4158020258" sldId="321"/>
            <ac:spMk id="2" creationId="{C1CEDB71-FE59-44E5-9B8B-0DF6696DEA17}"/>
          </ac:spMkLst>
        </pc:spChg>
        <pc:spChg chg="add">
          <ac:chgData name="Tuan Ngo" userId="c5f43b4280e79e93" providerId="LiveId" clId="{4DD16092-92D9-4C8B-8A45-DB5F5EA1F4B5}" dt="2019-11-28T07:33:25.651" v="615"/>
          <ac:spMkLst>
            <pc:docMk/>
            <pc:sldMk cId="4158020258" sldId="321"/>
            <ac:spMk id="3" creationId="{6ED74C4E-453A-4C4E-9B0E-6A75B30232D9}"/>
          </ac:spMkLst>
        </pc:spChg>
        <pc:spChg chg="mod">
          <ac:chgData name="Tuan Ngo" userId="c5f43b4280e79e93" providerId="LiveId" clId="{4DD16092-92D9-4C8B-8A45-DB5F5EA1F4B5}" dt="2019-11-28T07:33:52.624" v="623" actId="20577"/>
          <ac:spMkLst>
            <pc:docMk/>
            <pc:sldMk cId="4158020258" sldId="321"/>
            <ac:spMk id="7" creationId="{06F0C39A-9128-4FC1-95B9-8228D20FC8DF}"/>
          </ac:spMkLst>
        </pc:spChg>
        <pc:spChg chg="add mod">
          <ac:chgData name="Tuan Ngo" userId="c5f43b4280e79e93" providerId="LiveId" clId="{4DD16092-92D9-4C8B-8A45-DB5F5EA1F4B5}" dt="2019-11-29T05:57:10.582" v="1261" actId="2711"/>
          <ac:spMkLst>
            <pc:docMk/>
            <pc:sldMk cId="4158020258" sldId="321"/>
            <ac:spMk id="8" creationId="{5365D582-0182-4498-8DAD-2A54AC3183A0}"/>
          </ac:spMkLst>
        </pc:spChg>
        <pc:spChg chg="add mod">
          <ac:chgData name="Tuan Ngo" userId="c5f43b4280e79e93" providerId="LiveId" clId="{4DD16092-92D9-4C8B-8A45-DB5F5EA1F4B5}" dt="2019-11-29T05:57:14.885" v="1262" actId="2711"/>
          <ac:spMkLst>
            <pc:docMk/>
            <pc:sldMk cId="4158020258" sldId="321"/>
            <ac:spMk id="9" creationId="{6A97CA2F-B777-4C7B-9FB2-B194EE2D74CB}"/>
          </ac:spMkLst>
        </pc:spChg>
        <pc:grpChg chg="add">
          <ac:chgData name="Tuan Ngo" userId="c5f43b4280e79e93" providerId="LiveId" clId="{4DD16092-92D9-4C8B-8A45-DB5F5EA1F4B5}" dt="2019-11-28T07:33:49.403" v="621"/>
          <ac:grpSpMkLst>
            <pc:docMk/>
            <pc:sldMk cId="4158020258" sldId="321"/>
            <ac:grpSpMk id="5" creationId="{8EBFC055-3AF5-487F-AF40-32BD21C8E5F5}"/>
          </ac:grpSpMkLst>
        </pc:grpChg>
        <pc:picChg chg="add mod">
          <ac:chgData name="Tuan Ngo" userId="c5f43b4280e79e93" providerId="LiveId" clId="{4DD16092-92D9-4C8B-8A45-DB5F5EA1F4B5}" dt="2019-11-28T07:34:11.549" v="629" actId="1036"/>
          <ac:picMkLst>
            <pc:docMk/>
            <pc:sldMk cId="4158020258" sldId="321"/>
            <ac:picMk id="4" creationId="{2DD66627-9C08-4132-A068-61CD00EDA891}"/>
          </ac:picMkLst>
        </pc:picChg>
      </pc:sldChg>
      <pc:sldChg chg="addSp delSp modSp add modAnim">
        <pc:chgData name="Tuan Ngo" userId="c5f43b4280e79e93" providerId="LiveId" clId="{4DD16092-92D9-4C8B-8A45-DB5F5EA1F4B5}" dt="2019-11-29T05:57:00.537" v="1260" actId="2711"/>
        <pc:sldMkLst>
          <pc:docMk/>
          <pc:sldMk cId="400603954" sldId="322"/>
        </pc:sldMkLst>
        <pc:spChg chg="del">
          <ac:chgData name="Tuan Ngo" userId="c5f43b4280e79e93" providerId="LiveId" clId="{4DD16092-92D9-4C8B-8A45-DB5F5EA1F4B5}" dt="2019-11-28T07:49:36.197" v="750" actId="478"/>
          <ac:spMkLst>
            <pc:docMk/>
            <pc:sldMk cId="400603954" sldId="322"/>
            <ac:spMk id="2" creationId="{8441641C-1589-45EB-9788-41B8E98C0FF6}"/>
          </ac:spMkLst>
        </pc:spChg>
        <pc:spChg chg="mod">
          <ac:chgData name="Tuan Ngo" userId="c5f43b4280e79e93" providerId="LiveId" clId="{4DD16092-92D9-4C8B-8A45-DB5F5EA1F4B5}" dt="2019-11-28T07:49:28.994" v="749" actId="20577"/>
          <ac:spMkLst>
            <pc:docMk/>
            <pc:sldMk cId="400603954" sldId="322"/>
            <ac:spMk id="5" creationId="{4446DCD4-1B6E-4F46-BE3E-00E83A9833FD}"/>
          </ac:spMkLst>
        </pc:spChg>
        <pc:spChg chg="add mod">
          <ac:chgData name="Tuan Ngo" userId="c5f43b4280e79e93" providerId="LiveId" clId="{4DD16092-92D9-4C8B-8A45-DB5F5EA1F4B5}" dt="2019-11-28T08:31:21.839" v="867"/>
          <ac:spMkLst>
            <pc:docMk/>
            <pc:sldMk cId="400603954" sldId="322"/>
            <ac:spMk id="6" creationId="{AFF52D76-9F93-49D1-A037-55F7E5466A56}"/>
          </ac:spMkLst>
        </pc:spChg>
        <pc:spChg chg="add mod">
          <ac:chgData name="Tuan Ngo" userId="c5f43b4280e79e93" providerId="LiveId" clId="{4DD16092-92D9-4C8B-8A45-DB5F5EA1F4B5}" dt="2019-11-29T05:56:47.632" v="1253" actId="2711"/>
          <ac:spMkLst>
            <pc:docMk/>
            <pc:sldMk cId="400603954" sldId="322"/>
            <ac:spMk id="7" creationId="{4A19EAB0-B315-4C36-BCB8-D8DAFCD0FEB6}"/>
          </ac:spMkLst>
        </pc:spChg>
        <pc:spChg chg="add mod">
          <ac:chgData name="Tuan Ngo" userId="c5f43b4280e79e93" providerId="LiveId" clId="{4DD16092-92D9-4C8B-8A45-DB5F5EA1F4B5}" dt="2019-11-29T05:56:55.702" v="1259" actId="2711"/>
          <ac:spMkLst>
            <pc:docMk/>
            <pc:sldMk cId="400603954" sldId="322"/>
            <ac:spMk id="8" creationId="{300926B5-05DD-4B65-BF80-AF2798C53C10}"/>
          </ac:spMkLst>
        </pc:spChg>
        <pc:spChg chg="add mod">
          <ac:chgData name="Tuan Ngo" userId="c5f43b4280e79e93" providerId="LiveId" clId="{4DD16092-92D9-4C8B-8A45-DB5F5EA1F4B5}" dt="2019-11-29T05:57:00.537" v="1260" actId="2711"/>
          <ac:spMkLst>
            <pc:docMk/>
            <pc:sldMk cId="400603954" sldId="322"/>
            <ac:spMk id="9" creationId="{77332B06-E9F5-4F83-A78B-F96AD8142CEF}"/>
          </ac:spMkLst>
        </pc:spChg>
        <pc:grpChg chg="add">
          <ac:chgData name="Tuan Ngo" userId="c5f43b4280e79e93" providerId="LiveId" clId="{4DD16092-92D9-4C8B-8A45-DB5F5EA1F4B5}" dt="2019-11-28T07:49:26.177" v="747"/>
          <ac:grpSpMkLst>
            <pc:docMk/>
            <pc:sldMk cId="400603954" sldId="322"/>
            <ac:grpSpMk id="3" creationId="{433D5C2A-F487-41BD-9A41-E0BE230592B4}"/>
          </ac:grpSpMkLst>
        </pc:grpChg>
        <pc:picChg chg="add del mod">
          <ac:chgData name="Tuan Ngo" userId="c5f43b4280e79e93" providerId="LiveId" clId="{4DD16092-92D9-4C8B-8A45-DB5F5EA1F4B5}" dt="2019-11-28T08:00:15.985" v="803" actId="478"/>
          <ac:picMkLst>
            <pc:docMk/>
            <pc:sldMk cId="400603954" sldId="322"/>
            <ac:picMk id="11" creationId="{3FF23D5F-B7A7-4DD9-A621-BA4FC5FF010C}"/>
          </ac:picMkLst>
        </pc:picChg>
        <pc:picChg chg="add mod ord">
          <ac:chgData name="Tuan Ngo" userId="c5f43b4280e79e93" providerId="LiveId" clId="{4DD16092-92D9-4C8B-8A45-DB5F5EA1F4B5}" dt="2019-11-28T08:02:31.855" v="820" actId="167"/>
          <ac:picMkLst>
            <pc:docMk/>
            <pc:sldMk cId="400603954" sldId="322"/>
            <ac:picMk id="13" creationId="{18EC2B42-809A-400D-B3F7-6C8ECFDEA974}"/>
          </ac:picMkLst>
        </pc:picChg>
      </pc:sldChg>
      <pc:sldChg chg="add del">
        <pc:chgData name="Tuan Ngo" userId="c5f43b4280e79e93" providerId="LiveId" clId="{4DD16092-92D9-4C8B-8A45-DB5F5EA1F4B5}" dt="2019-11-28T08:21:18.711" v="823" actId="47"/>
        <pc:sldMkLst>
          <pc:docMk/>
          <pc:sldMk cId="3442856243" sldId="323"/>
        </pc:sldMkLst>
      </pc:sldChg>
      <pc:sldChg chg="delSp modSp add delAnim modAnim">
        <pc:chgData name="Tuan Ngo" userId="c5f43b4280e79e93" providerId="LiveId" clId="{4DD16092-92D9-4C8B-8A45-DB5F5EA1F4B5}" dt="2019-11-29T13:08:42.130" v="2451" actId="1076"/>
        <pc:sldMkLst>
          <pc:docMk/>
          <pc:sldMk cId="4269995454" sldId="324"/>
        </pc:sldMkLst>
        <pc:spChg chg="mod">
          <ac:chgData name="Tuan Ngo" userId="c5f43b4280e79e93" providerId="LiveId" clId="{4DD16092-92D9-4C8B-8A45-DB5F5EA1F4B5}" dt="2019-11-29T13:08:10.819" v="2447" actId="20577"/>
          <ac:spMkLst>
            <pc:docMk/>
            <pc:sldMk cId="4269995454" sldId="324"/>
            <ac:spMk id="45" creationId="{00000000-0000-0000-0000-000000000000}"/>
          </ac:spMkLst>
        </pc:spChg>
        <pc:spChg chg="mod">
          <ac:chgData name="Tuan Ngo" userId="c5f43b4280e79e93" providerId="LiveId" clId="{4DD16092-92D9-4C8B-8A45-DB5F5EA1F4B5}" dt="2019-11-28T08:21:26.803" v="825" actId="20577"/>
          <ac:spMkLst>
            <pc:docMk/>
            <pc:sldMk cId="4269995454" sldId="324"/>
            <ac:spMk id="63" creationId="{00000000-0000-0000-0000-000000000000}"/>
          </ac:spMkLst>
        </pc:spChg>
        <pc:spChg chg="mod">
          <ac:chgData name="Tuan Ngo" userId="c5f43b4280e79e93" providerId="LiveId" clId="{4DD16092-92D9-4C8B-8A45-DB5F5EA1F4B5}" dt="2019-11-29T13:08:42.130" v="2451" actId="1076"/>
          <ac:spMkLst>
            <pc:docMk/>
            <pc:sldMk cId="4269995454" sldId="324"/>
            <ac:spMk id="64" creationId="{00000000-0000-0000-0000-000000000000}"/>
          </ac:spMkLst>
        </pc:spChg>
        <pc:grpChg chg="mod">
          <ac:chgData name="Tuan Ngo" userId="c5f43b4280e79e93" providerId="LiveId" clId="{4DD16092-92D9-4C8B-8A45-DB5F5EA1F4B5}" dt="2019-11-29T13:08:42.130" v="2451" actId="1076"/>
          <ac:grpSpMkLst>
            <pc:docMk/>
            <pc:sldMk cId="4269995454" sldId="324"/>
            <ac:grpSpMk id="8" creationId="{C774680D-55C6-4FD4-8673-9EBF36FD19FB}"/>
          </ac:grpSpMkLst>
        </pc:grpChg>
        <pc:grpChg chg="mod">
          <ac:chgData name="Tuan Ngo" userId="c5f43b4280e79e93" providerId="LiveId" clId="{4DD16092-92D9-4C8B-8A45-DB5F5EA1F4B5}" dt="2019-11-29T13:08:42.130" v="2451" actId="1076"/>
          <ac:grpSpMkLst>
            <pc:docMk/>
            <pc:sldMk cId="4269995454" sldId="324"/>
            <ac:grpSpMk id="48" creationId="{9D079EC0-9BF3-4457-B139-04D991F8DB34}"/>
          </ac:grpSpMkLst>
        </pc:grpChg>
        <pc:grpChg chg="del">
          <ac:chgData name="Tuan Ngo" userId="c5f43b4280e79e93" providerId="LiveId" clId="{4DD16092-92D9-4C8B-8A45-DB5F5EA1F4B5}" dt="2019-11-29T13:08:07.267" v="2445" actId="478"/>
          <ac:grpSpMkLst>
            <pc:docMk/>
            <pc:sldMk cId="4269995454" sldId="324"/>
            <ac:grpSpMk id="60" creationId="{6D00AE0A-462B-4ECC-894D-030B3BD6E27A}"/>
          </ac:grpSpMkLst>
        </pc:grpChg>
        <pc:grpChg chg="mod">
          <ac:chgData name="Tuan Ngo" userId="c5f43b4280e79e93" providerId="LiveId" clId="{4DD16092-92D9-4C8B-8A45-DB5F5EA1F4B5}" dt="2019-11-29T13:08:42.130" v="2451" actId="1076"/>
          <ac:grpSpMkLst>
            <pc:docMk/>
            <pc:sldMk cId="4269995454" sldId="324"/>
            <ac:grpSpMk id="61" creationId="{A3EF884B-CDC3-4C48-AAD0-D1B374132E3E}"/>
          </ac:grpSpMkLst>
        </pc:grpChg>
      </pc:sldChg>
      <pc:sldChg chg="addSp delSp modSp add modAnim">
        <pc:chgData name="Tuan Ngo" userId="c5f43b4280e79e93" providerId="LiveId" clId="{4DD16092-92D9-4C8B-8A45-DB5F5EA1F4B5}" dt="2019-11-29T05:56:41.092" v="1252" actId="2711"/>
        <pc:sldMkLst>
          <pc:docMk/>
          <pc:sldMk cId="850594431" sldId="325"/>
        </pc:sldMkLst>
        <pc:spChg chg="del">
          <ac:chgData name="Tuan Ngo" userId="c5f43b4280e79e93" providerId="LiveId" clId="{4DD16092-92D9-4C8B-8A45-DB5F5EA1F4B5}" dt="2019-11-28T08:23:28.733" v="835" actId="478"/>
          <ac:spMkLst>
            <pc:docMk/>
            <pc:sldMk cId="850594431" sldId="325"/>
            <ac:spMk id="2" creationId="{4EF1571B-70F2-4471-B0ED-701C2A916EA6}"/>
          </ac:spMkLst>
        </pc:spChg>
        <pc:spChg chg="mod">
          <ac:chgData name="Tuan Ngo" userId="c5f43b4280e79e93" providerId="LiveId" clId="{4DD16092-92D9-4C8B-8A45-DB5F5EA1F4B5}" dt="2019-11-29T02:36:37.146" v="1005" actId="20577"/>
          <ac:spMkLst>
            <pc:docMk/>
            <pc:sldMk cId="850594431" sldId="325"/>
            <ac:spMk id="4" creationId="{09142139-56F3-40A7-BD02-2327CBB9BFEC}"/>
          </ac:spMkLst>
        </pc:spChg>
        <pc:spChg chg="mod">
          <ac:chgData name="Tuan Ngo" userId="c5f43b4280e79e93" providerId="LiveId" clId="{4DD16092-92D9-4C8B-8A45-DB5F5EA1F4B5}" dt="2019-11-28T08:22:51.091" v="834" actId="20577"/>
          <ac:spMkLst>
            <pc:docMk/>
            <pc:sldMk cId="850594431" sldId="325"/>
            <ac:spMk id="5" creationId="{A0078FF6-9CB1-498C-9FDD-8530902521CE}"/>
          </ac:spMkLst>
        </pc:spChg>
        <pc:spChg chg="add mod">
          <ac:chgData name="Tuan Ngo" userId="c5f43b4280e79e93" providerId="LiveId" clId="{4DD16092-92D9-4C8B-8A45-DB5F5EA1F4B5}" dt="2019-11-28T08:23:50.906" v="858" actId="20577"/>
          <ac:spMkLst>
            <pc:docMk/>
            <pc:sldMk cId="850594431" sldId="325"/>
            <ac:spMk id="6" creationId="{9114D75E-96A0-418B-BB2E-FA2E61D55614}"/>
          </ac:spMkLst>
        </pc:spChg>
        <pc:spChg chg="add del mod">
          <ac:chgData name="Tuan Ngo" userId="c5f43b4280e79e93" providerId="LiveId" clId="{4DD16092-92D9-4C8B-8A45-DB5F5EA1F4B5}" dt="2019-11-28T10:38:38.416" v="870" actId="478"/>
          <ac:spMkLst>
            <pc:docMk/>
            <pc:sldMk cId="850594431" sldId="325"/>
            <ac:spMk id="7" creationId="{521AA76C-860D-486D-9876-C85CCEBDA6AD}"/>
          </ac:spMkLst>
        </pc:spChg>
        <pc:spChg chg="add mod">
          <ac:chgData name="Tuan Ngo" userId="c5f43b4280e79e93" providerId="LiveId" clId="{4DD16092-92D9-4C8B-8A45-DB5F5EA1F4B5}" dt="2019-11-29T05:56:41.092" v="1252" actId="2711"/>
          <ac:spMkLst>
            <pc:docMk/>
            <pc:sldMk cId="850594431" sldId="325"/>
            <ac:spMk id="7" creationId="{D6827C5C-4F3A-47A0-8CF5-59BFBE6943A4}"/>
          </ac:spMkLst>
        </pc:spChg>
        <pc:spChg chg="add mod">
          <ac:chgData name="Tuan Ngo" userId="c5f43b4280e79e93" providerId="LiveId" clId="{4DD16092-92D9-4C8B-8A45-DB5F5EA1F4B5}" dt="2019-11-29T02:25:39.709" v="931" actId="1036"/>
          <ac:spMkLst>
            <pc:docMk/>
            <pc:sldMk cId="850594431" sldId="325"/>
            <ac:spMk id="8" creationId="{B0BC187E-CA2D-4AB5-A73C-0BEF5F94DB7C}"/>
          </ac:spMkLst>
        </pc:spChg>
        <pc:spChg chg="add del mod">
          <ac:chgData name="Tuan Ngo" userId="c5f43b4280e79e93" providerId="LiveId" clId="{4DD16092-92D9-4C8B-8A45-DB5F5EA1F4B5}" dt="2019-11-29T02:35:23.316" v="988"/>
          <ac:spMkLst>
            <pc:docMk/>
            <pc:sldMk cId="850594431" sldId="325"/>
            <ac:spMk id="9" creationId="{314DC385-5BEB-457D-92DD-7F3805B6C493}"/>
          </ac:spMkLst>
        </pc:spChg>
        <pc:spChg chg="add del mod">
          <ac:chgData name="Tuan Ngo" userId="c5f43b4280e79e93" providerId="LiveId" clId="{4DD16092-92D9-4C8B-8A45-DB5F5EA1F4B5}" dt="2019-11-29T02:35:23.316" v="988"/>
          <ac:spMkLst>
            <pc:docMk/>
            <pc:sldMk cId="850594431" sldId="325"/>
            <ac:spMk id="10" creationId="{56193EE9-BF40-4BA4-B9C3-6BF3862DBD8B}"/>
          </ac:spMkLst>
        </pc:spChg>
        <pc:spChg chg="add del">
          <ac:chgData name="Tuan Ngo" userId="c5f43b4280e79e93" providerId="LiveId" clId="{4DD16092-92D9-4C8B-8A45-DB5F5EA1F4B5}" dt="2019-11-29T02:29:20.369" v="944"/>
          <ac:spMkLst>
            <pc:docMk/>
            <pc:sldMk cId="850594431" sldId="325"/>
            <ac:spMk id="11" creationId="{0CF82043-94EB-424E-8B9E-E857F427A670}"/>
          </ac:spMkLst>
        </pc:spChg>
        <pc:grpChg chg="add">
          <ac:chgData name="Tuan Ngo" userId="c5f43b4280e79e93" providerId="LiveId" clId="{4DD16092-92D9-4C8B-8A45-DB5F5EA1F4B5}" dt="2019-11-28T08:22:49.387" v="832"/>
          <ac:grpSpMkLst>
            <pc:docMk/>
            <pc:sldMk cId="850594431" sldId="325"/>
            <ac:grpSpMk id="3" creationId="{666DBE42-EBC4-4F23-BD80-EA0D50B27731}"/>
          </ac:grpSpMkLst>
        </pc:grpChg>
        <pc:picChg chg="add mod">
          <ac:chgData name="Tuan Ngo" userId="c5f43b4280e79e93" providerId="LiveId" clId="{4DD16092-92D9-4C8B-8A45-DB5F5EA1F4B5}" dt="2019-11-29T02:36:00.038" v="997" actId="1035"/>
          <ac:picMkLst>
            <pc:docMk/>
            <pc:sldMk cId="850594431" sldId="325"/>
            <ac:picMk id="12" creationId="{1674D6D3-8C2A-463B-8754-53BC04CD099D}"/>
          </ac:picMkLst>
        </pc:picChg>
      </pc:sldChg>
      <pc:sldChg chg="addSp delSp modSp add modAnim">
        <pc:chgData name="Tuan Ngo" userId="c5f43b4280e79e93" providerId="LiveId" clId="{4DD16092-92D9-4C8B-8A45-DB5F5EA1F4B5}" dt="2019-11-29T05:56:31.886" v="1251" actId="2711"/>
        <pc:sldMkLst>
          <pc:docMk/>
          <pc:sldMk cId="183075227" sldId="326"/>
        </pc:sldMkLst>
        <pc:spChg chg="del">
          <ac:chgData name="Tuan Ngo" userId="c5f43b4280e79e93" providerId="LiveId" clId="{4DD16092-92D9-4C8B-8A45-DB5F5EA1F4B5}" dt="2019-11-29T02:35:06.105" v="981" actId="478"/>
          <ac:spMkLst>
            <pc:docMk/>
            <pc:sldMk cId="183075227" sldId="326"/>
            <ac:spMk id="2" creationId="{8236C564-644A-4086-8FE8-A676A59749AE}"/>
          </ac:spMkLst>
        </pc:spChg>
        <pc:spChg chg="add">
          <ac:chgData name="Tuan Ngo" userId="c5f43b4280e79e93" providerId="LiveId" clId="{4DD16092-92D9-4C8B-8A45-DB5F5EA1F4B5}" dt="2019-11-29T02:35:06.941" v="982"/>
          <ac:spMkLst>
            <pc:docMk/>
            <pc:sldMk cId="183075227" sldId="326"/>
            <ac:spMk id="3" creationId="{844737EE-33F6-496D-A215-BA9354F937F9}"/>
          </ac:spMkLst>
        </pc:spChg>
        <pc:spChg chg="mod">
          <ac:chgData name="Tuan Ngo" userId="c5f43b4280e79e93" providerId="LiveId" clId="{4DD16092-92D9-4C8B-8A45-DB5F5EA1F4B5}" dt="2019-11-29T02:35:17.871" v="987" actId="20577"/>
          <ac:spMkLst>
            <pc:docMk/>
            <pc:sldMk cId="183075227" sldId="326"/>
            <ac:spMk id="5" creationId="{9D7AE409-32B6-42C9-8272-127E2BBB6081}"/>
          </ac:spMkLst>
        </pc:spChg>
        <pc:spChg chg="mod">
          <ac:chgData name="Tuan Ngo" userId="c5f43b4280e79e93" providerId="LiveId" clId="{4DD16092-92D9-4C8B-8A45-DB5F5EA1F4B5}" dt="2019-11-29T02:35:14.265" v="985" actId="20577"/>
          <ac:spMkLst>
            <pc:docMk/>
            <pc:sldMk cId="183075227" sldId="326"/>
            <ac:spMk id="6" creationId="{63A5B9D7-F371-45F6-9D02-0FE66308AD57}"/>
          </ac:spMkLst>
        </pc:spChg>
        <pc:spChg chg="add mod">
          <ac:chgData name="Tuan Ngo" userId="c5f43b4280e79e93" providerId="LiveId" clId="{4DD16092-92D9-4C8B-8A45-DB5F5EA1F4B5}" dt="2019-11-29T05:56:31.886" v="1251" actId="2711"/>
          <ac:spMkLst>
            <pc:docMk/>
            <pc:sldMk cId="183075227" sldId="326"/>
            <ac:spMk id="7" creationId="{9348ED9B-CB4E-49CA-BBC3-D7C175AA266B}"/>
          </ac:spMkLst>
        </pc:spChg>
        <pc:spChg chg="add mod">
          <ac:chgData name="Tuan Ngo" userId="c5f43b4280e79e93" providerId="LiveId" clId="{4DD16092-92D9-4C8B-8A45-DB5F5EA1F4B5}" dt="2019-11-29T02:35:30.232" v="990" actId="1076"/>
          <ac:spMkLst>
            <pc:docMk/>
            <pc:sldMk cId="183075227" sldId="326"/>
            <ac:spMk id="8" creationId="{1604BE37-522E-4E73-88B0-D8EC929B0F8B}"/>
          </ac:spMkLst>
        </pc:spChg>
        <pc:spChg chg="add mod">
          <ac:chgData name="Tuan Ngo" userId="c5f43b4280e79e93" providerId="LiveId" clId="{4DD16092-92D9-4C8B-8A45-DB5F5EA1F4B5}" dt="2019-11-29T02:39:09.937" v="1016" actId="2710"/>
          <ac:spMkLst>
            <pc:docMk/>
            <pc:sldMk cId="183075227" sldId="326"/>
            <ac:spMk id="9" creationId="{3BC4CBCA-8B11-4075-AA39-E5D1EFFB2D26}"/>
          </ac:spMkLst>
        </pc:spChg>
        <pc:grpChg chg="add">
          <ac:chgData name="Tuan Ngo" userId="c5f43b4280e79e93" providerId="LiveId" clId="{4DD16092-92D9-4C8B-8A45-DB5F5EA1F4B5}" dt="2019-11-29T02:35:10.777" v="983"/>
          <ac:grpSpMkLst>
            <pc:docMk/>
            <pc:sldMk cId="183075227" sldId="326"/>
            <ac:grpSpMk id="4" creationId="{752A65D3-92B3-4B92-90C2-DE7321A2333F}"/>
          </ac:grpSpMkLst>
        </pc:grpChg>
      </pc:sldChg>
      <pc:sldChg chg="addSp delSp modSp add modAnim">
        <pc:chgData name="Tuan Ngo" userId="c5f43b4280e79e93" providerId="LiveId" clId="{4DD16092-92D9-4C8B-8A45-DB5F5EA1F4B5}" dt="2019-11-29T05:56:24.665" v="1250" actId="2711"/>
        <pc:sldMkLst>
          <pc:docMk/>
          <pc:sldMk cId="4114397647" sldId="327"/>
        </pc:sldMkLst>
        <pc:spChg chg="del">
          <ac:chgData name="Tuan Ngo" userId="c5f43b4280e79e93" providerId="LiveId" clId="{4DD16092-92D9-4C8B-8A45-DB5F5EA1F4B5}" dt="2019-11-29T02:40:32.704" v="1025" actId="478"/>
          <ac:spMkLst>
            <pc:docMk/>
            <pc:sldMk cId="4114397647" sldId="327"/>
            <ac:spMk id="2" creationId="{6A361A9E-D433-471F-8BD6-8B4C97063151}"/>
          </ac:spMkLst>
        </pc:spChg>
        <pc:spChg chg="add del">
          <ac:chgData name="Tuan Ngo" userId="c5f43b4280e79e93" providerId="LiveId" clId="{4DD16092-92D9-4C8B-8A45-DB5F5EA1F4B5}" dt="2019-11-29T02:40:31.457" v="1024"/>
          <ac:spMkLst>
            <pc:docMk/>
            <pc:sldMk cId="4114397647" sldId="327"/>
            <ac:spMk id="3" creationId="{EA3FF82D-EA07-43CD-AEB7-9726434FDC08}"/>
          </ac:spMkLst>
        </pc:spChg>
        <pc:spChg chg="add mod">
          <ac:chgData name="Tuan Ngo" userId="c5f43b4280e79e93" providerId="LiveId" clId="{4DD16092-92D9-4C8B-8A45-DB5F5EA1F4B5}" dt="2019-11-29T02:40:58.150" v="1040" actId="20577"/>
          <ac:spMkLst>
            <pc:docMk/>
            <pc:sldMk cId="4114397647" sldId="327"/>
            <ac:spMk id="4" creationId="{E8FC2AAC-2D16-46D0-9783-245DB968717F}"/>
          </ac:spMkLst>
        </pc:spChg>
        <pc:spChg chg="mod">
          <ac:chgData name="Tuan Ngo" userId="c5f43b4280e79e93" providerId="LiveId" clId="{4DD16092-92D9-4C8B-8A45-DB5F5EA1F4B5}" dt="2019-11-29T02:40:43.563" v="1029" actId="20577"/>
          <ac:spMkLst>
            <pc:docMk/>
            <pc:sldMk cId="4114397647" sldId="327"/>
            <ac:spMk id="7" creationId="{8BF0A8F7-9473-4284-9B35-7EBB22107E0E}"/>
          </ac:spMkLst>
        </pc:spChg>
        <pc:spChg chg="add mod">
          <ac:chgData name="Tuan Ngo" userId="c5f43b4280e79e93" providerId="LiveId" clId="{4DD16092-92D9-4C8B-8A45-DB5F5EA1F4B5}" dt="2019-11-29T05:56:24.665" v="1250" actId="2711"/>
          <ac:spMkLst>
            <pc:docMk/>
            <pc:sldMk cId="4114397647" sldId="327"/>
            <ac:spMk id="8" creationId="{E8D677EE-F6D1-488A-873D-34B73DAD7574}"/>
          </ac:spMkLst>
        </pc:spChg>
        <pc:grpChg chg="add">
          <ac:chgData name="Tuan Ngo" userId="c5f43b4280e79e93" providerId="LiveId" clId="{4DD16092-92D9-4C8B-8A45-DB5F5EA1F4B5}" dt="2019-11-29T02:40:37.463" v="1027"/>
          <ac:grpSpMkLst>
            <pc:docMk/>
            <pc:sldMk cId="4114397647" sldId="327"/>
            <ac:grpSpMk id="5" creationId="{0DD1934E-A004-4862-AAB1-C3CF458AF325}"/>
          </ac:grpSpMkLst>
        </pc:grpChg>
        <pc:picChg chg="add mod">
          <ac:chgData name="Tuan Ngo" userId="c5f43b4280e79e93" providerId="LiveId" clId="{4DD16092-92D9-4C8B-8A45-DB5F5EA1F4B5}" dt="2019-11-29T04:28:08.807" v="1101" actId="1076"/>
          <ac:picMkLst>
            <pc:docMk/>
            <pc:sldMk cId="4114397647" sldId="327"/>
            <ac:picMk id="10" creationId="{B8B11444-D796-4401-8A20-5084B9FE360A}"/>
          </ac:picMkLst>
        </pc:picChg>
      </pc:sldChg>
      <pc:sldChg chg="addSp delSp modSp add modAnim">
        <pc:chgData name="Tuan Ngo" userId="c5f43b4280e79e93" providerId="LiveId" clId="{4DD16092-92D9-4C8B-8A45-DB5F5EA1F4B5}" dt="2019-11-29T06:04:39.976" v="1279" actId="20577"/>
        <pc:sldMkLst>
          <pc:docMk/>
          <pc:sldMk cId="4161119346" sldId="328"/>
        </pc:sldMkLst>
        <pc:spChg chg="del mod">
          <ac:chgData name="Tuan Ngo" userId="c5f43b4280e79e93" providerId="LiveId" clId="{4DD16092-92D9-4C8B-8A45-DB5F5EA1F4B5}" dt="2019-11-29T04:50:33.291" v="1105" actId="478"/>
          <ac:spMkLst>
            <pc:docMk/>
            <pc:sldMk cId="4161119346" sldId="328"/>
            <ac:spMk id="2" creationId="{AD12FB0A-FA2B-4A54-B39A-DBB76484518B}"/>
          </ac:spMkLst>
        </pc:spChg>
        <pc:spChg chg="add">
          <ac:chgData name="Tuan Ngo" userId="c5f43b4280e79e93" providerId="LiveId" clId="{4DD16092-92D9-4C8B-8A45-DB5F5EA1F4B5}" dt="2019-11-29T04:50:37.329" v="1106"/>
          <ac:spMkLst>
            <pc:docMk/>
            <pc:sldMk cId="4161119346" sldId="328"/>
            <ac:spMk id="3" creationId="{913CBBB0-7B5E-4A5E-A147-B1304B58E4B9}"/>
          </ac:spMkLst>
        </pc:spChg>
        <pc:spChg chg="mod">
          <ac:chgData name="Tuan Ngo" userId="c5f43b4280e79e93" providerId="LiveId" clId="{4DD16092-92D9-4C8B-8A45-DB5F5EA1F4B5}" dt="2019-11-29T04:50:44.465" v="1110" actId="20577"/>
          <ac:spMkLst>
            <pc:docMk/>
            <pc:sldMk cId="4161119346" sldId="328"/>
            <ac:spMk id="6" creationId="{7BA99BB8-8178-4E72-9C44-B53EBB2A6CB1}"/>
          </ac:spMkLst>
        </pc:spChg>
        <pc:spChg chg="add mod">
          <ac:chgData name="Tuan Ngo" userId="c5f43b4280e79e93" providerId="LiveId" clId="{4DD16092-92D9-4C8B-8A45-DB5F5EA1F4B5}" dt="2019-11-29T06:04:39.976" v="1279" actId="20577"/>
          <ac:spMkLst>
            <pc:docMk/>
            <pc:sldMk cId="4161119346" sldId="328"/>
            <ac:spMk id="7" creationId="{5A3AE79E-C7E7-4212-BDDE-318145115A53}"/>
          </ac:spMkLst>
        </pc:spChg>
        <pc:spChg chg="add del">
          <ac:chgData name="Tuan Ngo" userId="c5f43b4280e79e93" providerId="LiveId" clId="{4DD16092-92D9-4C8B-8A45-DB5F5EA1F4B5}" dt="2019-11-29T05:44:03.123" v="1137"/>
          <ac:spMkLst>
            <pc:docMk/>
            <pc:sldMk cId="4161119346" sldId="328"/>
            <ac:spMk id="10" creationId="{8AE5ED25-5F42-4F65-908E-C92DA844943E}"/>
          </ac:spMkLst>
        </pc:spChg>
        <pc:spChg chg="add mod">
          <ac:chgData name="Tuan Ngo" userId="c5f43b4280e79e93" providerId="LiveId" clId="{4DD16092-92D9-4C8B-8A45-DB5F5EA1F4B5}" dt="2019-11-29T05:47:14.488" v="1180" actId="1076"/>
          <ac:spMkLst>
            <pc:docMk/>
            <pc:sldMk cId="4161119346" sldId="328"/>
            <ac:spMk id="11" creationId="{7EF5D5FA-C892-4237-AC00-54E26CEA3C9D}"/>
          </ac:spMkLst>
        </pc:spChg>
        <pc:spChg chg="add mod">
          <ac:chgData name="Tuan Ngo" userId="c5f43b4280e79e93" providerId="LiveId" clId="{4DD16092-92D9-4C8B-8A45-DB5F5EA1F4B5}" dt="2019-11-29T05:51:31.536" v="1233" actId="1076"/>
          <ac:spMkLst>
            <pc:docMk/>
            <pc:sldMk cId="4161119346" sldId="328"/>
            <ac:spMk id="12" creationId="{A2EC9F9C-45CF-441B-A825-6734DC0AEC5D}"/>
          </ac:spMkLst>
        </pc:spChg>
        <pc:grpChg chg="add">
          <ac:chgData name="Tuan Ngo" userId="c5f43b4280e79e93" providerId="LiveId" clId="{4DD16092-92D9-4C8B-8A45-DB5F5EA1F4B5}" dt="2019-11-29T04:50:41.909" v="1107"/>
          <ac:grpSpMkLst>
            <pc:docMk/>
            <pc:sldMk cId="4161119346" sldId="328"/>
            <ac:grpSpMk id="4" creationId="{87F6E189-E057-49A5-ADA5-79E9DA1D2E77}"/>
          </ac:grpSpMkLst>
        </pc:grpChg>
        <pc:picChg chg="add mod">
          <ac:chgData name="Tuan Ngo" userId="c5f43b4280e79e93" providerId="LiveId" clId="{4DD16092-92D9-4C8B-8A45-DB5F5EA1F4B5}" dt="2019-11-29T05:47:17.504" v="1181" actId="14100"/>
          <ac:picMkLst>
            <pc:docMk/>
            <pc:sldMk cId="4161119346" sldId="328"/>
            <ac:picMk id="9" creationId="{D9B19362-7B98-49CD-8147-9C57FFBE648C}"/>
          </ac:picMkLst>
        </pc:picChg>
      </pc:sldChg>
      <pc:sldChg chg="addSp delSp modSp add modAnim">
        <pc:chgData name="Tuan Ngo" userId="c5f43b4280e79e93" providerId="LiveId" clId="{4DD16092-92D9-4C8B-8A45-DB5F5EA1F4B5}" dt="2019-11-29T08:22:14.095" v="1445"/>
        <pc:sldMkLst>
          <pc:docMk/>
          <pc:sldMk cId="1794811746" sldId="329"/>
        </pc:sldMkLst>
        <pc:spChg chg="del">
          <ac:chgData name="Tuan Ngo" userId="c5f43b4280e79e93" providerId="LiveId" clId="{4DD16092-92D9-4C8B-8A45-DB5F5EA1F4B5}" dt="2019-11-29T05:51:59.719" v="1235" actId="478"/>
          <ac:spMkLst>
            <pc:docMk/>
            <pc:sldMk cId="1794811746" sldId="329"/>
            <ac:spMk id="2" creationId="{F08F665E-6338-4BA9-991D-28CDC299AF6C}"/>
          </ac:spMkLst>
        </pc:spChg>
        <pc:spChg chg="add mod">
          <ac:chgData name="Tuan Ngo" userId="c5f43b4280e79e93" providerId="LiveId" clId="{4DD16092-92D9-4C8B-8A45-DB5F5EA1F4B5}" dt="2019-11-29T08:16:04.842" v="1405" actId="20577"/>
          <ac:spMkLst>
            <pc:docMk/>
            <pc:sldMk cId="1794811746" sldId="329"/>
            <ac:spMk id="3" creationId="{BC0E61C9-89E0-4125-BAB9-AA6C39628E89}"/>
          </ac:spMkLst>
        </pc:spChg>
        <pc:spChg chg="mod">
          <ac:chgData name="Tuan Ngo" userId="c5f43b4280e79e93" providerId="LiveId" clId="{4DD16092-92D9-4C8B-8A45-DB5F5EA1F4B5}" dt="2019-11-29T05:52:15.880" v="1243" actId="20577"/>
          <ac:spMkLst>
            <pc:docMk/>
            <pc:sldMk cId="1794811746" sldId="329"/>
            <ac:spMk id="6" creationId="{2498F52C-539D-4EFD-9D40-7F10A4877F69}"/>
          </ac:spMkLst>
        </pc:spChg>
        <pc:spChg chg="add mod">
          <ac:chgData name="Tuan Ngo" userId="c5f43b4280e79e93" providerId="LiveId" clId="{4DD16092-92D9-4C8B-8A45-DB5F5EA1F4B5}" dt="2019-11-29T08:21:24.809" v="1442" actId="2711"/>
          <ac:spMkLst>
            <pc:docMk/>
            <pc:sldMk cId="1794811746" sldId="329"/>
            <ac:spMk id="7" creationId="{F29ABE01-AB92-4DAF-A112-A92A80C735FE}"/>
          </ac:spMkLst>
        </pc:spChg>
        <pc:grpChg chg="add">
          <ac:chgData name="Tuan Ngo" userId="c5f43b4280e79e93" providerId="LiveId" clId="{4DD16092-92D9-4C8B-8A45-DB5F5EA1F4B5}" dt="2019-11-29T05:52:13.736" v="1241"/>
          <ac:grpSpMkLst>
            <pc:docMk/>
            <pc:sldMk cId="1794811746" sldId="329"/>
            <ac:grpSpMk id="4" creationId="{ED2A9F87-3C82-4B29-A672-181C7232AC00}"/>
          </ac:grpSpMkLst>
        </pc:grpChg>
        <pc:picChg chg="add del mod">
          <ac:chgData name="Tuan Ngo" userId="c5f43b4280e79e93" providerId="LiveId" clId="{4DD16092-92D9-4C8B-8A45-DB5F5EA1F4B5}" dt="2019-11-29T08:20:27.402" v="1433" actId="931"/>
          <ac:picMkLst>
            <pc:docMk/>
            <pc:sldMk cId="1794811746" sldId="329"/>
            <ac:picMk id="9" creationId="{1A8EAD80-7236-4B40-99AF-BF0D4E346C0E}"/>
          </ac:picMkLst>
        </pc:picChg>
        <pc:picChg chg="add del mod">
          <ac:chgData name="Tuan Ngo" userId="c5f43b4280e79e93" providerId="LiveId" clId="{4DD16092-92D9-4C8B-8A45-DB5F5EA1F4B5}" dt="2019-11-29T08:20:46.215" v="1437" actId="478"/>
          <ac:picMkLst>
            <pc:docMk/>
            <pc:sldMk cId="1794811746" sldId="329"/>
            <ac:picMk id="11" creationId="{F997A0DE-AF05-46C8-A324-308DD434CA3E}"/>
          </ac:picMkLst>
        </pc:picChg>
      </pc:sldChg>
      <pc:sldChg chg="addSp delSp modSp add setBg modAnim">
        <pc:chgData name="Tuan Ngo" userId="c5f43b4280e79e93" providerId="LiveId" clId="{4DD16092-92D9-4C8B-8A45-DB5F5EA1F4B5}" dt="2019-11-29T11:14:44.828" v="2287"/>
        <pc:sldMkLst>
          <pc:docMk/>
          <pc:sldMk cId="2098797415" sldId="330"/>
        </pc:sldMkLst>
        <pc:spChg chg="del">
          <ac:chgData name="Tuan Ngo" userId="c5f43b4280e79e93" providerId="LiveId" clId="{4DD16092-92D9-4C8B-8A45-DB5F5EA1F4B5}" dt="2019-11-29T08:22:23.359" v="1447" actId="478"/>
          <ac:spMkLst>
            <pc:docMk/>
            <pc:sldMk cId="2098797415" sldId="330"/>
            <ac:spMk id="2" creationId="{29748758-F825-4424-9571-6E20EB78A6E4}"/>
          </ac:spMkLst>
        </pc:spChg>
        <pc:spChg chg="add mod">
          <ac:chgData name="Tuan Ngo" userId="c5f43b4280e79e93" providerId="LiveId" clId="{4DD16092-92D9-4C8B-8A45-DB5F5EA1F4B5}" dt="2019-11-29T08:26:28.231" v="1457" actId="20577"/>
          <ac:spMkLst>
            <pc:docMk/>
            <pc:sldMk cId="2098797415" sldId="330"/>
            <ac:spMk id="3" creationId="{76A0ADB1-1A63-4BA9-9E5E-CF01EEE34C98}"/>
          </ac:spMkLst>
        </pc:spChg>
        <pc:spChg chg="mod">
          <ac:chgData name="Tuan Ngo" userId="c5f43b4280e79e93" providerId="LiveId" clId="{4DD16092-92D9-4C8B-8A45-DB5F5EA1F4B5}" dt="2019-11-29T08:22:39.408" v="1451" actId="20577"/>
          <ac:spMkLst>
            <pc:docMk/>
            <pc:sldMk cId="2098797415" sldId="330"/>
            <ac:spMk id="6" creationId="{55461BD2-6B06-41D2-96C2-D91FA0CCE23F}"/>
          </ac:spMkLst>
        </pc:spChg>
        <pc:spChg chg="add mod">
          <ac:chgData name="Tuan Ngo" userId="c5f43b4280e79e93" providerId="LiveId" clId="{4DD16092-92D9-4C8B-8A45-DB5F5EA1F4B5}" dt="2019-11-29T08:57:54.092" v="1648" actId="207"/>
          <ac:spMkLst>
            <pc:docMk/>
            <pc:sldMk cId="2098797415" sldId="330"/>
            <ac:spMk id="11" creationId="{A22595F2-8E3A-4FEC-8317-B0926B85535C}"/>
          </ac:spMkLst>
        </pc:spChg>
        <pc:grpChg chg="add">
          <ac:chgData name="Tuan Ngo" userId="c5f43b4280e79e93" providerId="LiveId" clId="{4DD16092-92D9-4C8B-8A45-DB5F5EA1F4B5}" dt="2019-11-29T08:22:36.467" v="1449"/>
          <ac:grpSpMkLst>
            <pc:docMk/>
            <pc:sldMk cId="2098797415" sldId="330"/>
            <ac:grpSpMk id="4" creationId="{1467FCBB-E37C-4667-AA36-137D3C821D30}"/>
          </ac:grpSpMkLst>
        </pc:grpChg>
        <pc:picChg chg="add del mod">
          <ac:chgData name="Tuan Ngo" userId="c5f43b4280e79e93" providerId="LiveId" clId="{4DD16092-92D9-4C8B-8A45-DB5F5EA1F4B5}" dt="2019-11-29T08:32:07.287" v="1463" actId="478"/>
          <ac:picMkLst>
            <pc:docMk/>
            <pc:sldMk cId="2098797415" sldId="330"/>
            <ac:picMk id="8" creationId="{68CB0387-E37B-4A8C-A851-09598989DB07}"/>
          </ac:picMkLst>
        </pc:picChg>
        <pc:picChg chg="add del mod">
          <ac:chgData name="Tuan Ngo" userId="c5f43b4280e79e93" providerId="LiveId" clId="{4DD16092-92D9-4C8B-8A45-DB5F5EA1F4B5}" dt="2019-11-29T08:56:50.143" v="1634" actId="478"/>
          <ac:picMkLst>
            <pc:docMk/>
            <pc:sldMk cId="2098797415" sldId="330"/>
            <ac:picMk id="10" creationId="{B943A0DF-0C63-454E-8318-0BDE53C99E52}"/>
          </ac:picMkLst>
        </pc:picChg>
        <pc:picChg chg="add mod">
          <ac:chgData name="Tuan Ngo" userId="c5f43b4280e79e93" providerId="LiveId" clId="{4DD16092-92D9-4C8B-8A45-DB5F5EA1F4B5}" dt="2019-11-29T08:59:58.245" v="1655" actId="1440"/>
          <ac:picMkLst>
            <pc:docMk/>
            <pc:sldMk cId="2098797415" sldId="330"/>
            <ac:picMk id="13" creationId="{671A4D89-8F91-448E-B078-696E5B69F49E}"/>
          </ac:picMkLst>
        </pc:picChg>
      </pc:sldChg>
      <pc:sldChg chg="addSp delSp modSp add del modAnim">
        <pc:chgData name="Tuan Ngo" userId="c5f43b4280e79e93" providerId="LiveId" clId="{4DD16092-92D9-4C8B-8A45-DB5F5EA1F4B5}" dt="2019-11-29T08:16:15.535" v="1407" actId="47"/>
        <pc:sldMkLst>
          <pc:docMk/>
          <pc:sldMk cId="3219531070" sldId="330"/>
        </pc:sldMkLst>
        <pc:spChg chg="del">
          <ac:chgData name="Tuan Ngo" userId="c5f43b4280e79e93" providerId="LiveId" clId="{4DD16092-92D9-4C8B-8A45-DB5F5EA1F4B5}" dt="2019-11-29T05:52:58.093" v="1245" actId="478"/>
          <ac:spMkLst>
            <pc:docMk/>
            <pc:sldMk cId="3219531070" sldId="330"/>
            <ac:spMk id="2" creationId="{381EA270-31DB-404F-875D-46905066669B}"/>
          </ac:spMkLst>
        </pc:spChg>
        <pc:spChg chg="add del mod">
          <ac:chgData name="Tuan Ngo" userId="c5f43b4280e79e93" providerId="LiveId" clId="{4DD16092-92D9-4C8B-8A45-DB5F5EA1F4B5}" dt="2019-11-29T08:16:13.664" v="1406" actId="478"/>
          <ac:spMkLst>
            <pc:docMk/>
            <pc:sldMk cId="3219531070" sldId="330"/>
            <ac:spMk id="3" creationId="{6376CA38-A0A2-4910-9A88-1B44DD454FAD}"/>
          </ac:spMkLst>
        </pc:spChg>
        <pc:spChg chg="add mod">
          <ac:chgData name="Tuan Ngo" userId="c5f43b4280e79e93" providerId="LiveId" clId="{4DD16092-92D9-4C8B-8A45-DB5F5EA1F4B5}" dt="2019-11-29T08:12:10.411" v="1366" actId="12"/>
          <ac:spMkLst>
            <pc:docMk/>
            <pc:sldMk cId="3219531070" sldId="330"/>
            <ac:spMk id="4" creationId="{1AF2F735-CA84-4CE7-8335-E5C07840F120}"/>
          </ac:spMkLst>
        </pc:spChg>
        <pc:spChg chg="add mod">
          <ac:chgData name="Tuan Ngo" userId="c5f43b4280e79e93" providerId="LiveId" clId="{4DD16092-92D9-4C8B-8A45-DB5F5EA1F4B5}" dt="2019-11-29T08:16:13.664" v="1406" actId="478"/>
          <ac:spMkLst>
            <pc:docMk/>
            <pc:sldMk cId="3219531070" sldId="330"/>
            <ac:spMk id="9" creationId="{DC987498-DA73-4D31-A35D-A97F5730BAFC}"/>
          </ac:spMkLst>
        </pc:spChg>
        <pc:grpChg chg="add">
          <ac:chgData name="Tuan Ngo" userId="c5f43b4280e79e93" providerId="LiveId" clId="{4DD16092-92D9-4C8B-8A45-DB5F5EA1F4B5}" dt="2019-11-29T07:30:09.032" v="1284"/>
          <ac:grpSpMkLst>
            <pc:docMk/>
            <pc:sldMk cId="3219531070" sldId="330"/>
            <ac:grpSpMk id="5" creationId="{D18F0F6B-6E17-4B9F-92D6-9E40424B1906}"/>
          </ac:grpSpMkLst>
        </pc:grpChg>
      </pc:sldChg>
      <pc:sldChg chg="addSp delSp modSp add modAnim">
        <pc:chgData name="Tuan Ngo" userId="c5f43b4280e79e93" providerId="LiveId" clId="{4DD16092-92D9-4C8B-8A45-DB5F5EA1F4B5}" dt="2019-11-29T11:15:15.629" v="2291"/>
        <pc:sldMkLst>
          <pc:docMk/>
          <pc:sldMk cId="1974054170" sldId="331"/>
        </pc:sldMkLst>
        <pc:spChg chg="del">
          <ac:chgData name="Tuan Ngo" userId="c5f43b4280e79e93" providerId="LiveId" clId="{4DD16092-92D9-4C8B-8A45-DB5F5EA1F4B5}" dt="2019-11-29T08:32:35.360" v="1465" actId="478"/>
          <ac:spMkLst>
            <pc:docMk/>
            <pc:sldMk cId="1974054170" sldId="331"/>
            <ac:spMk id="2" creationId="{E736E14F-139D-4CE7-B53E-D1E3658F89FF}"/>
          </ac:spMkLst>
        </pc:spChg>
        <pc:spChg chg="add mod">
          <ac:chgData name="Tuan Ngo" userId="c5f43b4280e79e93" providerId="LiveId" clId="{4DD16092-92D9-4C8B-8A45-DB5F5EA1F4B5}" dt="2019-11-29T09:00:10.695" v="1658" actId="20577"/>
          <ac:spMkLst>
            <pc:docMk/>
            <pc:sldMk cId="1974054170" sldId="331"/>
            <ac:spMk id="17" creationId="{B1951CD0-ED05-4518-848A-2520BF8AB068}"/>
          </ac:spMkLst>
        </pc:spChg>
        <pc:spChg chg="mod">
          <ac:chgData name="Tuan Ngo" userId="c5f43b4280e79e93" providerId="LiveId" clId="{4DD16092-92D9-4C8B-8A45-DB5F5EA1F4B5}" dt="2019-11-29T08:59:24.500" v="1654" actId="20577"/>
          <ac:spMkLst>
            <pc:docMk/>
            <pc:sldMk cId="1974054170" sldId="331"/>
            <ac:spMk id="20" creationId="{C196318C-9F0A-4F66-9E43-C36F75516135}"/>
          </ac:spMkLst>
        </pc:spChg>
        <pc:spChg chg="add mod">
          <ac:chgData name="Tuan Ngo" userId="c5f43b4280e79e93" providerId="LiveId" clId="{4DD16092-92D9-4C8B-8A45-DB5F5EA1F4B5}" dt="2019-11-29T09:28:20.234" v="1941" actId="5793"/>
          <ac:spMkLst>
            <pc:docMk/>
            <pc:sldMk cId="1974054170" sldId="331"/>
            <ac:spMk id="23" creationId="{960FD9EF-FF2C-4125-8B90-07727850161E}"/>
          </ac:spMkLst>
        </pc:spChg>
        <pc:grpChg chg="add">
          <ac:chgData name="Tuan Ngo" userId="c5f43b4280e79e93" providerId="LiveId" clId="{4DD16092-92D9-4C8B-8A45-DB5F5EA1F4B5}" dt="2019-11-29T08:59:21.102" v="1652"/>
          <ac:grpSpMkLst>
            <pc:docMk/>
            <pc:sldMk cId="1974054170" sldId="331"/>
            <ac:grpSpMk id="18" creationId="{E86BBFD4-C8BD-40DB-80AB-A4F8809E7471}"/>
          </ac:grpSpMkLst>
        </pc:grpChg>
        <pc:grpChg chg="add mod">
          <ac:chgData name="Tuan Ngo" userId="c5f43b4280e79e93" providerId="LiveId" clId="{4DD16092-92D9-4C8B-8A45-DB5F5EA1F4B5}" dt="2019-11-29T09:10:03.382" v="1722" actId="571"/>
          <ac:grpSpMkLst>
            <pc:docMk/>
            <pc:sldMk cId="1974054170" sldId="331"/>
            <ac:grpSpMk id="24" creationId="{DEA55E4D-EFA7-4A62-9A2B-9B346945F57C}"/>
          </ac:grpSpMkLst>
        </pc:grpChg>
        <pc:picChg chg="add del mod">
          <ac:chgData name="Tuan Ngo" userId="c5f43b4280e79e93" providerId="LiveId" clId="{4DD16092-92D9-4C8B-8A45-DB5F5EA1F4B5}" dt="2019-11-29T08:34:29.265" v="1493" actId="478"/>
          <ac:picMkLst>
            <pc:docMk/>
            <pc:sldMk cId="1974054170" sldId="331"/>
            <ac:picMk id="4" creationId="{4298D863-A8F4-41F5-B47B-CAAA45DF4A63}"/>
          </ac:picMkLst>
        </pc:picChg>
        <pc:picChg chg="add del mod">
          <ac:chgData name="Tuan Ngo" userId="c5f43b4280e79e93" providerId="LiveId" clId="{4DD16092-92D9-4C8B-8A45-DB5F5EA1F4B5}" dt="2019-11-29T08:40:05.545" v="1506" actId="478"/>
          <ac:picMkLst>
            <pc:docMk/>
            <pc:sldMk cId="1974054170" sldId="331"/>
            <ac:picMk id="6" creationId="{FDFA9ED3-53BF-49DC-8881-EFDAE0EBDA9A}"/>
          </ac:picMkLst>
        </pc:picChg>
        <pc:picChg chg="add del mod">
          <ac:chgData name="Tuan Ngo" userId="c5f43b4280e79e93" providerId="LiveId" clId="{4DD16092-92D9-4C8B-8A45-DB5F5EA1F4B5}" dt="2019-11-29T08:40:29.694" v="1518" actId="931"/>
          <ac:picMkLst>
            <pc:docMk/>
            <pc:sldMk cId="1974054170" sldId="331"/>
            <ac:picMk id="8" creationId="{7E6149E4-BCE3-448C-8ADF-1EB7436010E9}"/>
          </ac:picMkLst>
        </pc:picChg>
        <pc:picChg chg="add del mod">
          <ac:chgData name="Tuan Ngo" userId="c5f43b4280e79e93" providerId="LiveId" clId="{4DD16092-92D9-4C8B-8A45-DB5F5EA1F4B5}" dt="2019-11-29T08:40:29.694" v="1518" actId="931"/>
          <ac:picMkLst>
            <pc:docMk/>
            <pc:sldMk cId="1974054170" sldId="331"/>
            <ac:picMk id="10" creationId="{91D6CA81-96BC-4A12-8C19-6AB70D2FBD57}"/>
          </ac:picMkLst>
        </pc:picChg>
        <pc:picChg chg="add del mod">
          <ac:chgData name="Tuan Ngo" userId="c5f43b4280e79e93" providerId="LiveId" clId="{4DD16092-92D9-4C8B-8A45-DB5F5EA1F4B5}" dt="2019-11-29T08:40:29.694" v="1518" actId="931"/>
          <ac:picMkLst>
            <pc:docMk/>
            <pc:sldMk cId="1974054170" sldId="331"/>
            <ac:picMk id="12" creationId="{AA28E429-914C-43EF-A168-8AC2B52C398A}"/>
          </ac:picMkLst>
        </pc:picChg>
        <pc:picChg chg="add del mod">
          <ac:chgData name="Tuan Ngo" userId="c5f43b4280e79e93" providerId="LiveId" clId="{4DD16092-92D9-4C8B-8A45-DB5F5EA1F4B5}" dt="2019-11-29T08:40:29.694" v="1518" actId="931"/>
          <ac:picMkLst>
            <pc:docMk/>
            <pc:sldMk cId="1974054170" sldId="331"/>
            <ac:picMk id="14" creationId="{051F27ED-7E87-4A62-87EF-B8B35757FD00}"/>
          </ac:picMkLst>
        </pc:picChg>
        <pc:picChg chg="add del mod">
          <ac:chgData name="Tuan Ngo" userId="c5f43b4280e79e93" providerId="LiveId" clId="{4DD16092-92D9-4C8B-8A45-DB5F5EA1F4B5}" dt="2019-11-29T08:40:50.984" v="1525" actId="478"/>
          <ac:picMkLst>
            <pc:docMk/>
            <pc:sldMk cId="1974054170" sldId="331"/>
            <ac:picMk id="16" creationId="{E7B321FA-4DF9-4D1B-BF1F-C13316E3BD7C}"/>
          </ac:picMkLst>
        </pc:picChg>
        <pc:picChg chg="add mod">
          <ac:chgData name="Tuan Ngo" userId="c5f43b4280e79e93" providerId="LiveId" clId="{4DD16092-92D9-4C8B-8A45-DB5F5EA1F4B5}" dt="2019-11-29T09:08:55" v="1717" actId="1076"/>
          <ac:picMkLst>
            <pc:docMk/>
            <pc:sldMk cId="1974054170" sldId="331"/>
            <ac:picMk id="22" creationId="{0DF0290B-66A1-4D42-A51B-6508F1C08F28}"/>
          </ac:picMkLst>
        </pc:picChg>
        <pc:picChg chg="add mod">
          <ac:chgData name="Tuan Ngo" userId="c5f43b4280e79e93" providerId="LiveId" clId="{4DD16092-92D9-4C8B-8A45-DB5F5EA1F4B5}" dt="2019-11-29T09:15:37.725" v="1771" actId="1440"/>
          <ac:picMkLst>
            <pc:docMk/>
            <pc:sldMk cId="1974054170" sldId="331"/>
            <ac:picMk id="27" creationId="{3F29FDC0-4D5C-4441-9A58-440EAF47DCD7}"/>
          </ac:picMkLst>
        </pc:picChg>
      </pc:sldChg>
      <pc:sldChg chg="addSp delSp modSp add modAnim">
        <pc:chgData name="Tuan Ngo" userId="c5f43b4280e79e93" providerId="LiveId" clId="{4DD16092-92D9-4C8B-8A45-DB5F5EA1F4B5}" dt="2019-11-29T09:30:18.703" v="1986" actId="1035"/>
        <pc:sldMkLst>
          <pc:docMk/>
          <pc:sldMk cId="2073427463" sldId="332"/>
        </pc:sldMkLst>
        <pc:spChg chg="del">
          <ac:chgData name="Tuan Ngo" userId="c5f43b4280e79e93" providerId="LiveId" clId="{4DD16092-92D9-4C8B-8A45-DB5F5EA1F4B5}" dt="2019-11-29T09:09:58.322" v="1720" actId="478"/>
          <ac:spMkLst>
            <pc:docMk/>
            <pc:sldMk cId="2073427463" sldId="332"/>
            <ac:spMk id="2" creationId="{AE7CC66A-4AE1-48D7-8BB3-0956C856F029}"/>
          </ac:spMkLst>
        </pc:spChg>
        <pc:spChg chg="add mod">
          <ac:chgData name="Tuan Ngo" userId="c5f43b4280e79e93" providerId="LiveId" clId="{4DD16092-92D9-4C8B-8A45-DB5F5EA1F4B5}" dt="2019-11-29T09:30:18.703" v="1986" actId="1035"/>
          <ac:spMkLst>
            <pc:docMk/>
            <pc:sldMk cId="2073427463" sldId="332"/>
            <ac:spMk id="3" creationId="{304F9EEA-D48C-4C90-96F7-1A8E0D8A48C4}"/>
          </ac:spMkLst>
        </pc:spChg>
        <pc:spChg chg="add">
          <ac:chgData name="Tuan Ngo" userId="c5f43b4280e79e93" providerId="LiveId" clId="{4DD16092-92D9-4C8B-8A45-DB5F5EA1F4B5}" dt="2019-11-29T09:09:58.898" v="1721"/>
          <ac:spMkLst>
            <pc:docMk/>
            <pc:sldMk cId="2073427463" sldId="332"/>
            <ac:spMk id="4" creationId="{18E7EE9B-F47B-484B-B25B-FF4CE5A1CB3B}"/>
          </ac:spMkLst>
        </pc:spChg>
        <pc:spChg chg="mod">
          <ac:chgData name="Tuan Ngo" userId="c5f43b4280e79e93" providerId="LiveId" clId="{4DD16092-92D9-4C8B-8A45-DB5F5EA1F4B5}" dt="2019-11-29T09:10:09.273" v="1725" actId="20577"/>
          <ac:spMkLst>
            <pc:docMk/>
            <pc:sldMk cId="2073427463" sldId="332"/>
            <ac:spMk id="7" creationId="{9E54B804-DE3B-40FE-9F32-02F176B2FBA0}"/>
          </ac:spMkLst>
        </pc:spChg>
        <pc:grpChg chg="add">
          <ac:chgData name="Tuan Ngo" userId="c5f43b4280e79e93" providerId="LiveId" clId="{4DD16092-92D9-4C8B-8A45-DB5F5EA1F4B5}" dt="2019-11-29T09:10:05.356" v="1723"/>
          <ac:grpSpMkLst>
            <pc:docMk/>
            <pc:sldMk cId="2073427463" sldId="332"/>
            <ac:grpSpMk id="5" creationId="{014EEFB0-5B68-41BC-85EC-5CAB60C90122}"/>
          </ac:grpSpMkLst>
        </pc:grpChg>
        <pc:picChg chg="add del">
          <ac:chgData name="Tuan Ngo" userId="c5f43b4280e79e93" providerId="LiveId" clId="{4DD16092-92D9-4C8B-8A45-DB5F5EA1F4B5}" dt="2019-11-29T09:10:48.453" v="1728" actId="478"/>
          <ac:picMkLst>
            <pc:docMk/>
            <pc:sldMk cId="2073427463" sldId="332"/>
            <ac:picMk id="8" creationId="{41B530A1-0A48-484B-B7AF-FAAB9A96C244}"/>
          </ac:picMkLst>
        </pc:picChg>
        <pc:picChg chg="add mod">
          <ac:chgData name="Tuan Ngo" userId="c5f43b4280e79e93" providerId="LiveId" clId="{4DD16092-92D9-4C8B-8A45-DB5F5EA1F4B5}" dt="2019-11-29T09:17:01.944" v="1806" actId="1036"/>
          <ac:picMkLst>
            <pc:docMk/>
            <pc:sldMk cId="2073427463" sldId="332"/>
            <ac:picMk id="10" creationId="{70738425-F1CD-4AE8-B290-4D8A1D0DAA2B}"/>
          </ac:picMkLst>
        </pc:picChg>
        <pc:picChg chg="add mod">
          <ac:chgData name="Tuan Ngo" userId="c5f43b4280e79e93" providerId="LiveId" clId="{4DD16092-92D9-4C8B-8A45-DB5F5EA1F4B5}" dt="2019-11-29T09:21:15.119" v="1851" actId="1036"/>
          <ac:picMkLst>
            <pc:docMk/>
            <pc:sldMk cId="2073427463" sldId="332"/>
            <ac:picMk id="12" creationId="{75AAE630-0637-423A-88D0-4CB87576D7C6}"/>
          </ac:picMkLst>
        </pc:picChg>
      </pc:sldChg>
      <pc:sldChg chg="addSp delSp modSp add modAnim">
        <pc:chgData name="Tuan Ngo" userId="c5f43b4280e79e93" providerId="LiveId" clId="{4DD16092-92D9-4C8B-8A45-DB5F5EA1F4B5}" dt="2019-11-29T11:15:46.028" v="2292"/>
        <pc:sldMkLst>
          <pc:docMk/>
          <pc:sldMk cId="2800849660" sldId="333"/>
        </pc:sldMkLst>
        <pc:spChg chg="del">
          <ac:chgData name="Tuan Ngo" userId="c5f43b4280e79e93" providerId="LiveId" clId="{4DD16092-92D9-4C8B-8A45-DB5F5EA1F4B5}" dt="2019-11-29T09:18:10.407" v="1810" actId="478"/>
          <ac:spMkLst>
            <pc:docMk/>
            <pc:sldMk cId="2800849660" sldId="333"/>
            <ac:spMk id="2" creationId="{717FE3AC-5DA6-4C5A-8709-6A99741E9721}"/>
          </ac:spMkLst>
        </pc:spChg>
        <pc:spChg chg="add del">
          <ac:chgData name="Tuan Ngo" userId="c5f43b4280e79e93" providerId="LiveId" clId="{4DD16092-92D9-4C8B-8A45-DB5F5EA1F4B5}" dt="2019-11-29T09:18:08.298" v="1809"/>
          <ac:spMkLst>
            <pc:docMk/>
            <pc:sldMk cId="2800849660" sldId="333"/>
            <ac:spMk id="3" creationId="{C7A5D593-8C2D-4AA3-A760-306908A2B615}"/>
          </ac:spMkLst>
        </pc:spChg>
        <pc:spChg chg="add">
          <ac:chgData name="Tuan Ngo" userId="c5f43b4280e79e93" providerId="LiveId" clId="{4DD16092-92D9-4C8B-8A45-DB5F5EA1F4B5}" dt="2019-11-29T09:18:11.006" v="1811"/>
          <ac:spMkLst>
            <pc:docMk/>
            <pc:sldMk cId="2800849660" sldId="333"/>
            <ac:spMk id="4" creationId="{DB3572CB-A530-46E4-8E77-A21CB6AC2C30}"/>
          </ac:spMkLst>
        </pc:spChg>
        <pc:spChg chg="mod">
          <ac:chgData name="Tuan Ngo" userId="c5f43b4280e79e93" providerId="LiveId" clId="{4DD16092-92D9-4C8B-8A45-DB5F5EA1F4B5}" dt="2019-11-29T09:18:20.943" v="1814" actId="20577"/>
          <ac:spMkLst>
            <pc:docMk/>
            <pc:sldMk cId="2800849660" sldId="333"/>
            <ac:spMk id="7" creationId="{639478EA-20B8-4044-921F-EF9A39169159}"/>
          </ac:spMkLst>
        </pc:spChg>
        <pc:spChg chg="add del mod">
          <ac:chgData name="Tuan Ngo" userId="c5f43b4280e79e93" providerId="LiveId" clId="{4DD16092-92D9-4C8B-8A45-DB5F5EA1F4B5}" dt="2019-11-29T09:31:44.941" v="1992" actId="478"/>
          <ac:spMkLst>
            <pc:docMk/>
            <pc:sldMk cId="2800849660" sldId="333"/>
            <ac:spMk id="8" creationId="{F01BCD37-325A-4AB9-A4AE-24D61AA72C64}"/>
          </ac:spMkLst>
        </pc:spChg>
        <pc:spChg chg="add mod">
          <ac:chgData name="Tuan Ngo" userId="c5f43b4280e79e93" providerId="LiveId" clId="{4DD16092-92D9-4C8B-8A45-DB5F5EA1F4B5}" dt="2019-11-29T09:31:35.531" v="1987" actId="571"/>
          <ac:spMkLst>
            <pc:docMk/>
            <pc:sldMk cId="2800849660" sldId="333"/>
            <ac:spMk id="11" creationId="{E15B155B-071D-4159-B2DD-801BF2841745}"/>
          </ac:spMkLst>
        </pc:spChg>
        <pc:spChg chg="add del mod">
          <ac:chgData name="Tuan Ngo" userId="c5f43b4280e79e93" providerId="LiveId" clId="{4DD16092-92D9-4C8B-8A45-DB5F5EA1F4B5}" dt="2019-11-29T09:31:44.941" v="1992" actId="478"/>
          <ac:spMkLst>
            <pc:docMk/>
            <pc:sldMk cId="2800849660" sldId="333"/>
            <ac:spMk id="12" creationId="{070766BD-A739-437F-BC73-55BB7A648479}"/>
          </ac:spMkLst>
        </pc:spChg>
        <pc:spChg chg="add mod">
          <ac:chgData name="Tuan Ngo" userId="c5f43b4280e79e93" providerId="LiveId" clId="{4DD16092-92D9-4C8B-8A45-DB5F5EA1F4B5}" dt="2019-11-29T09:32:49.093" v="2007" actId="14100"/>
          <ac:spMkLst>
            <pc:docMk/>
            <pc:sldMk cId="2800849660" sldId="333"/>
            <ac:spMk id="13" creationId="{BD8B6D7F-679B-43C2-A2F8-6498C69009B1}"/>
          </ac:spMkLst>
        </pc:spChg>
        <pc:spChg chg="add mod">
          <ac:chgData name="Tuan Ngo" userId="c5f43b4280e79e93" providerId="LiveId" clId="{4DD16092-92D9-4C8B-8A45-DB5F5EA1F4B5}" dt="2019-11-29T09:35:40.603" v="2025" actId="121"/>
          <ac:spMkLst>
            <pc:docMk/>
            <pc:sldMk cId="2800849660" sldId="333"/>
            <ac:spMk id="14" creationId="{1A5A3A46-FA65-4FE7-AF55-F5D7799A101A}"/>
          </ac:spMkLst>
        </pc:spChg>
        <pc:grpChg chg="add">
          <ac:chgData name="Tuan Ngo" userId="c5f43b4280e79e93" providerId="LiveId" clId="{4DD16092-92D9-4C8B-8A45-DB5F5EA1F4B5}" dt="2019-11-29T09:18:18.382" v="1812"/>
          <ac:grpSpMkLst>
            <pc:docMk/>
            <pc:sldMk cId="2800849660" sldId="333"/>
            <ac:grpSpMk id="5" creationId="{A4B59966-7E14-4092-A03F-A20B511DC5A5}"/>
          </ac:grpSpMkLst>
        </pc:grpChg>
        <pc:picChg chg="add mod">
          <ac:chgData name="Tuan Ngo" userId="c5f43b4280e79e93" providerId="LiveId" clId="{4DD16092-92D9-4C8B-8A45-DB5F5EA1F4B5}" dt="2019-11-29T09:33:05.732" v="2011" actId="14100"/>
          <ac:picMkLst>
            <pc:docMk/>
            <pc:sldMk cId="2800849660" sldId="333"/>
            <ac:picMk id="10" creationId="{CC4944F1-713D-4B5A-BD5F-34067D1BC60D}"/>
          </ac:picMkLst>
        </pc:picChg>
      </pc:sldChg>
      <pc:sldChg chg="addSp delSp modSp add setBg modAnim">
        <pc:chgData name="Tuan Ngo" userId="c5f43b4280e79e93" providerId="LiveId" clId="{4DD16092-92D9-4C8B-8A45-DB5F5EA1F4B5}" dt="2019-11-29T11:16:10.057" v="2295"/>
        <pc:sldMkLst>
          <pc:docMk/>
          <pc:sldMk cId="1770120805" sldId="334"/>
        </pc:sldMkLst>
        <pc:spChg chg="del">
          <ac:chgData name="Tuan Ngo" userId="c5f43b4280e79e93" providerId="LiveId" clId="{4DD16092-92D9-4C8B-8A45-DB5F5EA1F4B5}" dt="2019-11-29T09:36:46.187" v="2029" actId="478"/>
          <ac:spMkLst>
            <pc:docMk/>
            <pc:sldMk cId="1770120805" sldId="334"/>
            <ac:spMk id="2" creationId="{E49C57E5-B4FB-481B-9145-FFE69BE55441}"/>
          </ac:spMkLst>
        </pc:spChg>
        <pc:spChg chg="add del">
          <ac:chgData name="Tuan Ngo" userId="c5f43b4280e79e93" providerId="LiveId" clId="{4DD16092-92D9-4C8B-8A45-DB5F5EA1F4B5}" dt="2019-11-29T09:36:42.704" v="2028"/>
          <ac:spMkLst>
            <pc:docMk/>
            <pc:sldMk cId="1770120805" sldId="334"/>
            <ac:spMk id="3" creationId="{38FA84E9-4484-4F09-A4BA-B2B146F95084}"/>
          </ac:spMkLst>
        </pc:spChg>
        <pc:spChg chg="add mod">
          <ac:chgData name="Tuan Ngo" userId="c5f43b4280e79e93" providerId="LiveId" clId="{4DD16092-92D9-4C8B-8A45-DB5F5EA1F4B5}" dt="2019-11-29T09:36:54.627" v="2035" actId="20577"/>
          <ac:spMkLst>
            <pc:docMk/>
            <pc:sldMk cId="1770120805" sldId="334"/>
            <ac:spMk id="4" creationId="{3AD5BB34-4C02-4339-A224-CCB5589C8406}"/>
          </ac:spMkLst>
        </pc:spChg>
        <pc:spChg chg="mod">
          <ac:chgData name="Tuan Ngo" userId="c5f43b4280e79e93" providerId="LiveId" clId="{4DD16092-92D9-4C8B-8A45-DB5F5EA1F4B5}" dt="2019-11-29T09:37:06.069" v="2038" actId="20577"/>
          <ac:spMkLst>
            <pc:docMk/>
            <pc:sldMk cId="1770120805" sldId="334"/>
            <ac:spMk id="7" creationId="{0E826327-85A7-4C5E-A363-716C6C9CECE8}"/>
          </ac:spMkLst>
        </pc:spChg>
        <pc:spChg chg="add mod">
          <ac:chgData name="Tuan Ngo" userId="c5f43b4280e79e93" providerId="LiveId" clId="{4DD16092-92D9-4C8B-8A45-DB5F5EA1F4B5}" dt="2019-11-29T10:44:34.298" v="2116" actId="403"/>
          <ac:spMkLst>
            <pc:docMk/>
            <pc:sldMk cId="1770120805" sldId="334"/>
            <ac:spMk id="10" creationId="{73FB1A7C-E55B-4519-B693-FD4EBE303E4F}"/>
          </ac:spMkLst>
        </pc:spChg>
        <pc:spChg chg="add mod">
          <ac:chgData name="Tuan Ngo" userId="c5f43b4280e79e93" providerId="LiveId" clId="{4DD16092-92D9-4C8B-8A45-DB5F5EA1F4B5}" dt="2019-11-29T10:44:44.711" v="2119" actId="1076"/>
          <ac:spMkLst>
            <pc:docMk/>
            <pc:sldMk cId="1770120805" sldId="334"/>
            <ac:spMk id="11" creationId="{F755A885-89B0-4D59-825A-483BC5F0F79D}"/>
          </ac:spMkLst>
        </pc:spChg>
        <pc:grpChg chg="add">
          <ac:chgData name="Tuan Ngo" userId="c5f43b4280e79e93" providerId="LiveId" clId="{4DD16092-92D9-4C8B-8A45-DB5F5EA1F4B5}" dt="2019-11-29T09:37:02.680" v="2036"/>
          <ac:grpSpMkLst>
            <pc:docMk/>
            <pc:sldMk cId="1770120805" sldId="334"/>
            <ac:grpSpMk id="5" creationId="{E062BDEF-223D-4E09-A390-57DC65B54D46}"/>
          </ac:grpSpMkLst>
        </pc:grpChg>
        <pc:picChg chg="add mod">
          <ac:chgData name="Tuan Ngo" userId="c5f43b4280e79e93" providerId="LiveId" clId="{4DD16092-92D9-4C8B-8A45-DB5F5EA1F4B5}" dt="2019-11-29T10:44:51.695" v="2122" actId="1076"/>
          <ac:picMkLst>
            <pc:docMk/>
            <pc:sldMk cId="1770120805" sldId="334"/>
            <ac:picMk id="9" creationId="{0C8B41A1-C1E7-438E-9816-72AFABCCA6E2}"/>
          </ac:picMkLst>
        </pc:picChg>
      </pc:sldChg>
      <pc:sldChg chg="addSp delSp modSp add setBg modAnim">
        <pc:chgData name="Tuan Ngo" userId="c5f43b4280e79e93" providerId="LiveId" clId="{4DD16092-92D9-4C8B-8A45-DB5F5EA1F4B5}" dt="2019-11-29T11:29:04.147" v="2388" actId="20577"/>
        <pc:sldMkLst>
          <pc:docMk/>
          <pc:sldMk cId="1032772716" sldId="335"/>
        </pc:sldMkLst>
        <pc:spChg chg="del">
          <ac:chgData name="Tuan Ngo" userId="c5f43b4280e79e93" providerId="LiveId" clId="{4DD16092-92D9-4C8B-8A45-DB5F5EA1F4B5}" dt="2019-11-29T09:50:51.583" v="2097" actId="478"/>
          <ac:spMkLst>
            <pc:docMk/>
            <pc:sldMk cId="1032772716" sldId="335"/>
            <ac:spMk id="2" creationId="{4EE3E405-E75E-4ED7-914B-6015623FE108}"/>
          </ac:spMkLst>
        </pc:spChg>
        <pc:spChg chg="mod">
          <ac:chgData name="Tuan Ngo" userId="c5f43b4280e79e93" providerId="LiveId" clId="{4DD16092-92D9-4C8B-8A45-DB5F5EA1F4B5}" dt="2019-11-29T09:51:04.758" v="2100" actId="20577"/>
          <ac:spMkLst>
            <pc:docMk/>
            <pc:sldMk cId="1032772716" sldId="335"/>
            <ac:spMk id="5" creationId="{5C0203A8-8C92-4685-8F77-3B7D7217A96F}"/>
          </ac:spMkLst>
        </pc:spChg>
        <pc:spChg chg="add">
          <ac:chgData name="Tuan Ngo" userId="c5f43b4280e79e93" providerId="LiveId" clId="{4DD16092-92D9-4C8B-8A45-DB5F5EA1F4B5}" dt="2019-11-29T09:53:28.224" v="2101"/>
          <ac:spMkLst>
            <pc:docMk/>
            <pc:sldMk cId="1032772716" sldId="335"/>
            <ac:spMk id="6" creationId="{6AC46034-ACEB-4D22-A631-259712CC7C66}"/>
          </ac:spMkLst>
        </pc:spChg>
        <pc:spChg chg="add del">
          <ac:chgData name="Tuan Ngo" userId="c5f43b4280e79e93" providerId="LiveId" clId="{4DD16092-92D9-4C8B-8A45-DB5F5EA1F4B5}" dt="2019-11-29T10:56:49.270" v="2134" actId="478"/>
          <ac:spMkLst>
            <pc:docMk/>
            <pc:sldMk cId="1032772716" sldId="335"/>
            <ac:spMk id="7" creationId="{639C6A3F-BF7C-44BC-B13F-B819C451E81D}"/>
          </ac:spMkLst>
        </pc:spChg>
        <pc:spChg chg="add mod">
          <ac:chgData name="Tuan Ngo" userId="c5f43b4280e79e93" providerId="LiveId" clId="{4DD16092-92D9-4C8B-8A45-DB5F5EA1F4B5}" dt="2019-11-29T11:02:12.313" v="2189" actId="20577"/>
          <ac:spMkLst>
            <pc:docMk/>
            <pc:sldMk cId="1032772716" sldId="335"/>
            <ac:spMk id="10" creationId="{0881E647-6238-4FD3-B9FB-3D153F3A745B}"/>
          </ac:spMkLst>
        </pc:spChg>
        <pc:spChg chg="add mod">
          <ac:chgData name="Tuan Ngo" userId="c5f43b4280e79e93" providerId="LiveId" clId="{4DD16092-92D9-4C8B-8A45-DB5F5EA1F4B5}" dt="2019-11-29T11:29:04.147" v="2388" actId="20577"/>
          <ac:spMkLst>
            <pc:docMk/>
            <pc:sldMk cId="1032772716" sldId="335"/>
            <ac:spMk id="11" creationId="{7BA88A6B-A7ED-4195-83FA-6789D0CF5E85}"/>
          </ac:spMkLst>
        </pc:spChg>
        <pc:grpChg chg="add">
          <ac:chgData name="Tuan Ngo" userId="c5f43b4280e79e93" providerId="LiveId" clId="{4DD16092-92D9-4C8B-8A45-DB5F5EA1F4B5}" dt="2019-11-29T09:50:57.528" v="2098"/>
          <ac:grpSpMkLst>
            <pc:docMk/>
            <pc:sldMk cId="1032772716" sldId="335"/>
            <ac:grpSpMk id="3" creationId="{60E89294-1921-44B8-8C29-FC948C30E9B9}"/>
          </ac:grpSpMkLst>
        </pc:grpChg>
        <pc:picChg chg="add mod">
          <ac:chgData name="Tuan Ngo" userId="c5f43b4280e79e93" providerId="LiveId" clId="{4DD16092-92D9-4C8B-8A45-DB5F5EA1F4B5}" dt="2019-11-29T10:58:26.464" v="2161" actId="1076"/>
          <ac:picMkLst>
            <pc:docMk/>
            <pc:sldMk cId="1032772716" sldId="335"/>
            <ac:picMk id="9" creationId="{C7C9A102-4D67-4539-9D15-57507DC2112C}"/>
          </ac:picMkLst>
        </pc:picChg>
      </pc:sldChg>
      <pc:sldChg chg="addSp delSp modSp add setBg">
        <pc:chgData name="Tuan Ngo" userId="c5f43b4280e79e93" providerId="LiveId" clId="{4DD16092-92D9-4C8B-8A45-DB5F5EA1F4B5}" dt="2019-11-29T11:08:56.960" v="2237" actId="478"/>
        <pc:sldMkLst>
          <pc:docMk/>
          <pc:sldMk cId="1462346583" sldId="336"/>
        </pc:sldMkLst>
        <pc:spChg chg="del">
          <ac:chgData name="Tuan Ngo" userId="c5f43b4280e79e93" providerId="LiveId" clId="{4DD16092-92D9-4C8B-8A45-DB5F5EA1F4B5}" dt="2019-11-29T10:57:53.553" v="2150" actId="478"/>
          <ac:spMkLst>
            <pc:docMk/>
            <pc:sldMk cId="1462346583" sldId="336"/>
            <ac:spMk id="2" creationId="{E0FFD5D2-6C65-4C4C-973D-EAFE22A1B8BE}"/>
          </ac:spMkLst>
        </pc:spChg>
        <pc:spChg chg="add">
          <ac:chgData name="Tuan Ngo" userId="c5f43b4280e79e93" providerId="LiveId" clId="{4DD16092-92D9-4C8B-8A45-DB5F5EA1F4B5}" dt="2019-11-29T10:57:54.278" v="2151"/>
          <ac:spMkLst>
            <pc:docMk/>
            <pc:sldMk cId="1462346583" sldId="336"/>
            <ac:spMk id="3" creationId="{204B51C9-A49D-422E-8093-31F0F99764A3}"/>
          </ac:spMkLst>
        </pc:spChg>
        <pc:spChg chg="mod">
          <ac:chgData name="Tuan Ngo" userId="c5f43b4280e79e93" providerId="LiveId" clId="{4DD16092-92D9-4C8B-8A45-DB5F5EA1F4B5}" dt="2019-11-29T10:58:49.932" v="2169" actId="20577"/>
          <ac:spMkLst>
            <pc:docMk/>
            <pc:sldMk cId="1462346583" sldId="336"/>
            <ac:spMk id="6" creationId="{6C5570A5-60F8-47F6-BDBB-C7B648ECCF11}"/>
          </ac:spMkLst>
        </pc:spChg>
        <pc:spChg chg="add mod">
          <ac:chgData name="Tuan Ngo" userId="c5f43b4280e79e93" providerId="LiveId" clId="{4DD16092-92D9-4C8B-8A45-DB5F5EA1F4B5}" dt="2019-11-29T11:03:22.781" v="2190"/>
          <ac:spMkLst>
            <pc:docMk/>
            <pc:sldMk cId="1462346583" sldId="336"/>
            <ac:spMk id="9" creationId="{773167D3-B424-4737-A7EC-3887826D255E}"/>
          </ac:spMkLst>
        </pc:spChg>
        <pc:spChg chg="add del mod">
          <ac:chgData name="Tuan Ngo" userId="c5f43b4280e79e93" providerId="LiveId" clId="{4DD16092-92D9-4C8B-8A45-DB5F5EA1F4B5}" dt="2019-11-29T11:08:56.960" v="2237" actId="478"/>
          <ac:spMkLst>
            <pc:docMk/>
            <pc:sldMk cId="1462346583" sldId="336"/>
            <ac:spMk id="10" creationId="{5C9CDE22-B141-4B6F-A47C-9CC2AD2D4D2F}"/>
          </ac:spMkLst>
        </pc:spChg>
        <pc:grpChg chg="add">
          <ac:chgData name="Tuan Ngo" userId="c5f43b4280e79e93" providerId="LiveId" clId="{4DD16092-92D9-4C8B-8A45-DB5F5EA1F4B5}" dt="2019-11-29T10:58:00.261" v="2152"/>
          <ac:grpSpMkLst>
            <pc:docMk/>
            <pc:sldMk cId="1462346583" sldId="336"/>
            <ac:grpSpMk id="4" creationId="{8F10064B-D378-4C6C-9A2E-678C8816C2EF}"/>
          </ac:grpSpMkLst>
        </pc:grpChg>
        <pc:picChg chg="add mod">
          <ac:chgData name="Tuan Ngo" userId="c5f43b4280e79e93" providerId="LiveId" clId="{4DD16092-92D9-4C8B-8A45-DB5F5EA1F4B5}" dt="2019-11-29T10:58:20.471" v="2158" actId="1076"/>
          <ac:picMkLst>
            <pc:docMk/>
            <pc:sldMk cId="1462346583" sldId="336"/>
            <ac:picMk id="8" creationId="{60C79A73-D63F-487F-ACE9-70F0843A4825}"/>
          </ac:picMkLst>
        </pc:picChg>
      </pc:sldChg>
      <pc:sldChg chg="addSp delSp modSp add setBg modAnim">
        <pc:chgData name="Tuan Ngo" userId="c5f43b4280e79e93" providerId="LiveId" clId="{4DD16092-92D9-4C8B-8A45-DB5F5EA1F4B5}" dt="2019-11-29T11:27:49.020" v="2373"/>
        <pc:sldMkLst>
          <pc:docMk/>
          <pc:sldMk cId="293943530" sldId="337"/>
        </pc:sldMkLst>
        <pc:spChg chg="del">
          <ac:chgData name="Tuan Ngo" userId="c5f43b4280e79e93" providerId="LiveId" clId="{4DD16092-92D9-4C8B-8A45-DB5F5EA1F4B5}" dt="2019-11-29T11:09:47.576" v="2240" actId="478"/>
          <ac:spMkLst>
            <pc:docMk/>
            <pc:sldMk cId="293943530" sldId="337"/>
            <ac:spMk id="2" creationId="{56E1C6DC-6F18-4923-ABD0-C90E15DB9A4A}"/>
          </ac:spMkLst>
        </pc:spChg>
        <pc:spChg chg="add">
          <ac:chgData name="Tuan Ngo" userId="c5f43b4280e79e93" providerId="LiveId" clId="{4DD16092-92D9-4C8B-8A45-DB5F5EA1F4B5}" dt="2019-11-29T11:09:48.153" v="2241"/>
          <ac:spMkLst>
            <pc:docMk/>
            <pc:sldMk cId="293943530" sldId="337"/>
            <ac:spMk id="3" creationId="{74B539FC-6EAC-47DD-A1A0-D2D81DFE717C}"/>
          </ac:spMkLst>
        </pc:spChg>
        <pc:spChg chg="mod">
          <ac:chgData name="Tuan Ngo" userId="c5f43b4280e79e93" providerId="LiveId" clId="{4DD16092-92D9-4C8B-8A45-DB5F5EA1F4B5}" dt="2019-11-29T11:09:56.248" v="2244" actId="20577"/>
          <ac:spMkLst>
            <pc:docMk/>
            <pc:sldMk cId="293943530" sldId="337"/>
            <ac:spMk id="6" creationId="{78E4164B-191C-41A6-961B-79EFE0784693}"/>
          </ac:spMkLst>
        </pc:spChg>
        <pc:spChg chg="add mod">
          <ac:chgData name="Tuan Ngo" userId="c5f43b4280e79e93" providerId="LiveId" clId="{4DD16092-92D9-4C8B-8A45-DB5F5EA1F4B5}" dt="2019-11-29T11:12:15.079" v="2269"/>
          <ac:spMkLst>
            <pc:docMk/>
            <pc:sldMk cId="293943530" sldId="337"/>
            <ac:spMk id="9" creationId="{AD58D9E2-0BB0-4B91-9F48-0DC151A281DD}"/>
          </ac:spMkLst>
        </pc:spChg>
        <pc:spChg chg="add mod">
          <ac:chgData name="Tuan Ngo" userId="c5f43b4280e79e93" providerId="LiveId" clId="{4DD16092-92D9-4C8B-8A45-DB5F5EA1F4B5}" dt="2019-11-29T11:13:24.799" v="2283" actId="1076"/>
          <ac:spMkLst>
            <pc:docMk/>
            <pc:sldMk cId="293943530" sldId="337"/>
            <ac:spMk id="10" creationId="{B1DE1644-E3F6-4329-B806-8FC11F2E5C1F}"/>
          </ac:spMkLst>
        </pc:spChg>
        <pc:grpChg chg="add">
          <ac:chgData name="Tuan Ngo" userId="c5f43b4280e79e93" providerId="LiveId" clId="{4DD16092-92D9-4C8B-8A45-DB5F5EA1F4B5}" dt="2019-11-29T11:09:53.390" v="2242"/>
          <ac:grpSpMkLst>
            <pc:docMk/>
            <pc:sldMk cId="293943530" sldId="337"/>
            <ac:grpSpMk id="4" creationId="{B4B9ECAC-37C5-4D40-B6C9-4D19FBD18B14}"/>
          </ac:grpSpMkLst>
        </pc:grpChg>
        <pc:picChg chg="add mod">
          <ac:chgData name="Tuan Ngo" userId="c5f43b4280e79e93" providerId="LiveId" clId="{4DD16092-92D9-4C8B-8A45-DB5F5EA1F4B5}" dt="2019-11-29T11:10:26.607" v="2251" actId="14100"/>
          <ac:picMkLst>
            <pc:docMk/>
            <pc:sldMk cId="293943530" sldId="337"/>
            <ac:picMk id="8" creationId="{F87F7D70-EE9D-4C04-B9B7-42BCFAC7F0F3}"/>
          </ac:picMkLst>
        </pc:picChg>
      </pc:sldChg>
      <pc:sldChg chg="addSp delSp modSp add setBg modAnim">
        <pc:chgData name="Tuan Ngo" userId="c5f43b4280e79e93" providerId="LiveId" clId="{4DD16092-92D9-4C8B-8A45-DB5F5EA1F4B5}" dt="2019-11-29T11:29:47.445" v="2401"/>
        <pc:sldMkLst>
          <pc:docMk/>
          <pc:sldMk cId="1744700430" sldId="338"/>
        </pc:sldMkLst>
        <pc:spChg chg="del">
          <ac:chgData name="Tuan Ngo" userId="c5f43b4280e79e93" providerId="LiveId" clId="{4DD16092-92D9-4C8B-8A45-DB5F5EA1F4B5}" dt="2019-11-29T11:17:12.301" v="2303" actId="478"/>
          <ac:spMkLst>
            <pc:docMk/>
            <pc:sldMk cId="1744700430" sldId="338"/>
            <ac:spMk id="2" creationId="{9B830DA7-DA61-46F0-8805-AE8F6884BC40}"/>
          </ac:spMkLst>
        </pc:spChg>
        <pc:spChg chg="add">
          <ac:chgData name="Tuan Ngo" userId="c5f43b4280e79e93" providerId="LiveId" clId="{4DD16092-92D9-4C8B-8A45-DB5F5EA1F4B5}" dt="2019-11-29T11:17:12.930" v="2304"/>
          <ac:spMkLst>
            <pc:docMk/>
            <pc:sldMk cId="1744700430" sldId="338"/>
            <ac:spMk id="3" creationId="{FDDA071E-5964-4E4A-A664-6E019C4EE0DB}"/>
          </ac:spMkLst>
        </pc:spChg>
        <pc:spChg chg="mod">
          <ac:chgData name="Tuan Ngo" userId="c5f43b4280e79e93" providerId="LiveId" clId="{4DD16092-92D9-4C8B-8A45-DB5F5EA1F4B5}" dt="2019-11-29T11:17:45.736" v="2311" actId="20577"/>
          <ac:spMkLst>
            <pc:docMk/>
            <pc:sldMk cId="1744700430" sldId="338"/>
            <ac:spMk id="8" creationId="{98E02315-A06F-44B5-8440-532DB6CAFD61}"/>
          </ac:spMkLst>
        </pc:spChg>
        <pc:spChg chg="add mod">
          <ac:chgData name="Tuan Ngo" userId="c5f43b4280e79e93" providerId="LiveId" clId="{4DD16092-92D9-4C8B-8A45-DB5F5EA1F4B5}" dt="2019-11-29T11:18:38.281" v="2317"/>
          <ac:spMkLst>
            <pc:docMk/>
            <pc:sldMk cId="1744700430" sldId="338"/>
            <ac:spMk id="9" creationId="{1ED3EA83-CF5B-4909-9797-AAEED4973FE8}"/>
          </ac:spMkLst>
        </pc:spChg>
        <pc:spChg chg="add mod">
          <ac:chgData name="Tuan Ngo" userId="c5f43b4280e79e93" providerId="LiveId" clId="{4DD16092-92D9-4C8B-8A45-DB5F5EA1F4B5}" dt="2019-11-29T11:29:31.530" v="2400" actId="20577"/>
          <ac:spMkLst>
            <pc:docMk/>
            <pc:sldMk cId="1744700430" sldId="338"/>
            <ac:spMk id="10" creationId="{09720A34-0D6A-449A-8A71-D5970ADBB9BA}"/>
          </ac:spMkLst>
        </pc:spChg>
        <pc:grpChg chg="add">
          <ac:chgData name="Tuan Ngo" userId="c5f43b4280e79e93" providerId="LiveId" clId="{4DD16092-92D9-4C8B-8A45-DB5F5EA1F4B5}" dt="2019-11-29T11:17:40.135" v="2307"/>
          <ac:grpSpMkLst>
            <pc:docMk/>
            <pc:sldMk cId="1744700430" sldId="338"/>
            <ac:grpSpMk id="6" creationId="{B52815F6-BAE2-4DC9-9A65-68E4B3F4FC89}"/>
          </ac:grpSpMkLst>
        </pc:grpChg>
        <pc:picChg chg="add mod">
          <ac:chgData name="Tuan Ngo" userId="c5f43b4280e79e93" providerId="LiveId" clId="{4DD16092-92D9-4C8B-8A45-DB5F5EA1F4B5}" dt="2019-11-29T11:18:14.327" v="2315" actId="1076"/>
          <ac:picMkLst>
            <pc:docMk/>
            <pc:sldMk cId="1744700430" sldId="338"/>
            <ac:picMk id="5" creationId="{9F8CD7E0-02F6-4F4A-B8F5-BE324721CC91}"/>
          </ac:picMkLst>
        </pc:picChg>
      </pc:sldChg>
      <pc:sldChg chg="addSp delSp modSp add modAnim">
        <pc:chgData name="Tuan Ngo" userId="c5f43b4280e79e93" providerId="LiveId" clId="{4DD16092-92D9-4C8B-8A45-DB5F5EA1F4B5}" dt="2019-11-29T11:31:20.680" v="2417"/>
        <pc:sldMkLst>
          <pc:docMk/>
          <pc:sldMk cId="128481089" sldId="339"/>
        </pc:sldMkLst>
        <pc:spChg chg="del">
          <ac:chgData name="Tuan Ngo" userId="c5f43b4280e79e93" providerId="LiveId" clId="{4DD16092-92D9-4C8B-8A45-DB5F5EA1F4B5}" dt="2019-11-29T11:24:06.504" v="2352" actId="478"/>
          <ac:spMkLst>
            <pc:docMk/>
            <pc:sldMk cId="128481089" sldId="339"/>
            <ac:spMk id="2" creationId="{8D37CE98-69C8-4366-B037-0AA2465B01BF}"/>
          </ac:spMkLst>
        </pc:spChg>
        <pc:spChg chg="add del">
          <ac:chgData name="Tuan Ngo" userId="c5f43b4280e79e93" providerId="LiveId" clId="{4DD16092-92D9-4C8B-8A45-DB5F5EA1F4B5}" dt="2019-11-29T11:25:38.271" v="2359" actId="478"/>
          <ac:spMkLst>
            <pc:docMk/>
            <pc:sldMk cId="128481089" sldId="339"/>
            <ac:spMk id="3" creationId="{E40E62B3-6F28-4442-9CC7-233F260300A0}"/>
          </ac:spMkLst>
        </pc:spChg>
        <pc:spChg chg="mod">
          <ac:chgData name="Tuan Ngo" userId="c5f43b4280e79e93" providerId="LiveId" clId="{4DD16092-92D9-4C8B-8A45-DB5F5EA1F4B5}" dt="2019-11-29T11:24:22.773" v="2358" actId="20577"/>
          <ac:spMkLst>
            <pc:docMk/>
            <pc:sldMk cId="128481089" sldId="339"/>
            <ac:spMk id="6" creationId="{1A086F44-83D5-4696-804D-8493CD21D79D}"/>
          </ac:spMkLst>
        </pc:spChg>
        <pc:spChg chg="add del mod">
          <ac:chgData name="Tuan Ngo" userId="c5f43b4280e79e93" providerId="LiveId" clId="{4DD16092-92D9-4C8B-8A45-DB5F5EA1F4B5}" dt="2019-11-29T11:25:41.403" v="2360" actId="478"/>
          <ac:spMkLst>
            <pc:docMk/>
            <pc:sldMk cId="128481089" sldId="339"/>
            <ac:spMk id="8" creationId="{07AACC31-1C3A-49B5-A164-9BFC862806DA}"/>
          </ac:spMkLst>
        </pc:spChg>
        <pc:spChg chg="add">
          <ac:chgData name="Tuan Ngo" userId="c5f43b4280e79e93" providerId="LiveId" clId="{4DD16092-92D9-4C8B-8A45-DB5F5EA1F4B5}" dt="2019-11-29T11:25:54.999" v="2365"/>
          <ac:spMkLst>
            <pc:docMk/>
            <pc:sldMk cId="128481089" sldId="339"/>
            <ac:spMk id="15" creationId="{878FA264-CCE4-4640-ADF5-0083D258B255}"/>
          </ac:spMkLst>
        </pc:spChg>
        <pc:spChg chg="add mod">
          <ac:chgData name="Tuan Ngo" userId="c5f43b4280e79e93" providerId="LiveId" clId="{4DD16092-92D9-4C8B-8A45-DB5F5EA1F4B5}" dt="2019-11-29T11:26:39.067" v="2368" actId="20577"/>
          <ac:spMkLst>
            <pc:docMk/>
            <pc:sldMk cId="128481089" sldId="339"/>
            <ac:spMk id="16" creationId="{2038D9A5-6E02-4066-B740-440D12BEE7F0}"/>
          </ac:spMkLst>
        </pc:spChg>
        <pc:spChg chg="add mod">
          <ac:chgData name="Tuan Ngo" userId="c5f43b4280e79e93" providerId="LiveId" clId="{4DD16092-92D9-4C8B-8A45-DB5F5EA1F4B5}" dt="2019-11-29T11:27:23.051" v="2372" actId="20577"/>
          <ac:spMkLst>
            <pc:docMk/>
            <pc:sldMk cId="128481089" sldId="339"/>
            <ac:spMk id="17" creationId="{9F52C945-98B0-48E3-81B3-6F8B87FE2674}"/>
          </ac:spMkLst>
        </pc:spChg>
        <pc:spChg chg="add mod">
          <ac:chgData name="Tuan Ngo" userId="c5f43b4280e79e93" providerId="LiveId" clId="{4DD16092-92D9-4C8B-8A45-DB5F5EA1F4B5}" dt="2019-11-29T11:31:16.887" v="2416" actId="1076"/>
          <ac:spMkLst>
            <pc:docMk/>
            <pc:sldMk cId="128481089" sldId="339"/>
            <ac:spMk id="18" creationId="{FE323E76-9609-445D-B6C8-2A75B3DE124B}"/>
          </ac:spMkLst>
        </pc:spChg>
        <pc:grpChg chg="add">
          <ac:chgData name="Tuan Ngo" userId="c5f43b4280e79e93" providerId="LiveId" clId="{4DD16092-92D9-4C8B-8A45-DB5F5EA1F4B5}" dt="2019-11-29T11:24:15.092" v="2354"/>
          <ac:grpSpMkLst>
            <pc:docMk/>
            <pc:sldMk cId="128481089" sldId="339"/>
            <ac:grpSpMk id="4" creationId="{54863C1A-8934-44EB-8B71-E7322E7E9486}"/>
          </ac:grpSpMkLst>
        </pc:grpChg>
        <pc:grpChg chg="add del mod">
          <ac:chgData name="Tuan Ngo" userId="c5f43b4280e79e93" providerId="LiveId" clId="{4DD16092-92D9-4C8B-8A45-DB5F5EA1F4B5}" dt="2019-11-29T11:25:45.683" v="2364"/>
          <ac:grpSpMkLst>
            <pc:docMk/>
            <pc:sldMk cId="128481089" sldId="339"/>
            <ac:grpSpMk id="9" creationId="{116C7A8E-C1FD-4910-A500-C9D2F9D2B661}"/>
          </ac:grpSpMkLst>
        </pc:grpChg>
        <pc:grpChg chg="add del mod">
          <ac:chgData name="Tuan Ngo" userId="c5f43b4280e79e93" providerId="LiveId" clId="{4DD16092-92D9-4C8B-8A45-DB5F5EA1F4B5}" dt="2019-11-29T11:25:45.109" v="2363"/>
          <ac:grpSpMkLst>
            <pc:docMk/>
            <pc:sldMk cId="128481089" sldId="339"/>
            <ac:grpSpMk id="12" creationId="{04F7FDBF-4340-4810-A536-17AB0E214611}"/>
          </ac:grpSpMkLst>
        </pc:grpChg>
      </pc:sldChg>
      <pc:sldChg chg="add del">
        <pc:chgData name="Tuan Ngo" userId="c5f43b4280e79e93" providerId="LiveId" clId="{4DD16092-92D9-4C8B-8A45-DB5F5EA1F4B5}" dt="2019-11-29T13:03:14.301" v="2420" actId="47"/>
        <pc:sldMkLst>
          <pc:docMk/>
          <pc:sldMk cId="680333730" sldId="340"/>
        </pc:sldMkLst>
      </pc:sldChg>
      <pc:sldChg chg="delSp modSp add modAnim">
        <pc:chgData name="Tuan Ngo" userId="c5f43b4280e79e93" providerId="LiveId" clId="{4DD16092-92D9-4C8B-8A45-DB5F5EA1F4B5}" dt="2019-11-29T13:10:10.753" v="2460"/>
        <pc:sldMkLst>
          <pc:docMk/>
          <pc:sldMk cId="800786099" sldId="341"/>
        </pc:sldMkLst>
        <pc:spChg chg="mod">
          <ac:chgData name="Tuan Ngo" userId="c5f43b4280e79e93" providerId="LiveId" clId="{4DD16092-92D9-4C8B-8A45-DB5F5EA1F4B5}" dt="2019-11-29T13:08:57.460" v="2454" actId="20577"/>
          <ac:spMkLst>
            <pc:docMk/>
            <pc:sldMk cId="800786099" sldId="341"/>
            <ac:spMk id="45" creationId="{00000000-0000-0000-0000-000000000000}"/>
          </ac:spMkLst>
        </pc:spChg>
        <pc:spChg chg="mod">
          <ac:chgData name="Tuan Ngo" userId="c5f43b4280e79e93" providerId="LiveId" clId="{4DD16092-92D9-4C8B-8A45-DB5F5EA1F4B5}" dt="2019-11-29T13:04:34.258" v="2427" actId="20577"/>
          <ac:spMkLst>
            <pc:docMk/>
            <pc:sldMk cId="800786099" sldId="341"/>
            <ac:spMk id="63" creationId="{00000000-0000-0000-0000-000000000000}"/>
          </ac:spMkLst>
        </pc:spChg>
        <pc:spChg chg="mod">
          <ac:chgData name="Tuan Ngo" userId="c5f43b4280e79e93" providerId="LiveId" clId="{4DD16092-92D9-4C8B-8A45-DB5F5EA1F4B5}" dt="2019-11-29T13:09:35.714" v="2456" actId="1076"/>
          <ac:spMkLst>
            <pc:docMk/>
            <pc:sldMk cId="800786099" sldId="341"/>
            <ac:spMk id="64" creationId="{00000000-0000-0000-0000-000000000000}"/>
          </ac:spMkLst>
        </pc:spChg>
        <pc:grpChg chg="mod">
          <ac:chgData name="Tuan Ngo" userId="c5f43b4280e79e93" providerId="LiveId" clId="{4DD16092-92D9-4C8B-8A45-DB5F5EA1F4B5}" dt="2019-11-29T13:09:35.714" v="2456" actId="1076"/>
          <ac:grpSpMkLst>
            <pc:docMk/>
            <pc:sldMk cId="800786099" sldId="341"/>
            <ac:grpSpMk id="8" creationId="{C774680D-55C6-4FD4-8673-9EBF36FD19FB}"/>
          </ac:grpSpMkLst>
        </pc:grpChg>
        <pc:grpChg chg="mod">
          <ac:chgData name="Tuan Ngo" userId="c5f43b4280e79e93" providerId="LiveId" clId="{4DD16092-92D9-4C8B-8A45-DB5F5EA1F4B5}" dt="2019-11-29T13:09:35.714" v="2456" actId="1076"/>
          <ac:grpSpMkLst>
            <pc:docMk/>
            <pc:sldMk cId="800786099" sldId="341"/>
            <ac:grpSpMk id="48" creationId="{9D079EC0-9BF3-4457-B139-04D991F8DB34}"/>
          </ac:grpSpMkLst>
        </pc:grpChg>
        <pc:grpChg chg="del">
          <ac:chgData name="Tuan Ngo" userId="c5f43b4280e79e93" providerId="LiveId" clId="{4DD16092-92D9-4C8B-8A45-DB5F5EA1F4B5}" dt="2019-11-29T13:08:54.266" v="2452" actId="478"/>
          <ac:grpSpMkLst>
            <pc:docMk/>
            <pc:sldMk cId="800786099" sldId="341"/>
            <ac:grpSpMk id="60" creationId="{6D00AE0A-462B-4ECC-894D-030B3BD6E27A}"/>
          </ac:grpSpMkLst>
        </pc:grpChg>
        <pc:grpChg chg="mod">
          <ac:chgData name="Tuan Ngo" userId="c5f43b4280e79e93" providerId="LiveId" clId="{4DD16092-92D9-4C8B-8A45-DB5F5EA1F4B5}" dt="2019-11-29T13:09:35.714" v="2456" actId="1076"/>
          <ac:grpSpMkLst>
            <pc:docMk/>
            <pc:sldMk cId="800786099" sldId="341"/>
            <ac:grpSpMk id="61" creationId="{A3EF884B-CDC3-4C48-AAD0-D1B374132E3E}"/>
          </ac:grpSpMkLst>
        </pc:grpChg>
      </pc:sldChg>
      <pc:sldChg chg="addSp delSp modSp add">
        <pc:chgData name="Tuan Ngo" userId="c5f43b4280e79e93" providerId="LiveId" clId="{4DD16092-92D9-4C8B-8A45-DB5F5EA1F4B5}" dt="2019-11-29T13:10:46.864" v="2487" actId="20577"/>
        <pc:sldMkLst>
          <pc:docMk/>
          <pc:sldMk cId="241156252" sldId="342"/>
        </pc:sldMkLst>
        <pc:spChg chg="del">
          <ac:chgData name="Tuan Ngo" userId="c5f43b4280e79e93" providerId="LiveId" clId="{4DD16092-92D9-4C8B-8A45-DB5F5EA1F4B5}" dt="2019-11-29T13:04:39.986" v="2429" actId="478"/>
          <ac:spMkLst>
            <pc:docMk/>
            <pc:sldMk cId="241156252" sldId="342"/>
            <ac:spMk id="2" creationId="{E7A8A97A-D631-4A20-86C9-E860DC0D1BEC}"/>
          </ac:spMkLst>
        </pc:spChg>
        <pc:spChg chg="mod">
          <ac:chgData name="Tuan Ngo" userId="c5f43b4280e79e93" providerId="LiveId" clId="{4DD16092-92D9-4C8B-8A45-DB5F5EA1F4B5}" dt="2019-11-29T13:04:48.200" v="2432" actId="20577"/>
          <ac:spMkLst>
            <pc:docMk/>
            <pc:sldMk cId="241156252" sldId="342"/>
            <ac:spMk id="5" creationId="{52E13FAF-00D3-42FF-BC27-517A85EB8F9B}"/>
          </ac:spMkLst>
        </pc:spChg>
        <pc:spChg chg="add mod">
          <ac:chgData name="Tuan Ngo" userId="c5f43b4280e79e93" providerId="LiveId" clId="{4DD16092-92D9-4C8B-8A45-DB5F5EA1F4B5}" dt="2019-11-29T13:10:46.864" v="2487" actId="20577"/>
          <ac:spMkLst>
            <pc:docMk/>
            <pc:sldMk cId="241156252" sldId="342"/>
            <ac:spMk id="6" creationId="{57106B0B-7A3A-4FED-AC97-CDCEA442F372}"/>
          </ac:spMkLst>
        </pc:spChg>
        <pc:grpChg chg="add">
          <ac:chgData name="Tuan Ngo" userId="c5f43b4280e79e93" providerId="LiveId" clId="{4DD16092-92D9-4C8B-8A45-DB5F5EA1F4B5}" dt="2019-11-29T13:04:45.275" v="2430"/>
          <ac:grpSpMkLst>
            <pc:docMk/>
            <pc:sldMk cId="241156252" sldId="342"/>
            <ac:grpSpMk id="3" creationId="{0882ED5A-806C-4951-891F-8AE9E5E44DF1}"/>
          </ac:grpSpMkLst>
        </pc:grpChg>
      </pc:sldChg>
      <pc:sldChg chg="add del">
        <pc:chgData name="Tuan Ngo" userId="c5f43b4280e79e93" providerId="LiveId" clId="{4DD16092-92D9-4C8B-8A45-DB5F5EA1F4B5}" dt="2019-11-29T13:13:35.891" v="2489" actId="47"/>
        <pc:sldMkLst>
          <pc:docMk/>
          <pc:sldMk cId="1227966547" sldId="343"/>
        </pc:sldMkLst>
      </pc:sldChg>
    </pc:docChg>
  </pc:docChgLst>
  <pc:docChgLst>
    <pc:chgData name="Tuan Ngo" userId="c5f43b4280e79e93" providerId="Windows Live" clId="Web-{FE8C7408-7326-420D-8987-863FD44E85DD}"/>
    <pc:docChg chg="modSld">
      <pc:chgData name="Tuan Ngo" userId="c5f43b4280e79e93" providerId="Windows Live" clId="Web-{FE8C7408-7326-420D-8987-863FD44E85DD}" dt="2019-11-28T03:59:58.025" v="33" actId="1076"/>
      <pc:docMkLst>
        <pc:docMk/>
      </pc:docMkLst>
      <pc:sldChg chg="modSp">
        <pc:chgData name="Tuan Ngo" userId="c5f43b4280e79e93" providerId="Windows Live" clId="Web-{FE8C7408-7326-420D-8987-863FD44E85DD}" dt="2019-11-28T03:59:22.275" v="31" actId="1076"/>
        <pc:sldMkLst>
          <pc:docMk/>
          <pc:sldMk cId="2971841378" sldId="256"/>
        </pc:sldMkLst>
        <pc:spChg chg="mod">
          <ac:chgData name="Tuan Ngo" userId="c5f43b4280e79e93" providerId="Windows Live" clId="Web-{FE8C7408-7326-420D-8987-863FD44E85DD}" dt="2019-11-28T03:59:22.275" v="31" actId="1076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Tuan Ngo" userId="c5f43b4280e79e93" providerId="Windows Live" clId="Web-{FE8C7408-7326-420D-8987-863FD44E85DD}" dt="2019-11-28T03:53:29.428" v="4" actId="20577"/>
          <ac:spMkLst>
            <pc:docMk/>
            <pc:sldMk cId="2971841378" sldId="256"/>
            <ac:spMk id="9" creationId="{00000000-0000-0000-0000-000000000000}"/>
          </ac:spMkLst>
        </pc:spChg>
      </pc:sldChg>
      <pc:sldChg chg="modSp">
        <pc:chgData name="Tuan Ngo" userId="c5f43b4280e79e93" providerId="Windows Live" clId="Web-{FE8C7408-7326-420D-8987-863FD44E85DD}" dt="2019-11-28T03:59:06.119" v="29" actId="1076"/>
        <pc:sldMkLst>
          <pc:docMk/>
          <pc:sldMk cId="1095055991" sldId="261"/>
        </pc:sldMkLst>
        <pc:grpChg chg="mod">
          <ac:chgData name="Tuan Ngo" userId="c5f43b4280e79e93" providerId="Windows Live" clId="Web-{FE8C7408-7326-420D-8987-863FD44E85DD}" dt="2019-11-28T03:59:06.119" v="29" actId="1076"/>
          <ac:grpSpMkLst>
            <pc:docMk/>
            <pc:sldMk cId="1095055991" sldId="261"/>
            <ac:grpSpMk id="17" creationId="{00000000-0000-0000-0000-000000000000}"/>
          </ac:grpSpMkLst>
        </pc:grpChg>
      </pc:sldChg>
      <pc:sldChg chg="modSp">
        <pc:chgData name="Tuan Ngo" userId="c5f43b4280e79e93" providerId="Windows Live" clId="Web-{FE8C7408-7326-420D-8987-863FD44E85DD}" dt="2019-11-28T03:59:58.025" v="33" actId="1076"/>
        <pc:sldMkLst>
          <pc:docMk/>
          <pc:sldMk cId="3087537204" sldId="313"/>
        </pc:sldMkLst>
        <pc:grpChg chg="mod">
          <ac:chgData name="Tuan Ngo" userId="c5f43b4280e79e93" providerId="Windows Live" clId="Web-{FE8C7408-7326-420D-8987-863FD44E85DD}" dt="2019-11-28T03:59:58.025" v="33" actId="1076"/>
          <ac:grpSpMkLst>
            <pc:docMk/>
            <pc:sldMk cId="3087537204" sldId="313"/>
            <ac:grpSpMk id="49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C9E72-581B-4744-B724-EA7E049F8E0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8994E-AE11-4F3C-AD73-5D1C0F6BA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8994E-AE11-4F3C-AD73-5D1C0F6BA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8994E-AE11-4F3C-AD73-5D1C0F6BA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994E-AE11-4F3C-AD73-5D1C0F6BAE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32707" y="1737732"/>
            <a:ext cx="5410167" cy="1152129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cs typeface="Arial"/>
              </a:rPr>
              <a:t>Chatbots with Seq2Seq 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1760" y="3338416"/>
            <a:ext cx="3888432" cy="81750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Instructor: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Assoc.Prof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. Le Anh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Cuong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Ngo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Minh Tuan 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ko-KR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51503629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8FC2AAC-2D16-46D0-9783-245DB9687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RNNs?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0A8F7-9473-4284-9B35-7EBB22107E0E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677EE-F6D1-488A-873D-34B73DAD7574}"/>
              </a:ext>
            </a:extLst>
          </p:cNvPr>
          <p:cNvSpPr txBox="1"/>
          <p:nvPr/>
        </p:nvSpPr>
        <p:spPr>
          <a:xfrm>
            <a:off x="594792" y="966710"/>
            <a:ext cx="7632847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The RNN network models the nature of data in NLP,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which has string characteristics and components such as: 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words and phrases in data interdependent, has the ability to remember previously calculated information.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B11444-D796-4401-8A20-5084B9FE3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2" y="2283718"/>
            <a:ext cx="5220072" cy="20945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43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13CBBB0-7B5E-4A5E-A147-B1304B58E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RNNs?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99BB8-8178-4E72-9C44-B53EBB2A6CB1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AE79E-C7E7-4212-BDDE-318145115A53}"/>
              </a:ext>
            </a:extLst>
          </p:cNvPr>
          <p:cNvSpPr txBox="1"/>
          <p:nvPr/>
        </p:nvSpPr>
        <p:spPr>
          <a:xfrm>
            <a:off x="323528" y="1131590"/>
            <a:ext cx="8424936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Problem: Long-term dependency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19362-7B98-49CD-8147-9C57FFBE6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97" y="2715767"/>
            <a:ext cx="5042644" cy="1736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F5D5FA-C892-4237-AC00-54E26CEA3C9D}"/>
              </a:ext>
            </a:extLst>
          </p:cNvPr>
          <p:cNvSpPr txBox="1"/>
          <p:nvPr/>
        </p:nvSpPr>
        <p:spPr>
          <a:xfrm>
            <a:off x="608254" y="1607195"/>
            <a:ext cx="8424936" cy="144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“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đám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may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bầu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trời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“.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“I grew up in France… I speak fluent French.”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C9F9C-45CF-441B-A825-6734DC0AEC5D}"/>
              </a:ext>
            </a:extLst>
          </p:cNvPr>
          <p:cNvSpPr txBox="1"/>
          <p:nvPr/>
        </p:nvSpPr>
        <p:spPr>
          <a:xfrm>
            <a:off x="2639548" y="1702903"/>
            <a:ext cx="5904656" cy="135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Long Short Term Memory networks.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Gated-Recurrent Unit.</a:t>
            </a:r>
          </a:p>
        </p:txBody>
      </p:sp>
    </p:spTree>
    <p:extLst>
      <p:ext uri="{BB962C8B-B14F-4D97-AF65-F5344CB8AC3E}">
        <p14:creationId xmlns:p14="http://schemas.microsoft.com/office/powerpoint/2010/main" val="41611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C0E61C9-89E0-4125-BAB9-AA6C3962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LSTM &amp; GRU?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8F52C-539D-4EFD-9D40-7F10A4877F69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BE01-AB92-4DAF-A112-A92A80C735FE}"/>
              </a:ext>
            </a:extLst>
          </p:cNvPr>
          <p:cNvSpPr txBox="1"/>
          <p:nvPr/>
        </p:nvSpPr>
        <p:spPr>
          <a:xfrm>
            <a:off x="899592" y="1347614"/>
            <a:ext cx="8064896" cy="280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Arial" panose="020B0604020202020204" pitchFamily="34" charset="0"/>
              </a:rPr>
              <a:t>LSTM &amp; GRU 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are an improved form of RNN, they is capable of learning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and remembering over long sequences of inputs.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Using the "Gates" mechanism to add new </a:t>
            </a:r>
            <a:r>
              <a:rPr lang="en-US" sz="14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infor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and eliminate unnecessary info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from "memory", which helps to increase RNN's ability to store important </a:t>
            </a:r>
            <a:r>
              <a:rPr lang="en-US" sz="14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infor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Using a "tanh" and "Sigmoid' function to determine what </a:t>
            </a:r>
            <a:r>
              <a:rPr lang="en-US" sz="14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infor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should be stored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and which information should be discarded.</a:t>
            </a:r>
          </a:p>
        </p:txBody>
      </p:sp>
    </p:spTree>
    <p:extLst>
      <p:ext uri="{BB962C8B-B14F-4D97-AF65-F5344CB8AC3E}">
        <p14:creationId xmlns:p14="http://schemas.microsoft.com/office/powerpoint/2010/main" val="17948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6A0ADB1-1A63-4BA9-9E5E-CF01EEE34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LSTM?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61BD2-6B06-41D2-96C2-D91FA0CCE23F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595F2-8E3A-4FEC-8317-B0926B85535C}"/>
              </a:ext>
            </a:extLst>
          </p:cNvPr>
          <p:cNvSpPr txBox="1"/>
          <p:nvPr/>
        </p:nvSpPr>
        <p:spPr>
          <a:xfrm>
            <a:off x="233773" y="1059582"/>
            <a:ext cx="858572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The cell structure of LSTM is made up of 3 gates: </a:t>
            </a:r>
          </a:p>
          <a:p>
            <a:pPr lvl="2" algn="ctr">
              <a:lnSpc>
                <a:spcPct val="150000"/>
              </a:lnSpc>
            </a:pP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Forget gate, Input gate, and Output gate.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A4D89-8F91-448E-B078-696E5B69F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23678"/>
            <a:ext cx="6239424" cy="2975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79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1951CD0-ED05-4518-848A-2520BF8AB0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LSTM?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6318C-9F0A-4F66-9E43-C36F75516135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F0290B-66A1-4D42-A51B-6508F1C08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06" y="2046817"/>
            <a:ext cx="4594260" cy="2601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0FD9EF-FF2C-4125-8B90-07727850161E}"/>
              </a:ext>
            </a:extLst>
          </p:cNvPr>
          <p:cNvSpPr txBox="1"/>
          <p:nvPr/>
        </p:nvSpPr>
        <p:spPr>
          <a:xfrm>
            <a:off x="323528" y="1131590"/>
            <a:ext cx="8424936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Forgot gate: Decide whether the Cell state information at time step t-1 should be stored.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Infor from Current input &amp; Hidden state are passed to the "Sigmoid" function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with the output in the range [0, 1].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34EC2-1DEC-4FAF-B365-A804055657FD}"/>
              </a:ext>
            </a:extLst>
          </p:cNvPr>
          <p:cNvSpPr txBox="1"/>
          <p:nvPr/>
        </p:nvSpPr>
        <p:spPr>
          <a:xfrm>
            <a:off x="1" y="476849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29FDC0-4D5C-4441-9A58-440EAF47D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67694"/>
            <a:ext cx="4594260" cy="2601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40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F9EEA-D48C-4C90-96F7-1A8E0D8A48C4}"/>
              </a:ext>
            </a:extLst>
          </p:cNvPr>
          <p:cNvSpPr txBox="1"/>
          <p:nvPr/>
        </p:nvSpPr>
        <p:spPr>
          <a:xfrm>
            <a:off x="323528" y="975200"/>
            <a:ext cx="8820471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Input gate: Update information into Cell state,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multiplying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Sigmoid's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output with Tanh's output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decide whether the Cell state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infor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of Current input &amp; Hidden state should be stored.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E7EE9B-F47B-484B-B25B-FF4CE5A1CB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LSTM?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4B804-DE3B-40FE-9F32-02F176B2FBA0}"/>
              </a:ext>
            </a:extLst>
          </p:cNvPr>
          <p:cNvSpPr txBox="1"/>
          <p:nvPr/>
        </p:nvSpPr>
        <p:spPr>
          <a:xfrm>
            <a:off x="1" y="476849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738425-F1CD-4AE8-B290-4D8A1D0DA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58373"/>
            <a:ext cx="4543771" cy="2808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AAE630-0637-423A-88D0-4CB87576D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78" y="2143087"/>
            <a:ext cx="4505325" cy="2797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34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B3572CB-A530-46E4-8E77-A21CB6AC2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LSTM?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478EA-20B8-4044-921F-EF9A39169159}"/>
              </a:ext>
            </a:extLst>
          </p:cNvPr>
          <p:cNvSpPr txBox="1"/>
          <p:nvPr/>
        </p:nvSpPr>
        <p:spPr>
          <a:xfrm>
            <a:off x="1" y="476849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4944F1-713D-4B5A-BD5F-34067D1B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22896"/>
            <a:ext cx="4704316" cy="2769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B155B-071D-4159-B2DD-801BF2841745}"/>
              </a:ext>
            </a:extLst>
          </p:cNvPr>
          <p:cNvSpPr txBox="1"/>
          <p:nvPr/>
        </p:nvSpPr>
        <p:spPr>
          <a:xfrm>
            <a:off x="323528" y="1059582"/>
            <a:ext cx="8820471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Output gate: Calculate the value of the hidden state for the next timestep.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B6D7F-679B-43C2-A2F8-6498C69009B1}"/>
              </a:ext>
            </a:extLst>
          </p:cNvPr>
          <p:cNvSpPr txBox="1"/>
          <p:nvPr/>
        </p:nvSpPr>
        <p:spPr>
          <a:xfrm>
            <a:off x="312190" y="1922822"/>
            <a:ext cx="4115794" cy="88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The value of this new Hidden state is also the value of Prediction.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A3A46-FA65-4FE7-AF55-F5D7799A101A}"/>
              </a:ext>
            </a:extLst>
          </p:cNvPr>
          <p:cNvSpPr txBox="1"/>
          <p:nvPr/>
        </p:nvSpPr>
        <p:spPr>
          <a:xfrm>
            <a:off x="323528" y="3204884"/>
            <a:ext cx="3456383" cy="116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Arial" panose="020B0604020202020204" pitchFamily="34" charset="0"/>
              </a:rPr>
              <a:t>LSTM has 3 inputs and 2 outputs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Arial" panose="020B0604020202020204" pitchFamily="34" charset="0"/>
              </a:rPr>
              <a:t> include the cell state,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Arial" panose="020B0604020202020204" pitchFamily="34" charset="0"/>
              </a:rPr>
              <a:t>and the hidden state.</a:t>
            </a:r>
          </a:p>
        </p:txBody>
      </p:sp>
    </p:spTree>
    <p:extLst>
      <p:ext uri="{BB962C8B-B14F-4D97-AF65-F5344CB8AC3E}">
        <p14:creationId xmlns:p14="http://schemas.microsoft.com/office/powerpoint/2010/main" val="28008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AD5BB34-4C02-4339-A224-CCB5589C8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GRU?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6327-85A7-4C5E-A363-716C6C9CECE8}"/>
              </a:ext>
            </a:extLst>
          </p:cNvPr>
          <p:cNvSpPr txBox="1"/>
          <p:nvPr/>
        </p:nvSpPr>
        <p:spPr>
          <a:xfrm>
            <a:off x="1" y="476849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B41A1-C1E7-438E-9816-72AFABCC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0535"/>
            <a:ext cx="4273757" cy="3021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FB1A7C-E55B-4519-B693-FD4EBE303E4F}"/>
              </a:ext>
            </a:extLst>
          </p:cNvPr>
          <p:cNvSpPr txBox="1"/>
          <p:nvPr/>
        </p:nvSpPr>
        <p:spPr>
          <a:xfrm>
            <a:off x="467545" y="1044728"/>
            <a:ext cx="3744415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The cell structure of LSTM is made up of 2 gates: </a:t>
            </a:r>
          </a:p>
          <a:p>
            <a:pPr lvl="2" algn="r">
              <a:lnSpc>
                <a:spcPct val="150000"/>
              </a:lnSpc>
            </a:pP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Reset gate, Update gate.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5A885-89B0-4D59-825A-483BC5F0F79D}"/>
              </a:ext>
            </a:extLst>
          </p:cNvPr>
          <p:cNvSpPr txBox="1"/>
          <p:nvPr/>
        </p:nvSpPr>
        <p:spPr>
          <a:xfrm>
            <a:off x="467545" y="2587732"/>
            <a:ext cx="4104455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GRU is a version of LSTM with the same operating principles as LSTM but with a simpler structure.</a:t>
            </a:r>
          </a:p>
        </p:txBody>
      </p:sp>
    </p:spTree>
    <p:extLst>
      <p:ext uri="{BB962C8B-B14F-4D97-AF65-F5344CB8AC3E}">
        <p14:creationId xmlns:p14="http://schemas.microsoft.com/office/powerpoint/2010/main" val="17701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203A8-8C92-4685-8F77-3B7D7217A96F}"/>
              </a:ext>
            </a:extLst>
          </p:cNvPr>
          <p:cNvSpPr txBox="1"/>
          <p:nvPr/>
        </p:nvSpPr>
        <p:spPr>
          <a:xfrm>
            <a:off x="1" y="476849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17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AC46034-ACEB-4D22-A631-259712CC7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GRU?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9A102-4D67-4539-9D15-57507DC21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24525"/>
            <a:ext cx="4680520" cy="3309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81E647-6238-4FD3-B9FB-3D153F3A745B}"/>
              </a:ext>
            </a:extLst>
          </p:cNvPr>
          <p:cNvSpPr txBox="1"/>
          <p:nvPr/>
        </p:nvSpPr>
        <p:spPr>
          <a:xfrm>
            <a:off x="467545" y="987574"/>
            <a:ext cx="7272807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Update gate: this gate helps the model to determine how much of the past information (from previous time steps) needs to be passed along to the future.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88A6B-A7ED-4195-83FA-6789D0CF5E85}"/>
              </a:ext>
            </a:extLst>
          </p:cNvPr>
          <p:cNvSpPr txBox="1"/>
          <p:nvPr/>
        </p:nvSpPr>
        <p:spPr>
          <a:xfrm>
            <a:off x="467545" y="2501454"/>
            <a:ext cx="3810395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We plug in h_(t-1) and </a:t>
            </a:r>
            <a:r>
              <a:rPr lang="en-US" sz="1600" dirty="0" err="1">
                <a:latin typeface="Book Antiqua" panose="02040602050305030304" pitchFamily="18" charset="0"/>
                <a:cs typeface="Arial" panose="020B0604020202020204" pitchFamily="34" charset="0"/>
              </a:rPr>
              <a:t>x_t</a:t>
            </a: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multiply them with their corresponding weights,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sum the results and apply the sigmoid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10327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04B51C9-A49D-422E-8093-31F0F997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GRU?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570A5-60F8-47F6-BDBB-C7B648ECCF11}"/>
              </a:ext>
            </a:extLst>
          </p:cNvPr>
          <p:cNvSpPr txBox="1"/>
          <p:nvPr/>
        </p:nvSpPr>
        <p:spPr>
          <a:xfrm>
            <a:off x="1" y="476849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C79A73-D63F-487F-ACE9-70F0843A4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292748"/>
            <a:ext cx="5164125" cy="3651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3167D3-B424-4737-A7EC-3887826D255E}"/>
              </a:ext>
            </a:extLst>
          </p:cNvPr>
          <p:cNvSpPr txBox="1"/>
          <p:nvPr/>
        </p:nvSpPr>
        <p:spPr>
          <a:xfrm>
            <a:off x="448174" y="851569"/>
            <a:ext cx="7011206" cy="88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Reset gate: this gate is used from the model to decide how much of the past information to forget.</a:t>
            </a:r>
          </a:p>
        </p:txBody>
      </p:sp>
    </p:spTree>
    <p:extLst>
      <p:ext uri="{BB962C8B-B14F-4D97-AF65-F5344CB8AC3E}">
        <p14:creationId xmlns:p14="http://schemas.microsoft.com/office/powerpoint/2010/main" val="146234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/>
                </a:solidFill>
                <a:latin typeface="Algerian" panose="04020705040A02060702" pitchFamily="82" charset="0"/>
                <a:cs typeface="Arial" pitchFamily="34" charset="0"/>
              </a:rPr>
              <a:t>OUtline</a:t>
            </a:r>
            <a:endParaRPr lang="en-US" sz="3600" dirty="0">
              <a:solidFill>
                <a:schemeClr val="accent2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079EC0-9BF3-4457-B139-04D991F8DB34}"/>
              </a:ext>
            </a:extLst>
          </p:cNvPr>
          <p:cNvGrpSpPr/>
          <p:nvPr/>
        </p:nvGrpSpPr>
        <p:grpSpPr>
          <a:xfrm>
            <a:off x="3275856" y="2283718"/>
            <a:ext cx="5684211" cy="755937"/>
            <a:chOff x="3386524" y="1923678"/>
            <a:chExt cx="5498739" cy="755937"/>
          </a:xfrm>
        </p:grpSpPr>
        <p:grpSp>
          <p:nvGrpSpPr>
            <p:cNvPr id="18" name="Group 17"/>
            <p:cNvGrpSpPr/>
            <p:nvPr/>
          </p:nvGrpSpPr>
          <p:grpSpPr>
            <a:xfrm>
              <a:off x="3386524" y="1923678"/>
              <a:ext cx="5257070" cy="755937"/>
              <a:chOff x="3414539" y="1203598"/>
              <a:chExt cx="5257070" cy="7559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314639" y="1383471"/>
                <a:ext cx="4356970" cy="576064"/>
                <a:chOff x="4572000" y="1743934"/>
                <a:chExt cx="4356970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788023" y="1743934"/>
                  <a:ext cx="4140947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607169" y="1980845"/>
              <a:ext cx="6085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44887" y="2125875"/>
              <a:ext cx="4240376" cy="534690"/>
              <a:chOff x="4667944" y="1383471"/>
              <a:chExt cx="4240376" cy="53469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67944" y="1641162"/>
                <a:ext cx="4240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Seq2Seq &amp; attention mechanisms, RNN, LSTM, GRU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Theorical issues: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74680D-55C6-4FD4-8673-9EBF36FD19FB}"/>
              </a:ext>
            </a:extLst>
          </p:cNvPr>
          <p:cNvGrpSpPr/>
          <p:nvPr/>
        </p:nvGrpSpPr>
        <p:grpSpPr>
          <a:xfrm>
            <a:off x="3563859" y="1320716"/>
            <a:ext cx="5328592" cy="755937"/>
            <a:chOff x="3480374" y="1203598"/>
            <a:chExt cx="5328592" cy="755937"/>
          </a:xfrm>
        </p:grpSpPr>
        <p:grpSp>
          <p:nvGrpSpPr>
            <p:cNvPr id="12" name="Group 11"/>
            <p:cNvGrpSpPr/>
            <p:nvPr/>
          </p:nvGrpSpPr>
          <p:grpSpPr>
            <a:xfrm>
              <a:off x="3480374" y="1203598"/>
              <a:ext cx="5328592" cy="755937"/>
              <a:chOff x="3414539" y="1203598"/>
              <a:chExt cx="5328592" cy="75593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Isosceles Triangle 6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3695748" y="1260765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33779" y="1402521"/>
              <a:ext cx="3716924" cy="534690"/>
              <a:chOff x="4667944" y="1383471"/>
              <a:chExt cx="3716924" cy="53469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Chatbots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67944" y="1383471"/>
                <a:ext cx="371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Introduction: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8" name="Block Arc 14"/>
            <p:cNvSpPr/>
            <p:nvPr/>
          </p:nvSpPr>
          <p:spPr>
            <a:xfrm rot="16200000">
              <a:off x="8286579" y="1497719"/>
              <a:ext cx="340071" cy="340295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EF884B-CDC3-4C48-AAD0-D1B374132E3E}"/>
              </a:ext>
            </a:extLst>
          </p:cNvPr>
          <p:cNvGrpSpPr/>
          <p:nvPr/>
        </p:nvGrpSpPr>
        <p:grpSpPr>
          <a:xfrm>
            <a:off x="2920219" y="3319607"/>
            <a:ext cx="5328592" cy="755937"/>
            <a:chOff x="2405587" y="3928417"/>
            <a:chExt cx="5328592" cy="755937"/>
          </a:xfrm>
        </p:grpSpPr>
        <p:grpSp>
          <p:nvGrpSpPr>
            <p:cNvPr id="34" name="Group 33"/>
            <p:cNvGrpSpPr/>
            <p:nvPr/>
          </p:nvGrpSpPr>
          <p:grpSpPr>
            <a:xfrm>
              <a:off x="2405587" y="3928417"/>
              <a:ext cx="5328592" cy="755937"/>
              <a:chOff x="3414539" y="1203598"/>
              <a:chExt cx="5328592" cy="75593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2636774" y="3985584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673864" y="4137162"/>
              <a:ext cx="3716924" cy="534690"/>
              <a:chOff x="4667944" y="1383471"/>
              <a:chExt cx="3716924" cy="53469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JhengHei Light" panose="020B0304030504040204" pitchFamily="34" charset="-120"/>
                    <a:ea typeface="Microsoft JhengHei Light" panose="020B0304030504040204" pitchFamily="34" charset="-120"/>
                    <a:cs typeface="Arial" pitchFamily="34" charset="0"/>
                  </a:rPr>
                  <a:t>Chatbots with Seq2Seq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Demo: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9" name="Rectangle 36"/>
            <p:cNvSpPr/>
            <p:nvPr/>
          </p:nvSpPr>
          <p:spPr>
            <a:xfrm>
              <a:off x="7188774" y="4246095"/>
              <a:ext cx="365579" cy="305595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</a:t>
            </a:r>
          </a:p>
        </p:txBody>
      </p:sp>
      <p:sp>
        <p:nvSpPr>
          <p:cNvPr id="64" name="Block Arc 14"/>
          <p:cNvSpPr/>
          <p:nvPr/>
        </p:nvSpPr>
        <p:spPr>
          <a:xfrm rot="16200000">
            <a:off x="8248923" y="2556497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4B539FC-6EAC-47DD-A1A0-D2D81DFE7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GRU?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164B-191C-41A6-961B-79EFE0784693}"/>
              </a:ext>
            </a:extLst>
          </p:cNvPr>
          <p:cNvSpPr txBox="1"/>
          <p:nvPr/>
        </p:nvSpPr>
        <p:spPr>
          <a:xfrm>
            <a:off x="1" y="476849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F7D70-EE9D-4C04-B9B7-42BCFAC7F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55" y="1275606"/>
            <a:ext cx="5193169" cy="3672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58D9E2-0BB0-4B91-9F48-0DC151A281DD}"/>
              </a:ext>
            </a:extLst>
          </p:cNvPr>
          <p:cNvSpPr txBox="1"/>
          <p:nvPr/>
        </p:nvSpPr>
        <p:spPr>
          <a:xfrm>
            <a:off x="323528" y="835549"/>
            <a:ext cx="7011206" cy="4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Current memory content: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E1644-E3F6-4329-B806-8FC11F2E5C1F}"/>
              </a:ext>
            </a:extLst>
          </p:cNvPr>
          <p:cNvSpPr/>
          <p:nvPr/>
        </p:nvSpPr>
        <p:spPr>
          <a:xfrm>
            <a:off x="323528" y="2139702"/>
            <a:ext cx="3792459" cy="150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Book Antiqua" panose="02040602050305030304" pitchFamily="18" charset="0"/>
              </a:rPr>
              <a:t>Sum up the results of step 1 &amp; 2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Apply the nonlinear activation function tanh</a:t>
            </a:r>
          </a:p>
        </p:txBody>
      </p:sp>
    </p:spTree>
    <p:extLst>
      <p:ext uri="{BB962C8B-B14F-4D97-AF65-F5344CB8AC3E}">
        <p14:creationId xmlns:p14="http://schemas.microsoft.com/office/powerpoint/2010/main" val="2939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DDA071E-5964-4E4A-A664-6E019C4EE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GRU?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CD7E0-02F6-4F4A-B8F5-BE324721C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77750"/>
            <a:ext cx="5188867" cy="3669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02315-A06F-44B5-8440-532DB6CAFD61}"/>
              </a:ext>
            </a:extLst>
          </p:cNvPr>
          <p:cNvSpPr txBox="1"/>
          <p:nvPr/>
        </p:nvSpPr>
        <p:spPr>
          <a:xfrm>
            <a:off x="1" y="476849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3EA83-CF5B-4909-9797-AAEED4973FE8}"/>
              </a:ext>
            </a:extLst>
          </p:cNvPr>
          <p:cNvSpPr txBox="1"/>
          <p:nvPr/>
        </p:nvSpPr>
        <p:spPr>
          <a:xfrm>
            <a:off x="323528" y="835549"/>
            <a:ext cx="7011206" cy="4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Final memory at the current time step: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20A34-0D6A-449A-8A71-D5970ADBB9BA}"/>
              </a:ext>
            </a:extLst>
          </p:cNvPr>
          <p:cNvSpPr/>
          <p:nvPr/>
        </p:nvSpPr>
        <p:spPr>
          <a:xfrm>
            <a:off x="-16274" y="2155980"/>
            <a:ext cx="4103280" cy="116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Book Antiqua" panose="02040602050305030304" pitchFamily="18" charset="0"/>
              </a:rPr>
              <a:t>Multiplication </a:t>
            </a:r>
            <a:r>
              <a:rPr lang="en-US" sz="1600" dirty="0" err="1">
                <a:latin typeface="Book Antiqua" panose="02040602050305030304" pitchFamily="18" charset="0"/>
              </a:rPr>
              <a:t>z_t</a:t>
            </a:r>
            <a:r>
              <a:rPr lang="en-US" sz="1600" dirty="0">
                <a:latin typeface="Book Antiqua" panose="02040602050305030304" pitchFamily="18" charset="0"/>
              </a:rPr>
              <a:t> &amp; h_(t-1).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Multiplication (1-z_t) &amp; </a:t>
            </a:r>
            <a:r>
              <a:rPr lang="en-US" sz="1600" dirty="0" err="1">
                <a:latin typeface="Book Antiqua" panose="02040602050305030304" pitchFamily="18" charset="0"/>
                <a:cs typeface="Arial" panose="020B0604020202020204" pitchFamily="34" charset="0"/>
              </a:rPr>
              <a:t>h’_t</a:t>
            </a: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Book Antiqua" panose="02040602050305030304" pitchFamily="18" charset="0"/>
                <a:cs typeface="Arial" panose="020B0604020202020204" pitchFamily="34" charset="0"/>
              </a:rPr>
              <a:t>Sum the results from steps 1 &amp; 2.</a:t>
            </a:r>
          </a:p>
        </p:txBody>
      </p:sp>
    </p:spTree>
    <p:extLst>
      <p:ext uri="{BB962C8B-B14F-4D97-AF65-F5344CB8AC3E}">
        <p14:creationId xmlns:p14="http://schemas.microsoft.com/office/powerpoint/2010/main" val="17447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086F44-83D5-4696-804D-8493CD21D79D}"/>
              </a:ext>
            </a:extLst>
          </p:cNvPr>
          <p:cNvSpPr txBox="1"/>
          <p:nvPr/>
        </p:nvSpPr>
        <p:spPr>
          <a:xfrm>
            <a:off x="1" y="476849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21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78FA264-CCE4-4640-ADF5-0083D258B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 LSTM &amp; GRU?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8D9A5-6E02-4066-B740-440D12BEE7F0}"/>
              </a:ext>
            </a:extLst>
          </p:cNvPr>
          <p:cNvSpPr txBox="1"/>
          <p:nvPr/>
        </p:nvSpPr>
        <p:spPr>
          <a:xfrm>
            <a:off x="323528" y="1059582"/>
            <a:ext cx="8820471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LSTM can store information with longer data than GRU.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2C945-98B0-48E3-81B3-6F8B87FE2674}"/>
              </a:ext>
            </a:extLst>
          </p:cNvPr>
          <p:cNvSpPr txBox="1"/>
          <p:nvPr/>
        </p:nvSpPr>
        <p:spPr>
          <a:xfrm>
            <a:off x="323529" y="1635646"/>
            <a:ext cx="8820471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However, due to its simple structure, GRU is usually faster than LSTM and can be easily used to build complex structured networks.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323E76-9609-445D-B6C8-2A75B3DE124B}"/>
              </a:ext>
            </a:extLst>
          </p:cNvPr>
          <p:cNvSpPr txBox="1"/>
          <p:nvPr/>
        </p:nvSpPr>
        <p:spPr>
          <a:xfrm>
            <a:off x="2321495" y="2735397"/>
            <a:ext cx="4824536" cy="88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The use of LSTM and GRU depends on the specific problem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84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/>
                </a:solidFill>
                <a:latin typeface="Algerian" panose="04020705040A02060702" pitchFamily="82" charset="0"/>
                <a:cs typeface="Arial" pitchFamily="34" charset="0"/>
              </a:rPr>
              <a:t>OUtline</a:t>
            </a:r>
            <a:endParaRPr lang="en-US" sz="3600" dirty="0">
              <a:solidFill>
                <a:schemeClr val="accent2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079EC0-9BF3-4457-B139-04D991F8DB34}"/>
              </a:ext>
            </a:extLst>
          </p:cNvPr>
          <p:cNvGrpSpPr/>
          <p:nvPr/>
        </p:nvGrpSpPr>
        <p:grpSpPr>
          <a:xfrm>
            <a:off x="3347864" y="2283718"/>
            <a:ext cx="5684211" cy="755937"/>
            <a:chOff x="3386524" y="1923678"/>
            <a:chExt cx="5498739" cy="755937"/>
          </a:xfrm>
        </p:grpSpPr>
        <p:grpSp>
          <p:nvGrpSpPr>
            <p:cNvPr id="18" name="Group 17"/>
            <p:cNvGrpSpPr/>
            <p:nvPr/>
          </p:nvGrpSpPr>
          <p:grpSpPr>
            <a:xfrm>
              <a:off x="3386524" y="1923678"/>
              <a:ext cx="5257070" cy="755937"/>
              <a:chOff x="3414539" y="1203598"/>
              <a:chExt cx="5257070" cy="7559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314639" y="1383471"/>
                <a:ext cx="4356970" cy="576064"/>
                <a:chOff x="4572000" y="1743934"/>
                <a:chExt cx="4356970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788023" y="1743934"/>
                  <a:ext cx="4140947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607169" y="1980845"/>
              <a:ext cx="6085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44887" y="2125875"/>
              <a:ext cx="4240376" cy="534690"/>
              <a:chOff x="4667944" y="1383471"/>
              <a:chExt cx="4240376" cy="53469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67944" y="1641162"/>
                <a:ext cx="4240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Seq2Seq &amp; attention mechanisms, RNN, LSTM, GRU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Theorical issues: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74680D-55C6-4FD4-8673-9EBF36FD19FB}"/>
              </a:ext>
            </a:extLst>
          </p:cNvPr>
          <p:cNvGrpSpPr/>
          <p:nvPr/>
        </p:nvGrpSpPr>
        <p:grpSpPr>
          <a:xfrm>
            <a:off x="3635867" y="1320716"/>
            <a:ext cx="5328592" cy="755937"/>
            <a:chOff x="3480374" y="1203598"/>
            <a:chExt cx="5328592" cy="755937"/>
          </a:xfrm>
        </p:grpSpPr>
        <p:grpSp>
          <p:nvGrpSpPr>
            <p:cNvPr id="12" name="Group 11"/>
            <p:cNvGrpSpPr/>
            <p:nvPr/>
          </p:nvGrpSpPr>
          <p:grpSpPr>
            <a:xfrm>
              <a:off x="3480374" y="1203598"/>
              <a:ext cx="5328592" cy="755937"/>
              <a:chOff x="3414539" y="1203598"/>
              <a:chExt cx="5328592" cy="75593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Isosceles Triangle 6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3695748" y="1260765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33779" y="1402521"/>
              <a:ext cx="3716924" cy="534690"/>
              <a:chOff x="4667944" y="1383471"/>
              <a:chExt cx="3716924" cy="53469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Chatbots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67944" y="1383471"/>
                <a:ext cx="371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Introduction: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8" name="Block Arc 14"/>
            <p:cNvSpPr/>
            <p:nvPr/>
          </p:nvSpPr>
          <p:spPr>
            <a:xfrm rot="16200000">
              <a:off x="8286579" y="1497719"/>
              <a:ext cx="340071" cy="340295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EF884B-CDC3-4C48-AAD0-D1B374132E3E}"/>
              </a:ext>
            </a:extLst>
          </p:cNvPr>
          <p:cNvGrpSpPr/>
          <p:nvPr/>
        </p:nvGrpSpPr>
        <p:grpSpPr>
          <a:xfrm>
            <a:off x="2992227" y="3325498"/>
            <a:ext cx="5328592" cy="755937"/>
            <a:chOff x="2405587" y="3928417"/>
            <a:chExt cx="5328592" cy="755937"/>
          </a:xfrm>
        </p:grpSpPr>
        <p:grpSp>
          <p:nvGrpSpPr>
            <p:cNvPr id="34" name="Group 33"/>
            <p:cNvGrpSpPr/>
            <p:nvPr/>
          </p:nvGrpSpPr>
          <p:grpSpPr>
            <a:xfrm>
              <a:off x="2405587" y="3928417"/>
              <a:ext cx="5328592" cy="755937"/>
              <a:chOff x="3414539" y="1203598"/>
              <a:chExt cx="5328592" cy="75593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2636774" y="3985584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673864" y="4137162"/>
              <a:ext cx="3716924" cy="534690"/>
              <a:chOff x="4667944" y="1383471"/>
              <a:chExt cx="3716924" cy="53469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JhengHei Light" panose="020B0304030504040204" pitchFamily="34" charset="-120"/>
                    <a:ea typeface="Microsoft JhengHei Light" panose="020B0304030504040204" pitchFamily="34" charset="-120"/>
                    <a:cs typeface="Arial" pitchFamily="34" charset="0"/>
                  </a:rPr>
                  <a:t>Chatbots with Seq2Seq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Demo: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9" name="Rectangle 36"/>
            <p:cNvSpPr/>
            <p:nvPr/>
          </p:nvSpPr>
          <p:spPr>
            <a:xfrm>
              <a:off x="7188774" y="4246095"/>
              <a:ext cx="365579" cy="305595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22</a:t>
            </a:r>
          </a:p>
        </p:txBody>
      </p:sp>
      <p:sp>
        <p:nvSpPr>
          <p:cNvPr id="64" name="Block Arc 14"/>
          <p:cNvSpPr/>
          <p:nvPr/>
        </p:nvSpPr>
        <p:spPr>
          <a:xfrm rot="16200000">
            <a:off x="8320931" y="2556497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8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E13FAF-00D3-42FF-BC27-517A85EB8F9B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23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7106B0B-7A3A-4FED-AC97-CDCEA442F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Demo Chatbot with Seq2Seq </a:t>
            </a:r>
          </a:p>
        </p:txBody>
      </p:sp>
    </p:spTree>
    <p:extLst>
      <p:ext uri="{BB962C8B-B14F-4D97-AF65-F5344CB8AC3E}">
        <p14:creationId xmlns:p14="http://schemas.microsoft.com/office/powerpoint/2010/main" val="24115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Chatbot?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203598"/>
            <a:ext cx="7776864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 chatbot is a program that communicates with you,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you can communicate with via text messages.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041500"/>
            <a:ext cx="8176822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The chatbot can talk to you through different channels such as: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Fb Messenger, Siri, WeChat, SMS, Skype, and many others. 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D2890-C3D9-4137-88EA-40874D67A3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5" y="3003798"/>
            <a:ext cx="2880356" cy="1496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D376C-D76E-43AA-8F4B-185274C46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54714"/>
            <a:ext cx="3069583" cy="217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23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3D6FFEB-D6CA-419D-B59F-9E3E8516F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Rule-based &amp; Intelligent Chatbots?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F626E-73E8-472F-A585-F52C5020B256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34E550-108B-443A-AD90-88ED62901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10" y="1137146"/>
            <a:ext cx="2304256" cy="36210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87C176-589F-4F96-8E0C-01900CED52B2}"/>
              </a:ext>
            </a:extLst>
          </p:cNvPr>
          <p:cNvSpPr txBox="1"/>
          <p:nvPr/>
        </p:nvSpPr>
        <p:spPr>
          <a:xfrm>
            <a:off x="323528" y="1136483"/>
            <a:ext cx="5400599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Rule-based Chatbots that function on predefined rules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and can answer to only limited queries or questions.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07439-DA9C-4424-AC3B-74C56755DB20}"/>
              </a:ext>
            </a:extLst>
          </p:cNvPr>
          <p:cNvSpPr txBox="1"/>
          <p:nvPr/>
        </p:nvSpPr>
        <p:spPr>
          <a:xfrm>
            <a:off x="287523" y="2254596"/>
            <a:ext cx="5400599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 good rule-based chatbot requires a thorough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input of possible patterns and responses.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319A7-BCE2-4F56-8BCE-66B52C0636AD}"/>
              </a:ext>
            </a:extLst>
          </p:cNvPr>
          <p:cNvSpPr txBox="1"/>
          <p:nvPr/>
        </p:nvSpPr>
        <p:spPr>
          <a:xfrm>
            <a:off x="287523" y="3251713"/>
            <a:ext cx="5472608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This type of chatbot lacks the adaptability and analytic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capabilities of a human being to well understand 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 person’s expectations and intentions.</a:t>
            </a:r>
          </a:p>
        </p:txBody>
      </p:sp>
    </p:spTree>
    <p:extLst>
      <p:ext uri="{BB962C8B-B14F-4D97-AF65-F5344CB8AC3E}">
        <p14:creationId xmlns:p14="http://schemas.microsoft.com/office/powerpoint/2010/main" val="3250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ED74C4E-453A-4C4E-9B0E-6A75B30232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Rule-based &amp; Intelligent Chatbots?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66627-9C08-4132-A068-61CD00ED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14" y="1089318"/>
            <a:ext cx="2304256" cy="36121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F0C39A-9128-4FC1-95B9-8228D20FC8DF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5D582-0182-4498-8DAD-2A54AC3183A0}"/>
              </a:ext>
            </a:extLst>
          </p:cNvPr>
          <p:cNvSpPr txBox="1"/>
          <p:nvPr/>
        </p:nvSpPr>
        <p:spPr>
          <a:xfrm>
            <a:off x="323528" y="1417075"/>
            <a:ext cx="540059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Intelligent Chatbots leverage Machine Learning </a:t>
            </a:r>
          </a:p>
          <a:p>
            <a:pPr lvl="1"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and Natural Language Processing to deliver </a:t>
            </a:r>
          </a:p>
          <a:p>
            <a:pPr lvl="1"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more natural conversation.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CA2F-B777-4C7B-9FB2-B194EE2D74CB}"/>
              </a:ext>
            </a:extLst>
          </p:cNvPr>
          <p:cNvSpPr txBox="1"/>
          <p:nvPr/>
        </p:nvSpPr>
        <p:spPr>
          <a:xfrm>
            <a:off x="311756" y="2852342"/>
            <a:ext cx="540059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It not only understands requests but also context,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intent, emotion and it continuously gets smarter 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as it learns from conversations it has with users.</a:t>
            </a:r>
          </a:p>
        </p:txBody>
      </p:sp>
    </p:spTree>
    <p:extLst>
      <p:ext uri="{BB962C8B-B14F-4D97-AF65-F5344CB8AC3E}">
        <p14:creationId xmlns:p14="http://schemas.microsoft.com/office/powerpoint/2010/main" val="41580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8EC2B42-809A-400D-B3F7-6C8ECFDEA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67" y="961408"/>
            <a:ext cx="6108078" cy="3809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6DCD4-1B6E-4F46-BE3E-00E83A9833FD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5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FF52D76-9F93-49D1-A037-55F7E5466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The benefits &amp; limitations of Chatbots?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9EAB0-B315-4C36-BCB8-D8DAFCD0FEB6}"/>
              </a:ext>
            </a:extLst>
          </p:cNvPr>
          <p:cNvSpPr txBox="1"/>
          <p:nvPr/>
        </p:nvSpPr>
        <p:spPr>
          <a:xfrm>
            <a:off x="359532" y="1059582"/>
            <a:ext cx="8424935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 customer service channel that is always open, that can conduct multiple conversations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with multiple users simultaneously, and that provides instantaneous responses.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926B5-05DD-4B65-BF80-AF2798C53C10}"/>
              </a:ext>
            </a:extLst>
          </p:cNvPr>
          <p:cNvSpPr txBox="1"/>
          <p:nvPr/>
        </p:nvSpPr>
        <p:spPr>
          <a:xfrm>
            <a:off x="359532" y="2114186"/>
            <a:ext cx="8532948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From optimal use of time, enhanced customer service and customer knowledge to instant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chat, each of a chatbot’s strengths is perfectly aligned with customer care.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32B06-E9F5-4F83-A78B-F96AD8142CEF}"/>
              </a:ext>
            </a:extLst>
          </p:cNvPr>
          <p:cNvSpPr txBox="1"/>
          <p:nvPr/>
        </p:nvSpPr>
        <p:spPr>
          <a:xfrm>
            <a:off x="359532" y="3168790"/>
            <a:ext cx="853294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Every time a chatbot interacts with a user, it generates a conversation log.</a:t>
            </a:r>
          </a:p>
        </p:txBody>
      </p:sp>
    </p:spTree>
    <p:extLst>
      <p:ext uri="{BB962C8B-B14F-4D97-AF65-F5344CB8AC3E}">
        <p14:creationId xmlns:p14="http://schemas.microsoft.com/office/powerpoint/2010/main" val="4006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/>
                </a:solidFill>
                <a:latin typeface="Algerian" panose="04020705040A02060702" pitchFamily="82" charset="0"/>
                <a:cs typeface="Arial" pitchFamily="34" charset="0"/>
              </a:rPr>
              <a:t>OUtline</a:t>
            </a:r>
            <a:endParaRPr lang="en-US" sz="3600" dirty="0">
              <a:solidFill>
                <a:schemeClr val="accent2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079EC0-9BF3-4457-B139-04D991F8DB34}"/>
              </a:ext>
            </a:extLst>
          </p:cNvPr>
          <p:cNvGrpSpPr/>
          <p:nvPr/>
        </p:nvGrpSpPr>
        <p:grpSpPr>
          <a:xfrm>
            <a:off x="3275856" y="2283718"/>
            <a:ext cx="5684211" cy="755937"/>
            <a:chOff x="3386524" y="1923678"/>
            <a:chExt cx="5498739" cy="755937"/>
          </a:xfrm>
        </p:grpSpPr>
        <p:grpSp>
          <p:nvGrpSpPr>
            <p:cNvPr id="18" name="Group 17"/>
            <p:cNvGrpSpPr/>
            <p:nvPr/>
          </p:nvGrpSpPr>
          <p:grpSpPr>
            <a:xfrm>
              <a:off x="3386524" y="1923678"/>
              <a:ext cx="5257070" cy="755937"/>
              <a:chOff x="3414539" y="1203598"/>
              <a:chExt cx="5257070" cy="7559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314639" y="1383471"/>
                <a:ext cx="4356970" cy="576064"/>
                <a:chOff x="4572000" y="1743934"/>
                <a:chExt cx="4356970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788023" y="1743934"/>
                  <a:ext cx="4140947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607169" y="1980845"/>
              <a:ext cx="6085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44887" y="2125875"/>
              <a:ext cx="4240376" cy="534690"/>
              <a:chOff x="4667944" y="1383471"/>
              <a:chExt cx="4240376" cy="53469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67944" y="1641162"/>
                <a:ext cx="4240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Seq2Seq &amp; attention mechanisms, RNN, LSTM, GRU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Theorical issues: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74680D-55C6-4FD4-8673-9EBF36FD19FB}"/>
              </a:ext>
            </a:extLst>
          </p:cNvPr>
          <p:cNvGrpSpPr/>
          <p:nvPr/>
        </p:nvGrpSpPr>
        <p:grpSpPr>
          <a:xfrm>
            <a:off x="3563859" y="1320716"/>
            <a:ext cx="5328592" cy="755937"/>
            <a:chOff x="3480374" y="1203598"/>
            <a:chExt cx="5328592" cy="755937"/>
          </a:xfrm>
        </p:grpSpPr>
        <p:grpSp>
          <p:nvGrpSpPr>
            <p:cNvPr id="12" name="Group 11"/>
            <p:cNvGrpSpPr/>
            <p:nvPr/>
          </p:nvGrpSpPr>
          <p:grpSpPr>
            <a:xfrm>
              <a:off x="3480374" y="1203598"/>
              <a:ext cx="5328592" cy="755937"/>
              <a:chOff x="3414539" y="1203598"/>
              <a:chExt cx="5328592" cy="75593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Isosceles Triangle 6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3695748" y="1260765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33779" y="1402521"/>
              <a:ext cx="3716924" cy="534690"/>
              <a:chOff x="4667944" y="1383471"/>
              <a:chExt cx="3716924" cy="53469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Chatbots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67944" y="1383471"/>
                <a:ext cx="371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Introduction: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8" name="Block Arc 14"/>
            <p:cNvSpPr/>
            <p:nvPr/>
          </p:nvSpPr>
          <p:spPr>
            <a:xfrm rot="16200000">
              <a:off x="8286579" y="1497719"/>
              <a:ext cx="340071" cy="340295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EF884B-CDC3-4C48-AAD0-D1B374132E3E}"/>
              </a:ext>
            </a:extLst>
          </p:cNvPr>
          <p:cNvGrpSpPr/>
          <p:nvPr/>
        </p:nvGrpSpPr>
        <p:grpSpPr>
          <a:xfrm>
            <a:off x="2996692" y="3302736"/>
            <a:ext cx="5328592" cy="755937"/>
            <a:chOff x="2405587" y="3928417"/>
            <a:chExt cx="5328592" cy="755937"/>
          </a:xfrm>
        </p:grpSpPr>
        <p:grpSp>
          <p:nvGrpSpPr>
            <p:cNvPr id="34" name="Group 33"/>
            <p:cNvGrpSpPr/>
            <p:nvPr/>
          </p:nvGrpSpPr>
          <p:grpSpPr>
            <a:xfrm>
              <a:off x="2405587" y="3928417"/>
              <a:ext cx="5328592" cy="755937"/>
              <a:chOff x="3414539" y="1203598"/>
              <a:chExt cx="5328592" cy="75593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2636774" y="3985584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673864" y="4137162"/>
              <a:ext cx="3716924" cy="534690"/>
              <a:chOff x="4667944" y="1383471"/>
              <a:chExt cx="3716924" cy="53469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JhengHei Light" panose="020B0304030504040204" pitchFamily="34" charset="-120"/>
                    <a:ea typeface="Microsoft JhengHei Light" panose="020B0304030504040204" pitchFamily="34" charset="-120"/>
                    <a:cs typeface="Arial" pitchFamily="34" charset="0"/>
                  </a:rPr>
                  <a:t>Chatbots with Seq2Seq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Demo: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9" name="Rectangle 36"/>
            <p:cNvSpPr/>
            <p:nvPr/>
          </p:nvSpPr>
          <p:spPr>
            <a:xfrm>
              <a:off x="7188774" y="4246095"/>
              <a:ext cx="365579" cy="305595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6</a:t>
            </a:r>
          </a:p>
        </p:txBody>
      </p:sp>
      <p:sp>
        <p:nvSpPr>
          <p:cNvPr id="64" name="Block Arc 14"/>
          <p:cNvSpPr/>
          <p:nvPr/>
        </p:nvSpPr>
        <p:spPr>
          <a:xfrm rot="16200000">
            <a:off x="8248923" y="2556497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078FF6-9CB1-498C-9FDD-8530902521CE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7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114D75E-96A0-418B-BB2E-FA2E61D55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27C5C-4F3A-47A0-8CF5-59BFBE6943A4}"/>
              </a:ext>
            </a:extLst>
          </p:cNvPr>
          <p:cNvSpPr txBox="1"/>
          <p:nvPr/>
        </p:nvSpPr>
        <p:spPr>
          <a:xfrm>
            <a:off x="323528" y="1131590"/>
            <a:ext cx="8424936" cy="75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Problem: 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We need to generate an output sequence from a given input sequence to provide answers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to the user's conversation, as a Dialogue System.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C187E-CA2D-4AB5-A73C-0BEF5F94DB7C}"/>
              </a:ext>
            </a:extLst>
          </p:cNvPr>
          <p:cNvSpPr txBox="1"/>
          <p:nvPr/>
        </p:nvSpPr>
        <p:spPr>
          <a:xfrm>
            <a:off x="1619672" y="1794530"/>
            <a:ext cx="5904656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Seq2Seq model (also known as encoder-decoder)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74D6D3-8C2A-463B-8754-53BC04CD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55726"/>
            <a:ext cx="7596336" cy="2286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059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44737EE-33F6-496D-A215-BA9354F9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Seq2Seq?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5B9D7-F371-45F6-9D02-0FE66308AD57}"/>
              </a:ext>
            </a:extLst>
          </p:cNvPr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8ED9B-CB4E-49CA-BBC3-D7C175AA266B}"/>
              </a:ext>
            </a:extLst>
          </p:cNvPr>
          <p:cNvSpPr txBox="1"/>
          <p:nvPr/>
        </p:nvSpPr>
        <p:spPr>
          <a:xfrm>
            <a:off x="467545" y="1203598"/>
            <a:ext cx="7848871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It consists of two RNNs (Recurrent Neural Network): an Encoder and a Decoder.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4BE37-522E-4E73-88B0-D8EC929B0F8B}"/>
              </a:ext>
            </a:extLst>
          </p:cNvPr>
          <p:cNvSpPr txBox="1"/>
          <p:nvPr/>
        </p:nvSpPr>
        <p:spPr>
          <a:xfrm>
            <a:off x="1619672" y="1779662"/>
            <a:ext cx="6048671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The encoder takes a sentence as an input 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and processes the characters and words.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The encoder converts a word into vectors of the same size, 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containing only the necessary information.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BCA-8B11-4075-AA39-E5D1EFFB2D26}"/>
              </a:ext>
            </a:extLst>
          </p:cNvPr>
          <p:cNvSpPr txBox="1"/>
          <p:nvPr/>
        </p:nvSpPr>
        <p:spPr>
          <a:xfrm>
            <a:off x="1619672" y="3339911"/>
            <a:ext cx="7344816" cy="10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The decoder will generate the sequence (the answer is generated).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Each decoder step will be affected by the word created in the previous step.</a:t>
            </a:r>
          </a:p>
        </p:txBody>
      </p:sp>
    </p:spTree>
    <p:extLst>
      <p:ext uri="{BB962C8B-B14F-4D97-AF65-F5344CB8AC3E}">
        <p14:creationId xmlns:p14="http://schemas.microsoft.com/office/powerpoint/2010/main" val="18307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1016</Words>
  <Application>Microsoft Office PowerPoint</Application>
  <PresentationFormat>On-screen Show (16:9)</PresentationFormat>
  <Paragraphs>158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Microsoft JhengHei Light</vt:lpstr>
      <vt:lpstr>Algerian</vt:lpstr>
      <vt:lpstr>Arial</vt:lpstr>
      <vt:lpstr>Arial Unicode MS</vt:lpstr>
      <vt:lpstr>Bahnschrift</vt:lpstr>
      <vt:lpstr>Bodoni MT</vt:lpstr>
      <vt:lpstr>Book Antiqua</vt:lpstr>
      <vt:lpstr>Calibri</vt:lpstr>
      <vt:lpstr>Cambria Math</vt:lpstr>
      <vt:lpstr>Informal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Tuan Ngo</cp:lastModifiedBy>
  <cp:revision>242</cp:revision>
  <dcterms:created xsi:type="dcterms:W3CDTF">2016-12-05T23:26:54Z</dcterms:created>
  <dcterms:modified xsi:type="dcterms:W3CDTF">2020-09-21T16:48:29Z</dcterms:modified>
</cp:coreProperties>
</file>