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3" r:id="rId7"/>
    <p:sldId id="264" r:id="rId8"/>
    <p:sldId id="265" r:id="rId9"/>
    <p:sldId id="266" r:id="rId10"/>
    <p:sldId id="268" r:id="rId11"/>
    <p:sldId id="269" r:id="rId12"/>
    <p:sldId id="270" r:id="rId1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4/27/2021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03637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4/27/2021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4934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4/27/2021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1067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4/27/2021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9669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4/27/2021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8626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4/27/2021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7270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4/27/2021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018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4/27/2021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625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4/27/2021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750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4/27/2021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1716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4/27/2021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76591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4/27/2021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9729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12" r:id="rId8"/>
    <p:sldLayoutId id="2147483713" r:id="rId9"/>
    <p:sldLayoutId id="2147483714" r:id="rId10"/>
    <p:sldLayoutId id="214748372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Bright and colorful light trails forming a curve">
            <a:extLst>
              <a:ext uri="{FF2B5EF4-FFF2-40B4-BE49-F238E27FC236}">
                <a16:creationId xmlns:a16="http://schemas.microsoft.com/office/drawing/2014/main" id="{0187D29C-225A-47F4-A9AC-7DB1651DF5DB}"/>
              </a:ext>
            </a:extLst>
          </p:cNvPr>
          <p:cNvPicPr>
            <a:picLocks noChangeAspect="1"/>
          </p:cNvPicPr>
          <p:nvPr/>
        </p:nvPicPr>
        <p:blipFill rotWithShape="1">
          <a:blip r:embed="rId2">
            <a:alphaModFix amt="40000"/>
          </a:blip>
          <a:srcRect t="8282" r="-1" b="16447"/>
          <a:stretch/>
        </p:blipFill>
        <p:spPr>
          <a:xfrm>
            <a:off x="1525" y="10"/>
            <a:ext cx="12188951" cy="6857990"/>
          </a:xfrm>
          <a:prstGeom prst="rect">
            <a:avLst/>
          </a:prstGeom>
        </p:spPr>
      </p:pic>
      <p:grpSp>
        <p:nvGrpSpPr>
          <p:cNvPr id="24"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5" name="Oval 2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3AE9E64-F60E-46B6-AD5B-8C3B943A9DAF}"/>
              </a:ext>
            </a:extLst>
          </p:cNvPr>
          <p:cNvSpPr>
            <a:spLocks noGrp="1"/>
          </p:cNvSpPr>
          <p:nvPr>
            <p:ph type="ctrTitle"/>
          </p:nvPr>
        </p:nvSpPr>
        <p:spPr>
          <a:xfrm>
            <a:off x="2562606" y="1122363"/>
            <a:ext cx="7063739" cy="2387600"/>
          </a:xfrm>
        </p:spPr>
        <p:txBody>
          <a:bodyPr>
            <a:normAutofit/>
          </a:bodyPr>
          <a:lstStyle/>
          <a:p>
            <a:r>
              <a:rPr lang="en-US" dirty="0">
                <a:solidFill>
                  <a:srgbClr val="FFFFFF"/>
                </a:solidFill>
              </a:rPr>
              <a:t>QUẢN LÝ NHÂN SỰ</a:t>
            </a:r>
            <a:endParaRPr lang="vi-VN" dirty="0">
              <a:solidFill>
                <a:srgbClr val="FFFFFF"/>
              </a:solidFill>
            </a:endParaRPr>
          </a:p>
        </p:txBody>
      </p:sp>
      <p:graphicFrame>
        <p:nvGraphicFramePr>
          <p:cNvPr id="21" name="Table 20">
            <a:extLst>
              <a:ext uri="{FF2B5EF4-FFF2-40B4-BE49-F238E27FC236}">
                <a16:creationId xmlns:a16="http://schemas.microsoft.com/office/drawing/2014/main" id="{02F77905-B648-49A5-8604-73A9CDBF2AE1}"/>
              </a:ext>
            </a:extLst>
          </p:cNvPr>
          <p:cNvGraphicFramePr>
            <a:graphicFrameLocks noGrp="1"/>
          </p:cNvGraphicFramePr>
          <p:nvPr>
            <p:extLst>
              <p:ext uri="{D42A27DB-BD31-4B8C-83A1-F6EECF244321}">
                <p14:modId xmlns:p14="http://schemas.microsoft.com/office/powerpoint/2010/main" val="2344788158"/>
              </p:ext>
            </p:extLst>
          </p:nvPr>
        </p:nvGraphicFramePr>
        <p:xfrm>
          <a:off x="563338" y="4290297"/>
          <a:ext cx="4724400" cy="1854200"/>
        </p:xfrm>
        <a:graphic>
          <a:graphicData uri="http://schemas.openxmlformats.org/drawingml/2006/table">
            <a:tbl>
              <a:tblPr firstRow="1" bandRow="1">
                <a:tableStyleId>{5940675A-B579-460E-94D1-54222C63F5DA}</a:tableStyleId>
              </a:tblPr>
              <a:tblGrid>
                <a:gridCol w="3124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70840">
                <a:tc>
                  <a: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Thành</a:t>
                      </a:r>
                      <a:r>
                        <a:rPr lang="en-US" b="1" baseline="0" dirty="0">
                          <a:solidFill>
                            <a:schemeClr val="bg1"/>
                          </a:solidFill>
                          <a:latin typeface="Times New Roman" panose="02020603050405020304" pitchFamily="18" charset="0"/>
                          <a:cs typeface="Times New Roman" panose="02020603050405020304" pitchFamily="18" charset="0"/>
                        </a:rPr>
                        <a:t> </a:t>
                      </a:r>
                      <a:r>
                        <a:rPr lang="en-US" b="1" baseline="0" dirty="0" err="1">
                          <a:solidFill>
                            <a:schemeClr val="bg1"/>
                          </a:solidFill>
                          <a:latin typeface="Times New Roman" panose="02020603050405020304" pitchFamily="18" charset="0"/>
                          <a:cs typeface="Times New Roman" panose="02020603050405020304" pitchFamily="18" charset="0"/>
                        </a:rPr>
                        <a:t>viên</a:t>
                      </a:r>
                      <a:endParaRPr 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dirty="0" err="1">
                          <a:solidFill>
                            <a:schemeClr val="bg1"/>
                          </a:solidFill>
                          <a:latin typeface="Times New Roman" panose="02020603050405020304" pitchFamily="18" charset="0"/>
                          <a:cs typeface="Times New Roman" panose="02020603050405020304" pitchFamily="18" charset="0"/>
                        </a:rPr>
                        <a:t>Nhiệm</a:t>
                      </a:r>
                      <a:r>
                        <a:rPr lang="en-US" b="1" baseline="0" dirty="0">
                          <a:solidFill>
                            <a:schemeClr val="bg1"/>
                          </a:solidFill>
                          <a:latin typeface="Times New Roman" panose="02020603050405020304" pitchFamily="18" charset="0"/>
                          <a:cs typeface="Times New Roman" panose="02020603050405020304" pitchFamily="18" charset="0"/>
                        </a:rPr>
                        <a:t> </a:t>
                      </a:r>
                      <a:r>
                        <a:rPr lang="en-US" b="1" baseline="0" dirty="0" err="1">
                          <a:solidFill>
                            <a:schemeClr val="bg1"/>
                          </a:solidFill>
                          <a:latin typeface="Times New Roman" panose="02020603050405020304" pitchFamily="18" charset="0"/>
                          <a:cs typeface="Times New Roman" panose="02020603050405020304" pitchFamily="18" charset="0"/>
                        </a:rPr>
                        <a:t>vụ</a:t>
                      </a:r>
                      <a:endParaRPr 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0"/>
                  </a:ext>
                </a:extLst>
              </a:tr>
              <a:tr h="370840">
                <a:tc>
                  <a:txBody>
                    <a:bodyPr/>
                    <a:lstStyle/>
                    <a:p>
                      <a:r>
                        <a:rPr lang="en-US" dirty="0">
                          <a:solidFill>
                            <a:schemeClr val="bg1"/>
                          </a:solidFill>
                          <a:latin typeface="Times New Roman" panose="02020603050405020304" pitchFamily="18" charset="0"/>
                          <a:cs typeface="Times New Roman" panose="02020603050405020304" pitchFamily="18" charset="0"/>
                        </a:rPr>
                        <a:t>1. </a:t>
                      </a:r>
                      <a:r>
                        <a:rPr lang="en-US" dirty="0" err="1">
                          <a:solidFill>
                            <a:schemeClr val="bg1"/>
                          </a:solidFill>
                          <a:latin typeface="Times New Roman" panose="02020603050405020304" pitchFamily="18" charset="0"/>
                          <a:cs typeface="Times New Roman" panose="02020603050405020304" pitchFamily="18" charset="0"/>
                        </a:rPr>
                        <a:t>Đặng</a:t>
                      </a:r>
                      <a:r>
                        <a:rPr lang="en-US" dirty="0">
                          <a:solidFill>
                            <a:schemeClr val="bg1"/>
                          </a:solidFill>
                          <a:latin typeface="Times New Roman" panose="02020603050405020304" pitchFamily="18" charset="0"/>
                          <a:cs typeface="Times New Roman" panose="02020603050405020304" pitchFamily="18" charset="0"/>
                        </a:rPr>
                        <a:t> Minh </a:t>
                      </a:r>
                      <a:r>
                        <a:rPr lang="en-US" dirty="0" err="1">
                          <a:solidFill>
                            <a:schemeClr val="bg1"/>
                          </a:solidFill>
                          <a:latin typeface="Times New Roman" panose="02020603050405020304" pitchFamily="18" charset="0"/>
                          <a:cs typeface="Times New Roman" panose="02020603050405020304" pitchFamily="18" charset="0"/>
                        </a:rPr>
                        <a:t>Đạt</a:t>
                      </a:r>
                      <a:endParaRPr 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solidFill>
                            <a:schemeClr val="bg1"/>
                          </a:solidFill>
                          <a:latin typeface="Times New Roman" panose="02020603050405020304" pitchFamily="18" charset="0"/>
                          <a:cs typeface="Times New Roman" panose="02020603050405020304" pitchFamily="18" charset="0"/>
                        </a:rPr>
                        <a:t>Trưởng</a:t>
                      </a:r>
                      <a:r>
                        <a:rPr lang="en-US" baseline="0" dirty="0">
                          <a:solidFill>
                            <a:schemeClr val="bg1"/>
                          </a:solidFill>
                          <a:latin typeface="Times New Roman" panose="02020603050405020304" pitchFamily="18" charset="0"/>
                          <a:cs typeface="Times New Roman" panose="02020603050405020304" pitchFamily="18" charset="0"/>
                        </a:rPr>
                        <a:t> </a:t>
                      </a:r>
                      <a:r>
                        <a:rPr lang="en-US" baseline="0" dirty="0" err="1">
                          <a:solidFill>
                            <a:schemeClr val="bg1"/>
                          </a:solidFill>
                          <a:latin typeface="Times New Roman" panose="02020603050405020304" pitchFamily="18" charset="0"/>
                          <a:cs typeface="Times New Roman" panose="02020603050405020304" pitchFamily="18" charset="0"/>
                        </a:rPr>
                        <a:t>nhóm</a:t>
                      </a:r>
                      <a:endParaRPr 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solidFill>
                            <a:schemeClr val="bg1"/>
                          </a:solidFill>
                          <a:latin typeface="Times New Roman" panose="02020603050405020304" pitchFamily="18" charset="0"/>
                          <a:cs typeface="Times New Roman" panose="02020603050405020304" pitchFamily="18" charset="0"/>
                        </a:rPr>
                        <a:t>2. Ngô </a:t>
                      </a:r>
                      <a:r>
                        <a:rPr lang="en-US" dirty="0" err="1">
                          <a:solidFill>
                            <a:schemeClr val="bg1"/>
                          </a:solidFill>
                          <a:latin typeface="Times New Roman" panose="02020603050405020304" pitchFamily="18" charset="0"/>
                          <a:cs typeface="Times New Roman" panose="02020603050405020304" pitchFamily="18" charset="0"/>
                        </a:rPr>
                        <a:t>Hoàng</a:t>
                      </a:r>
                      <a:r>
                        <a:rPr lang="en-US" dirty="0">
                          <a:solidFill>
                            <a:schemeClr val="bg1"/>
                          </a:solidFill>
                          <a:latin typeface="Times New Roman" panose="02020603050405020304" pitchFamily="18" charset="0"/>
                          <a:cs typeface="Times New Roman" panose="02020603050405020304" pitchFamily="18" charset="0"/>
                        </a:rPr>
                        <a:t> Anh Tuấn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solidFill>
                            <a:schemeClr val="bg1"/>
                          </a:solidFill>
                          <a:latin typeface="Times New Roman" panose="02020603050405020304" pitchFamily="18" charset="0"/>
                          <a:cs typeface="Times New Roman" panose="02020603050405020304" pitchFamily="18" charset="0"/>
                        </a:rPr>
                        <a:t>Thành</a:t>
                      </a:r>
                      <a:r>
                        <a:rPr lang="en-US" baseline="0" dirty="0">
                          <a:solidFill>
                            <a:schemeClr val="bg1"/>
                          </a:solidFill>
                          <a:latin typeface="Times New Roman" panose="02020603050405020304" pitchFamily="18" charset="0"/>
                          <a:cs typeface="Times New Roman" panose="02020603050405020304" pitchFamily="18" charset="0"/>
                        </a:rPr>
                        <a:t> </a:t>
                      </a:r>
                      <a:r>
                        <a:rPr lang="en-US" baseline="0" dirty="0" err="1">
                          <a:solidFill>
                            <a:schemeClr val="bg1"/>
                          </a:solidFill>
                          <a:latin typeface="Times New Roman" panose="02020603050405020304" pitchFamily="18" charset="0"/>
                          <a:cs typeface="Times New Roman" panose="02020603050405020304" pitchFamily="18" charset="0"/>
                        </a:rPr>
                        <a:t>viên</a:t>
                      </a:r>
                      <a:endParaRPr 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solidFill>
                            <a:schemeClr val="bg1"/>
                          </a:solidFill>
                          <a:latin typeface="Times New Roman" panose="02020603050405020304" pitchFamily="18" charset="0"/>
                          <a:cs typeface="Times New Roman" panose="02020603050405020304" pitchFamily="18" charset="0"/>
                        </a:rPr>
                        <a:t>3. </a:t>
                      </a:r>
                      <a:r>
                        <a:rPr lang="en-US" dirty="0" err="1">
                          <a:solidFill>
                            <a:schemeClr val="bg1"/>
                          </a:solidFill>
                          <a:latin typeface="Times New Roman" panose="02020603050405020304" pitchFamily="18" charset="0"/>
                          <a:cs typeface="Times New Roman" panose="02020603050405020304" pitchFamily="18" charset="0"/>
                        </a:rPr>
                        <a:t>Nguyễn</a:t>
                      </a:r>
                      <a:r>
                        <a:rPr lang="en-US" dirty="0">
                          <a:solidFill>
                            <a:schemeClr val="bg1"/>
                          </a:solidFill>
                          <a:latin typeface="Times New Roman" panose="02020603050405020304" pitchFamily="18" charset="0"/>
                          <a:cs typeface="Times New Roman" panose="02020603050405020304" pitchFamily="18" charset="0"/>
                        </a:rPr>
                        <a:t> Tuấn </a:t>
                      </a:r>
                      <a:r>
                        <a:rPr lang="en-US" dirty="0" err="1">
                          <a:solidFill>
                            <a:schemeClr val="bg1"/>
                          </a:solidFill>
                          <a:latin typeface="Times New Roman" panose="02020603050405020304" pitchFamily="18" charset="0"/>
                          <a:cs typeface="Times New Roman" panose="02020603050405020304" pitchFamily="18" charset="0"/>
                        </a:rPr>
                        <a:t>Phong</a:t>
                      </a:r>
                      <a:endParaRPr 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solidFill>
                            <a:schemeClr val="bg1"/>
                          </a:solidFill>
                          <a:latin typeface="Times New Roman" panose="02020603050405020304" pitchFamily="18" charset="0"/>
                          <a:cs typeface="Times New Roman" panose="02020603050405020304" pitchFamily="18" charset="0"/>
                        </a:rPr>
                        <a:t>Thành</a:t>
                      </a:r>
                      <a:r>
                        <a:rPr lang="en-US" baseline="0" dirty="0">
                          <a:solidFill>
                            <a:schemeClr val="bg1"/>
                          </a:solidFill>
                          <a:latin typeface="Times New Roman" panose="02020603050405020304" pitchFamily="18" charset="0"/>
                          <a:cs typeface="Times New Roman" panose="02020603050405020304" pitchFamily="18" charset="0"/>
                        </a:rPr>
                        <a:t> </a:t>
                      </a:r>
                      <a:r>
                        <a:rPr lang="en-US" baseline="0" dirty="0" err="1">
                          <a:solidFill>
                            <a:schemeClr val="bg1"/>
                          </a:solidFill>
                          <a:latin typeface="Times New Roman" panose="02020603050405020304" pitchFamily="18" charset="0"/>
                          <a:cs typeface="Times New Roman" panose="02020603050405020304" pitchFamily="18" charset="0"/>
                        </a:rPr>
                        <a:t>viên</a:t>
                      </a:r>
                      <a:endParaRPr 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23" name="Table 22">
            <a:extLst>
              <a:ext uri="{FF2B5EF4-FFF2-40B4-BE49-F238E27FC236}">
                <a16:creationId xmlns:a16="http://schemas.microsoft.com/office/drawing/2014/main" id="{13B68A30-AF77-4C99-BE2E-6B241993DDDF}"/>
              </a:ext>
            </a:extLst>
          </p:cNvPr>
          <p:cNvGraphicFramePr>
            <a:graphicFrameLocks noGrp="1"/>
          </p:cNvGraphicFramePr>
          <p:nvPr>
            <p:extLst>
              <p:ext uri="{D42A27DB-BD31-4B8C-83A1-F6EECF244321}">
                <p14:modId xmlns:p14="http://schemas.microsoft.com/office/powerpoint/2010/main" val="3358529586"/>
              </p:ext>
            </p:extLst>
          </p:nvPr>
        </p:nvGraphicFramePr>
        <p:xfrm>
          <a:off x="1503255" y="5914239"/>
          <a:ext cx="2522989" cy="365760"/>
        </p:xfrm>
        <a:graphic>
          <a:graphicData uri="http://schemas.openxmlformats.org/drawingml/2006/table">
            <a:tbl>
              <a:tblPr firstRow="1" bandRow="1">
                <a:tableStyleId>{5940675A-B579-460E-94D1-54222C63F5DA}</a:tableStyleId>
              </a:tblPr>
              <a:tblGrid>
                <a:gridCol w="2522989">
                  <a:extLst>
                    <a:ext uri="{9D8B030D-6E8A-4147-A177-3AD203B41FA5}">
                      <a16:colId xmlns:a16="http://schemas.microsoft.com/office/drawing/2014/main" val="20000"/>
                    </a:ext>
                  </a:extLst>
                </a:gridCol>
              </a:tblGrid>
              <a:tr h="230258">
                <a:tc>
                  <a:txBody>
                    <a:bodyPr/>
                    <a:lstStyle/>
                    <a:p>
                      <a:pPr algn="l"/>
                      <a:r>
                        <a:rPr lang="en-US" b="1" dirty="0">
                          <a:latin typeface="Times New Roman" panose="02020603050405020304" pitchFamily="18" charset="0"/>
                          <a:cs typeface="Times New Roman" panose="02020603050405020304" pitchFamily="18" charset="0"/>
                        </a:rPr>
                        <a:t>GVHD:</a:t>
                      </a:r>
                      <a:r>
                        <a:rPr lang="en-US" b="1" baseline="0" dirty="0">
                          <a:latin typeface="Times New Roman" panose="02020603050405020304" pitchFamily="18" charset="0"/>
                          <a:cs typeface="Times New Roman" panose="02020603050405020304" pitchFamily="18" charset="0"/>
                        </a:rPr>
                        <a:t> Lê </a:t>
                      </a:r>
                      <a:r>
                        <a:rPr lang="en-US" b="1" baseline="0" dirty="0" err="1">
                          <a:latin typeface="Times New Roman" panose="02020603050405020304" pitchFamily="18" charset="0"/>
                          <a:cs typeface="Times New Roman" panose="02020603050405020304" pitchFamily="18" charset="0"/>
                        </a:rPr>
                        <a:t>Văn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Phụng</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7445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0635" y="76199"/>
            <a:ext cx="2074039" cy="786452"/>
          </a:xfrm>
          <a:prstGeom prst="rect">
            <a:avLst/>
          </a:prstGeom>
        </p:spPr>
      </p:pic>
      <p:sp>
        <p:nvSpPr>
          <p:cNvPr id="5" name="Dodecagon 4"/>
          <p:cNvSpPr/>
          <p:nvPr/>
        </p:nvSpPr>
        <p:spPr>
          <a:xfrm>
            <a:off x="9906000" y="152400"/>
            <a:ext cx="533400" cy="457200"/>
          </a:xfrm>
          <a:prstGeom prst="dodecag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Times New Roman" pitchFamily="18" charset="0"/>
              <a:cs typeface="Times New Roman" pitchFamily="18" charset="0"/>
            </a:endParaRPr>
          </a:p>
        </p:txBody>
      </p:sp>
      <p:sp>
        <p:nvSpPr>
          <p:cNvPr id="6" name="TextBox 5"/>
          <p:cNvSpPr txBox="1"/>
          <p:nvPr/>
        </p:nvSpPr>
        <p:spPr>
          <a:xfrm>
            <a:off x="9906000" y="196335"/>
            <a:ext cx="533400" cy="646331"/>
          </a:xfrm>
          <a:prstGeom prst="rect">
            <a:avLst/>
          </a:prstGeom>
          <a:noFill/>
        </p:spPr>
        <p:txBody>
          <a:bodyPr wrap="square" rtlCol="0">
            <a:spAutoFit/>
          </a:bodyPr>
          <a:lstStyle/>
          <a:p>
            <a:pPr algn="ctr"/>
            <a:r>
              <a:rPr lang="en-US" b="1">
                <a:solidFill>
                  <a:schemeClr val="bg1"/>
                </a:solidFill>
                <a:latin typeface="Times New Roman" pitchFamily="18" charset="0"/>
                <a:cs typeface="Times New Roman" pitchFamily="18" charset="0"/>
              </a:rPr>
              <a:t>9</a:t>
            </a:r>
          </a:p>
          <a:p>
            <a:pPr algn="ctr"/>
            <a:endParaRPr lang="en-US" b="1">
              <a:solidFill>
                <a:schemeClr val="bg1"/>
              </a:solidFill>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9BB992E9-7162-4872-84DE-937C5A63DB4A}"/>
              </a:ext>
            </a:extLst>
          </p:cNvPr>
          <p:cNvSpPr/>
          <p:nvPr/>
        </p:nvSpPr>
        <p:spPr>
          <a:xfrm>
            <a:off x="3202225" y="682386"/>
            <a:ext cx="6099748"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Khó</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cap="none" spc="0" dirty="0" err="1">
                <a:ln w="0"/>
                <a:solidFill>
                  <a:schemeClr val="tx1"/>
                </a:solidFill>
                <a:effectLst>
                  <a:outerShdw blurRad="38100" dist="19050" dir="2700000" algn="tl" rotWithShape="0">
                    <a:schemeClr val="dk1">
                      <a:alpha val="40000"/>
                    </a:schemeClr>
                  </a:outerShdw>
                </a:effectLst>
              </a:rPr>
              <a:t>khăn</a:t>
            </a:r>
            <a:r>
              <a:rPr lang="en-US" sz="5400" b="0" cap="none" spc="0" dirty="0">
                <a:ln w="0"/>
                <a:solidFill>
                  <a:schemeClr val="tx1"/>
                </a:solidFill>
                <a:effectLst>
                  <a:outerShdw blurRad="38100" dist="19050" dir="2700000" algn="tl" rotWithShape="0">
                    <a:schemeClr val="dk1">
                      <a:alpha val="40000"/>
                    </a:schemeClr>
                  </a:outerShdw>
                </a:effectLst>
              </a:rPr>
              <a:t> – </a:t>
            </a:r>
            <a:r>
              <a:rPr lang="en-US" sz="5400" b="0" cap="none" spc="0" dirty="0" err="1">
                <a:ln w="0"/>
                <a:solidFill>
                  <a:schemeClr val="tx1"/>
                </a:solidFill>
                <a:effectLst>
                  <a:outerShdw blurRad="38100" dist="19050" dir="2700000" algn="tl" rotWithShape="0">
                    <a:schemeClr val="dk1">
                      <a:alpha val="40000"/>
                    </a:schemeClr>
                  </a:outerShdw>
                </a:effectLst>
              </a:rPr>
              <a:t>Thuận</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cap="none" spc="0" dirty="0" err="1">
                <a:ln w="0"/>
                <a:solidFill>
                  <a:schemeClr val="tx1"/>
                </a:solidFill>
                <a:effectLst>
                  <a:outerShdw blurRad="38100" dist="19050" dir="2700000" algn="tl" rotWithShape="0">
                    <a:schemeClr val="dk1">
                      <a:alpha val="40000"/>
                    </a:schemeClr>
                  </a:outerShdw>
                </a:effectLst>
              </a:rPr>
              <a:t>l</a:t>
            </a:r>
            <a:r>
              <a:rPr lang="en-US" sz="5400" dirty="0" err="1">
                <a:ln w="0"/>
                <a:effectLst>
                  <a:outerShdw blurRad="38100" dist="19050" dir="2700000" algn="tl" rotWithShape="0">
                    <a:schemeClr val="dk1">
                      <a:alpha val="40000"/>
                    </a:schemeClr>
                  </a:outerShdw>
                </a:effectLst>
              </a:rPr>
              <a:t>ợi</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Content Placeholder 6">
            <a:extLst>
              <a:ext uri="{FF2B5EF4-FFF2-40B4-BE49-F238E27FC236}">
                <a16:creationId xmlns:a16="http://schemas.microsoft.com/office/drawing/2014/main" id="{BB003847-1676-42A5-8A81-84D0C250B55B}"/>
              </a:ext>
            </a:extLst>
          </p:cNvPr>
          <p:cNvSpPr>
            <a:spLocks noGrp="1"/>
          </p:cNvSpPr>
          <p:nvPr>
            <p:ph idx="1"/>
          </p:nvPr>
        </p:nvSpPr>
        <p:spPr>
          <a:xfrm>
            <a:off x="1140781" y="1705136"/>
            <a:ext cx="10080594" cy="4180760"/>
          </a:xfrm>
        </p:spPr>
        <p:txBody>
          <a:bodyPr/>
          <a:lstStyle/>
          <a:p>
            <a:r>
              <a:rPr lang="en-US" sz="2800" err="1"/>
              <a:t>Khó</a:t>
            </a:r>
            <a:r>
              <a:rPr lang="en-US" sz="2800"/>
              <a:t> khăn</a:t>
            </a:r>
            <a:endParaRPr lang="en-US" sz="2800" dirty="0"/>
          </a:p>
          <a:p>
            <a:pPr marL="0" indent="0">
              <a:buNone/>
            </a:pPr>
            <a:r>
              <a:rPr lang="en-US" sz="2800"/>
              <a:t>      </a:t>
            </a:r>
            <a:r>
              <a:rPr lang="en-US" sz="2400"/>
              <a:t>- Kiến thức chuyên môn của các thành viên ch</a:t>
            </a:r>
            <a:r>
              <a:rPr lang="vi-VN" sz="2400"/>
              <a:t>ư</a:t>
            </a:r>
            <a:r>
              <a:rPr lang="en-US" sz="2400"/>
              <a:t>a vững dẫn đến mất nhiều thời gian để xây dựng dự án.</a:t>
            </a:r>
          </a:p>
          <a:p>
            <a:pPr marL="0" indent="0">
              <a:buNone/>
            </a:pPr>
            <a:r>
              <a:rPr lang="en-US" sz="2400"/>
              <a:t>       - Các yếu tố khách quan.</a:t>
            </a:r>
            <a:endParaRPr lang="en-US" sz="2400" dirty="0"/>
          </a:p>
          <a:p>
            <a:r>
              <a:rPr lang="en-US" sz="2800" dirty="0" err="1"/>
              <a:t>Thuận</a:t>
            </a:r>
            <a:r>
              <a:rPr lang="en-US" sz="2800" dirty="0"/>
              <a:t> </a:t>
            </a:r>
            <a:r>
              <a:rPr lang="en-US" sz="2800" dirty="0" err="1"/>
              <a:t>lợi</a:t>
            </a:r>
            <a:endParaRPr lang="en-US" sz="2800" dirty="0"/>
          </a:p>
          <a:p>
            <a:pPr marL="457200" lvl="1" indent="0">
              <a:buNone/>
            </a:pPr>
            <a:r>
              <a:rPr lang="en-US" sz="2400"/>
              <a:t> - Có giảng viên hỗ trợ định h</a:t>
            </a:r>
            <a:r>
              <a:rPr lang="vi-VN" sz="2400"/>
              <a:t>ư</a:t>
            </a:r>
            <a:r>
              <a:rPr lang="en-US" sz="2400"/>
              <a:t>ớng thực hiện dự án.</a:t>
            </a:r>
          </a:p>
          <a:p>
            <a:pPr marL="457200" lvl="1" indent="0">
              <a:buNone/>
            </a:pPr>
            <a:r>
              <a:rPr lang="en-US" sz="2400"/>
              <a:t> - Các thành viên hợp tác tuyệt đối, phân chia công việc theo khả năng.</a:t>
            </a:r>
          </a:p>
          <a:p>
            <a:pPr marL="457200" lvl="1" indent="0">
              <a:buNone/>
            </a:pPr>
            <a:r>
              <a:rPr lang="en-US" sz="2400"/>
              <a:t> - </a:t>
            </a:r>
          </a:p>
          <a:p>
            <a:pPr marL="457200" lvl="1" indent="0">
              <a:buNone/>
            </a:pPr>
            <a:endParaRPr lang="en-US" sz="2400" dirty="0"/>
          </a:p>
        </p:txBody>
      </p:sp>
    </p:spTree>
    <p:extLst>
      <p:ext uri="{BB962C8B-B14F-4D97-AF65-F5344CB8AC3E}">
        <p14:creationId xmlns:p14="http://schemas.microsoft.com/office/powerpoint/2010/main" val="32213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0635" y="76199"/>
            <a:ext cx="2074039" cy="786452"/>
          </a:xfrm>
          <a:prstGeom prst="rect">
            <a:avLst/>
          </a:prstGeom>
        </p:spPr>
      </p:pic>
      <p:sp>
        <p:nvSpPr>
          <p:cNvPr id="5" name="Dodecagon 4"/>
          <p:cNvSpPr/>
          <p:nvPr/>
        </p:nvSpPr>
        <p:spPr>
          <a:xfrm>
            <a:off x="9906000" y="152400"/>
            <a:ext cx="533400" cy="457200"/>
          </a:xfrm>
          <a:prstGeom prst="dodecag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Times New Roman" pitchFamily="18" charset="0"/>
              <a:cs typeface="Times New Roman" pitchFamily="18" charset="0"/>
            </a:endParaRPr>
          </a:p>
        </p:txBody>
      </p:sp>
      <p:sp>
        <p:nvSpPr>
          <p:cNvPr id="6" name="TextBox 5"/>
          <p:cNvSpPr txBox="1"/>
          <p:nvPr/>
        </p:nvSpPr>
        <p:spPr>
          <a:xfrm>
            <a:off x="9906000" y="196335"/>
            <a:ext cx="533400" cy="646331"/>
          </a:xfrm>
          <a:prstGeom prst="rect">
            <a:avLst/>
          </a:prstGeom>
          <a:noFill/>
        </p:spPr>
        <p:txBody>
          <a:bodyPr wrap="square" rtlCol="0">
            <a:spAutoFit/>
          </a:bodyPr>
          <a:lstStyle/>
          <a:p>
            <a:pPr algn="ctr"/>
            <a:r>
              <a:rPr lang="en-US" b="1">
                <a:solidFill>
                  <a:schemeClr val="bg1"/>
                </a:solidFill>
                <a:latin typeface="Times New Roman" pitchFamily="18" charset="0"/>
                <a:cs typeface="Times New Roman" pitchFamily="18" charset="0"/>
              </a:rPr>
              <a:t>10</a:t>
            </a:r>
          </a:p>
          <a:p>
            <a:pPr algn="ctr"/>
            <a:endParaRPr lang="en-US" b="1">
              <a:solidFill>
                <a:schemeClr val="bg1"/>
              </a:solidFill>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ABA2C48F-8567-4E57-A0CF-D65628B79078}"/>
              </a:ext>
            </a:extLst>
          </p:cNvPr>
          <p:cNvSpPr/>
          <p:nvPr/>
        </p:nvSpPr>
        <p:spPr>
          <a:xfrm>
            <a:off x="1210971" y="2401968"/>
            <a:ext cx="8125815" cy="1446550"/>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DEMO </a:t>
            </a:r>
            <a:r>
              <a:rPr lang="en-US" sz="88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Ứng</a:t>
            </a: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88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Dụng</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26" name="Picture 2" descr="Free 4 maifen] Nhận làm ảnh gif để làm avatar trên maifen ! | Diễn đàn  Maifen">
            <a:extLst>
              <a:ext uri="{FF2B5EF4-FFF2-40B4-BE49-F238E27FC236}">
                <a16:creationId xmlns:a16="http://schemas.microsoft.com/office/drawing/2014/main" id="{3DE273C1-14A3-4498-A163-64E8D2CF2C1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644062" y="2257843"/>
            <a:ext cx="159067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78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circle(in)">
                                      <p:cBhvr>
                                        <p:cTn id="10"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74A615-19D6-4C73-B180-0541FF725C69}"/>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Effect>
                      <a14:colorTemperature colorTemp="6000"/>
                    </a14:imgEffect>
                  </a14:imgLayer>
                </a14:imgProps>
              </a:ext>
              <a:ext uri="{28A0092B-C50C-407E-A947-70E740481C1C}">
                <a14:useLocalDpi xmlns:a14="http://schemas.microsoft.com/office/drawing/2010/main" val="0"/>
              </a:ext>
            </a:extLst>
          </a:blip>
          <a:stretch>
            <a:fillRect/>
          </a:stretch>
        </p:blipFill>
        <p:spPr>
          <a:xfrm>
            <a:off x="1429304" y="97654"/>
            <a:ext cx="9144000" cy="6662691"/>
          </a:xfrm>
          <a:prstGeom prst="rect">
            <a:avLst/>
          </a:prstGeom>
        </p:spPr>
      </p:pic>
    </p:spTree>
    <p:extLst>
      <p:ext uri="{BB962C8B-B14F-4D97-AF65-F5344CB8AC3E}">
        <p14:creationId xmlns:p14="http://schemas.microsoft.com/office/powerpoint/2010/main" val="62915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0639" y="76202"/>
            <a:ext cx="2074039" cy="786452"/>
          </a:xfrm>
          <a:prstGeom prst="rect">
            <a:avLst/>
          </a:prstGeom>
        </p:spPr>
      </p:pic>
      <p:sp>
        <p:nvSpPr>
          <p:cNvPr id="5" name="Dodecagon 4"/>
          <p:cNvSpPr/>
          <p:nvPr/>
        </p:nvSpPr>
        <p:spPr>
          <a:xfrm>
            <a:off x="9906000" y="152400"/>
            <a:ext cx="533400" cy="457200"/>
          </a:xfrm>
          <a:prstGeom prst="dodecag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Times New Roman" pitchFamily="18" charset="0"/>
              <a:cs typeface="Times New Roman" pitchFamily="18" charset="0"/>
            </a:endParaRPr>
          </a:p>
        </p:txBody>
      </p:sp>
      <p:sp>
        <p:nvSpPr>
          <p:cNvPr id="6" name="TextBox 5"/>
          <p:cNvSpPr txBox="1"/>
          <p:nvPr/>
        </p:nvSpPr>
        <p:spPr>
          <a:xfrm>
            <a:off x="9906000" y="196334"/>
            <a:ext cx="533400" cy="369332"/>
          </a:xfrm>
          <a:prstGeom prst="rect">
            <a:avLst/>
          </a:prstGeom>
          <a:noFill/>
        </p:spPr>
        <p:txBody>
          <a:bodyPr wrap="square" rtlCol="0">
            <a:spAutoFit/>
          </a:bodyPr>
          <a:lstStyle/>
          <a:p>
            <a:pPr algn="ctr"/>
            <a:r>
              <a:rPr lang="en-US" b="1">
                <a:solidFill>
                  <a:schemeClr val="bg1"/>
                </a:solidFill>
                <a:latin typeface="Times New Roman" pitchFamily="18" charset="0"/>
                <a:cs typeface="Times New Roman" pitchFamily="18" charset="0"/>
              </a:rPr>
              <a:t>1</a:t>
            </a:r>
          </a:p>
        </p:txBody>
      </p:sp>
      <p:sp>
        <p:nvSpPr>
          <p:cNvPr id="2" name="Rectangle 1">
            <a:extLst>
              <a:ext uri="{FF2B5EF4-FFF2-40B4-BE49-F238E27FC236}">
                <a16:creationId xmlns:a16="http://schemas.microsoft.com/office/drawing/2014/main" id="{F7468BD7-16B2-48CB-B856-169AC1AB83CC}"/>
              </a:ext>
            </a:extLst>
          </p:cNvPr>
          <p:cNvSpPr/>
          <p:nvPr/>
        </p:nvSpPr>
        <p:spPr>
          <a:xfrm>
            <a:off x="3468355" y="152400"/>
            <a:ext cx="6246095" cy="707886"/>
          </a:xfrm>
          <a:prstGeom prst="rect">
            <a:avLst/>
          </a:prstGeom>
          <a:noFill/>
        </p:spPr>
        <p:txBody>
          <a:bodyPr wrap="square" lIns="91440" tIns="45720" rIns="91440" bIns="45720">
            <a:spAutoFit/>
          </a:bodyPr>
          <a:lstStyle/>
          <a:p>
            <a:pPr algn="ctr"/>
            <a:r>
              <a:rPr lang="en-US" sz="4000" b="0" cap="none" spc="0" dirty="0" err="1">
                <a:ln w="0"/>
                <a:solidFill>
                  <a:schemeClr val="tx1"/>
                </a:solidFill>
                <a:effectLst>
                  <a:outerShdw blurRad="38100" dist="19050" dir="2700000" algn="tl" rotWithShape="0">
                    <a:schemeClr val="dk1">
                      <a:alpha val="40000"/>
                    </a:schemeClr>
                  </a:outerShdw>
                </a:effectLst>
              </a:rPr>
              <a:t>Gi</a:t>
            </a:r>
            <a:r>
              <a:rPr lang="en-US" sz="4000" dirty="0" err="1">
                <a:ln w="0"/>
                <a:effectLst>
                  <a:outerShdw blurRad="38100" dist="19050" dir="2700000" algn="tl" rotWithShape="0">
                    <a:schemeClr val="dk1">
                      <a:alpha val="40000"/>
                    </a:schemeClr>
                  </a:outerShdw>
                </a:effectLst>
              </a:rPr>
              <a:t>ới</a:t>
            </a:r>
            <a:r>
              <a:rPr lang="en-US" sz="4000" dirty="0">
                <a:ln w="0"/>
                <a:effectLst>
                  <a:outerShdw blurRad="38100" dist="19050" dir="2700000" algn="tl" rotWithShape="0">
                    <a:schemeClr val="dk1">
                      <a:alpha val="40000"/>
                    </a:schemeClr>
                  </a:outerShdw>
                </a:effectLst>
              </a:rPr>
              <a:t> </a:t>
            </a:r>
            <a:r>
              <a:rPr lang="en-US" sz="4000" dirty="0" err="1">
                <a:ln w="0"/>
                <a:effectLst>
                  <a:outerShdw blurRad="38100" dist="19050" dir="2700000" algn="tl" rotWithShape="0">
                    <a:schemeClr val="dk1">
                      <a:alpha val="40000"/>
                    </a:schemeClr>
                  </a:outerShdw>
                </a:effectLst>
              </a:rPr>
              <a:t>thiệu</a:t>
            </a:r>
            <a:r>
              <a:rPr lang="en-US" sz="4000" dirty="0">
                <a:ln w="0"/>
                <a:effectLst>
                  <a:outerShdw blurRad="38100" dist="19050" dir="2700000" algn="tl" rotWithShape="0">
                    <a:schemeClr val="dk1">
                      <a:alpha val="40000"/>
                    </a:schemeClr>
                  </a:outerShdw>
                </a:effectLst>
              </a:rPr>
              <a:t> </a:t>
            </a:r>
            <a:r>
              <a:rPr lang="en-US" sz="4000" dirty="0" err="1">
                <a:ln w="0"/>
                <a:effectLst>
                  <a:outerShdw blurRad="38100" dist="19050" dir="2700000" algn="tl" rotWithShape="0">
                    <a:schemeClr val="dk1">
                      <a:alpha val="40000"/>
                    </a:schemeClr>
                  </a:outerShdw>
                </a:effectLst>
              </a:rPr>
              <a:t>thành</a:t>
            </a:r>
            <a:r>
              <a:rPr lang="en-US" sz="4000" dirty="0">
                <a:ln w="0"/>
                <a:effectLst>
                  <a:outerShdw blurRad="38100" dist="19050" dir="2700000" algn="tl" rotWithShape="0">
                    <a:schemeClr val="dk1">
                      <a:alpha val="40000"/>
                    </a:schemeClr>
                  </a:outerShdw>
                </a:effectLst>
              </a:rPr>
              <a:t> </a:t>
            </a:r>
            <a:r>
              <a:rPr lang="en-US" sz="4000" dirty="0" err="1">
                <a:ln w="0"/>
                <a:effectLst>
                  <a:outerShdw blurRad="38100" dist="19050" dir="2700000" algn="tl" rotWithShape="0">
                    <a:schemeClr val="dk1">
                      <a:alpha val="40000"/>
                    </a:schemeClr>
                  </a:outerShdw>
                </a:effectLst>
              </a:rPr>
              <a:t>viên</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Content Placeholder 6">
            <a:extLst>
              <a:ext uri="{FF2B5EF4-FFF2-40B4-BE49-F238E27FC236}">
                <a16:creationId xmlns:a16="http://schemas.microsoft.com/office/drawing/2014/main" id="{1857C9D2-9714-4589-A4A9-39F104836D8B}"/>
              </a:ext>
            </a:extLst>
          </p:cNvPr>
          <p:cNvSpPr>
            <a:spLocks noGrp="1"/>
          </p:cNvSpPr>
          <p:nvPr>
            <p:ph idx="1"/>
          </p:nvPr>
        </p:nvSpPr>
        <p:spPr>
          <a:xfrm>
            <a:off x="2428613" y="1293303"/>
            <a:ext cx="6858000" cy="5059363"/>
          </a:xfrm>
        </p:spPr>
        <p:txBody>
          <a:bodyPr/>
          <a:lstStyle/>
          <a:p>
            <a:r>
              <a:rPr lang="en-US" sz="2800" dirty="0" err="1">
                <a:latin typeface="Times New Roman" panose="02020603050405020304" pitchFamily="18" charset="0"/>
                <a:cs typeface="Times New Roman" panose="02020603050405020304" pitchFamily="18" charset="0"/>
              </a:rPr>
              <a:t>Họ</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Đặng</a:t>
            </a:r>
            <a:r>
              <a:rPr lang="en-US" sz="2800" dirty="0">
                <a:latin typeface="Times New Roman" panose="02020603050405020304" pitchFamily="18" charset="0"/>
                <a:cs typeface="Times New Roman" panose="02020603050405020304" pitchFamily="18" charset="0"/>
              </a:rPr>
              <a:t> Minh </a:t>
            </a:r>
            <a:r>
              <a:rPr lang="en-US" sz="2800" dirty="0" err="1">
                <a:latin typeface="Times New Roman" panose="02020603050405020304" pitchFamily="18" charset="0"/>
                <a:cs typeface="Times New Roman" panose="02020603050405020304" pitchFamily="18" charset="0"/>
              </a:rPr>
              <a:t>Đạt</a:t>
            </a:r>
            <a:r>
              <a:rPr lang="en-US" sz="2800" dirty="0">
                <a:latin typeface="Times New Roman" panose="02020603050405020304" pitchFamily="18" charset="0"/>
                <a:cs typeface="Times New Roman" panose="02020603050405020304" pitchFamily="18" charset="0"/>
              </a:rPr>
              <a:t> (Tr</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ởng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nhóm</a:t>
            </a:r>
            <a:r>
              <a:rPr lang="en-US" sz="2800" dirty="0">
                <a:latin typeface="Times New Roman" panose="02020603050405020304" pitchFamily="18" charset="0"/>
                <a:cs typeface="Times New Roman" panose="02020603050405020304" pitchFamily="18" charset="0"/>
              </a:rPr>
              <a:t>)</a:t>
            </a:r>
          </a:p>
          <a:p>
            <a:r>
              <a:rPr lang="en-US" sz="2800" dirty="0" err="1">
                <a:latin typeface="Times New Roman" panose="02020603050405020304" pitchFamily="18" charset="0"/>
                <a:cs typeface="Times New Roman" panose="02020603050405020304" pitchFamily="18" charset="0"/>
              </a:rPr>
              <a:t>Chịu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a:t>
            </a:r>
          </a:p>
          <a:p>
            <a:pPr lvl="1"/>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diện</a:t>
            </a:r>
            <a:r>
              <a:rPr lang="en-US" sz="2400">
                <a:latin typeface="Times New Roman" panose="02020603050405020304" pitchFamily="18" charset="0"/>
                <a:cs typeface="Times New Roman" panose="02020603050405020304" pitchFamily="18" charset="0"/>
              </a:rPr>
              <a:t> Form, thực hiện code các chức năng.</a:t>
            </a:r>
            <a:endParaRPr lang="en-US" sz="2400" dirty="0">
              <a:latin typeface="Times New Roman" panose="02020603050405020304" pitchFamily="18" charset="0"/>
              <a:cs typeface="Times New Roman" panose="02020603050405020304" pitchFamily="18" charset="0"/>
            </a:endParaRPr>
          </a:p>
          <a:p>
            <a:r>
              <a:rPr lang="en-US" sz="2800" err="1">
                <a:latin typeface="Times New Roman" panose="02020603050405020304" pitchFamily="18" charset="0"/>
                <a:cs typeface="Times New Roman" panose="02020603050405020304" pitchFamily="18" charset="0"/>
              </a:rPr>
              <a:t>Các</a:t>
            </a:r>
            <a:r>
              <a:rPr lang="en-US" sz="2800">
                <a:latin typeface="Times New Roman" panose="02020603050405020304" pitchFamily="18" charset="0"/>
                <a:cs typeface="Times New Roman" panose="02020603050405020304" pitchFamily="18" charset="0"/>
              </a:rPr>
              <a:t> form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a:t>
            </a:r>
          </a:p>
          <a:p>
            <a:pPr lvl="1"/>
            <a:r>
              <a:rPr lang="en-US" sz="2400">
                <a:latin typeface="Times New Roman" panose="02020603050405020304" pitchFamily="18" charset="0"/>
                <a:cs typeface="Times New Roman" panose="02020603050405020304" pitchFamily="18" charset="0"/>
              </a:rPr>
              <a:t>Form Main, Đăng nhập.</a:t>
            </a:r>
            <a:endParaRPr lang="en-US" sz="2400" dirty="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Form Lương.</a:t>
            </a:r>
            <a:endParaRPr lang="en-US" sz="2400" dirty="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Form Tìm kiếm.</a:t>
            </a:r>
            <a:endParaRPr lang="en-US" sz="2400" dirty="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Form Tra cứu lương.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59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arn(inVertical)">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arn(inVertical)">
                                      <p:cBhvr>
                                        <p:cTn id="31" dur="500"/>
                                        <p:tgtEl>
                                          <p:spTgt spid="7">
                                            <p:txEl>
                                              <p:pRg st="5" end="5"/>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arn(inVertical)">
                                      <p:cBhvr>
                                        <p:cTn id="34" dur="500"/>
                                        <p:tgtEl>
                                          <p:spTgt spid="7">
                                            <p:txEl>
                                              <p:pRg st="6" end="6"/>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arn(inVertical)">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0635" y="76199"/>
            <a:ext cx="2074039" cy="786452"/>
          </a:xfrm>
          <a:prstGeom prst="rect">
            <a:avLst/>
          </a:prstGeom>
        </p:spPr>
      </p:pic>
      <p:sp>
        <p:nvSpPr>
          <p:cNvPr id="5" name="Dodecagon 4"/>
          <p:cNvSpPr/>
          <p:nvPr/>
        </p:nvSpPr>
        <p:spPr>
          <a:xfrm>
            <a:off x="9906000" y="152400"/>
            <a:ext cx="533400" cy="457200"/>
          </a:xfrm>
          <a:prstGeom prst="dodecag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Times New Roman" pitchFamily="18" charset="0"/>
              <a:cs typeface="Times New Roman" pitchFamily="18" charset="0"/>
            </a:endParaRPr>
          </a:p>
        </p:txBody>
      </p:sp>
      <p:sp>
        <p:nvSpPr>
          <p:cNvPr id="6" name="TextBox 5"/>
          <p:cNvSpPr txBox="1"/>
          <p:nvPr/>
        </p:nvSpPr>
        <p:spPr>
          <a:xfrm>
            <a:off x="9906000" y="196334"/>
            <a:ext cx="533400" cy="369332"/>
          </a:xfrm>
          <a:prstGeom prst="rect">
            <a:avLst/>
          </a:prstGeom>
          <a:noFill/>
        </p:spPr>
        <p:txBody>
          <a:bodyPr wrap="square" rtlCol="0">
            <a:spAutoFit/>
          </a:bodyPr>
          <a:lstStyle/>
          <a:p>
            <a:pPr algn="ctr"/>
            <a:r>
              <a:rPr lang="en-US" b="1">
                <a:solidFill>
                  <a:schemeClr val="bg1"/>
                </a:solidFill>
                <a:latin typeface="Times New Roman" pitchFamily="18" charset="0"/>
                <a:cs typeface="Times New Roman" pitchFamily="18" charset="0"/>
              </a:rPr>
              <a:t>2</a:t>
            </a:r>
          </a:p>
        </p:txBody>
      </p:sp>
      <p:sp>
        <p:nvSpPr>
          <p:cNvPr id="7" name="Content Placeholder 6">
            <a:extLst>
              <a:ext uri="{FF2B5EF4-FFF2-40B4-BE49-F238E27FC236}">
                <a16:creationId xmlns:a16="http://schemas.microsoft.com/office/drawing/2014/main" id="{C29DAD56-EF7E-4E88-8555-DCD82EAC405C}"/>
              </a:ext>
            </a:extLst>
          </p:cNvPr>
          <p:cNvSpPr>
            <a:spLocks noGrp="1"/>
          </p:cNvSpPr>
          <p:nvPr>
            <p:ph idx="1"/>
          </p:nvPr>
        </p:nvSpPr>
        <p:spPr>
          <a:xfrm>
            <a:off x="2856450" y="1352026"/>
            <a:ext cx="6858000" cy="5059363"/>
          </a:xfrm>
        </p:spPr>
        <p:txBody>
          <a:bodyPr/>
          <a:lstStyle/>
          <a:p>
            <a:r>
              <a:rPr lang="en-US" sz="2800" dirty="0" err="1">
                <a:latin typeface="Times New Roman" panose="02020603050405020304" pitchFamily="18" charset="0"/>
                <a:cs typeface="Times New Roman" panose="02020603050405020304" pitchFamily="18" charset="0"/>
              </a:rPr>
              <a:t>Họ</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Ngô </a:t>
            </a:r>
            <a:r>
              <a:rPr lang="en-US" sz="2800" dirty="0" err="1">
                <a:latin typeface="Times New Roman" panose="02020603050405020304" pitchFamily="18" charset="0"/>
                <a:cs typeface="Times New Roman" panose="02020603050405020304" pitchFamily="18" charset="0"/>
              </a:rPr>
              <a:t>Hoàng</a:t>
            </a:r>
            <a:r>
              <a:rPr lang="en-US" sz="2800" dirty="0">
                <a:latin typeface="Times New Roman" panose="02020603050405020304" pitchFamily="18" charset="0"/>
                <a:cs typeface="Times New Roman" panose="02020603050405020304" pitchFamily="18" charset="0"/>
              </a:rPr>
              <a:t> Anh Tuấn</a:t>
            </a:r>
          </a:p>
          <a:p>
            <a:r>
              <a:rPr lang="en-US" sz="2800" dirty="0" err="1">
                <a:latin typeface="Times New Roman" panose="02020603050405020304" pitchFamily="18" charset="0"/>
                <a:cs typeface="Times New Roman" panose="02020603050405020304" pitchFamily="18" charset="0"/>
              </a:rPr>
              <a:t>Chịu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a:t>
            </a:r>
          </a:p>
          <a:p>
            <a:pPr lvl="1"/>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Form,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database</a:t>
            </a:r>
            <a:r>
              <a:rPr lang="en-US" sz="2400">
                <a:latin typeface="Times New Roman" panose="02020603050405020304" pitchFamily="18" charset="0"/>
                <a:cs typeface="Times New Roman" panose="02020603050405020304" pitchFamily="18" charset="0"/>
              </a:rPr>
              <a:t>, làm file trình chiếu.</a:t>
            </a:r>
            <a:endParaRPr lang="en-US" sz="2400" dirty="0">
              <a:latin typeface="Times New Roman" panose="02020603050405020304" pitchFamily="18" charset="0"/>
              <a:cs typeface="Times New Roman" panose="02020603050405020304" pitchFamily="18" charset="0"/>
            </a:endParaRPr>
          </a:p>
          <a:p>
            <a:r>
              <a:rPr lang="en-US" sz="2800" err="1">
                <a:latin typeface="Times New Roman" panose="02020603050405020304" pitchFamily="18" charset="0"/>
                <a:cs typeface="Times New Roman" panose="02020603050405020304" pitchFamily="18" charset="0"/>
              </a:rPr>
              <a:t>Các</a:t>
            </a:r>
            <a:r>
              <a:rPr lang="en-US" sz="2800">
                <a:latin typeface="Times New Roman" panose="02020603050405020304" pitchFamily="18" charset="0"/>
                <a:cs typeface="Times New Roman" panose="02020603050405020304" pitchFamily="18" charset="0"/>
              </a:rPr>
              <a:t> form thực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a:t>
            </a:r>
          </a:p>
          <a:p>
            <a:pPr lvl="1"/>
            <a:r>
              <a:rPr lang="en-US" sz="2400">
                <a:latin typeface="Times New Roman" panose="02020603050405020304" pitchFamily="18" charset="0"/>
                <a:cs typeface="Times New Roman" panose="02020603050405020304" pitchFamily="18" charset="0"/>
              </a:rPr>
              <a:t>Form Thông tin cá nhân.</a:t>
            </a:r>
            <a:endParaRPr lang="en-US" sz="2400" dirty="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Form QL Phòng ban.</a:t>
            </a:r>
            <a:endParaRPr lang="en-US" sz="2400" dirty="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Form QL Nhân sự.</a:t>
            </a:r>
          </a:p>
          <a:p>
            <a:pPr lvl="1"/>
            <a:r>
              <a:rPr lang="en-US" sz="2400">
                <a:latin typeface="Times New Roman" panose="02020603050405020304" pitchFamily="18" charset="0"/>
                <a:cs typeface="Times New Roman" panose="02020603050405020304" pitchFamily="18" charset="0"/>
              </a:rPr>
              <a:t>Form Bảng công.</a:t>
            </a:r>
            <a:endParaRPr lang="en-US" sz="2400" dirty="0">
              <a:latin typeface="Times New Roman" panose="02020603050405020304" pitchFamily="18" charset="0"/>
              <a:cs typeface="Times New Roman" panose="02020603050405020304" pitchFamily="18" charset="0"/>
            </a:endParaRPr>
          </a:p>
          <a:p>
            <a:pPr marL="457200" lvl="1" indent="0">
              <a:buNone/>
            </a:pPr>
            <a:endParaRPr 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0D0229D-F5EF-4EEB-B133-863400FFC884}"/>
              </a:ext>
            </a:extLst>
          </p:cNvPr>
          <p:cNvSpPr/>
          <p:nvPr/>
        </p:nvSpPr>
        <p:spPr>
          <a:xfrm>
            <a:off x="3468355" y="152400"/>
            <a:ext cx="6246095" cy="707886"/>
          </a:xfrm>
          <a:prstGeom prst="rect">
            <a:avLst/>
          </a:prstGeom>
          <a:noFill/>
        </p:spPr>
        <p:txBody>
          <a:bodyPr wrap="square" lIns="91440" tIns="45720" rIns="91440" bIns="45720">
            <a:spAutoFit/>
          </a:bodyPr>
          <a:lstStyle/>
          <a:p>
            <a:pPr algn="ctr"/>
            <a:r>
              <a:rPr lang="en-US" sz="4000" b="0" cap="none" spc="0" dirty="0" err="1">
                <a:ln w="0"/>
                <a:solidFill>
                  <a:schemeClr val="tx1"/>
                </a:solidFill>
                <a:effectLst>
                  <a:outerShdw blurRad="38100" dist="19050" dir="2700000" algn="tl" rotWithShape="0">
                    <a:schemeClr val="dk1">
                      <a:alpha val="40000"/>
                    </a:schemeClr>
                  </a:outerShdw>
                </a:effectLst>
              </a:rPr>
              <a:t>Gi</a:t>
            </a:r>
            <a:r>
              <a:rPr lang="en-US" sz="4000" dirty="0" err="1">
                <a:ln w="0"/>
                <a:effectLst>
                  <a:outerShdw blurRad="38100" dist="19050" dir="2700000" algn="tl" rotWithShape="0">
                    <a:schemeClr val="dk1">
                      <a:alpha val="40000"/>
                    </a:schemeClr>
                  </a:outerShdw>
                </a:effectLst>
              </a:rPr>
              <a:t>ới</a:t>
            </a:r>
            <a:r>
              <a:rPr lang="en-US" sz="4000" dirty="0">
                <a:ln w="0"/>
                <a:effectLst>
                  <a:outerShdw blurRad="38100" dist="19050" dir="2700000" algn="tl" rotWithShape="0">
                    <a:schemeClr val="dk1">
                      <a:alpha val="40000"/>
                    </a:schemeClr>
                  </a:outerShdw>
                </a:effectLst>
              </a:rPr>
              <a:t> </a:t>
            </a:r>
            <a:r>
              <a:rPr lang="en-US" sz="4000" dirty="0" err="1">
                <a:ln w="0"/>
                <a:effectLst>
                  <a:outerShdw blurRad="38100" dist="19050" dir="2700000" algn="tl" rotWithShape="0">
                    <a:schemeClr val="dk1">
                      <a:alpha val="40000"/>
                    </a:schemeClr>
                  </a:outerShdw>
                </a:effectLst>
              </a:rPr>
              <a:t>thiệu</a:t>
            </a:r>
            <a:r>
              <a:rPr lang="en-US" sz="4000" dirty="0">
                <a:ln w="0"/>
                <a:effectLst>
                  <a:outerShdw blurRad="38100" dist="19050" dir="2700000" algn="tl" rotWithShape="0">
                    <a:schemeClr val="dk1">
                      <a:alpha val="40000"/>
                    </a:schemeClr>
                  </a:outerShdw>
                </a:effectLst>
              </a:rPr>
              <a:t> </a:t>
            </a:r>
            <a:r>
              <a:rPr lang="en-US" sz="4000" dirty="0" err="1">
                <a:ln w="0"/>
                <a:effectLst>
                  <a:outerShdw blurRad="38100" dist="19050" dir="2700000" algn="tl" rotWithShape="0">
                    <a:schemeClr val="dk1">
                      <a:alpha val="40000"/>
                    </a:schemeClr>
                  </a:outerShdw>
                </a:effectLst>
              </a:rPr>
              <a:t>thành</a:t>
            </a:r>
            <a:r>
              <a:rPr lang="en-US" sz="4000" dirty="0">
                <a:ln w="0"/>
                <a:effectLst>
                  <a:outerShdw blurRad="38100" dist="19050" dir="2700000" algn="tl" rotWithShape="0">
                    <a:schemeClr val="dk1">
                      <a:alpha val="40000"/>
                    </a:schemeClr>
                  </a:outerShdw>
                </a:effectLst>
              </a:rPr>
              <a:t> </a:t>
            </a:r>
            <a:r>
              <a:rPr lang="en-US" sz="4000" dirty="0" err="1">
                <a:ln w="0"/>
                <a:effectLst>
                  <a:outerShdw blurRad="38100" dist="19050" dir="2700000" algn="tl" rotWithShape="0">
                    <a:schemeClr val="dk1">
                      <a:alpha val="40000"/>
                    </a:schemeClr>
                  </a:outerShdw>
                </a:effectLst>
              </a:rPr>
              <a:t>viên</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4545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ircle(in)">
                                      <p:cBhvr>
                                        <p:cTn id="12" dur="2000"/>
                                        <p:tgtEl>
                                          <p:spTgt spid="7">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circle(in)">
                                      <p:cBhvr>
                                        <p:cTn id="15" dur="20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circle(in)">
                                      <p:cBhvr>
                                        <p:cTn id="20" dur="2000"/>
                                        <p:tgtEl>
                                          <p:spTgt spid="7">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circle(in)">
                                      <p:cBhvr>
                                        <p:cTn id="23" dur="2000"/>
                                        <p:tgtEl>
                                          <p:spTgt spid="7">
                                            <p:txEl>
                                              <p:pRg st="4" end="4"/>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circle(in)">
                                      <p:cBhvr>
                                        <p:cTn id="26" dur="2000"/>
                                        <p:tgtEl>
                                          <p:spTgt spid="7">
                                            <p:txEl>
                                              <p:pRg st="5" end="5"/>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circle(in)">
                                      <p:cBhvr>
                                        <p:cTn id="29" dur="2000"/>
                                        <p:tgtEl>
                                          <p:spTgt spid="7">
                                            <p:txEl>
                                              <p:pRg st="6" end="6"/>
                                            </p:txEl>
                                          </p:spTgt>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circle(in)">
                                      <p:cBhvr>
                                        <p:cTn id="32"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0635" y="76199"/>
            <a:ext cx="2074039" cy="786452"/>
          </a:xfrm>
          <a:prstGeom prst="rect">
            <a:avLst/>
          </a:prstGeom>
        </p:spPr>
      </p:pic>
      <p:sp>
        <p:nvSpPr>
          <p:cNvPr id="5" name="Dodecagon 4"/>
          <p:cNvSpPr/>
          <p:nvPr/>
        </p:nvSpPr>
        <p:spPr>
          <a:xfrm>
            <a:off x="9906000" y="152400"/>
            <a:ext cx="533400" cy="457200"/>
          </a:xfrm>
          <a:prstGeom prst="dodecag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Times New Roman" pitchFamily="18" charset="0"/>
              <a:cs typeface="Times New Roman" pitchFamily="18" charset="0"/>
            </a:endParaRPr>
          </a:p>
        </p:txBody>
      </p:sp>
      <p:sp>
        <p:nvSpPr>
          <p:cNvPr id="6" name="TextBox 5"/>
          <p:cNvSpPr txBox="1"/>
          <p:nvPr/>
        </p:nvSpPr>
        <p:spPr>
          <a:xfrm>
            <a:off x="9906000" y="196334"/>
            <a:ext cx="533400" cy="369332"/>
          </a:xfrm>
          <a:prstGeom prst="rect">
            <a:avLst/>
          </a:prstGeom>
          <a:noFill/>
        </p:spPr>
        <p:txBody>
          <a:bodyPr wrap="square" rtlCol="0">
            <a:spAutoFit/>
          </a:bodyPr>
          <a:lstStyle/>
          <a:p>
            <a:pPr algn="ctr"/>
            <a:r>
              <a:rPr lang="en-US" b="1">
                <a:solidFill>
                  <a:schemeClr val="bg1"/>
                </a:solidFill>
                <a:latin typeface="Times New Roman" pitchFamily="18" charset="0"/>
                <a:cs typeface="Times New Roman" pitchFamily="18" charset="0"/>
              </a:rPr>
              <a:t>3</a:t>
            </a:r>
          </a:p>
        </p:txBody>
      </p:sp>
      <p:sp>
        <p:nvSpPr>
          <p:cNvPr id="7" name="Rectangle 6">
            <a:extLst>
              <a:ext uri="{FF2B5EF4-FFF2-40B4-BE49-F238E27FC236}">
                <a16:creationId xmlns:a16="http://schemas.microsoft.com/office/drawing/2014/main" id="{D3B30452-E309-4B92-BA1A-F438E8E3CDA4}"/>
              </a:ext>
            </a:extLst>
          </p:cNvPr>
          <p:cNvSpPr/>
          <p:nvPr/>
        </p:nvSpPr>
        <p:spPr>
          <a:xfrm>
            <a:off x="3468355" y="152400"/>
            <a:ext cx="6246095" cy="707886"/>
          </a:xfrm>
          <a:prstGeom prst="rect">
            <a:avLst/>
          </a:prstGeom>
          <a:noFill/>
        </p:spPr>
        <p:txBody>
          <a:bodyPr wrap="square" lIns="91440" tIns="45720" rIns="91440" bIns="45720">
            <a:spAutoFit/>
          </a:bodyPr>
          <a:lstStyle/>
          <a:p>
            <a:pPr algn="ctr"/>
            <a:r>
              <a:rPr lang="en-US" sz="4000" b="0" cap="none" spc="0" dirty="0" err="1">
                <a:ln w="0"/>
                <a:solidFill>
                  <a:schemeClr val="tx1"/>
                </a:solidFill>
                <a:effectLst>
                  <a:outerShdw blurRad="38100" dist="19050" dir="2700000" algn="tl" rotWithShape="0">
                    <a:schemeClr val="dk1">
                      <a:alpha val="40000"/>
                    </a:schemeClr>
                  </a:outerShdw>
                </a:effectLst>
              </a:rPr>
              <a:t>Gi</a:t>
            </a:r>
            <a:r>
              <a:rPr lang="en-US" sz="4000" dirty="0" err="1">
                <a:ln w="0"/>
                <a:effectLst>
                  <a:outerShdw blurRad="38100" dist="19050" dir="2700000" algn="tl" rotWithShape="0">
                    <a:schemeClr val="dk1">
                      <a:alpha val="40000"/>
                    </a:schemeClr>
                  </a:outerShdw>
                </a:effectLst>
              </a:rPr>
              <a:t>ới</a:t>
            </a:r>
            <a:r>
              <a:rPr lang="en-US" sz="4000" dirty="0">
                <a:ln w="0"/>
                <a:effectLst>
                  <a:outerShdw blurRad="38100" dist="19050" dir="2700000" algn="tl" rotWithShape="0">
                    <a:schemeClr val="dk1">
                      <a:alpha val="40000"/>
                    </a:schemeClr>
                  </a:outerShdw>
                </a:effectLst>
              </a:rPr>
              <a:t> </a:t>
            </a:r>
            <a:r>
              <a:rPr lang="en-US" sz="4000" dirty="0" err="1">
                <a:ln w="0"/>
                <a:effectLst>
                  <a:outerShdw blurRad="38100" dist="19050" dir="2700000" algn="tl" rotWithShape="0">
                    <a:schemeClr val="dk1">
                      <a:alpha val="40000"/>
                    </a:schemeClr>
                  </a:outerShdw>
                </a:effectLst>
              </a:rPr>
              <a:t>thiệu</a:t>
            </a:r>
            <a:r>
              <a:rPr lang="en-US" sz="4000" dirty="0">
                <a:ln w="0"/>
                <a:effectLst>
                  <a:outerShdw blurRad="38100" dist="19050" dir="2700000" algn="tl" rotWithShape="0">
                    <a:schemeClr val="dk1">
                      <a:alpha val="40000"/>
                    </a:schemeClr>
                  </a:outerShdw>
                </a:effectLst>
              </a:rPr>
              <a:t> </a:t>
            </a:r>
            <a:r>
              <a:rPr lang="en-US" sz="4000" dirty="0" err="1">
                <a:ln w="0"/>
                <a:effectLst>
                  <a:outerShdw blurRad="38100" dist="19050" dir="2700000" algn="tl" rotWithShape="0">
                    <a:schemeClr val="dk1">
                      <a:alpha val="40000"/>
                    </a:schemeClr>
                  </a:outerShdw>
                </a:effectLst>
              </a:rPr>
              <a:t>thành</a:t>
            </a:r>
            <a:r>
              <a:rPr lang="en-US" sz="4000" dirty="0">
                <a:ln w="0"/>
                <a:effectLst>
                  <a:outerShdw blurRad="38100" dist="19050" dir="2700000" algn="tl" rotWithShape="0">
                    <a:schemeClr val="dk1">
                      <a:alpha val="40000"/>
                    </a:schemeClr>
                  </a:outerShdw>
                </a:effectLst>
              </a:rPr>
              <a:t> </a:t>
            </a:r>
            <a:r>
              <a:rPr lang="en-US" sz="4000" dirty="0" err="1">
                <a:ln w="0"/>
                <a:effectLst>
                  <a:outerShdw blurRad="38100" dist="19050" dir="2700000" algn="tl" rotWithShape="0">
                    <a:schemeClr val="dk1">
                      <a:alpha val="40000"/>
                    </a:schemeClr>
                  </a:outerShdw>
                </a:effectLst>
              </a:rPr>
              <a:t>viên</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Content Placeholder 6">
            <a:extLst>
              <a:ext uri="{FF2B5EF4-FFF2-40B4-BE49-F238E27FC236}">
                <a16:creationId xmlns:a16="http://schemas.microsoft.com/office/drawing/2014/main" id="{BFFB1CB0-1383-4F4B-BFE6-AEAE4E257407}"/>
              </a:ext>
            </a:extLst>
          </p:cNvPr>
          <p:cNvSpPr>
            <a:spLocks noGrp="1"/>
          </p:cNvSpPr>
          <p:nvPr>
            <p:ph idx="1"/>
          </p:nvPr>
        </p:nvSpPr>
        <p:spPr>
          <a:xfrm>
            <a:off x="2378278" y="1318470"/>
            <a:ext cx="6858000" cy="5059363"/>
          </a:xfrm>
        </p:spPr>
        <p:txBody>
          <a:bodyPr/>
          <a:lstStyle/>
          <a:p>
            <a:r>
              <a:rPr lang="en-US" sz="2800" dirty="0" err="1">
                <a:latin typeface="Times New Roman" panose="02020603050405020304" pitchFamily="18" charset="0"/>
                <a:cs typeface="Times New Roman" panose="02020603050405020304" pitchFamily="18" charset="0"/>
              </a:rPr>
              <a:t>Họ</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Nguyễn</a:t>
            </a:r>
            <a:r>
              <a:rPr lang="en-US" sz="2800" dirty="0">
                <a:latin typeface="Times New Roman" panose="02020603050405020304" pitchFamily="18" charset="0"/>
                <a:cs typeface="Times New Roman" panose="02020603050405020304" pitchFamily="18" charset="0"/>
              </a:rPr>
              <a:t> Tuấn </a:t>
            </a:r>
            <a:r>
              <a:rPr lang="en-US" sz="2800" dirty="0" err="1">
                <a:latin typeface="Times New Roman" panose="02020603050405020304" pitchFamily="18" charset="0"/>
                <a:cs typeface="Times New Roman" panose="02020603050405020304" pitchFamily="18" charset="0"/>
              </a:rPr>
              <a:t>Phong</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Chịu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a:t>
            </a:r>
          </a:p>
          <a:p>
            <a:pPr lvl="1"/>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Form,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kế</a:t>
            </a:r>
            <a:r>
              <a:rPr lang="en-US" sz="2400">
                <a:latin typeface="Times New Roman" panose="02020603050405020304" pitchFamily="18" charset="0"/>
                <a:cs typeface="Times New Roman" panose="02020603050405020304" pitchFamily="18" charset="0"/>
              </a:rPr>
              <a:t> database, tạo DAO, ENTITY, làm file báo cáo.</a:t>
            </a:r>
            <a:endParaRPr lang="en-US" sz="2400" dirty="0">
              <a:latin typeface="Times New Roman" panose="02020603050405020304" pitchFamily="18" charset="0"/>
              <a:cs typeface="Times New Roman" panose="02020603050405020304" pitchFamily="18" charset="0"/>
            </a:endParaRPr>
          </a:p>
          <a:p>
            <a:r>
              <a:rPr lang="en-US" sz="2800" err="1">
                <a:latin typeface="Times New Roman" panose="02020603050405020304" pitchFamily="18" charset="0"/>
                <a:cs typeface="Times New Roman" panose="02020603050405020304" pitchFamily="18" charset="0"/>
              </a:rPr>
              <a:t>Các</a:t>
            </a:r>
            <a:r>
              <a:rPr lang="en-US" sz="2800">
                <a:latin typeface="Times New Roman" panose="02020603050405020304" pitchFamily="18" charset="0"/>
                <a:cs typeface="Times New Roman" panose="02020603050405020304" pitchFamily="18" charset="0"/>
              </a:rPr>
              <a:t> form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a:t>
            </a:r>
          </a:p>
          <a:p>
            <a:pPr lvl="1"/>
            <a:r>
              <a:rPr lang="en-US" sz="2200">
                <a:latin typeface="Times New Roman" panose="02020603050405020304" pitchFamily="18" charset="0"/>
                <a:cs typeface="Times New Roman" panose="02020603050405020304" pitchFamily="18" charset="0"/>
              </a:rPr>
              <a:t>Form Bộ phận.</a:t>
            </a:r>
            <a:endParaRPr lang="en-US" sz="2200" dirty="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Form Tạo tài khoản.</a:t>
            </a:r>
          </a:p>
          <a:p>
            <a:pPr lvl="1"/>
            <a:r>
              <a:rPr lang="en-US" sz="2400">
                <a:latin typeface="Times New Roman" panose="02020603050405020304" pitchFamily="18" charset="0"/>
                <a:cs typeface="Times New Roman" panose="02020603050405020304" pitchFamily="18" charset="0"/>
              </a:rPr>
              <a:t>Form Chế độ.</a:t>
            </a:r>
            <a:endParaRPr lang="en-US" sz="2400" dirty="0">
              <a:latin typeface="Times New Roman" panose="02020603050405020304" pitchFamily="18" charset="0"/>
              <a:cs typeface="Times New Roman" panose="02020603050405020304" pitchFamily="18" charset="0"/>
            </a:endParaRPr>
          </a:p>
          <a:p>
            <a:pPr marL="457200" lvl="1"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91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arn(inVertical)">
                                      <p:cBhvr>
                                        <p:cTn id="12" dur="500"/>
                                        <p:tgtEl>
                                          <p:spTgt spid="8">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arn(inVertical)">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arn(inVertical)">
                                      <p:cBhvr>
                                        <p:cTn id="20" dur="500"/>
                                        <p:tgtEl>
                                          <p:spTgt spid="8">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arn(inVertical)">
                                      <p:cBhvr>
                                        <p:cTn id="23" dur="500"/>
                                        <p:tgtEl>
                                          <p:spTgt spid="8">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barn(inVertical)">
                                      <p:cBhvr>
                                        <p:cTn id="26" dur="500"/>
                                        <p:tgtEl>
                                          <p:spTgt spid="8">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barn(inVertical)">
                                      <p:cBhvr>
                                        <p:cTn id="29"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0635" y="76199"/>
            <a:ext cx="2074039" cy="786452"/>
          </a:xfrm>
          <a:prstGeom prst="rect">
            <a:avLst/>
          </a:prstGeom>
        </p:spPr>
      </p:pic>
      <p:sp>
        <p:nvSpPr>
          <p:cNvPr id="5" name="Dodecagon 4"/>
          <p:cNvSpPr/>
          <p:nvPr/>
        </p:nvSpPr>
        <p:spPr>
          <a:xfrm>
            <a:off x="9906000" y="152400"/>
            <a:ext cx="533400" cy="457200"/>
          </a:xfrm>
          <a:prstGeom prst="dodecag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Times New Roman" pitchFamily="18" charset="0"/>
              <a:cs typeface="Times New Roman" pitchFamily="18" charset="0"/>
            </a:endParaRPr>
          </a:p>
        </p:txBody>
      </p:sp>
      <p:sp>
        <p:nvSpPr>
          <p:cNvPr id="6" name="TextBox 5"/>
          <p:cNvSpPr txBox="1"/>
          <p:nvPr/>
        </p:nvSpPr>
        <p:spPr>
          <a:xfrm>
            <a:off x="9906000" y="196334"/>
            <a:ext cx="533400" cy="369332"/>
          </a:xfrm>
          <a:prstGeom prst="rect">
            <a:avLst/>
          </a:prstGeom>
          <a:noFill/>
        </p:spPr>
        <p:txBody>
          <a:bodyPr wrap="square" rtlCol="0">
            <a:spAutoFit/>
          </a:bodyPr>
          <a:lstStyle/>
          <a:p>
            <a:pPr algn="ctr"/>
            <a:r>
              <a:rPr lang="en-US" b="1">
                <a:solidFill>
                  <a:schemeClr val="bg1"/>
                </a:solidFill>
                <a:latin typeface="Times New Roman" pitchFamily="18" charset="0"/>
                <a:cs typeface="Times New Roman" pitchFamily="18" charset="0"/>
              </a:rPr>
              <a:t>4</a:t>
            </a:r>
          </a:p>
        </p:txBody>
      </p:sp>
      <p:sp>
        <p:nvSpPr>
          <p:cNvPr id="7" name="Content Placeholder 6">
            <a:extLst>
              <a:ext uri="{FF2B5EF4-FFF2-40B4-BE49-F238E27FC236}">
                <a16:creationId xmlns:a16="http://schemas.microsoft.com/office/drawing/2014/main" id="{C9B7B76A-812E-43BA-BF31-9CA23F023D5D}"/>
              </a:ext>
            </a:extLst>
          </p:cNvPr>
          <p:cNvSpPr>
            <a:spLocks noGrp="1"/>
          </p:cNvSpPr>
          <p:nvPr>
            <p:ph idx="1"/>
          </p:nvPr>
        </p:nvSpPr>
        <p:spPr>
          <a:xfrm>
            <a:off x="1119931" y="1692749"/>
            <a:ext cx="8229600" cy="5261724"/>
          </a:xfrm>
        </p:spPr>
        <p:txBody>
          <a:bodyPr>
            <a:normAutofit fontScale="92500" lnSpcReduction="20000"/>
          </a:bodyPr>
          <a:lstStyle/>
          <a:p>
            <a:r>
              <a:rPr lang="en-US" sz="4100" b="1" dirty="0" err="1">
                <a:solidFill>
                  <a:schemeClr val="accent6"/>
                </a:solidFill>
                <a:latin typeface="Times New Roman" panose="02020603050405020304" pitchFamily="18" charset="0"/>
                <a:cs typeface="Times New Roman" panose="02020603050405020304" pitchFamily="18" charset="0"/>
              </a:rPr>
              <a:t>Mục</a:t>
            </a:r>
            <a:r>
              <a:rPr lang="en-US" sz="4100" b="1" dirty="0">
                <a:solidFill>
                  <a:schemeClr val="accent6"/>
                </a:solidFill>
                <a:latin typeface="Times New Roman" panose="02020603050405020304" pitchFamily="18" charset="0"/>
                <a:cs typeface="Times New Roman" panose="02020603050405020304" pitchFamily="18" charset="0"/>
              </a:rPr>
              <a:t> </a:t>
            </a:r>
            <a:r>
              <a:rPr lang="en-US" sz="4100" b="1" dirty="0" err="1">
                <a:solidFill>
                  <a:schemeClr val="accent6"/>
                </a:solidFill>
                <a:latin typeface="Times New Roman" panose="02020603050405020304" pitchFamily="18" charset="0"/>
                <a:cs typeface="Times New Roman" panose="02020603050405020304" pitchFamily="18" charset="0"/>
              </a:rPr>
              <a:t>tiêu</a:t>
            </a:r>
            <a:r>
              <a:rPr lang="en-US" sz="4100" b="1" dirty="0">
                <a:solidFill>
                  <a:schemeClr val="accent6"/>
                </a:solidFill>
                <a:latin typeface="Times New Roman" panose="02020603050405020304" pitchFamily="18" charset="0"/>
                <a:cs typeface="Times New Roman" panose="02020603050405020304" pitchFamily="18" charset="0"/>
              </a:rPr>
              <a:t> </a:t>
            </a:r>
            <a:r>
              <a:rPr lang="en-US" sz="4100" b="1" dirty="0" err="1">
                <a:solidFill>
                  <a:schemeClr val="accent6"/>
                </a:solidFill>
                <a:latin typeface="Times New Roman" panose="02020603050405020304" pitchFamily="18" charset="0"/>
                <a:cs typeface="Times New Roman" panose="02020603050405020304" pitchFamily="18" charset="0"/>
              </a:rPr>
              <a:t>ứng</a:t>
            </a:r>
            <a:r>
              <a:rPr lang="en-US" sz="4100" b="1" dirty="0">
                <a:solidFill>
                  <a:schemeClr val="accent6"/>
                </a:solidFill>
                <a:latin typeface="Times New Roman" panose="02020603050405020304" pitchFamily="18" charset="0"/>
                <a:cs typeface="Times New Roman" panose="02020603050405020304" pitchFamily="18" charset="0"/>
              </a:rPr>
              <a:t> </a:t>
            </a:r>
            <a:r>
              <a:rPr lang="en-US" sz="4100" b="1" dirty="0" err="1">
                <a:solidFill>
                  <a:schemeClr val="accent6"/>
                </a:solidFill>
                <a:latin typeface="Times New Roman" panose="02020603050405020304" pitchFamily="18" charset="0"/>
                <a:cs typeface="Times New Roman" panose="02020603050405020304" pitchFamily="18" charset="0"/>
              </a:rPr>
              <a:t>dụng</a:t>
            </a:r>
            <a:r>
              <a:rPr lang="en-US" sz="4100" b="1" dirty="0">
                <a:solidFill>
                  <a:schemeClr val="accent6"/>
                </a:solidFill>
                <a:latin typeface="Times New Roman" panose="02020603050405020304" pitchFamily="18" charset="0"/>
                <a:cs typeface="Times New Roman" panose="02020603050405020304" pitchFamily="18" charset="0"/>
              </a:rPr>
              <a:t>:</a:t>
            </a:r>
            <a:r>
              <a:rPr lang="en-US" sz="3100" dirty="0">
                <a:solidFill>
                  <a:schemeClr val="accent6"/>
                </a:solidFill>
                <a:latin typeface="Times New Roman" panose="02020603050405020304" pitchFamily="18" charset="0"/>
                <a:cs typeface="Times New Roman" panose="02020603050405020304" pitchFamily="18" charset="0"/>
              </a:rPr>
              <a:t>	</a:t>
            </a:r>
          </a:p>
          <a:p>
            <a:pPr marL="0" indent="0">
              <a:buNone/>
            </a:pPr>
            <a:endParaRPr lang="en-US" sz="3100" dirty="0">
              <a:latin typeface="Times New Roman" panose="02020603050405020304" pitchFamily="18" charset="0"/>
              <a:cs typeface="Times New Roman" panose="02020603050405020304" pitchFamily="18" charset="0"/>
            </a:endParaRPr>
          </a:p>
          <a:p>
            <a:pPr lvl="1"/>
            <a:r>
              <a:rPr lang="vi-VN" sz="3100" dirty="0">
                <a:latin typeface="Times New Roman" panose="02020603050405020304" pitchFamily="18" charset="0"/>
                <a:cs typeface="Times New Roman" panose="02020603050405020304" pitchFamily="18" charset="0"/>
              </a:rPr>
              <a:t>Mục đích cơ bản của quản lý nhân sự là hỗ trợ doanh nghiệp nhanh chóng đạt được những mục tiêu đề ra.  Phần mềm quản lý nhân sự giúp hoạt động quản lý nhân sự diễn ra một cách khoa học đồng thời giúp giảm thiểu số lượng nhân sự trong phòng nhân sự mà hiệu quả công việc vẫn được đảm bảo.</a:t>
            </a:r>
            <a:r>
              <a:rPr lang="en-US" sz="3100" dirty="0">
                <a:latin typeface="Times New Roman" panose="02020603050405020304" pitchFamily="18" charset="0"/>
                <a:cs typeface="Times New Roman" panose="02020603050405020304" pitchFamily="18" charset="0"/>
              </a:rPr>
              <a:t>	</a:t>
            </a:r>
          </a:p>
          <a:p>
            <a:pPr marL="457200" lvl="1" indent="0">
              <a:buNone/>
            </a:pPr>
            <a:endParaRPr lang="en-US" sz="3100" dirty="0">
              <a:latin typeface="Times New Roman" panose="02020603050405020304" pitchFamily="18" charset="0"/>
              <a:cs typeface="Times New Roman" panose="02020603050405020304" pitchFamily="18" charset="0"/>
            </a:endParaRPr>
          </a:p>
          <a:p>
            <a:pPr lvl="1"/>
            <a:r>
              <a:rPr lang="vi-VN" sz="3100" dirty="0">
                <a:latin typeface="Times New Roman" panose="02020603050405020304" pitchFamily="18" charset="0"/>
                <a:cs typeface="Times New Roman" panose="02020603050405020304" pitchFamily="18" charset="0"/>
              </a:rPr>
              <a:t>Giúp tạo môi trường làm việc chuyên nghiệp và có được sự phân chia rõ ràng về quy trình xứ lý thông quan phần mềm được cài đặt sẵn.</a:t>
            </a:r>
          </a:p>
          <a:p>
            <a:pPr marL="0" indent="0">
              <a:buNone/>
            </a:pPr>
            <a:br>
              <a:rPr lang="vi-VN" dirty="0"/>
            </a:b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1CFE9A4-5E0F-4A20-B15C-77140B39267B}"/>
              </a:ext>
            </a:extLst>
          </p:cNvPr>
          <p:cNvSpPr/>
          <p:nvPr/>
        </p:nvSpPr>
        <p:spPr>
          <a:xfrm>
            <a:off x="4230359" y="196334"/>
            <a:ext cx="5219955" cy="1015663"/>
          </a:xfrm>
          <a:prstGeom prst="rect">
            <a:avLst/>
          </a:prstGeom>
          <a:noFill/>
        </p:spPr>
        <p:txBody>
          <a:bodyPr wrap="none" lIns="91440" tIns="45720" rIns="91440" bIns="45720">
            <a:spAutoFit/>
          </a:bodyPr>
          <a:lstStyle/>
          <a:p>
            <a:pPr algn="ctr"/>
            <a:r>
              <a:rPr lang="en-US" sz="6000" b="0" cap="none" spc="0" dirty="0" err="1">
                <a:ln w="0"/>
                <a:solidFill>
                  <a:schemeClr val="tx1"/>
                </a:solidFill>
                <a:effectLst>
                  <a:outerShdw blurRad="38100" dist="19050" dir="2700000" algn="tl" rotWithShape="0">
                    <a:schemeClr val="dk1">
                      <a:alpha val="40000"/>
                    </a:schemeClr>
                  </a:outerShdw>
                </a:effectLst>
              </a:rPr>
              <a:t>Gi</a:t>
            </a:r>
            <a:r>
              <a:rPr lang="en-US" sz="6000" dirty="0" err="1">
                <a:ln w="0"/>
                <a:effectLst>
                  <a:outerShdw blurRad="38100" dist="19050" dir="2700000" algn="tl" rotWithShape="0">
                    <a:schemeClr val="dk1">
                      <a:alpha val="40000"/>
                    </a:schemeClr>
                  </a:outerShdw>
                </a:effectLst>
              </a:rPr>
              <a:t>ới</a:t>
            </a:r>
            <a:r>
              <a:rPr lang="en-US" sz="6000" dirty="0">
                <a:ln w="0"/>
                <a:effectLst>
                  <a:outerShdw blurRad="38100" dist="19050" dir="2700000" algn="tl" rotWithShape="0">
                    <a:schemeClr val="dk1">
                      <a:alpha val="40000"/>
                    </a:schemeClr>
                  </a:outerShdw>
                </a:effectLst>
              </a:rPr>
              <a:t> </a:t>
            </a:r>
            <a:r>
              <a:rPr lang="en-US" sz="6000" dirty="0" err="1">
                <a:ln w="0"/>
                <a:effectLst>
                  <a:outerShdw blurRad="38100" dist="19050" dir="2700000" algn="tl" rotWithShape="0">
                    <a:schemeClr val="dk1">
                      <a:alpha val="40000"/>
                    </a:schemeClr>
                  </a:outerShdw>
                </a:effectLst>
              </a:rPr>
              <a:t>thiệu</a:t>
            </a:r>
            <a:r>
              <a:rPr lang="en-US" sz="6000" dirty="0">
                <a:ln w="0"/>
                <a:effectLst>
                  <a:outerShdw blurRad="38100" dist="19050" dir="2700000" algn="tl" rotWithShape="0">
                    <a:schemeClr val="dk1">
                      <a:alpha val="40000"/>
                    </a:schemeClr>
                  </a:outerShdw>
                </a:effectLst>
              </a:rPr>
              <a:t> </a:t>
            </a:r>
            <a:r>
              <a:rPr lang="en-US" sz="6000" dirty="0" err="1">
                <a:ln w="0"/>
                <a:effectLst>
                  <a:outerShdw blurRad="38100" dist="19050" dir="2700000" algn="tl" rotWithShape="0">
                    <a:schemeClr val="dk1">
                      <a:alpha val="40000"/>
                    </a:schemeClr>
                  </a:outerShdw>
                </a:effectLst>
              </a:rPr>
              <a:t>đề</a:t>
            </a:r>
            <a:r>
              <a:rPr lang="en-US" sz="6000" dirty="0">
                <a:ln w="0"/>
                <a:effectLst>
                  <a:outerShdw blurRad="38100" dist="19050" dir="2700000" algn="tl" rotWithShape="0">
                    <a:schemeClr val="dk1">
                      <a:alpha val="40000"/>
                    </a:schemeClr>
                  </a:outerShdw>
                </a:effectLst>
              </a:rPr>
              <a:t> </a:t>
            </a:r>
            <a:r>
              <a:rPr lang="en-US" sz="6000" dirty="0" err="1">
                <a:ln w="0"/>
                <a:effectLst>
                  <a:outerShdw blurRad="38100" dist="19050" dir="2700000" algn="tl" rotWithShape="0">
                    <a:schemeClr val="dk1">
                      <a:alpha val="40000"/>
                    </a:schemeClr>
                  </a:outerShdw>
                </a:effectLst>
              </a:rPr>
              <a:t>tài</a:t>
            </a:r>
            <a:endParaRPr lang="en-US" sz="6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3491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down)">
                                      <p:cBhvr>
                                        <p:cTn id="14" dur="580">
                                          <p:stCondLst>
                                            <p:cond delay="0"/>
                                          </p:stCondLst>
                                        </p:cTn>
                                        <p:tgtEl>
                                          <p:spTgt spid="7">
                                            <p:txEl>
                                              <p:pRg st="0" end="0"/>
                                            </p:txEl>
                                          </p:spTgt>
                                        </p:tgtEl>
                                      </p:cBhvr>
                                    </p:animEffect>
                                    <p:anim calcmode="lin" valueType="num">
                                      <p:cBhvr>
                                        <p:cTn id="15"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xEl>
                                              <p:pRg st="0" end="0"/>
                                            </p:txEl>
                                          </p:spTgt>
                                        </p:tgtEl>
                                      </p:cBhvr>
                                      <p:to x="100000" y="60000"/>
                                    </p:animScale>
                                    <p:animScale>
                                      <p:cBhvr>
                                        <p:cTn id="21" dur="166" decel="50000">
                                          <p:stCondLst>
                                            <p:cond delay="676"/>
                                          </p:stCondLst>
                                        </p:cTn>
                                        <p:tgtEl>
                                          <p:spTgt spid="7">
                                            <p:txEl>
                                              <p:pRg st="0" end="0"/>
                                            </p:txEl>
                                          </p:spTgt>
                                        </p:tgtEl>
                                      </p:cBhvr>
                                      <p:to x="100000" y="100000"/>
                                    </p:animScale>
                                    <p:animScale>
                                      <p:cBhvr>
                                        <p:cTn id="22" dur="26">
                                          <p:stCondLst>
                                            <p:cond delay="1312"/>
                                          </p:stCondLst>
                                        </p:cTn>
                                        <p:tgtEl>
                                          <p:spTgt spid="7">
                                            <p:txEl>
                                              <p:pRg st="0" end="0"/>
                                            </p:txEl>
                                          </p:spTgt>
                                        </p:tgtEl>
                                      </p:cBhvr>
                                      <p:to x="100000" y="80000"/>
                                    </p:animScale>
                                    <p:animScale>
                                      <p:cBhvr>
                                        <p:cTn id="23" dur="166" decel="50000">
                                          <p:stCondLst>
                                            <p:cond delay="1338"/>
                                          </p:stCondLst>
                                        </p:cTn>
                                        <p:tgtEl>
                                          <p:spTgt spid="7">
                                            <p:txEl>
                                              <p:pRg st="0" end="0"/>
                                            </p:txEl>
                                          </p:spTgt>
                                        </p:tgtEl>
                                      </p:cBhvr>
                                      <p:to x="100000" y="100000"/>
                                    </p:animScale>
                                    <p:animScale>
                                      <p:cBhvr>
                                        <p:cTn id="24" dur="26">
                                          <p:stCondLst>
                                            <p:cond delay="1642"/>
                                          </p:stCondLst>
                                        </p:cTn>
                                        <p:tgtEl>
                                          <p:spTgt spid="7">
                                            <p:txEl>
                                              <p:pRg st="0" end="0"/>
                                            </p:txEl>
                                          </p:spTgt>
                                        </p:tgtEl>
                                      </p:cBhvr>
                                      <p:to x="100000" y="90000"/>
                                    </p:animScale>
                                    <p:animScale>
                                      <p:cBhvr>
                                        <p:cTn id="25" dur="166" decel="50000">
                                          <p:stCondLst>
                                            <p:cond delay="1668"/>
                                          </p:stCondLst>
                                        </p:cTn>
                                        <p:tgtEl>
                                          <p:spTgt spid="7">
                                            <p:txEl>
                                              <p:pRg st="0" end="0"/>
                                            </p:txEl>
                                          </p:spTgt>
                                        </p:tgtEl>
                                      </p:cBhvr>
                                      <p:to x="100000" y="100000"/>
                                    </p:animScale>
                                    <p:animScale>
                                      <p:cBhvr>
                                        <p:cTn id="26" dur="26">
                                          <p:stCondLst>
                                            <p:cond delay="1808"/>
                                          </p:stCondLst>
                                        </p:cTn>
                                        <p:tgtEl>
                                          <p:spTgt spid="7">
                                            <p:txEl>
                                              <p:pRg st="0" end="0"/>
                                            </p:txEl>
                                          </p:spTgt>
                                        </p:tgtEl>
                                      </p:cBhvr>
                                      <p:to x="100000" y="95000"/>
                                    </p:animScale>
                                    <p:animScale>
                                      <p:cBhvr>
                                        <p:cTn id="27" dur="166" decel="50000">
                                          <p:stCondLst>
                                            <p:cond delay="1834"/>
                                          </p:stCondLst>
                                        </p:cTn>
                                        <p:tgtEl>
                                          <p:spTgt spid="7">
                                            <p:txEl>
                                              <p:pRg st="0" end="0"/>
                                            </p:txEl>
                                          </p:spTgt>
                                        </p:tgtEl>
                                      </p:cBhvr>
                                      <p:to x="100000" y="100000"/>
                                    </p:animScale>
                                  </p:childTnLst>
                                </p:cTn>
                              </p:par>
                              <p:par>
                                <p:cTn id="28" presetID="26" presetClass="entr" presetSubtype="0" fill="hold" grpId="0"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wipe(down)">
                                      <p:cBhvr>
                                        <p:cTn id="30" dur="580">
                                          <p:stCondLst>
                                            <p:cond delay="0"/>
                                          </p:stCondLst>
                                        </p:cTn>
                                        <p:tgtEl>
                                          <p:spTgt spid="7">
                                            <p:txEl>
                                              <p:pRg st="2" end="2"/>
                                            </p:txEl>
                                          </p:spTgt>
                                        </p:tgtEl>
                                      </p:cBhvr>
                                    </p:animEffect>
                                    <p:anim calcmode="lin" valueType="num">
                                      <p:cBhvr>
                                        <p:cTn id="31" dur="1822" tmFilter="0,0; 0.14,0.36; 0.43,0.73; 0.71,0.91; 1.0,1.0">
                                          <p:stCondLst>
                                            <p:cond delay="0"/>
                                          </p:stCondLst>
                                        </p:cTn>
                                        <p:tgtEl>
                                          <p:spTgt spid="7">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7">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7">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7">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7">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7">
                                            <p:txEl>
                                              <p:pRg st="2" end="2"/>
                                            </p:txEl>
                                          </p:spTgt>
                                        </p:tgtEl>
                                      </p:cBhvr>
                                      <p:to x="100000" y="60000"/>
                                    </p:animScale>
                                    <p:animScale>
                                      <p:cBhvr>
                                        <p:cTn id="37" dur="166" decel="50000">
                                          <p:stCondLst>
                                            <p:cond delay="676"/>
                                          </p:stCondLst>
                                        </p:cTn>
                                        <p:tgtEl>
                                          <p:spTgt spid="7">
                                            <p:txEl>
                                              <p:pRg st="2" end="2"/>
                                            </p:txEl>
                                          </p:spTgt>
                                        </p:tgtEl>
                                      </p:cBhvr>
                                      <p:to x="100000" y="100000"/>
                                    </p:animScale>
                                    <p:animScale>
                                      <p:cBhvr>
                                        <p:cTn id="38" dur="26">
                                          <p:stCondLst>
                                            <p:cond delay="1312"/>
                                          </p:stCondLst>
                                        </p:cTn>
                                        <p:tgtEl>
                                          <p:spTgt spid="7">
                                            <p:txEl>
                                              <p:pRg st="2" end="2"/>
                                            </p:txEl>
                                          </p:spTgt>
                                        </p:tgtEl>
                                      </p:cBhvr>
                                      <p:to x="100000" y="80000"/>
                                    </p:animScale>
                                    <p:animScale>
                                      <p:cBhvr>
                                        <p:cTn id="39" dur="166" decel="50000">
                                          <p:stCondLst>
                                            <p:cond delay="1338"/>
                                          </p:stCondLst>
                                        </p:cTn>
                                        <p:tgtEl>
                                          <p:spTgt spid="7">
                                            <p:txEl>
                                              <p:pRg st="2" end="2"/>
                                            </p:txEl>
                                          </p:spTgt>
                                        </p:tgtEl>
                                      </p:cBhvr>
                                      <p:to x="100000" y="100000"/>
                                    </p:animScale>
                                    <p:animScale>
                                      <p:cBhvr>
                                        <p:cTn id="40" dur="26">
                                          <p:stCondLst>
                                            <p:cond delay="1642"/>
                                          </p:stCondLst>
                                        </p:cTn>
                                        <p:tgtEl>
                                          <p:spTgt spid="7">
                                            <p:txEl>
                                              <p:pRg st="2" end="2"/>
                                            </p:txEl>
                                          </p:spTgt>
                                        </p:tgtEl>
                                      </p:cBhvr>
                                      <p:to x="100000" y="90000"/>
                                    </p:animScale>
                                    <p:animScale>
                                      <p:cBhvr>
                                        <p:cTn id="41" dur="166" decel="50000">
                                          <p:stCondLst>
                                            <p:cond delay="1668"/>
                                          </p:stCondLst>
                                        </p:cTn>
                                        <p:tgtEl>
                                          <p:spTgt spid="7">
                                            <p:txEl>
                                              <p:pRg st="2" end="2"/>
                                            </p:txEl>
                                          </p:spTgt>
                                        </p:tgtEl>
                                      </p:cBhvr>
                                      <p:to x="100000" y="100000"/>
                                    </p:animScale>
                                    <p:animScale>
                                      <p:cBhvr>
                                        <p:cTn id="42" dur="26">
                                          <p:stCondLst>
                                            <p:cond delay="1808"/>
                                          </p:stCondLst>
                                        </p:cTn>
                                        <p:tgtEl>
                                          <p:spTgt spid="7">
                                            <p:txEl>
                                              <p:pRg st="2" end="2"/>
                                            </p:txEl>
                                          </p:spTgt>
                                        </p:tgtEl>
                                      </p:cBhvr>
                                      <p:to x="100000" y="95000"/>
                                    </p:animScale>
                                    <p:animScale>
                                      <p:cBhvr>
                                        <p:cTn id="43" dur="166" decel="50000">
                                          <p:stCondLst>
                                            <p:cond delay="1834"/>
                                          </p:stCondLst>
                                        </p:cTn>
                                        <p:tgtEl>
                                          <p:spTgt spid="7">
                                            <p:txEl>
                                              <p:pRg st="2" end="2"/>
                                            </p:txEl>
                                          </p:spTgt>
                                        </p:tgtEl>
                                      </p:cBhvr>
                                      <p:to x="100000" y="100000"/>
                                    </p:animScale>
                                  </p:childTnLst>
                                </p:cTn>
                              </p:par>
                              <p:par>
                                <p:cTn id="44" presetID="26" presetClass="entr" presetSubtype="0" fill="hold" grpId="0" nodeType="withEffect">
                                  <p:stCondLst>
                                    <p:cond delay="0"/>
                                  </p:stCondLst>
                                  <p:childTnLst>
                                    <p:set>
                                      <p:cBhvr>
                                        <p:cTn id="45" dur="1" fill="hold">
                                          <p:stCondLst>
                                            <p:cond delay="0"/>
                                          </p:stCondLst>
                                        </p:cTn>
                                        <p:tgtEl>
                                          <p:spTgt spid="7">
                                            <p:txEl>
                                              <p:pRg st="4" end="4"/>
                                            </p:txEl>
                                          </p:spTgt>
                                        </p:tgtEl>
                                        <p:attrNameLst>
                                          <p:attrName>style.visibility</p:attrName>
                                        </p:attrNameLst>
                                      </p:cBhvr>
                                      <p:to>
                                        <p:strVal val="visible"/>
                                      </p:to>
                                    </p:set>
                                    <p:animEffect transition="in" filter="wipe(down)">
                                      <p:cBhvr>
                                        <p:cTn id="46" dur="580">
                                          <p:stCondLst>
                                            <p:cond delay="0"/>
                                          </p:stCondLst>
                                        </p:cTn>
                                        <p:tgtEl>
                                          <p:spTgt spid="7">
                                            <p:txEl>
                                              <p:pRg st="4" end="4"/>
                                            </p:txEl>
                                          </p:spTgt>
                                        </p:tgtEl>
                                      </p:cBhvr>
                                    </p:animEffect>
                                    <p:anim calcmode="lin" valueType="num">
                                      <p:cBhvr>
                                        <p:cTn id="47" dur="1822" tmFilter="0,0; 0.14,0.36; 0.43,0.73; 0.71,0.91; 1.0,1.0">
                                          <p:stCondLst>
                                            <p:cond delay="0"/>
                                          </p:stCondLst>
                                        </p:cTn>
                                        <p:tgtEl>
                                          <p:spTgt spid="7">
                                            <p:txEl>
                                              <p:pRg st="4" end="4"/>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7">
                                            <p:txEl>
                                              <p:pRg st="4" end="4"/>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7">
                                            <p:txEl>
                                              <p:pRg st="4" end="4"/>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7">
                                            <p:txEl>
                                              <p:pRg st="4" end="4"/>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7">
                                            <p:txEl>
                                              <p:pRg st="4" end="4"/>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7">
                                            <p:txEl>
                                              <p:pRg st="4" end="4"/>
                                            </p:txEl>
                                          </p:spTgt>
                                        </p:tgtEl>
                                      </p:cBhvr>
                                      <p:to x="100000" y="60000"/>
                                    </p:animScale>
                                    <p:animScale>
                                      <p:cBhvr>
                                        <p:cTn id="53" dur="166" decel="50000">
                                          <p:stCondLst>
                                            <p:cond delay="676"/>
                                          </p:stCondLst>
                                        </p:cTn>
                                        <p:tgtEl>
                                          <p:spTgt spid="7">
                                            <p:txEl>
                                              <p:pRg st="4" end="4"/>
                                            </p:txEl>
                                          </p:spTgt>
                                        </p:tgtEl>
                                      </p:cBhvr>
                                      <p:to x="100000" y="100000"/>
                                    </p:animScale>
                                    <p:animScale>
                                      <p:cBhvr>
                                        <p:cTn id="54" dur="26">
                                          <p:stCondLst>
                                            <p:cond delay="1312"/>
                                          </p:stCondLst>
                                        </p:cTn>
                                        <p:tgtEl>
                                          <p:spTgt spid="7">
                                            <p:txEl>
                                              <p:pRg st="4" end="4"/>
                                            </p:txEl>
                                          </p:spTgt>
                                        </p:tgtEl>
                                      </p:cBhvr>
                                      <p:to x="100000" y="80000"/>
                                    </p:animScale>
                                    <p:animScale>
                                      <p:cBhvr>
                                        <p:cTn id="55" dur="166" decel="50000">
                                          <p:stCondLst>
                                            <p:cond delay="1338"/>
                                          </p:stCondLst>
                                        </p:cTn>
                                        <p:tgtEl>
                                          <p:spTgt spid="7">
                                            <p:txEl>
                                              <p:pRg st="4" end="4"/>
                                            </p:txEl>
                                          </p:spTgt>
                                        </p:tgtEl>
                                      </p:cBhvr>
                                      <p:to x="100000" y="100000"/>
                                    </p:animScale>
                                    <p:animScale>
                                      <p:cBhvr>
                                        <p:cTn id="56" dur="26">
                                          <p:stCondLst>
                                            <p:cond delay="1642"/>
                                          </p:stCondLst>
                                        </p:cTn>
                                        <p:tgtEl>
                                          <p:spTgt spid="7">
                                            <p:txEl>
                                              <p:pRg st="4" end="4"/>
                                            </p:txEl>
                                          </p:spTgt>
                                        </p:tgtEl>
                                      </p:cBhvr>
                                      <p:to x="100000" y="90000"/>
                                    </p:animScale>
                                    <p:animScale>
                                      <p:cBhvr>
                                        <p:cTn id="57" dur="166" decel="50000">
                                          <p:stCondLst>
                                            <p:cond delay="1668"/>
                                          </p:stCondLst>
                                        </p:cTn>
                                        <p:tgtEl>
                                          <p:spTgt spid="7">
                                            <p:txEl>
                                              <p:pRg st="4" end="4"/>
                                            </p:txEl>
                                          </p:spTgt>
                                        </p:tgtEl>
                                      </p:cBhvr>
                                      <p:to x="100000" y="100000"/>
                                    </p:animScale>
                                    <p:animScale>
                                      <p:cBhvr>
                                        <p:cTn id="58" dur="26">
                                          <p:stCondLst>
                                            <p:cond delay="1808"/>
                                          </p:stCondLst>
                                        </p:cTn>
                                        <p:tgtEl>
                                          <p:spTgt spid="7">
                                            <p:txEl>
                                              <p:pRg st="4" end="4"/>
                                            </p:txEl>
                                          </p:spTgt>
                                        </p:tgtEl>
                                      </p:cBhvr>
                                      <p:to x="100000" y="95000"/>
                                    </p:animScale>
                                    <p:animScale>
                                      <p:cBhvr>
                                        <p:cTn id="59" dur="166" decel="50000">
                                          <p:stCondLst>
                                            <p:cond delay="1834"/>
                                          </p:stCondLst>
                                        </p:cTn>
                                        <p:tgtEl>
                                          <p:spTgt spid="7">
                                            <p:txEl>
                                              <p:pRg st="4" end="4"/>
                                            </p:txEl>
                                          </p:spTgt>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grpId="0" nodeType="clickEffect">
                                  <p:stCondLst>
                                    <p:cond delay="0"/>
                                  </p:stCondLst>
                                  <p:childTnLst>
                                    <p:set>
                                      <p:cBhvr>
                                        <p:cTn id="63" dur="1" fill="hold">
                                          <p:stCondLst>
                                            <p:cond delay="0"/>
                                          </p:stCondLst>
                                        </p:cTn>
                                        <p:tgtEl>
                                          <p:spTgt spid="7">
                                            <p:txEl>
                                              <p:pRg st="5" end="5"/>
                                            </p:txEl>
                                          </p:spTgt>
                                        </p:tgtEl>
                                        <p:attrNameLst>
                                          <p:attrName>style.visibility</p:attrName>
                                        </p:attrNameLst>
                                      </p:cBhvr>
                                      <p:to>
                                        <p:strVal val="visible"/>
                                      </p:to>
                                    </p:set>
                                    <p:animEffect transition="in" filter="wipe(down)">
                                      <p:cBhvr>
                                        <p:cTn id="64" dur="580">
                                          <p:stCondLst>
                                            <p:cond delay="0"/>
                                          </p:stCondLst>
                                        </p:cTn>
                                        <p:tgtEl>
                                          <p:spTgt spid="7">
                                            <p:txEl>
                                              <p:pRg st="5" end="5"/>
                                            </p:txEl>
                                          </p:spTgt>
                                        </p:tgtEl>
                                      </p:cBhvr>
                                    </p:animEffect>
                                    <p:anim calcmode="lin" valueType="num">
                                      <p:cBhvr>
                                        <p:cTn id="65" dur="1822" tmFilter="0,0; 0.14,0.36; 0.43,0.73; 0.71,0.91; 1.0,1.0">
                                          <p:stCondLst>
                                            <p:cond delay="0"/>
                                          </p:stCondLst>
                                        </p:cTn>
                                        <p:tgtEl>
                                          <p:spTgt spid="7">
                                            <p:txEl>
                                              <p:pRg st="5" end="5"/>
                                            </p:txEl>
                                          </p:spTgt>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7">
                                            <p:txEl>
                                              <p:pRg st="5" end="5"/>
                                            </p:txEl>
                                          </p:spTgt>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7">
                                            <p:txEl>
                                              <p:pRg st="5" end="5"/>
                                            </p:txEl>
                                          </p:spTgt>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7">
                                            <p:txEl>
                                              <p:pRg st="5" end="5"/>
                                            </p:txEl>
                                          </p:spTgt>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7">
                                            <p:txEl>
                                              <p:pRg st="5" end="5"/>
                                            </p:txEl>
                                          </p:spTgt>
                                        </p:tgtEl>
                                        <p:attrNameLst>
                                          <p:attrName>ppt_y</p:attrName>
                                        </p:attrNameLst>
                                      </p:cBhvr>
                                      <p:tavLst>
                                        <p:tav tm="0" fmla="#ppt_y-sin(pi*$)/81">
                                          <p:val>
                                            <p:fltVal val="0"/>
                                          </p:val>
                                        </p:tav>
                                        <p:tav tm="100000">
                                          <p:val>
                                            <p:fltVal val="1"/>
                                          </p:val>
                                        </p:tav>
                                      </p:tavLst>
                                    </p:anim>
                                    <p:animScale>
                                      <p:cBhvr>
                                        <p:cTn id="70" dur="26">
                                          <p:stCondLst>
                                            <p:cond delay="650"/>
                                          </p:stCondLst>
                                        </p:cTn>
                                        <p:tgtEl>
                                          <p:spTgt spid="7">
                                            <p:txEl>
                                              <p:pRg st="5" end="5"/>
                                            </p:txEl>
                                          </p:spTgt>
                                        </p:tgtEl>
                                      </p:cBhvr>
                                      <p:to x="100000" y="60000"/>
                                    </p:animScale>
                                    <p:animScale>
                                      <p:cBhvr>
                                        <p:cTn id="71" dur="166" decel="50000">
                                          <p:stCondLst>
                                            <p:cond delay="676"/>
                                          </p:stCondLst>
                                        </p:cTn>
                                        <p:tgtEl>
                                          <p:spTgt spid="7">
                                            <p:txEl>
                                              <p:pRg st="5" end="5"/>
                                            </p:txEl>
                                          </p:spTgt>
                                        </p:tgtEl>
                                      </p:cBhvr>
                                      <p:to x="100000" y="100000"/>
                                    </p:animScale>
                                    <p:animScale>
                                      <p:cBhvr>
                                        <p:cTn id="72" dur="26">
                                          <p:stCondLst>
                                            <p:cond delay="1312"/>
                                          </p:stCondLst>
                                        </p:cTn>
                                        <p:tgtEl>
                                          <p:spTgt spid="7">
                                            <p:txEl>
                                              <p:pRg st="5" end="5"/>
                                            </p:txEl>
                                          </p:spTgt>
                                        </p:tgtEl>
                                      </p:cBhvr>
                                      <p:to x="100000" y="80000"/>
                                    </p:animScale>
                                    <p:animScale>
                                      <p:cBhvr>
                                        <p:cTn id="73" dur="166" decel="50000">
                                          <p:stCondLst>
                                            <p:cond delay="1338"/>
                                          </p:stCondLst>
                                        </p:cTn>
                                        <p:tgtEl>
                                          <p:spTgt spid="7">
                                            <p:txEl>
                                              <p:pRg st="5" end="5"/>
                                            </p:txEl>
                                          </p:spTgt>
                                        </p:tgtEl>
                                      </p:cBhvr>
                                      <p:to x="100000" y="100000"/>
                                    </p:animScale>
                                    <p:animScale>
                                      <p:cBhvr>
                                        <p:cTn id="74" dur="26">
                                          <p:stCondLst>
                                            <p:cond delay="1642"/>
                                          </p:stCondLst>
                                        </p:cTn>
                                        <p:tgtEl>
                                          <p:spTgt spid="7">
                                            <p:txEl>
                                              <p:pRg st="5" end="5"/>
                                            </p:txEl>
                                          </p:spTgt>
                                        </p:tgtEl>
                                      </p:cBhvr>
                                      <p:to x="100000" y="90000"/>
                                    </p:animScale>
                                    <p:animScale>
                                      <p:cBhvr>
                                        <p:cTn id="75" dur="166" decel="50000">
                                          <p:stCondLst>
                                            <p:cond delay="1668"/>
                                          </p:stCondLst>
                                        </p:cTn>
                                        <p:tgtEl>
                                          <p:spTgt spid="7">
                                            <p:txEl>
                                              <p:pRg st="5" end="5"/>
                                            </p:txEl>
                                          </p:spTgt>
                                        </p:tgtEl>
                                      </p:cBhvr>
                                      <p:to x="100000" y="100000"/>
                                    </p:animScale>
                                    <p:animScale>
                                      <p:cBhvr>
                                        <p:cTn id="76" dur="26">
                                          <p:stCondLst>
                                            <p:cond delay="1808"/>
                                          </p:stCondLst>
                                        </p:cTn>
                                        <p:tgtEl>
                                          <p:spTgt spid="7">
                                            <p:txEl>
                                              <p:pRg st="5" end="5"/>
                                            </p:txEl>
                                          </p:spTgt>
                                        </p:tgtEl>
                                      </p:cBhvr>
                                      <p:to x="100000" y="95000"/>
                                    </p:animScale>
                                    <p:animScale>
                                      <p:cBhvr>
                                        <p:cTn id="77" dur="166" decel="50000">
                                          <p:stCondLst>
                                            <p:cond delay="1834"/>
                                          </p:stCondLst>
                                        </p:cTn>
                                        <p:tgtEl>
                                          <p:spTgt spid="7">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0635" y="76199"/>
            <a:ext cx="2074039" cy="786452"/>
          </a:xfrm>
          <a:prstGeom prst="rect">
            <a:avLst/>
          </a:prstGeom>
        </p:spPr>
      </p:pic>
      <p:sp>
        <p:nvSpPr>
          <p:cNvPr id="5" name="Dodecagon 4"/>
          <p:cNvSpPr/>
          <p:nvPr/>
        </p:nvSpPr>
        <p:spPr>
          <a:xfrm>
            <a:off x="9906000" y="152400"/>
            <a:ext cx="533400" cy="457200"/>
          </a:xfrm>
          <a:prstGeom prst="dodecag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Times New Roman" pitchFamily="18" charset="0"/>
              <a:cs typeface="Times New Roman" pitchFamily="18" charset="0"/>
            </a:endParaRPr>
          </a:p>
        </p:txBody>
      </p:sp>
      <p:sp>
        <p:nvSpPr>
          <p:cNvPr id="6" name="TextBox 5"/>
          <p:cNvSpPr txBox="1"/>
          <p:nvPr/>
        </p:nvSpPr>
        <p:spPr>
          <a:xfrm>
            <a:off x="9906000" y="196334"/>
            <a:ext cx="533400" cy="369332"/>
          </a:xfrm>
          <a:prstGeom prst="rect">
            <a:avLst/>
          </a:prstGeom>
          <a:noFill/>
        </p:spPr>
        <p:txBody>
          <a:bodyPr wrap="square" rtlCol="0">
            <a:spAutoFit/>
          </a:bodyPr>
          <a:lstStyle/>
          <a:p>
            <a:pPr algn="ctr"/>
            <a:r>
              <a:rPr lang="en-US" b="1">
                <a:solidFill>
                  <a:schemeClr val="bg1"/>
                </a:solidFill>
                <a:latin typeface="Times New Roman" pitchFamily="18" charset="0"/>
                <a:cs typeface="Times New Roman" pitchFamily="18" charset="0"/>
              </a:rPr>
              <a:t>5</a:t>
            </a:r>
          </a:p>
        </p:txBody>
      </p:sp>
      <p:sp>
        <p:nvSpPr>
          <p:cNvPr id="2" name="Rectangle 1">
            <a:extLst>
              <a:ext uri="{FF2B5EF4-FFF2-40B4-BE49-F238E27FC236}">
                <a16:creationId xmlns:a16="http://schemas.microsoft.com/office/drawing/2014/main" id="{456EC676-1619-4AE6-97F7-A3F54EB9E17F}"/>
              </a:ext>
            </a:extLst>
          </p:cNvPr>
          <p:cNvSpPr/>
          <p:nvPr/>
        </p:nvSpPr>
        <p:spPr>
          <a:xfrm>
            <a:off x="4635981" y="196334"/>
            <a:ext cx="4178388"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S</a:t>
            </a:r>
            <a:r>
              <a:rPr lang="en-US" sz="5400" dirty="0" err="1">
                <a:ln w="0"/>
                <a:effectLst>
                  <a:outerShdw blurRad="38100" dist="19050" dir="2700000" algn="tl" rotWithShape="0">
                    <a:schemeClr val="dk1">
                      <a:alpha val="40000"/>
                    </a:schemeClr>
                  </a:outerShdw>
                </a:effectLst>
              </a:rPr>
              <a:t>ơ</a:t>
            </a:r>
            <a:r>
              <a:rPr lang="en-US" sz="5400" dirty="0">
                <a:ln w="0"/>
                <a:effectLst>
                  <a:outerShdw blurRad="38100" dist="19050" dir="2700000" algn="tl" rotWithShape="0">
                    <a:schemeClr val="dk1">
                      <a:alpha val="40000"/>
                    </a:schemeClr>
                  </a:outerShdw>
                </a:effectLst>
              </a:rPr>
              <a:t> </a:t>
            </a:r>
            <a:r>
              <a:rPr lang="en-US" sz="5400" dirty="0" err="1">
                <a:ln w="0"/>
                <a:effectLst>
                  <a:outerShdw blurRad="38100" dist="19050" dir="2700000" algn="tl" rotWithShape="0">
                    <a:schemeClr val="dk1">
                      <a:alpha val="40000"/>
                    </a:schemeClr>
                  </a:outerShdw>
                </a:effectLst>
              </a:rPr>
              <a:t>đồ</a:t>
            </a:r>
            <a:r>
              <a:rPr lang="en-US" sz="5400" dirty="0">
                <a:ln w="0"/>
                <a:effectLst>
                  <a:outerShdw blurRad="38100" dist="19050" dir="2700000" algn="tl" rotWithShape="0">
                    <a:schemeClr val="dk1">
                      <a:alpha val="40000"/>
                    </a:schemeClr>
                  </a:outerShdw>
                </a:effectLst>
              </a:rPr>
              <a:t> </a:t>
            </a:r>
            <a:r>
              <a:rPr lang="en-US" sz="5400" dirty="0" err="1">
                <a:ln w="0"/>
                <a:effectLst>
                  <a:outerShdw blurRad="38100" dist="19050" dir="2700000" algn="tl" rotWithShape="0">
                    <a:schemeClr val="dk1">
                      <a:alpha val="40000"/>
                    </a:schemeClr>
                  </a:outerShdw>
                </a:effectLst>
              </a:rPr>
              <a:t>usecase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E8329EFF-6146-4B95-AF57-820C83FD42F9}"/>
              </a:ext>
            </a:extLst>
          </p:cNvPr>
          <p:cNvPicPr/>
          <p:nvPr/>
        </p:nvPicPr>
        <p:blipFill>
          <a:blip r:embed="rId3"/>
          <a:stretch>
            <a:fillRect/>
          </a:stretch>
        </p:blipFill>
        <p:spPr>
          <a:xfrm>
            <a:off x="1513997" y="1223905"/>
            <a:ext cx="8925403" cy="5101395"/>
          </a:xfrm>
          <a:prstGeom prst="rect">
            <a:avLst/>
          </a:prstGeom>
        </p:spPr>
      </p:pic>
    </p:spTree>
    <p:extLst>
      <p:ext uri="{BB962C8B-B14F-4D97-AF65-F5344CB8AC3E}">
        <p14:creationId xmlns:p14="http://schemas.microsoft.com/office/powerpoint/2010/main" val="302740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0635" y="76199"/>
            <a:ext cx="2074039" cy="786452"/>
          </a:xfrm>
          <a:prstGeom prst="rect">
            <a:avLst/>
          </a:prstGeom>
        </p:spPr>
      </p:pic>
      <p:sp>
        <p:nvSpPr>
          <p:cNvPr id="5" name="Dodecagon 4"/>
          <p:cNvSpPr/>
          <p:nvPr/>
        </p:nvSpPr>
        <p:spPr>
          <a:xfrm>
            <a:off x="9906000" y="152400"/>
            <a:ext cx="533400" cy="457200"/>
          </a:xfrm>
          <a:prstGeom prst="dodecag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Times New Roman" pitchFamily="18" charset="0"/>
              <a:cs typeface="Times New Roman" pitchFamily="18" charset="0"/>
            </a:endParaRPr>
          </a:p>
        </p:txBody>
      </p:sp>
      <p:sp>
        <p:nvSpPr>
          <p:cNvPr id="6" name="TextBox 5"/>
          <p:cNvSpPr txBox="1"/>
          <p:nvPr/>
        </p:nvSpPr>
        <p:spPr>
          <a:xfrm>
            <a:off x="9906000" y="196335"/>
            <a:ext cx="533400" cy="646331"/>
          </a:xfrm>
          <a:prstGeom prst="rect">
            <a:avLst/>
          </a:prstGeom>
          <a:noFill/>
        </p:spPr>
        <p:txBody>
          <a:bodyPr wrap="square" rtlCol="0">
            <a:spAutoFit/>
          </a:bodyPr>
          <a:lstStyle/>
          <a:p>
            <a:pPr algn="ctr"/>
            <a:r>
              <a:rPr lang="en-US" b="1">
                <a:solidFill>
                  <a:schemeClr val="bg1"/>
                </a:solidFill>
                <a:latin typeface="Times New Roman" pitchFamily="18" charset="0"/>
                <a:cs typeface="Times New Roman" pitchFamily="18" charset="0"/>
              </a:rPr>
              <a:t>6</a:t>
            </a:r>
          </a:p>
          <a:p>
            <a:pPr algn="ctr"/>
            <a:endParaRPr lang="en-US" b="1">
              <a:solidFill>
                <a:schemeClr val="bg1"/>
              </a:solidFill>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2609066C-529C-44FA-AEE8-A307B6A08299}"/>
              </a:ext>
            </a:extLst>
          </p:cNvPr>
          <p:cNvSpPr/>
          <p:nvPr/>
        </p:nvSpPr>
        <p:spPr>
          <a:xfrm>
            <a:off x="4246037" y="266080"/>
            <a:ext cx="5188600"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Tổ</a:t>
            </a:r>
            <a:r>
              <a:rPr lang="en-US" sz="5400" dirty="0">
                <a:ln w="0"/>
                <a:effectLst>
                  <a:outerShdw blurRad="38100" dist="19050" dir="2700000" algn="tl" rotWithShape="0">
                    <a:schemeClr val="dk1">
                      <a:alpha val="40000"/>
                    </a:schemeClr>
                  </a:outerShdw>
                </a:effectLst>
              </a:rPr>
              <a:t> </a:t>
            </a:r>
            <a:r>
              <a:rPr lang="en-US" sz="5400" dirty="0" err="1">
                <a:ln w="0"/>
                <a:effectLst>
                  <a:outerShdw blurRad="38100" dist="19050" dir="2700000" algn="tl" rotWithShape="0">
                    <a:schemeClr val="dk1">
                      <a:alpha val="40000"/>
                    </a:schemeClr>
                  </a:outerShdw>
                </a:effectLst>
              </a:rPr>
              <a:t>chức</a:t>
            </a:r>
            <a:r>
              <a:rPr lang="en-US" sz="5400" dirty="0">
                <a:ln w="0"/>
                <a:effectLst>
                  <a:outerShdw blurRad="38100" dist="19050" dir="2700000" algn="tl" rotWithShape="0">
                    <a:schemeClr val="dk1">
                      <a:alpha val="40000"/>
                    </a:schemeClr>
                  </a:outerShdw>
                </a:effectLst>
              </a:rPr>
              <a:t> </a:t>
            </a:r>
            <a:r>
              <a:rPr lang="en-US" sz="5400" dirty="0" err="1">
                <a:ln w="0"/>
                <a:effectLst>
                  <a:outerShdw blurRad="38100" dist="19050" dir="2700000" algn="tl" rotWithShape="0">
                    <a:schemeClr val="dk1">
                      <a:alpha val="40000"/>
                    </a:schemeClr>
                  </a:outerShdw>
                </a:effectLst>
              </a:rPr>
              <a:t>ứng</a:t>
            </a:r>
            <a:r>
              <a:rPr lang="en-US" sz="5400" dirty="0">
                <a:ln w="0"/>
                <a:effectLst>
                  <a:outerShdw blurRad="38100" dist="19050" dir="2700000" algn="tl" rotWithShape="0">
                    <a:schemeClr val="dk1">
                      <a:alpha val="40000"/>
                    </a:schemeClr>
                  </a:outerShdw>
                </a:effectLst>
              </a:rPr>
              <a:t> </a:t>
            </a:r>
            <a:r>
              <a:rPr lang="en-US" sz="5400" dirty="0" err="1">
                <a:ln w="0"/>
                <a:effectLst>
                  <a:outerShdw blurRad="38100" dist="19050" dir="2700000" algn="tl" rotWithShape="0">
                    <a:schemeClr val="dk1">
                      <a:alpha val="40000"/>
                    </a:schemeClr>
                  </a:outerShdw>
                </a:effectLst>
              </a:rPr>
              <a:t>dụng</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6AE562C7-5A87-43B0-9619-5EE1DA2E6D29}"/>
              </a:ext>
            </a:extLst>
          </p:cNvPr>
          <p:cNvPicPr/>
          <p:nvPr/>
        </p:nvPicPr>
        <p:blipFill>
          <a:blip r:embed="rId3"/>
          <a:stretch>
            <a:fillRect/>
          </a:stretch>
        </p:blipFill>
        <p:spPr>
          <a:xfrm>
            <a:off x="2388532" y="1545290"/>
            <a:ext cx="6839357" cy="4167613"/>
          </a:xfrm>
          <a:prstGeom prst="rect">
            <a:avLst/>
          </a:prstGeom>
        </p:spPr>
      </p:pic>
    </p:spTree>
    <p:extLst>
      <p:ext uri="{BB962C8B-B14F-4D97-AF65-F5344CB8AC3E}">
        <p14:creationId xmlns:p14="http://schemas.microsoft.com/office/powerpoint/2010/main" val="97887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0635" y="76200"/>
            <a:ext cx="2074039" cy="786452"/>
          </a:xfrm>
          <a:prstGeom prst="rect">
            <a:avLst/>
          </a:prstGeom>
        </p:spPr>
      </p:pic>
      <p:sp>
        <p:nvSpPr>
          <p:cNvPr id="5" name="Dodecagon 4"/>
          <p:cNvSpPr/>
          <p:nvPr/>
        </p:nvSpPr>
        <p:spPr>
          <a:xfrm>
            <a:off x="9906000" y="152400"/>
            <a:ext cx="533400" cy="457200"/>
          </a:xfrm>
          <a:prstGeom prst="dodecag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Times New Roman" pitchFamily="18" charset="0"/>
              <a:cs typeface="Times New Roman" pitchFamily="18" charset="0"/>
            </a:endParaRPr>
          </a:p>
        </p:txBody>
      </p:sp>
      <p:sp>
        <p:nvSpPr>
          <p:cNvPr id="6" name="TextBox 5"/>
          <p:cNvSpPr txBox="1"/>
          <p:nvPr/>
        </p:nvSpPr>
        <p:spPr>
          <a:xfrm>
            <a:off x="9906000" y="196335"/>
            <a:ext cx="533400" cy="646331"/>
          </a:xfrm>
          <a:prstGeom prst="rect">
            <a:avLst/>
          </a:prstGeom>
          <a:noFill/>
        </p:spPr>
        <p:txBody>
          <a:bodyPr wrap="square" rtlCol="0">
            <a:spAutoFit/>
          </a:bodyPr>
          <a:lstStyle/>
          <a:p>
            <a:pPr algn="ctr"/>
            <a:r>
              <a:rPr lang="en-US" b="1">
                <a:solidFill>
                  <a:schemeClr val="bg1"/>
                </a:solidFill>
                <a:latin typeface="Times New Roman" pitchFamily="18" charset="0"/>
                <a:cs typeface="Times New Roman" pitchFamily="18" charset="0"/>
              </a:rPr>
              <a:t>7</a:t>
            </a:r>
          </a:p>
          <a:p>
            <a:pPr algn="ctr"/>
            <a:endParaRPr lang="en-US" b="1">
              <a:solidFill>
                <a:schemeClr val="bg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FD9E7CD-182F-4E24-9B3C-E5860FC67930}"/>
              </a:ext>
            </a:extLst>
          </p:cNvPr>
          <p:cNvPicPr/>
          <p:nvPr/>
        </p:nvPicPr>
        <p:blipFill>
          <a:blip r:embed="rId3"/>
          <a:stretch>
            <a:fillRect/>
          </a:stretch>
        </p:blipFill>
        <p:spPr>
          <a:xfrm>
            <a:off x="1657291" y="1204361"/>
            <a:ext cx="8248709" cy="5457304"/>
          </a:xfrm>
          <a:prstGeom prst="rect">
            <a:avLst/>
          </a:prstGeom>
        </p:spPr>
      </p:pic>
      <p:sp>
        <p:nvSpPr>
          <p:cNvPr id="2" name="Rectangle 1">
            <a:extLst>
              <a:ext uri="{FF2B5EF4-FFF2-40B4-BE49-F238E27FC236}">
                <a16:creationId xmlns:a16="http://schemas.microsoft.com/office/drawing/2014/main" id="{A2BE9F38-AD80-43F2-B8C6-6C672ADB234B}"/>
              </a:ext>
            </a:extLst>
          </p:cNvPr>
          <p:cNvSpPr/>
          <p:nvPr/>
        </p:nvSpPr>
        <p:spPr>
          <a:xfrm>
            <a:off x="4351090" y="196335"/>
            <a:ext cx="4253087"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Sơ</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cap="none" spc="0" dirty="0" err="1">
                <a:ln w="0"/>
                <a:solidFill>
                  <a:schemeClr val="tx1"/>
                </a:solidFill>
                <a:effectLst>
                  <a:outerShdw blurRad="38100" dist="19050" dir="2700000" algn="tl" rotWithShape="0">
                    <a:schemeClr val="dk1">
                      <a:alpha val="40000"/>
                    </a:schemeClr>
                  </a:outerShdw>
                </a:effectLst>
              </a:rPr>
              <a:t>đồ</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cap="none" spc="0" dirty="0" err="1">
                <a:ln w="0"/>
                <a:solidFill>
                  <a:schemeClr val="tx1"/>
                </a:solidFill>
                <a:effectLst>
                  <a:outerShdw blurRad="38100" dist="19050" dir="2700000" algn="tl" rotWithShape="0">
                    <a:schemeClr val="dk1">
                      <a:alpha val="40000"/>
                    </a:schemeClr>
                  </a:outerShdw>
                </a:effectLst>
              </a:rPr>
              <a:t>quan</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cap="none" spc="0" dirty="0" err="1">
                <a:ln w="0"/>
                <a:solidFill>
                  <a:schemeClr val="tx1"/>
                </a:solidFill>
                <a:effectLst>
                  <a:outerShdw blurRad="38100" dist="19050" dir="2700000" algn="tl" rotWithShape="0">
                    <a:schemeClr val="dk1">
                      <a:alpha val="40000"/>
                    </a:schemeClr>
                  </a:outerShdw>
                </a:effectLst>
              </a:rPr>
              <a:t>hệ</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6744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0635" y="76199"/>
            <a:ext cx="2074039" cy="786452"/>
          </a:xfrm>
          <a:prstGeom prst="rect">
            <a:avLst/>
          </a:prstGeom>
        </p:spPr>
      </p:pic>
      <p:sp>
        <p:nvSpPr>
          <p:cNvPr id="5" name="Dodecagon 4"/>
          <p:cNvSpPr/>
          <p:nvPr/>
        </p:nvSpPr>
        <p:spPr>
          <a:xfrm>
            <a:off x="9906000" y="152400"/>
            <a:ext cx="533400" cy="457200"/>
          </a:xfrm>
          <a:prstGeom prst="dodecag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Times New Roman" pitchFamily="18" charset="0"/>
              <a:cs typeface="Times New Roman" pitchFamily="18" charset="0"/>
            </a:endParaRPr>
          </a:p>
        </p:txBody>
      </p:sp>
      <p:sp>
        <p:nvSpPr>
          <p:cNvPr id="6" name="TextBox 5"/>
          <p:cNvSpPr txBox="1"/>
          <p:nvPr/>
        </p:nvSpPr>
        <p:spPr>
          <a:xfrm>
            <a:off x="9906000" y="196335"/>
            <a:ext cx="533400" cy="646331"/>
          </a:xfrm>
          <a:prstGeom prst="rect">
            <a:avLst/>
          </a:prstGeom>
          <a:noFill/>
        </p:spPr>
        <p:txBody>
          <a:bodyPr wrap="square" rtlCol="0">
            <a:spAutoFit/>
          </a:bodyPr>
          <a:lstStyle/>
          <a:p>
            <a:pPr algn="ctr"/>
            <a:r>
              <a:rPr lang="en-US" b="1">
                <a:solidFill>
                  <a:schemeClr val="bg1"/>
                </a:solidFill>
                <a:latin typeface="Times New Roman" pitchFamily="18" charset="0"/>
                <a:cs typeface="Times New Roman" pitchFamily="18" charset="0"/>
              </a:rPr>
              <a:t>8</a:t>
            </a:r>
          </a:p>
          <a:p>
            <a:pPr algn="ctr"/>
            <a:endParaRPr lang="en-US" b="1">
              <a:solidFill>
                <a:schemeClr val="bg1"/>
              </a:solidFill>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8BAA761B-65C7-4734-8C89-2EDAC7819FD2}"/>
              </a:ext>
            </a:extLst>
          </p:cNvPr>
          <p:cNvSpPr/>
          <p:nvPr/>
        </p:nvSpPr>
        <p:spPr>
          <a:xfrm>
            <a:off x="4426257" y="282858"/>
            <a:ext cx="463139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a:t>
            </a:r>
            <a:r>
              <a:rPr lang="vi-VN" sz="5400" dirty="0">
                <a:ln w="0"/>
                <a:effectLst>
                  <a:outerShdw blurRad="38100" dist="19050" dir="2700000" algn="tl" rotWithShape="0">
                    <a:schemeClr val="dk1">
                      <a:alpha val="40000"/>
                    </a:schemeClr>
                  </a:outerShdw>
                </a:effectLst>
              </a:rPr>
              <a:t>ơ</a:t>
            </a:r>
            <a:r>
              <a:rPr lang="en-US" sz="5400" dirty="0">
                <a:ln w="0"/>
                <a:effectLst>
                  <a:outerShdw blurRad="38100" dist="19050" dir="2700000" algn="tl" rotWithShape="0">
                    <a:schemeClr val="dk1">
                      <a:alpha val="40000"/>
                    </a:schemeClr>
                  </a:outerShdw>
                </a:effectLst>
              </a:rPr>
              <a:t> </a:t>
            </a:r>
            <a:r>
              <a:rPr lang="en-US" sz="5400" dirty="0" err="1">
                <a:ln w="0"/>
                <a:effectLst>
                  <a:outerShdw blurRad="38100" dist="19050" dir="2700000" algn="tl" rotWithShape="0">
                    <a:schemeClr val="dk1">
                      <a:alpha val="40000"/>
                    </a:schemeClr>
                  </a:outerShdw>
                </a:effectLst>
              </a:rPr>
              <a:t>đồ</a:t>
            </a:r>
            <a:r>
              <a:rPr lang="en-US" sz="5400" dirty="0">
                <a:ln w="0"/>
                <a:effectLst>
                  <a:outerShdw blurRad="38100" dist="19050" dir="2700000" algn="tl" rotWithShape="0">
                    <a:schemeClr val="dk1">
                      <a:alpha val="40000"/>
                    </a:schemeClr>
                  </a:outerShdw>
                </a:effectLst>
              </a:rPr>
              <a:t> </a:t>
            </a:r>
            <a:r>
              <a:rPr lang="en-US" sz="5400" dirty="0" err="1">
                <a:ln w="0"/>
                <a:effectLst>
                  <a:outerShdw blurRad="38100" dist="19050" dir="2700000" algn="tl" rotWithShape="0">
                    <a:schemeClr val="dk1">
                      <a:alpha val="40000"/>
                    </a:schemeClr>
                  </a:outerShdw>
                </a:effectLst>
              </a:rPr>
              <a:t>triển</a:t>
            </a:r>
            <a:r>
              <a:rPr lang="en-US" sz="5400" dirty="0">
                <a:ln w="0"/>
                <a:effectLst>
                  <a:outerShdw blurRad="38100" dist="19050" dir="2700000" algn="tl" rotWithShape="0">
                    <a:schemeClr val="dk1">
                      <a:alpha val="40000"/>
                    </a:schemeClr>
                  </a:outerShdw>
                </a:effectLst>
              </a:rPr>
              <a:t> </a:t>
            </a:r>
            <a:r>
              <a:rPr lang="en-US" sz="5400" dirty="0" err="1">
                <a:ln w="0"/>
                <a:effectLst>
                  <a:outerShdw blurRad="38100" dist="19050" dir="2700000" algn="tl" rotWithShape="0">
                    <a:schemeClr val="dk1">
                      <a:alpha val="40000"/>
                    </a:schemeClr>
                  </a:outerShdw>
                </a:effectLst>
              </a:rPr>
              <a:t>khai</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494DC753-FFA2-4719-8B9A-43CD34B35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390" y="2642622"/>
            <a:ext cx="1724040" cy="1719072"/>
          </a:xfrm>
          <a:prstGeom prst="rect">
            <a:avLst/>
          </a:prstGeom>
        </p:spPr>
      </p:pic>
      <p:pic>
        <p:nvPicPr>
          <p:cNvPr id="8" name="Picture 7">
            <a:extLst>
              <a:ext uri="{FF2B5EF4-FFF2-40B4-BE49-F238E27FC236}">
                <a16:creationId xmlns:a16="http://schemas.microsoft.com/office/drawing/2014/main" id="{5C047E75-0C0A-48CA-A4D7-732EFD5378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09657" y="2953813"/>
            <a:ext cx="812404" cy="742905"/>
          </a:xfrm>
          <a:prstGeom prst="rect">
            <a:avLst/>
          </a:prstGeom>
        </p:spPr>
      </p:pic>
      <p:sp>
        <p:nvSpPr>
          <p:cNvPr id="9" name="TextBox 8">
            <a:extLst>
              <a:ext uri="{FF2B5EF4-FFF2-40B4-BE49-F238E27FC236}">
                <a16:creationId xmlns:a16="http://schemas.microsoft.com/office/drawing/2014/main" id="{424BEE12-7146-4F31-B104-48BDB25C4BB9}"/>
              </a:ext>
            </a:extLst>
          </p:cNvPr>
          <p:cNvSpPr txBox="1"/>
          <p:nvPr/>
        </p:nvSpPr>
        <p:spPr>
          <a:xfrm>
            <a:off x="10354146" y="3902861"/>
            <a:ext cx="1333500"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endParaRPr lang="en-US" sz="2000"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BFC752F4-9236-4C12-8AE0-0D4A386BCA35}"/>
              </a:ext>
            </a:extLst>
          </p:cNvPr>
          <p:cNvGrpSpPr/>
          <p:nvPr/>
        </p:nvGrpSpPr>
        <p:grpSpPr>
          <a:xfrm>
            <a:off x="2949565" y="3036116"/>
            <a:ext cx="1219200" cy="1066800"/>
            <a:chOff x="6629400" y="1752600"/>
            <a:chExt cx="1219200" cy="1066800"/>
          </a:xfrm>
        </p:grpSpPr>
        <p:pic>
          <p:nvPicPr>
            <p:cNvPr id="11" name="Picture 10">
              <a:extLst>
                <a:ext uri="{FF2B5EF4-FFF2-40B4-BE49-F238E27FC236}">
                  <a16:creationId xmlns:a16="http://schemas.microsoft.com/office/drawing/2014/main" id="{274BA70E-30FD-412F-9279-7337C2493C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9400" y="1752600"/>
              <a:ext cx="1219200" cy="1066800"/>
            </a:xfrm>
            <a:prstGeom prst="rect">
              <a:avLst/>
            </a:prstGeom>
          </p:spPr>
        </p:pic>
        <p:sp>
          <p:nvSpPr>
            <p:cNvPr id="12" name="TextBox 11">
              <a:extLst>
                <a:ext uri="{FF2B5EF4-FFF2-40B4-BE49-F238E27FC236}">
                  <a16:creationId xmlns:a16="http://schemas.microsoft.com/office/drawing/2014/main" id="{AA26BD1C-AE90-495E-BB40-E4107A143C9D}"/>
                </a:ext>
              </a:extLst>
            </p:cNvPr>
            <p:cNvSpPr txBox="1"/>
            <p:nvPr/>
          </p:nvSpPr>
          <p:spPr>
            <a:xfrm>
              <a:off x="6781800" y="1834365"/>
              <a:ext cx="685800" cy="369332"/>
            </a:xfrm>
            <a:prstGeom prst="rect">
              <a:avLst/>
            </a:prstGeom>
            <a:noFill/>
          </p:spPr>
          <p:txBody>
            <a:bodyPr wrap="square" rtlCol="0">
              <a:spAutoFit/>
            </a:bodyPr>
            <a:lstStyle/>
            <a:p>
              <a:r>
                <a:rPr lang="en-US" dirty="0"/>
                <a:t>U.D</a:t>
              </a:r>
            </a:p>
          </p:txBody>
        </p:sp>
      </p:grpSp>
      <p:pic>
        <p:nvPicPr>
          <p:cNvPr id="13" name="Picture 12">
            <a:extLst>
              <a:ext uri="{FF2B5EF4-FFF2-40B4-BE49-F238E27FC236}">
                <a16:creationId xmlns:a16="http://schemas.microsoft.com/office/drawing/2014/main" id="{DF154365-17A6-4EF2-A616-2BF4A5C577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606" y="2011060"/>
            <a:ext cx="812404" cy="742905"/>
          </a:xfrm>
          <a:prstGeom prst="rect">
            <a:avLst/>
          </a:prstGeom>
        </p:spPr>
      </p:pic>
      <p:pic>
        <p:nvPicPr>
          <p:cNvPr id="14" name="Picture 13">
            <a:extLst>
              <a:ext uri="{FF2B5EF4-FFF2-40B4-BE49-F238E27FC236}">
                <a16:creationId xmlns:a16="http://schemas.microsoft.com/office/drawing/2014/main" id="{2C348A05-02EC-413A-B8BF-53F4DEAA4F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606" y="3735942"/>
            <a:ext cx="812404" cy="742905"/>
          </a:xfrm>
          <a:prstGeom prst="rect">
            <a:avLst/>
          </a:prstGeom>
        </p:spPr>
      </p:pic>
      <p:grpSp>
        <p:nvGrpSpPr>
          <p:cNvPr id="15" name="Group 14">
            <a:extLst>
              <a:ext uri="{FF2B5EF4-FFF2-40B4-BE49-F238E27FC236}">
                <a16:creationId xmlns:a16="http://schemas.microsoft.com/office/drawing/2014/main" id="{ACEF5D2A-AA12-4B02-8B05-C637FAD1DC05}"/>
              </a:ext>
            </a:extLst>
          </p:cNvPr>
          <p:cNvGrpSpPr/>
          <p:nvPr/>
        </p:nvGrpSpPr>
        <p:grpSpPr>
          <a:xfrm>
            <a:off x="8219719" y="2960105"/>
            <a:ext cx="1219200" cy="1066800"/>
            <a:chOff x="6629400" y="1752600"/>
            <a:chExt cx="1219200" cy="1066800"/>
          </a:xfrm>
        </p:grpSpPr>
        <p:pic>
          <p:nvPicPr>
            <p:cNvPr id="16" name="Picture 15">
              <a:extLst>
                <a:ext uri="{FF2B5EF4-FFF2-40B4-BE49-F238E27FC236}">
                  <a16:creationId xmlns:a16="http://schemas.microsoft.com/office/drawing/2014/main" id="{9A99B540-ED9D-48D3-BEF1-A35919FA8B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9400" y="1752600"/>
              <a:ext cx="1219200" cy="1066800"/>
            </a:xfrm>
            <a:prstGeom prst="rect">
              <a:avLst/>
            </a:prstGeom>
          </p:spPr>
        </p:pic>
        <p:sp>
          <p:nvSpPr>
            <p:cNvPr id="17" name="TextBox 16">
              <a:extLst>
                <a:ext uri="{FF2B5EF4-FFF2-40B4-BE49-F238E27FC236}">
                  <a16:creationId xmlns:a16="http://schemas.microsoft.com/office/drawing/2014/main" id="{63A2691E-AF09-4136-A10D-7A9C7C60EABE}"/>
                </a:ext>
              </a:extLst>
            </p:cNvPr>
            <p:cNvSpPr txBox="1"/>
            <p:nvPr/>
          </p:nvSpPr>
          <p:spPr>
            <a:xfrm>
              <a:off x="6781800" y="1834365"/>
              <a:ext cx="685800" cy="369332"/>
            </a:xfrm>
            <a:prstGeom prst="rect">
              <a:avLst/>
            </a:prstGeom>
            <a:noFill/>
          </p:spPr>
          <p:txBody>
            <a:bodyPr wrap="square" rtlCol="0">
              <a:spAutoFit/>
            </a:bodyPr>
            <a:lstStyle/>
            <a:p>
              <a:r>
                <a:rPr lang="en-US" dirty="0"/>
                <a:t>U.D</a:t>
              </a:r>
            </a:p>
          </p:txBody>
        </p:sp>
      </p:grpSp>
      <p:sp>
        <p:nvSpPr>
          <p:cNvPr id="18" name="TextBox 17">
            <a:extLst>
              <a:ext uri="{FF2B5EF4-FFF2-40B4-BE49-F238E27FC236}">
                <a16:creationId xmlns:a16="http://schemas.microsoft.com/office/drawing/2014/main" id="{03F7877A-4722-410C-B9D5-8B732C0C9124}"/>
              </a:ext>
            </a:extLst>
          </p:cNvPr>
          <p:cNvSpPr txBox="1"/>
          <p:nvPr/>
        </p:nvSpPr>
        <p:spPr>
          <a:xfrm>
            <a:off x="485525" y="2731551"/>
            <a:ext cx="1333500"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Giám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Đốc</a:t>
            </a:r>
            <a:endParaRPr lang="en-US" sz="2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92EC820-68A5-4657-9E13-BC41837B632A}"/>
              </a:ext>
            </a:extLst>
          </p:cNvPr>
          <p:cNvSpPr txBox="1"/>
          <p:nvPr/>
        </p:nvSpPr>
        <p:spPr>
          <a:xfrm>
            <a:off x="485525" y="4471056"/>
            <a:ext cx="1333500"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endParaRPr lang="en-US" sz="2000"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7B3E964A-3DE3-4772-8FE8-6449745A429E}"/>
              </a:ext>
            </a:extLst>
          </p:cNvPr>
          <p:cNvCxnSpPr/>
          <p:nvPr/>
        </p:nvCxnSpPr>
        <p:spPr>
          <a:xfrm flipH="1" flipV="1">
            <a:off x="9763585" y="3502158"/>
            <a:ext cx="406796" cy="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3E47E3A-35F0-41AD-AE6B-43EBA2ED819D}"/>
              </a:ext>
            </a:extLst>
          </p:cNvPr>
          <p:cNvCxnSpPr/>
          <p:nvPr/>
        </p:nvCxnSpPr>
        <p:spPr>
          <a:xfrm flipV="1">
            <a:off x="1742588" y="3558299"/>
            <a:ext cx="457200" cy="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6689EFE-5FBC-4B2E-B487-012CA0315018}"/>
              </a:ext>
            </a:extLst>
          </p:cNvPr>
          <p:cNvCxnSpPr/>
          <p:nvPr/>
        </p:nvCxnSpPr>
        <p:spPr>
          <a:xfrm flipV="1">
            <a:off x="4530477" y="3502158"/>
            <a:ext cx="457200" cy="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65FCE61-A2CA-4C69-B9AC-0A104CD4D682}"/>
              </a:ext>
            </a:extLst>
          </p:cNvPr>
          <p:cNvCxnSpPr/>
          <p:nvPr/>
        </p:nvCxnSpPr>
        <p:spPr>
          <a:xfrm flipH="1" flipV="1">
            <a:off x="7401594" y="3517638"/>
            <a:ext cx="406796" cy="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164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par>
                                <p:cTn id="37" presetID="2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par>
                                <p:cTn id="43" presetID="22" presetClass="entr" presetSubtype="4"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par>
                                <p:cTn id="49" presetID="22" presetClass="entr" presetSubtype="4"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8" grpId="0"/>
      <p:bldP spid="19" grpId="0"/>
    </p:bldLst>
  </p:timing>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Organic</Template>
  <TotalTime>62</TotalTime>
  <Words>438</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Nova</vt:lpstr>
      <vt:lpstr>Times New Roman</vt:lpstr>
      <vt:lpstr>ConfettiVTI</vt:lpstr>
      <vt:lpstr>QUẢN LÝ NHÂN SỰ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NHÂN SỰ</dc:title>
  <dc:creator>Tuấn Ngô</dc:creator>
  <cp:lastModifiedBy>Administrator</cp:lastModifiedBy>
  <cp:revision>10</cp:revision>
  <dcterms:created xsi:type="dcterms:W3CDTF">2021-04-21T07:49:50Z</dcterms:created>
  <dcterms:modified xsi:type="dcterms:W3CDTF">2021-04-26T22:15:06Z</dcterms:modified>
</cp:coreProperties>
</file>