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2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B163-DBAE-4F78-B127-83C72C8ACB46}" type="datetimeFigureOut">
              <a:rPr lang="en-US" smtClean="0"/>
              <a:t>06/03/24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E586-90C8-43A3-815D-7DCC826C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ietjack.com/thu-vien-c/math-h-trong-c.jsp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732289" y="2723266"/>
            <a:ext cx="483601" cy="112806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45524" y="2555734"/>
                <a:ext cx="2420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524" y="2555734"/>
                <a:ext cx="2420082" cy="584775"/>
              </a:xfrm>
              <a:prstGeom prst="rect">
                <a:avLst/>
              </a:prstGeom>
              <a:blipFill>
                <a:blip r:embed="rId2"/>
                <a:stretch>
                  <a:fillRect l="-629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86257" y="3140509"/>
                <a:ext cx="2420082" cy="105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57" y="3140509"/>
                <a:ext cx="2420082" cy="1052339"/>
              </a:xfrm>
              <a:prstGeom prst="rect">
                <a:avLst/>
              </a:prstGeom>
              <a:blipFill>
                <a:blip r:embed="rId3"/>
                <a:stretch>
                  <a:fillRect l="-9068" b="-1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05" y="333535"/>
            <a:ext cx="6583362" cy="167905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179310" y="2921802"/>
            <a:ext cx="287867" cy="821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635973" y="2723266"/>
                <a:ext cx="2420082" cy="109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73" y="2723266"/>
                <a:ext cx="2420082" cy="1094467"/>
              </a:xfrm>
              <a:prstGeom prst="rect">
                <a:avLst/>
              </a:prstGeom>
              <a:blipFill>
                <a:blip r:embed="rId5"/>
                <a:stretch>
                  <a:fillRect l="-6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5396191" y="2921802"/>
            <a:ext cx="287867" cy="821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770803" y="2690730"/>
                <a:ext cx="2420082" cy="105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03" y="2690730"/>
                <a:ext cx="2420082" cy="1052339"/>
              </a:xfrm>
              <a:prstGeom prst="rect">
                <a:avLst/>
              </a:prstGeom>
              <a:blipFill>
                <a:blip r:embed="rId6"/>
                <a:stretch>
                  <a:fillRect l="-9068" b="-1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7786640" y="2879684"/>
            <a:ext cx="287867" cy="821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161252" y="2519866"/>
                <a:ext cx="3461404" cy="134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4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252" y="2519866"/>
                <a:ext cx="3461404" cy="1344984"/>
              </a:xfrm>
              <a:prstGeom prst="rect">
                <a:avLst/>
              </a:prstGeom>
              <a:blipFill>
                <a:blip r:embed="rId7"/>
                <a:stretch>
                  <a:fillRect l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04588" y="214531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588" y="4131292"/>
            <a:ext cx="1886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95500"/>
              </p:ext>
            </p:extLst>
          </p:nvPr>
        </p:nvGraphicFramePr>
        <p:xfrm>
          <a:off x="459507" y="4610090"/>
          <a:ext cx="70165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297">
                  <a:extLst>
                    <a:ext uri="{9D8B030D-6E8A-4147-A177-3AD203B41FA5}">
                      <a16:colId xmlns:a16="http://schemas.microsoft.com/office/drawing/2014/main" val="2261863521"/>
                    </a:ext>
                  </a:extLst>
                </a:gridCol>
                <a:gridCol w="5313263">
                  <a:extLst>
                    <a:ext uri="{9D8B030D-6E8A-4147-A177-3AD203B41FA5}">
                      <a16:colId xmlns:a16="http://schemas.microsoft.com/office/drawing/2014/main" val="1031768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include </a:t>
                      </a:r>
                      <a:r>
                        <a:rPr lang="en-US" dirty="0" err="1" smtClean="0"/>
                        <a:t>math.h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M_PI = 3.14159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2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</a:t>
                      </a:r>
                      <a:r>
                        <a:rPr lang="en-US" b="1" dirty="0" err="1" smtClean="0"/>
                        <a:t>sqrt</a:t>
                      </a:r>
                      <a:r>
                        <a:rPr lang="en-US" dirty="0" smtClean="0"/>
                        <a:t>(double x)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b="1" dirty="0" err="1" smtClean="0">
                          <a:effectLst/>
                        </a:rPr>
                        <a:t>pow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</a:t>
                      </a:r>
                      <a:r>
                        <a:rPr lang="fr-FR" dirty="0" smtClean="0">
                          <a:effectLst/>
                        </a:rPr>
                        <a:t> x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fr-FR" dirty="0" smtClean="0">
                          <a:effectLst/>
                        </a:rPr>
                        <a:t> y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7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https://vietjack.com/thu-vien-c/math-h-trong-c.jsp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2024-06-03T14:59:00Z</dcterms:created>
  <dcterms:modified xsi:type="dcterms:W3CDTF">2024-06-03T15:22:38Z</dcterms:modified>
</cp:coreProperties>
</file>