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207-98E3-4AC4-B331-7C99CCB9877A}" type="datetimeFigureOut">
              <a:rPr lang="en-US" smtClean="0"/>
              <a:t>06/16/22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1F82-5D56-494F-8CA2-C5EBACA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0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207-98E3-4AC4-B331-7C99CCB9877A}" type="datetimeFigureOut">
              <a:rPr lang="en-US" smtClean="0"/>
              <a:t>06/16/22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1F82-5D56-494F-8CA2-C5EBACA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207-98E3-4AC4-B331-7C99CCB9877A}" type="datetimeFigureOut">
              <a:rPr lang="en-US" smtClean="0"/>
              <a:t>06/16/22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1F82-5D56-494F-8CA2-C5EBACA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207-98E3-4AC4-B331-7C99CCB9877A}" type="datetimeFigureOut">
              <a:rPr lang="en-US" smtClean="0"/>
              <a:t>06/16/22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1F82-5D56-494F-8CA2-C5EBACA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5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207-98E3-4AC4-B331-7C99CCB9877A}" type="datetimeFigureOut">
              <a:rPr lang="en-US" smtClean="0"/>
              <a:t>06/16/22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1F82-5D56-494F-8CA2-C5EBACA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8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207-98E3-4AC4-B331-7C99CCB9877A}" type="datetimeFigureOut">
              <a:rPr lang="en-US" smtClean="0"/>
              <a:t>06/16/22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1F82-5D56-494F-8CA2-C5EBACA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7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207-98E3-4AC4-B331-7C99CCB9877A}" type="datetimeFigureOut">
              <a:rPr lang="en-US" smtClean="0"/>
              <a:t>06/16/22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1F82-5D56-494F-8CA2-C5EBACA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207-98E3-4AC4-B331-7C99CCB9877A}" type="datetimeFigureOut">
              <a:rPr lang="en-US" smtClean="0"/>
              <a:t>06/16/22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1F82-5D56-494F-8CA2-C5EBACA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4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207-98E3-4AC4-B331-7C99CCB9877A}" type="datetimeFigureOut">
              <a:rPr lang="en-US" smtClean="0"/>
              <a:t>06/16/22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1F82-5D56-494F-8CA2-C5EBACA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6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207-98E3-4AC4-B331-7C99CCB9877A}" type="datetimeFigureOut">
              <a:rPr lang="en-US" smtClean="0"/>
              <a:t>06/16/22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1F82-5D56-494F-8CA2-C5EBACA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1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207-98E3-4AC4-B331-7C99CCB9877A}" type="datetimeFigureOut">
              <a:rPr lang="en-US" smtClean="0"/>
              <a:t>06/16/22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1F82-5D56-494F-8CA2-C5EBACA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9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8207-98E3-4AC4-B331-7C99CCB9877A}" type="datetimeFigureOut">
              <a:rPr lang="en-US" smtClean="0"/>
              <a:t>06/16/22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01F82-5D56-494F-8CA2-C5EBACAB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6753" y="1948840"/>
            <a:ext cx="9144000" cy="2387600"/>
          </a:xfrm>
        </p:spPr>
        <p:txBody>
          <a:bodyPr/>
          <a:lstStyle/>
          <a:p>
            <a:r>
              <a:rPr lang="en-US" dirty="0" smtClean="0"/>
              <a:t>Jenkins Master and Slave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0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to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Jenkins server and Slave node</a:t>
            </a:r>
          </a:p>
          <a:p>
            <a:r>
              <a:rPr lang="en-US" dirty="0" smtClean="0"/>
              <a:t>Install Java on slave node</a:t>
            </a:r>
          </a:p>
          <a:p>
            <a:r>
              <a:rPr lang="en-US" dirty="0" smtClean="0"/>
              <a:t>Configure slave node under manage nodes of Jenkins Master</a:t>
            </a:r>
          </a:p>
          <a:p>
            <a:r>
              <a:rPr lang="en-US" dirty="0" smtClean="0"/>
              <a:t>Download agent.jar onto slave node.</a:t>
            </a:r>
          </a:p>
          <a:p>
            <a:r>
              <a:rPr lang="en-US" dirty="0" smtClean="0"/>
              <a:t>Run java command to connect with Jenkins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0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9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Jenkins Master and Slave Configuration</vt:lpstr>
      <vt:lpstr>Step to follow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Master and Slave Configuration</dc:title>
  <dc:creator>Admin</dc:creator>
  <cp:lastModifiedBy>Admin</cp:lastModifiedBy>
  <cp:revision>1</cp:revision>
  <dcterms:created xsi:type="dcterms:W3CDTF">2022-06-16T13:20:34Z</dcterms:created>
  <dcterms:modified xsi:type="dcterms:W3CDTF">2022-06-16T13:22:57Z</dcterms:modified>
</cp:coreProperties>
</file>