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39"/>
  </p:notesMasterIdLst>
  <p:handoutMasterIdLst>
    <p:handoutMasterId r:id="rId40"/>
  </p:handoutMasterIdLst>
  <p:sldIdLst>
    <p:sldId id="308" r:id="rId2"/>
    <p:sldId id="335" r:id="rId3"/>
    <p:sldId id="336" r:id="rId4"/>
    <p:sldId id="337" r:id="rId5"/>
    <p:sldId id="338" r:id="rId6"/>
    <p:sldId id="339" r:id="rId7"/>
    <p:sldId id="340" r:id="rId8"/>
    <p:sldId id="309" r:id="rId9"/>
    <p:sldId id="310" r:id="rId10"/>
    <p:sldId id="315" r:id="rId11"/>
    <p:sldId id="316" r:id="rId12"/>
    <p:sldId id="311" r:id="rId13"/>
    <p:sldId id="312" r:id="rId14"/>
    <p:sldId id="269" r:id="rId15"/>
    <p:sldId id="313" r:id="rId16"/>
    <p:sldId id="319" r:id="rId17"/>
    <p:sldId id="324" r:id="rId18"/>
    <p:sldId id="318" r:id="rId19"/>
    <p:sldId id="317" r:id="rId20"/>
    <p:sldId id="320" r:id="rId21"/>
    <p:sldId id="321" r:id="rId22"/>
    <p:sldId id="274" r:id="rId23"/>
    <p:sldId id="323" r:id="rId24"/>
    <p:sldId id="325" r:id="rId25"/>
    <p:sldId id="326" r:id="rId26"/>
    <p:sldId id="328" r:id="rId27"/>
    <p:sldId id="329" r:id="rId28"/>
    <p:sldId id="327" r:id="rId29"/>
    <p:sldId id="330" r:id="rId30"/>
    <p:sldId id="334" r:id="rId31"/>
    <p:sldId id="331" r:id="rId32"/>
    <p:sldId id="332" r:id="rId33"/>
    <p:sldId id="333" r:id="rId34"/>
    <p:sldId id="341" r:id="rId35"/>
    <p:sldId id="342" r:id="rId36"/>
    <p:sldId id="343" r:id="rId37"/>
    <p:sldId id="344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99FF66"/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977" autoAdjust="0"/>
  </p:normalViewPr>
  <p:slideViewPr>
    <p:cSldViewPr>
      <p:cViewPr varScale="1">
        <p:scale>
          <a:sx n="61" d="100"/>
          <a:sy n="61" d="100"/>
        </p:scale>
        <p:origin x="72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05D4F0-AEDB-4637-AF6E-3EF31098C3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5925CE1-ED23-4982-B91B-10681BC930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6E15E76-8734-4BD8-837C-C1E9CD3B2E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7A5F76C-8700-4F0D-B8AC-72E4E0276B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BC66AC-B7D4-4665-9A2A-22338ECEC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8A961E-2657-42AC-A295-7C504270AB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5667ED-ACA3-4DCF-BA15-99338ACA96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0D3D87B-3B4E-4C04-A983-5B6917B61F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D3AD7-46F2-4C8E-8238-395DC758A6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52A2F16-8C6B-41E6-9A80-FD22188E09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89FD18-652D-4274-B62D-B4F3C8BB2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fontAlgn="auto" hangingPunct="1">
              <a:spcBef>
                <a:spcPts val="0"/>
              </a:spcBef>
              <a:spcAft>
                <a:spcPts val="0"/>
              </a:spcAft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84CFC0-EC4C-4C2B-B5A2-1C9974C5F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8BD-4BE5-48CA-874F-75899B2C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DE91-EDBD-44C2-BC81-8BD98543D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5F1E-9160-412D-8788-4D3EB46C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CA1D-218C-498D-A050-EFF060259C67}" type="datetimeFigureOut">
              <a:rPr lang="en-US"/>
              <a:pPr>
                <a:defRPr/>
              </a:pPr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2067-A610-47A2-8AA8-857CE25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023F-AB20-41F3-961F-7DE939FD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36132-0564-438E-8B54-467442884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332-3168-4995-982E-6BD99A9B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B6B4F-2CFB-4062-A09E-445DAE72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F9C0-7C0F-4DE7-9EF9-E4ECEFC8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9BACA-D2E2-4271-878E-FF4AB1C3CD9E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1AA0-20E1-46BF-84F7-A07A7FC2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B97-1A88-44E1-8475-3EEED98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8A25B-C1D9-48BC-BEA0-0327D7948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3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57CBD-40C1-4581-AE3E-75238B64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7A63-5182-4CA3-A064-2A3A8BB0F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E3E8-2536-4918-BE7E-F498BC33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48359-36BA-4F63-A7AA-9D1EA1EB058F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0C16-266B-49B1-869C-F7796277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274F-8F12-4134-84B6-C1FE25DB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CB0B5-4615-4452-BF6A-2655983BC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06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6F9F9B-6E25-4277-90FA-41C623B3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64EAB-7A49-4F1A-BCD3-F665360EF679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393462-A170-44FB-8A81-EF21A20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D1810D-09EB-4359-AEE6-739C267E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E73F-ED78-48EA-9F8C-9F2A2044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0516-C8BF-4214-AD82-61E2408A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3BB1-A836-4E52-877E-9592FB3B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F9AB-4BAE-4DF3-8A78-29111A99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CA1D-218C-498D-A050-EFF060259C67}" type="datetimeFigureOut">
              <a:rPr lang="en-US"/>
              <a:pPr>
                <a:defRPr/>
              </a:pPr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B2CF-F5B7-4BA1-AD37-CB0A5814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1D1D-0B33-4CCA-AD41-1E22F5F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A5AE-B71E-4A29-A529-BCC6DBB62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A3A-4D74-417D-A40E-6EF308D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3D7B-CADA-43AE-84A9-033CDB5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D2D8-4CC8-4406-8433-77EB27AD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93A6E-FB6A-4F51-A5E4-6C5142D806D1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43F9-F778-4F8C-B777-69E37D34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7889-1EEA-4E5E-BCB2-0E6370FA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809EC-5CB5-4322-B7C9-86B9DF342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33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A18-892A-45B9-948D-F8A62CD2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0053-BEE3-4816-A8BF-5637690A0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5BC8-573F-47DC-9973-3B944245A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8D74BB-7ACE-4861-9413-F2252C0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A9886-62F2-4CBB-9884-B4E90AA0B23B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19E5A0-969F-4D68-88A8-8691D3A2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C917C-7357-46D2-ADCC-CCCEE22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DCF26-F3BC-41FE-9AFC-5D2760B72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9BF7-806C-4AC2-9CBE-D571E33F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909A-A365-405E-89F7-0BED16BB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CB01D-459C-4EBF-8E19-22B5AE00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CF4E-6B0E-4EE4-B638-052D7D7E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91FED-A030-4829-A5D4-AC01D1FE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3EC871-81A6-4455-B5B0-BBBFF2B7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DCAB2-DFF3-4B4D-B315-BD57C70E8D92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4CCC57-6557-493F-88F7-EA047482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C4AFD5-F81D-4ABE-80AB-7A51FD2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7B907-8DB5-4CCE-A93B-B10C15BA9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8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DAE-3907-4BEA-B183-B1B85B60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743FE2-5627-4EE6-8151-1B93E015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D9CB1-8854-4FF4-B27F-5EF245D6AB07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FB80C5-1E8A-4DEA-909E-70C00CAC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0F52A6-45AB-4E0B-A911-7C1E9FE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98207-0E04-4CA2-9FE6-2366C7426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8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8A9145-9760-4B89-B825-3EA5CAE2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018BB-86A9-4950-B75A-B5D772CE604F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85D23F-E5E8-4559-9F11-2F8C70E2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25BC73-BD3D-4432-9756-0CABCAFB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06A1-98C5-4B51-87B3-0814AE49D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4AB0-E2BB-4839-A987-B784EE20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5E5A-8C3F-4637-B036-24DD8EA0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0DDC0-493F-4F34-AC2B-E0B0013F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6BC63C-E031-483F-827D-ADC423F4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3734-4D6A-491D-9E7D-052E320B9CBC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6F63A7-9EEE-4EFA-9C47-D417463D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0ABDDB-3D97-4A6C-8D1A-99D1CA5D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27B6D-AC1F-4EFB-8EFB-61A4B16FB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7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E99D-CF7F-4277-9B28-E843E040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F703E-BFFA-40F2-9DF4-BB58AD2A6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AB0B-F494-47E5-99D0-E48A21A4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EF63C3-1F62-40C4-B0A7-5591E5FA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E279-0BF7-4DFB-A853-21A0B5A6DCFE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8AEB1A-2C38-4E86-83BD-8C3486F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DC4BE-D412-43F9-9144-CEC71C5B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89C4-6582-4BC3-AF29-0030083C6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83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902F20A-5E9A-4537-999D-2F2C07658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1666BA0-64EF-4216-BB12-B3C946645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16B9-D9B3-4C85-B942-0924AE202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F802AB-A92C-4DAF-A665-BCE7B6A9F792}" type="datetime1">
              <a:rPr lang="en-US" altLang="en-US"/>
              <a:pPr>
                <a:defRPr/>
              </a:pPr>
              <a:t>2/11/2019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2156-2586-47CD-B072-FF2FDBBF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Octavia I. 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07B6-AC93-4F92-A83D-458608EE1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8AAFA5-17F0-4822-9C5F-2C686958CF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2.emf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A3369F-DD0C-4C6E-9316-E73E0085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Linear Algebra Review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E7691C0F-490E-4AC0-90F9-B9F4B985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248400"/>
            <a:ext cx="6513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Many slides in this review are from O. Camps (Penn Stae University)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AF2884F-48AF-45C4-93FD-B433FF6F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Subtraction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C515004C-A96D-407C-983B-B26DBCFFE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E7DC1C-B129-4A71-A5BB-F5E7901AC457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45F172A6-AB3E-410A-A0E8-138E50F08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2133600"/>
          <a:ext cx="7285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2647913" imgH="177756" progId="Equation.3">
                  <p:embed/>
                </p:oleObj>
              </mc:Choice>
              <mc:Fallback>
                <p:oleObj name="Equation" r:id="rId3" imgW="2647913" imgH="17775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133600"/>
                        <a:ext cx="72850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Line 6">
            <a:extLst>
              <a:ext uri="{FF2B5EF4-FFF2-40B4-BE49-F238E27FC236}">
                <a16:creationId xmlns:a16="http://schemas.microsoft.com/office/drawing/2014/main" id="{05CD4172-B7CD-4009-9EDD-C287D3AB9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1475" y="3429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B0C264A8-4690-455E-833C-E6BBF7C71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350520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</a:t>
            </a:r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AA67DBC4-7914-4154-9298-49DF899F8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96E0DF6C-307E-4A0C-93DE-2C21FE8F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</a:t>
            </a:r>
          </a:p>
        </p:txBody>
      </p:sp>
      <p:sp>
        <p:nvSpPr>
          <p:cNvPr id="97293" name="Text Box 13">
            <a:extLst>
              <a:ext uri="{FF2B5EF4-FFF2-40B4-BE49-F238E27FC236}">
                <a16:creationId xmlns:a16="http://schemas.microsoft.com/office/drawing/2014/main" id="{B81BD958-BC4B-43B6-9FCA-F30BE6AD5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00400"/>
            <a:ext cx="523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v-w</a:t>
            </a: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3373DE23-11F0-41E2-B875-0BFF4A3FB0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3429000"/>
            <a:ext cx="11430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A62F266C-52B6-4B91-A9C9-4BE0FE368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Scalar Product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58DBFFE2-18A7-4B58-A2CD-90B62521A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D6795-227F-4C74-A348-306DE78FC54F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6388" name="Object 1039">
            <a:extLst>
              <a:ext uri="{FF2B5EF4-FFF2-40B4-BE49-F238E27FC236}">
                <a16:creationId xmlns:a16="http://schemas.microsoft.com/office/drawing/2014/main" id="{1AF9376C-90DB-4571-AF5E-1031FDE86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2590800"/>
          <a:ext cx="4349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1568388" imgH="177756" progId="Equation.3">
                  <p:embed/>
                </p:oleObj>
              </mc:Choice>
              <mc:Fallback>
                <p:oleObj name="Equation" r:id="rId3" imgW="1568388" imgH="177756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590800"/>
                        <a:ext cx="4349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1040">
            <a:extLst>
              <a:ext uri="{FF2B5EF4-FFF2-40B4-BE49-F238E27FC236}">
                <a16:creationId xmlns:a16="http://schemas.microsoft.com/office/drawing/2014/main" id="{853A883F-3119-4ACC-A3B2-5BDF956457B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1614488" cy="1020763"/>
            <a:chOff x="4080" y="3149"/>
            <a:chExt cx="1017" cy="643"/>
          </a:xfrm>
        </p:grpSpPr>
        <p:sp>
          <p:nvSpPr>
            <p:cNvPr id="98321" name="Line 1041">
              <a:extLst>
                <a:ext uri="{FF2B5EF4-FFF2-40B4-BE49-F238E27FC236}">
                  <a16:creationId xmlns:a16="http://schemas.microsoft.com/office/drawing/2014/main" id="{44EF50C8-667D-4C16-AAD3-688A2EC9B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8322" name="Line 1042">
              <a:extLst>
                <a:ext uri="{FF2B5EF4-FFF2-40B4-BE49-F238E27FC236}">
                  <a16:creationId xmlns:a16="http://schemas.microsoft.com/office/drawing/2014/main" id="{75D37A62-2EEC-4395-B15B-A5FFF5D28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456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8323" name="Text Box 1043">
              <a:extLst>
                <a:ext uri="{FF2B5EF4-FFF2-40B4-BE49-F238E27FC236}">
                  <a16:creationId xmlns:a16="http://schemas.microsoft.com/office/drawing/2014/main" id="{88C537C1-B1E5-433E-B182-C83E13FF8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48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</a:t>
              </a:r>
            </a:p>
          </p:txBody>
        </p:sp>
        <p:sp>
          <p:nvSpPr>
            <p:cNvPr id="98324" name="Text Box 1044">
              <a:extLst>
                <a:ext uri="{FF2B5EF4-FFF2-40B4-BE49-F238E27FC236}">
                  <a16:creationId xmlns:a16="http://schemas.microsoft.com/office/drawing/2014/main" id="{2542B039-DD19-4677-A6EC-59DBC762B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149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av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A932600-4D1E-47B5-A16E-3EF1C625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(dot) Product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375FB94D-B4A2-4C81-8DFD-247A43551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27CB26-4BCA-4297-AFD7-F58DAC3D9503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93199" name="Group 15">
            <a:extLst>
              <a:ext uri="{FF2B5EF4-FFF2-40B4-BE49-F238E27FC236}">
                <a16:creationId xmlns:a16="http://schemas.microsoft.com/office/drawing/2014/main" id="{8A4D9264-6219-4D74-B902-5464BBC560A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053388" cy="1219200"/>
            <a:chOff x="336" y="1152"/>
            <a:chExt cx="5073" cy="768"/>
          </a:xfrm>
        </p:grpSpPr>
        <p:grpSp>
          <p:nvGrpSpPr>
            <p:cNvPr id="17416" name="Group 13">
              <a:extLst>
                <a:ext uri="{FF2B5EF4-FFF2-40B4-BE49-F238E27FC236}">
                  <a16:creationId xmlns:a16="http://schemas.microsoft.com/office/drawing/2014/main" id="{4BBD928B-E072-428B-9786-B44145FC2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3187" name="Line 3">
                <a:extLst>
                  <a:ext uri="{FF2B5EF4-FFF2-40B4-BE49-F238E27FC236}">
                    <a16:creationId xmlns:a16="http://schemas.microsoft.com/office/drawing/2014/main" id="{17B9C20E-A9D3-468A-A337-6E04CA9C2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3188" name="Line 4">
                <a:extLst>
                  <a:ext uri="{FF2B5EF4-FFF2-40B4-BE49-F238E27FC236}">
                    <a16:creationId xmlns:a16="http://schemas.microsoft.com/office/drawing/2014/main" id="{577EECEC-ED9E-466A-81A6-A6CC52047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3189" name="Text Box 5">
                <a:extLst>
                  <a:ext uri="{FF2B5EF4-FFF2-40B4-BE49-F238E27FC236}">
                    <a16:creationId xmlns:a16="http://schemas.microsoft.com/office/drawing/2014/main" id="{D017920D-5FAA-428D-8E25-35C15B16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v</a:t>
                </a:r>
              </a:p>
            </p:txBody>
          </p:sp>
          <p:sp>
            <p:nvSpPr>
              <p:cNvPr id="93190" name="Text Box 6">
                <a:extLst>
                  <a:ext uri="{FF2B5EF4-FFF2-40B4-BE49-F238E27FC236}">
                    <a16:creationId xmlns:a16="http://schemas.microsoft.com/office/drawing/2014/main" id="{36E050D4-BABB-4F4E-B173-296FE55D66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w</a:t>
                </a:r>
              </a:p>
            </p:txBody>
          </p:sp>
          <p:sp>
            <p:nvSpPr>
              <p:cNvPr id="93192" name="Text Box 8">
                <a:extLst>
                  <a:ext uri="{FF2B5EF4-FFF2-40B4-BE49-F238E27FC236}">
                    <a16:creationId xmlns:a16="http://schemas.microsoft.com/office/drawing/2014/main" id="{E7DA4222-4795-4077-B5D3-25A3FE1F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sym typeface="Symbol" pitchFamily="18" charset="2"/>
                  </a:rPr>
                  <a:t>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3193" name="Freeform 9">
                <a:extLst>
                  <a:ext uri="{FF2B5EF4-FFF2-40B4-BE49-F238E27FC236}">
                    <a16:creationId xmlns:a16="http://schemas.microsoft.com/office/drawing/2014/main" id="{D7D08B86-8A60-4B11-BF28-7B863B3E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graphicFrame>
          <p:nvGraphicFramePr>
            <p:cNvPr id="17417" name="Object 10">
              <a:extLst>
                <a:ext uri="{FF2B5EF4-FFF2-40B4-BE49-F238E27FC236}">
                  <a16:creationId xmlns:a16="http://schemas.microsoft.com/office/drawing/2014/main" id="{1B0176B2-3FE9-45FE-A4A1-091DE26F43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536"/>
            <a:ext cx="363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Equation" r:id="rId3" imgW="2082899" imgH="177756" progId="Equation.3">
                    <p:embed/>
                  </p:oleObj>
                </mc:Choice>
                <mc:Fallback>
                  <p:oleObj name="Equation" r:id="rId3" imgW="2082899" imgH="17775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36"/>
                          <a:ext cx="3633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5" name="Text Box 11">
            <a:extLst>
              <a:ext uri="{FF2B5EF4-FFF2-40B4-BE49-F238E27FC236}">
                <a16:creationId xmlns:a16="http://schemas.microsoft.com/office/drawing/2014/main" id="{02E87414-22A2-4953-9C46-F5B60CC2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46863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inner product is a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SCALAR!</a:t>
            </a:r>
          </a:p>
        </p:txBody>
      </p:sp>
      <p:graphicFrame>
        <p:nvGraphicFramePr>
          <p:cNvPr id="93196" name="Object 12">
            <a:extLst>
              <a:ext uri="{FF2B5EF4-FFF2-40B4-BE49-F238E27FC236}">
                <a16:creationId xmlns:a16="http://schemas.microsoft.com/office/drawing/2014/main" id="{04AA3595-391D-4B59-B543-84F9016DB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343400"/>
          <a:ext cx="64928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2349623" imgH="177756" progId="Equation.3">
                  <p:embed/>
                </p:oleObj>
              </mc:Choice>
              <mc:Fallback>
                <p:oleObj name="Equation" r:id="rId5" imgW="2349623" imgH="17775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43400"/>
                        <a:ext cx="64928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B958B2CA-70E4-46F9-9A8C-AB16C5BBF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310188"/>
          <a:ext cx="2935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1047565" imgH="139525" progId="Equation.3">
                  <p:embed/>
                </p:oleObj>
              </mc:Choice>
              <mc:Fallback>
                <p:oleObj name="Equation" r:id="rId7" imgW="1047565" imgH="1395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310188"/>
                        <a:ext cx="2935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0AEC5F-DC31-4599-BB45-73765C1C5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(cross) Product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320C512-D27F-4719-B529-021D2A8A7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421C42-4D75-46AE-BF29-9952CE53875E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8436" name="Object 11">
            <a:extLst>
              <a:ext uri="{FF2B5EF4-FFF2-40B4-BE49-F238E27FC236}">
                <a16:creationId xmlns:a16="http://schemas.microsoft.com/office/drawing/2014/main" id="{44BB1F0A-C0F7-4BCF-88B8-60370B6DA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981200"/>
          <a:ext cx="15541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539762" imgH="101688" progId="Equation.3">
                  <p:embed/>
                </p:oleObj>
              </mc:Choice>
              <mc:Fallback>
                <p:oleObj name="Equation" r:id="rId3" imgW="539762" imgH="1016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15541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Text Box 12">
            <a:extLst>
              <a:ext uri="{FF2B5EF4-FFF2-40B4-BE49-F238E27FC236}">
                <a16:creationId xmlns:a16="http://schemas.microsoft.com/office/drawing/2014/main" id="{60D8FEA0-596A-49ED-BA9C-99A864EA2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743200"/>
            <a:ext cx="47418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cross product is a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VECTOR!</a:t>
            </a:r>
          </a:p>
        </p:txBody>
      </p:sp>
      <p:grpSp>
        <p:nvGrpSpPr>
          <p:cNvPr id="18438" name="Group 24">
            <a:extLst>
              <a:ext uri="{FF2B5EF4-FFF2-40B4-BE49-F238E27FC236}">
                <a16:creationId xmlns:a16="http://schemas.microsoft.com/office/drawing/2014/main" id="{65F89F88-B42D-447C-926E-935195D1646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2971800" cy="1219200"/>
            <a:chOff x="96" y="1152"/>
            <a:chExt cx="1872" cy="768"/>
          </a:xfrm>
        </p:grpSpPr>
        <p:grpSp>
          <p:nvGrpSpPr>
            <p:cNvPr id="18445" name="Group 4">
              <a:extLst>
                <a:ext uri="{FF2B5EF4-FFF2-40B4-BE49-F238E27FC236}">
                  <a16:creationId xmlns:a16="http://schemas.microsoft.com/office/drawing/2014/main" id="{F2FB8599-A10A-4D27-9880-416105666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4213" name="Line 5">
                <a:extLst>
                  <a:ext uri="{FF2B5EF4-FFF2-40B4-BE49-F238E27FC236}">
                    <a16:creationId xmlns:a16="http://schemas.microsoft.com/office/drawing/2014/main" id="{514E3A6E-0F01-4276-AD17-EF5C31F6B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4214" name="Line 6">
                <a:extLst>
                  <a:ext uri="{FF2B5EF4-FFF2-40B4-BE49-F238E27FC236}">
                    <a16:creationId xmlns:a16="http://schemas.microsoft.com/office/drawing/2014/main" id="{49A51E62-74EA-43ED-845D-25758797C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4215" name="Text Box 7">
                <a:extLst>
                  <a:ext uri="{FF2B5EF4-FFF2-40B4-BE49-F238E27FC236}">
                    <a16:creationId xmlns:a16="http://schemas.microsoft.com/office/drawing/2014/main" id="{4A780415-8169-46A8-A9B2-86D40599E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w</a:t>
                </a:r>
              </a:p>
            </p:txBody>
          </p:sp>
          <p:sp>
            <p:nvSpPr>
              <p:cNvPr id="94216" name="Text Box 8">
                <a:extLst>
                  <a:ext uri="{FF2B5EF4-FFF2-40B4-BE49-F238E27FC236}">
                    <a16:creationId xmlns:a16="http://schemas.microsoft.com/office/drawing/2014/main" id="{9D16BF8E-88CC-4363-8C42-15D5ABC80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v</a:t>
                </a:r>
              </a:p>
            </p:txBody>
          </p:sp>
          <p:sp>
            <p:nvSpPr>
              <p:cNvPr id="94217" name="Text Box 9">
                <a:extLst>
                  <a:ext uri="{FF2B5EF4-FFF2-40B4-BE49-F238E27FC236}">
                    <a16:creationId xmlns:a16="http://schemas.microsoft.com/office/drawing/2014/main" id="{63E121B0-9E81-41A0-B5E2-F8056296C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sym typeface="Symbol" pitchFamily="18" charset="2"/>
                  </a:rPr>
                  <a:t>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4218" name="Freeform 10">
                <a:extLst>
                  <a:ext uri="{FF2B5EF4-FFF2-40B4-BE49-F238E27FC236}">
                    <a16:creationId xmlns:a16="http://schemas.microsoft.com/office/drawing/2014/main" id="{11133E76-33AB-4790-8ED2-BED6877AA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D1FB3251-1B41-4F11-989E-2CE9084EE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4224" name="Text Box 16">
              <a:extLst>
                <a:ext uri="{FF2B5EF4-FFF2-40B4-BE49-F238E27FC236}">
                  <a16:creationId xmlns:a16="http://schemas.microsoft.com/office/drawing/2014/main" id="{13B3FE9C-9528-45F9-9BFA-CC3BCBAA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2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u</a:t>
              </a:r>
            </a:p>
          </p:txBody>
        </p:sp>
      </p:grpSp>
      <p:grpSp>
        <p:nvGrpSpPr>
          <p:cNvPr id="94231" name="Group 23">
            <a:extLst>
              <a:ext uri="{FF2B5EF4-FFF2-40B4-BE49-F238E27FC236}">
                <a16:creationId xmlns:a16="http://schemas.microsoft.com/office/drawing/2014/main" id="{FC913796-CF85-400E-8A1F-6A798F3223C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95800"/>
            <a:ext cx="7316788" cy="1174750"/>
            <a:chOff x="614" y="2304"/>
            <a:chExt cx="4609" cy="740"/>
          </a:xfrm>
        </p:grpSpPr>
        <p:graphicFrame>
          <p:nvGraphicFramePr>
            <p:cNvPr id="18443" name="Object 14">
              <a:extLst>
                <a:ext uri="{FF2B5EF4-FFF2-40B4-BE49-F238E27FC236}">
                  <a16:creationId xmlns:a16="http://schemas.microsoft.com/office/drawing/2014/main" id="{F21EF762-2384-4DCA-A0C9-F77452075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304"/>
            <a:ext cx="3111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Equation" r:id="rId5" imgW="1777901" imgH="400050" progId="Equation.3">
                    <p:embed/>
                  </p:oleObj>
                </mc:Choice>
                <mc:Fallback>
                  <p:oleObj name="Equation" r:id="rId5" imgW="1777901" imgH="40005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04"/>
                          <a:ext cx="3111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8" name="Text Box 20">
              <a:extLst>
                <a:ext uri="{FF2B5EF4-FFF2-40B4-BE49-F238E27FC236}">
                  <a16:creationId xmlns:a16="http://schemas.microsoft.com/office/drawing/2014/main" id="{A79E5EFA-48E2-44CC-B3CA-16CCB049C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530"/>
              <a:ext cx="1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Orientation:</a:t>
              </a:r>
            </a:p>
          </p:txBody>
        </p:sp>
      </p:grpSp>
      <p:grpSp>
        <p:nvGrpSpPr>
          <p:cNvPr id="94230" name="Group 22">
            <a:extLst>
              <a:ext uri="{FF2B5EF4-FFF2-40B4-BE49-F238E27FC236}">
                <a16:creationId xmlns:a16="http://schemas.microsoft.com/office/drawing/2014/main" id="{F5651664-DF03-4AE1-989C-6F636F2FE72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6424613" cy="552450"/>
            <a:chOff x="326" y="3168"/>
            <a:chExt cx="4047" cy="348"/>
          </a:xfrm>
        </p:grpSpPr>
        <p:graphicFrame>
          <p:nvGraphicFramePr>
            <p:cNvPr id="18441" name="Object 13">
              <a:extLst>
                <a:ext uri="{FF2B5EF4-FFF2-40B4-BE49-F238E27FC236}">
                  <a16:creationId xmlns:a16="http://schemas.microsoft.com/office/drawing/2014/main" id="{449F8526-E263-483D-B0A5-6345A1962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168"/>
            <a:ext cx="298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Equation" r:id="rId7" imgW="1701751" imgH="171450" progId="Equation.3">
                    <p:embed/>
                  </p:oleObj>
                </mc:Choice>
                <mc:Fallback>
                  <p:oleObj name="Equation" r:id="rId7" imgW="1701751" imgH="17145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68"/>
                          <a:ext cx="298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9" name="Text Box 21">
              <a:extLst>
                <a:ext uri="{FF2B5EF4-FFF2-40B4-BE49-F238E27FC236}">
                  <a16:creationId xmlns:a16="http://schemas.microsoft.com/office/drawing/2014/main" id="{B6DFEBE7-3147-4418-BFE7-2783DC3C5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198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Magnitude: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6592C0-6B50-43A8-A9A4-95068331B4A0}"/>
              </a:ext>
            </a:extLst>
          </p:cNvPr>
          <p:cNvSpPr/>
          <p:nvPr/>
        </p:nvSpPr>
        <p:spPr>
          <a:xfrm>
            <a:off x="6411913" y="1649413"/>
            <a:ext cx="0" cy="1481137"/>
          </a:xfrm>
          <a:custGeom>
            <a:avLst/>
            <a:gdLst/>
            <a:ahLst/>
            <a:cxnLst/>
            <a:rect l="l" t="t" r="r" b="b"/>
            <a:pathLst>
              <a:path h="1679575">
                <a:moveTo>
                  <a:pt x="0" y="1679574"/>
                </a:moveTo>
                <a:lnTo>
                  <a:pt x="0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F8C319-D52A-46AD-B2FC-8B119C747E57}"/>
              </a:ext>
            </a:extLst>
          </p:cNvPr>
          <p:cNvSpPr/>
          <p:nvPr/>
        </p:nvSpPr>
        <p:spPr>
          <a:xfrm>
            <a:off x="6375400" y="1624013"/>
            <a:ext cx="74613" cy="74612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4DA09CE-42E1-4B46-A7B6-54561E6B712C}"/>
              </a:ext>
            </a:extLst>
          </p:cNvPr>
          <p:cNvSpPr/>
          <p:nvPr/>
        </p:nvSpPr>
        <p:spPr>
          <a:xfrm>
            <a:off x="6411913" y="3117850"/>
            <a:ext cx="1668462" cy="12700"/>
          </a:xfrm>
          <a:custGeom>
            <a:avLst/>
            <a:gdLst/>
            <a:ahLst/>
            <a:cxnLst/>
            <a:rect l="l" t="t" r="r" b="b"/>
            <a:pathLst>
              <a:path w="1892300" h="14604">
                <a:moveTo>
                  <a:pt x="0" y="14074"/>
                </a:moveTo>
                <a:lnTo>
                  <a:pt x="1892300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52D746-93A7-4AA8-9D3F-02125D225AAD}"/>
              </a:ext>
            </a:extLst>
          </p:cNvPr>
          <p:cNvSpPr/>
          <p:nvPr/>
        </p:nvSpPr>
        <p:spPr>
          <a:xfrm>
            <a:off x="8029575" y="3081338"/>
            <a:ext cx="76200" cy="74612"/>
          </a:xfrm>
          <a:custGeom>
            <a:avLst/>
            <a:gdLst/>
            <a:ahLst/>
            <a:cxnLst/>
            <a:rect l="l" t="t" r="r" b="b"/>
            <a:pathLst>
              <a:path w="86359" h="85725">
                <a:moveTo>
                  <a:pt x="0" y="0"/>
                </a:moveTo>
                <a:lnTo>
                  <a:pt x="637" y="85722"/>
                </a:lnTo>
                <a:lnTo>
                  <a:pt x="86041" y="42223"/>
                </a:lnTo>
                <a:lnTo>
                  <a:pt x="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E44B7C8-3872-47B2-9E73-0E7284C46F6B}"/>
              </a:ext>
            </a:extLst>
          </p:cNvPr>
          <p:cNvSpPr/>
          <p:nvPr/>
        </p:nvSpPr>
        <p:spPr>
          <a:xfrm>
            <a:off x="5657850" y="3130550"/>
            <a:ext cx="754063" cy="782638"/>
          </a:xfrm>
          <a:custGeom>
            <a:avLst/>
            <a:gdLst/>
            <a:ahLst/>
            <a:cxnLst/>
            <a:rect l="l" t="t" r="r" b="b"/>
            <a:pathLst>
              <a:path w="853440" h="886460">
                <a:moveTo>
                  <a:pt x="853301" y="0"/>
                </a:moveTo>
                <a:lnTo>
                  <a:pt x="0" y="885881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DF82812-93A1-4B40-9451-5733585FEFAF}"/>
              </a:ext>
            </a:extLst>
          </p:cNvPr>
          <p:cNvSpPr/>
          <p:nvPr/>
        </p:nvSpPr>
        <p:spPr>
          <a:xfrm>
            <a:off x="5640388" y="3849688"/>
            <a:ext cx="80962" cy="80962"/>
          </a:xfrm>
          <a:custGeom>
            <a:avLst/>
            <a:gdLst/>
            <a:ahLst/>
            <a:cxnLst/>
            <a:rect l="l" t="t" r="r" b="b"/>
            <a:pathLst>
              <a:path w="90804" h="92075">
                <a:moveTo>
                  <a:pt x="28600" y="0"/>
                </a:moveTo>
                <a:lnTo>
                  <a:pt x="0" y="91476"/>
                </a:lnTo>
                <a:lnTo>
                  <a:pt x="90341" y="59470"/>
                </a:lnTo>
                <a:lnTo>
                  <a:pt x="2860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04C76B5-7D40-47F8-9754-9EB905EE2BEE}"/>
              </a:ext>
            </a:extLst>
          </p:cNvPr>
          <p:cNvSpPr/>
          <p:nvPr/>
        </p:nvSpPr>
        <p:spPr>
          <a:xfrm>
            <a:off x="6554788" y="1660525"/>
            <a:ext cx="166687" cy="15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D42E12A-1D03-4CD9-9420-239EDBC09F7D}"/>
              </a:ext>
            </a:extLst>
          </p:cNvPr>
          <p:cNvSpPr/>
          <p:nvPr/>
        </p:nvSpPr>
        <p:spPr>
          <a:xfrm>
            <a:off x="5856288" y="3838575"/>
            <a:ext cx="201612" cy="155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B91EA44-72B6-4B69-951F-5CA0178EEE1D}"/>
              </a:ext>
            </a:extLst>
          </p:cNvPr>
          <p:cNvSpPr/>
          <p:nvPr/>
        </p:nvSpPr>
        <p:spPr>
          <a:xfrm>
            <a:off x="7970838" y="2801938"/>
            <a:ext cx="177800" cy="15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EFC3AD3-5FC6-46E9-A690-C9A1D3408B51}"/>
              </a:ext>
            </a:extLst>
          </p:cNvPr>
          <p:cNvSpPr/>
          <p:nvPr/>
        </p:nvSpPr>
        <p:spPr>
          <a:xfrm>
            <a:off x="7386638" y="2449513"/>
            <a:ext cx="107950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B21E3F5-7EF4-4DA2-B754-B38E658971F7}"/>
              </a:ext>
            </a:extLst>
          </p:cNvPr>
          <p:cNvSpPr/>
          <p:nvPr/>
        </p:nvSpPr>
        <p:spPr>
          <a:xfrm>
            <a:off x="7446963" y="2520950"/>
            <a:ext cx="0" cy="931863"/>
          </a:xfrm>
          <a:custGeom>
            <a:avLst/>
            <a:gdLst/>
            <a:ahLst/>
            <a:cxnLst/>
            <a:rect l="l" t="t" r="r" b="b"/>
            <a:pathLst>
              <a:path h="1056004">
                <a:moveTo>
                  <a:pt x="0" y="0"/>
                </a:moveTo>
                <a:lnTo>
                  <a:pt x="0" y="1055687"/>
                </a:lnTo>
              </a:path>
            </a:pathLst>
          </a:custGeom>
          <a:ln w="38099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5D2DDA0-476A-451A-B919-286D7D81D7EE}"/>
              </a:ext>
            </a:extLst>
          </p:cNvPr>
          <p:cNvSpPr/>
          <p:nvPr/>
        </p:nvSpPr>
        <p:spPr>
          <a:xfrm>
            <a:off x="6110288" y="3454400"/>
            <a:ext cx="1336675" cy="0"/>
          </a:xfrm>
          <a:custGeom>
            <a:avLst/>
            <a:gdLst/>
            <a:ahLst/>
            <a:cxnLst/>
            <a:rect l="l" t="t" r="r" b="b"/>
            <a:pathLst>
              <a:path w="1514475">
                <a:moveTo>
                  <a:pt x="15144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A7FA624-79BD-4235-AAEF-279C9792E2D6}"/>
              </a:ext>
            </a:extLst>
          </p:cNvPr>
          <p:cNvSpPr/>
          <p:nvPr/>
        </p:nvSpPr>
        <p:spPr>
          <a:xfrm>
            <a:off x="7446963" y="3113088"/>
            <a:ext cx="327025" cy="341312"/>
          </a:xfrm>
          <a:custGeom>
            <a:avLst/>
            <a:gdLst/>
            <a:ahLst/>
            <a:cxnLst/>
            <a:rect l="l" t="t" r="r" b="b"/>
            <a:pathLst>
              <a:path w="371475" h="386079">
                <a:moveTo>
                  <a:pt x="0" y="385761"/>
                </a:moveTo>
                <a:lnTo>
                  <a:pt x="371474" y="0"/>
                </a:lnTo>
              </a:path>
            </a:pathLst>
          </a:custGeom>
          <a:ln w="38099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FFD1E61-EFDA-4162-9230-2B945E664DBD}"/>
              </a:ext>
            </a:extLst>
          </p:cNvPr>
          <p:cNvSpPr/>
          <p:nvPr/>
        </p:nvSpPr>
        <p:spPr>
          <a:xfrm>
            <a:off x="7529513" y="2219325"/>
            <a:ext cx="158750" cy="184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3CA380-F44C-4EC3-844C-69E5BC3AE7FD}"/>
              </a:ext>
            </a:extLst>
          </p:cNvPr>
          <p:cNvSpPr/>
          <p:nvPr/>
        </p:nvSpPr>
        <p:spPr>
          <a:xfrm>
            <a:off x="6411913" y="2522538"/>
            <a:ext cx="987425" cy="603250"/>
          </a:xfrm>
          <a:custGeom>
            <a:avLst/>
            <a:gdLst/>
            <a:ahLst/>
            <a:cxnLst/>
            <a:rect l="l" t="t" r="r" b="b"/>
            <a:pathLst>
              <a:path w="1118870" h="685164">
                <a:moveTo>
                  <a:pt x="0" y="685161"/>
                </a:moveTo>
                <a:lnTo>
                  <a:pt x="1118631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82EA645-08F1-4B76-B836-44BA48FEC79E}"/>
              </a:ext>
            </a:extLst>
          </p:cNvPr>
          <p:cNvSpPr/>
          <p:nvPr/>
        </p:nvSpPr>
        <p:spPr>
          <a:xfrm>
            <a:off x="7337425" y="2508250"/>
            <a:ext cx="84138" cy="73025"/>
          </a:xfrm>
          <a:custGeom>
            <a:avLst/>
            <a:gdLst/>
            <a:ahLst/>
            <a:cxnLst/>
            <a:rect l="l" t="t" r="r" b="b"/>
            <a:pathLst>
              <a:path w="95884" h="81914">
                <a:moveTo>
                  <a:pt x="95490" y="0"/>
                </a:moveTo>
                <a:lnTo>
                  <a:pt x="0" y="8224"/>
                </a:lnTo>
                <a:lnTo>
                  <a:pt x="44775" y="81326"/>
                </a:lnTo>
                <a:lnTo>
                  <a:pt x="9549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9C1AA02-ECDA-44D7-AD5E-F247DF8601D5}"/>
              </a:ext>
            </a:extLst>
          </p:cNvPr>
          <p:cNvSpPr/>
          <p:nvPr/>
        </p:nvSpPr>
        <p:spPr>
          <a:xfrm>
            <a:off x="7626350" y="1687513"/>
            <a:ext cx="279400" cy="212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AA11595-AA25-4D8D-B98E-240DBD780066}"/>
              </a:ext>
            </a:extLst>
          </p:cNvPr>
          <p:cNvSpPr/>
          <p:nvPr/>
        </p:nvSpPr>
        <p:spPr>
          <a:xfrm>
            <a:off x="6411913" y="2293938"/>
            <a:ext cx="0" cy="820737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8687"/>
                </a:moveTo>
                <a:lnTo>
                  <a:pt x="0" y="0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B4F79E4-4EDE-4390-8360-64A86903E4D7}"/>
              </a:ext>
            </a:extLst>
          </p:cNvPr>
          <p:cNvSpPr/>
          <p:nvPr/>
        </p:nvSpPr>
        <p:spPr>
          <a:xfrm>
            <a:off x="6375400" y="2268538"/>
            <a:ext cx="74613" cy="7620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78A0478-721A-4FFD-B7B1-D192783DC1D3}"/>
              </a:ext>
            </a:extLst>
          </p:cNvPr>
          <p:cNvSpPr/>
          <p:nvPr/>
        </p:nvSpPr>
        <p:spPr>
          <a:xfrm>
            <a:off x="5959475" y="3109913"/>
            <a:ext cx="461963" cy="473075"/>
          </a:xfrm>
          <a:custGeom>
            <a:avLst/>
            <a:gdLst/>
            <a:ahLst/>
            <a:cxnLst/>
            <a:rect l="l" t="t" r="r" b="b"/>
            <a:pathLst>
              <a:path w="523240" h="537210">
                <a:moveTo>
                  <a:pt x="522982" y="0"/>
                </a:moveTo>
                <a:lnTo>
                  <a:pt x="0" y="536745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677832B-10C9-4B2F-82A5-685874EA1728}"/>
              </a:ext>
            </a:extLst>
          </p:cNvPr>
          <p:cNvSpPr/>
          <p:nvPr/>
        </p:nvSpPr>
        <p:spPr>
          <a:xfrm>
            <a:off x="5942013" y="3521075"/>
            <a:ext cx="79375" cy="80963"/>
          </a:xfrm>
          <a:custGeom>
            <a:avLst/>
            <a:gdLst/>
            <a:ahLst/>
            <a:cxnLst/>
            <a:rect l="l" t="t" r="r" b="b"/>
            <a:pathLst>
              <a:path w="90804" h="91439">
                <a:moveTo>
                  <a:pt x="29124" y="0"/>
                </a:moveTo>
                <a:lnTo>
                  <a:pt x="0" y="91310"/>
                </a:lnTo>
                <a:lnTo>
                  <a:pt x="90524" y="59824"/>
                </a:lnTo>
                <a:lnTo>
                  <a:pt x="29124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5CA9DEB-6AD5-4A57-9033-685129313578}"/>
              </a:ext>
            </a:extLst>
          </p:cNvPr>
          <p:cNvSpPr/>
          <p:nvPr/>
        </p:nvSpPr>
        <p:spPr>
          <a:xfrm>
            <a:off x="6416675" y="3117850"/>
            <a:ext cx="769938" cy="12700"/>
          </a:xfrm>
          <a:custGeom>
            <a:avLst/>
            <a:gdLst/>
            <a:ahLst/>
            <a:cxnLst/>
            <a:rect l="l" t="t" r="r" b="b"/>
            <a:pathLst>
              <a:path w="871854" h="13970">
                <a:moveTo>
                  <a:pt x="0" y="0"/>
                </a:moveTo>
                <a:lnTo>
                  <a:pt x="871539" y="13833"/>
                </a:lnTo>
              </a:path>
            </a:pathLst>
          </a:custGeom>
          <a:ln w="28574">
            <a:solidFill>
              <a:srgbClr val="91AAB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2BB877F-B3F1-40CD-AD47-3AD2EB4C0710}"/>
              </a:ext>
            </a:extLst>
          </p:cNvPr>
          <p:cNvSpPr/>
          <p:nvPr/>
        </p:nvSpPr>
        <p:spPr>
          <a:xfrm>
            <a:off x="7134225" y="3090863"/>
            <a:ext cx="77788" cy="76200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1360" y="0"/>
                </a:moveTo>
                <a:lnTo>
                  <a:pt x="0" y="85714"/>
                </a:lnTo>
                <a:lnTo>
                  <a:pt x="86393" y="44217"/>
                </a:lnTo>
                <a:lnTo>
                  <a:pt x="1360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17269BB-7455-4C9C-93B1-517E324FD2A2}"/>
              </a:ext>
            </a:extLst>
          </p:cNvPr>
          <p:cNvSpPr txBox="1"/>
          <p:nvPr/>
        </p:nvSpPr>
        <p:spPr>
          <a:xfrm>
            <a:off x="1079500" y="1403350"/>
            <a:ext cx="2955925" cy="336550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4" dirty="0">
                <a:latin typeface="Comic Sans MS"/>
                <a:cs typeface="Comic Sans MS"/>
              </a:rPr>
              <a:t>Standard base</a:t>
            </a:r>
            <a:r>
              <a:rPr sz="2118" spc="-53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vectors: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B465063-8B6F-453C-A1B7-21D0101A1985}"/>
              </a:ext>
            </a:extLst>
          </p:cNvPr>
          <p:cNvSpPr txBox="1"/>
          <p:nvPr/>
        </p:nvSpPr>
        <p:spPr>
          <a:xfrm>
            <a:off x="1041400" y="3603625"/>
            <a:ext cx="2798763" cy="338138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4" dirty="0">
                <a:latin typeface="Comic Sans MS"/>
                <a:cs typeface="Comic Sans MS"/>
              </a:rPr>
              <a:t>Coordinates of </a:t>
            </a:r>
            <a:r>
              <a:rPr sz="2118" dirty="0">
                <a:latin typeface="Comic Sans MS"/>
                <a:cs typeface="Comic Sans MS"/>
              </a:rPr>
              <a:t>a</a:t>
            </a:r>
            <a:r>
              <a:rPr sz="2118" spc="-44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point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DBBE7EB-7D82-4709-93B1-DEFC0DF6A8EF}"/>
              </a:ext>
            </a:extLst>
          </p:cNvPr>
          <p:cNvSpPr txBox="1"/>
          <p:nvPr/>
        </p:nvSpPr>
        <p:spPr>
          <a:xfrm>
            <a:off x="4219575" y="3603625"/>
            <a:ext cx="1096963" cy="338138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dirty="0">
                <a:latin typeface="Comic Sans MS"/>
                <a:cs typeface="Comic Sans MS"/>
              </a:rPr>
              <a:t>in</a:t>
            </a:r>
            <a:r>
              <a:rPr sz="2118" spc="-79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space: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7D8C135-8463-4807-9B77-654173E73E53}"/>
              </a:ext>
            </a:extLst>
          </p:cNvPr>
          <p:cNvSpPr/>
          <p:nvPr/>
        </p:nvSpPr>
        <p:spPr>
          <a:xfrm>
            <a:off x="3832225" y="3735388"/>
            <a:ext cx="160338" cy="1857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88DC374-1960-4691-9B01-7202BA1DEEB9}"/>
              </a:ext>
            </a:extLst>
          </p:cNvPr>
          <p:cNvSpPr/>
          <p:nvPr/>
        </p:nvSpPr>
        <p:spPr>
          <a:xfrm>
            <a:off x="1258888" y="4283075"/>
            <a:ext cx="1847850" cy="819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D812FA7-FFAB-431E-82A9-ECA69F650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782638"/>
            <a:ext cx="4311650" cy="519112"/>
          </a:xfrm>
        </p:spPr>
        <p:txBody>
          <a:bodyPr lIns="0" tIns="11206" rIns="0" bIns="0" rtlCol="0">
            <a:spAutoFit/>
          </a:bodyPr>
          <a:lstStyle/>
          <a:p>
            <a:pPr marL="11206" eaLnBrk="1" fontAlgn="auto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defRPr/>
            </a:pPr>
            <a:r>
              <a:rPr spc="-4" dirty="0"/>
              <a:t>Orthonormal Basis in</a:t>
            </a:r>
            <a:r>
              <a:rPr spc="-53" dirty="0"/>
              <a:t> </a:t>
            </a:r>
            <a:r>
              <a:rPr spc="-4" dirty="0"/>
              <a:t>3D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7EFEDE4-CB15-433B-86A2-55718025CC24}"/>
              </a:ext>
            </a:extLst>
          </p:cNvPr>
          <p:cNvSpPr/>
          <p:nvPr/>
        </p:nvSpPr>
        <p:spPr>
          <a:xfrm>
            <a:off x="1171575" y="2057400"/>
            <a:ext cx="927100" cy="817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0CCB79B-A43D-4C70-88FB-37E15637EC82}"/>
              </a:ext>
            </a:extLst>
          </p:cNvPr>
          <p:cNvSpPr/>
          <p:nvPr/>
        </p:nvSpPr>
        <p:spPr>
          <a:xfrm>
            <a:off x="2682875" y="2060575"/>
            <a:ext cx="962025" cy="817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B016C73-A7C1-42B3-9588-E3050C601B97}"/>
              </a:ext>
            </a:extLst>
          </p:cNvPr>
          <p:cNvSpPr/>
          <p:nvPr/>
        </p:nvSpPr>
        <p:spPr>
          <a:xfrm>
            <a:off x="4149725" y="2055813"/>
            <a:ext cx="993775" cy="8191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11082A9-96F2-438C-8710-18AEBAF47534}"/>
              </a:ext>
            </a:extLst>
          </p:cNvPr>
          <p:cNvSpPr/>
          <p:nvPr/>
        </p:nvSpPr>
        <p:spPr>
          <a:xfrm>
            <a:off x="3990975" y="4271963"/>
            <a:ext cx="3305175" cy="8175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6D4002A-41E8-4F89-92F1-F0FE5E94299C}"/>
              </a:ext>
            </a:extLst>
          </p:cNvPr>
          <p:cNvSpPr/>
          <p:nvPr/>
        </p:nvSpPr>
        <p:spPr>
          <a:xfrm>
            <a:off x="7119938" y="2851150"/>
            <a:ext cx="90487" cy="246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3B8170B-2035-4608-8BBF-4EA968F3BD18}"/>
              </a:ext>
            </a:extLst>
          </p:cNvPr>
          <p:cNvSpPr/>
          <p:nvPr/>
        </p:nvSpPr>
        <p:spPr>
          <a:xfrm>
            <a:off x="6581775" y="2290763"/>
            <a:ext cx="147638" cy="180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087C3B-6377-4C81-B50C-07D7BB21C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Product Computation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B372C13-C3B3-49E6-B845-E37546B9E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2BA42-FAF4-4231-9165-4B4443DB5733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412FE7B8-527D-42CF-9B80-5119522AA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0" y="3089275"/>
          <a:ext cx="5730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2076586" imgH="196675" progId="Equation.3">
                  <p:embed/>
                </p:oleObj>
              </mc:Choice>
              <mc:Fallback>
                <p:oleObj name="Equation" r:id="rId3" imgW="2076586" imgH="1966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089275"/>
                        <a:ext cx="5730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D518721C-966A-42F9-A4A0-8289E3552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651250"/>
          <a:ext cx="795972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2876365" imgH="901788" progId="Equation.3">
                  <p:embed/>
                </p:oleObj>
              </mc:Choice>
              <mc:Fallback>
                <p:oleObj name="Equation" r:id="rId5" imgW="2876365" imgH="90178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651250"/>
                        <a:ext cx="7959725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0DE4580D-F18C-4467-810C-F04DA534F3F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038600"/>
            <a:ext cx="2971800" cy="1219200"/>
            <a:chOff x="96" y="1152"/>
            <a:chExt cx="1872" cy="768"/>
          </a:xfrm>
        </p:grpSpPr>
        <p:grpSp>
          <p:nvGrpSpPr>
            <p:cNvPr id="20490" name="Group 11">
              <a:extLst>
                <a:ext uri="{FF2B5EF4-FFF2-40B4-BE49-F238E27FC236}">
                  <a16:creationId xmlns:a16="http://schemas.microsoft.com/office/drawing/2014/main" id="{7B75F66D-EAD6-4C3C-AAF8-99258F6B7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1632" cy="768"/>
              <a:chOff x="864" y="1584"/>
              <a:chExt cx="1632" cy="768"/>
            </a:xfrm>
          </p:grpSpPr>
          <p:sp>
            <p:nvSpPr>
              <p:cNvPr id="95244" name="Line 12">
                <a:extLst>
                  <a:ext uri="{FF2B5EF4-FFF2-40B4-BE49-F238E27FC236}">
                    <a16:creationId xmlns:a16="http://schemas.microsoft.com/office/drawing/2014/main" id="{7298E3AB-B966-4AFA-AF96-5A497C3F0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5245" name="Line 13">
                <a:extLst>
                  <a:ext uri="{FF2B5EF4-FFF2-40B4-BE49-F238E27FC236}">
                    <a16:creationId xmlns:a16="http://schemas.microsoft.com/office/drawing/2014/main" id="{7C86B867-C6FE-440A-9572-B6982562D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1632" cy="57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5246" name="Text Box 14">
                <a:extLst>
                  <a:ext uri="{FF2B5EF4-FFF2-40B4-BE49-F238E27FC236}">
                    <a16:creationId xmlns:a16="http://schemas.microsoft.com/office/drawing/2014/main" id="{5C88B9FB-DBD4-4D9F-8E17-EFC1352AA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709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w</a:t>
                </a:r>
              </a:p>
            </p:txBody>
          </p:sp>
          <p:sp>
            <p:nvSpPr>
              <p:cNvPr id="95247" name="Text Box 15">
                <a:extLst>
                  <a:ext uri="{FF2B5EF4-FFF2-40B4-BE49-F238E27FC236}">
                    <a16:creationId xmlns:a16="http://schemas.microsoft.com/office/drawing/2014/main" id="{C2AE46B0-0D7B-48D1-93AB-D9E84BE2A7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20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v</a:t>
                </a:r>
              </a:p>
            </p:txBody>
          </p:sp>
          <p:sp>
            <p:nvSpPr>
              <p:cNvPr id="95248" name="Text Box 16">
                <a:extLst>
                  <a:ext uri="{FF2B5EF4-FFF2-40B4-BE49-F238E27FC236}">
                    <a16:creationId xmlns:a16="http://schemas.microsoft.com/office/drawing/2014/main" id="{266F2386-9996-44A2-90EA-0BBE7BFCD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175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sym typeface="Symbol" pitchFamily="18" charset="2"/>
                  </a:rPr>
                  <a:t></a:t>
                </a:r>
                <a:endPara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5249" name="Freeform 17">
                <a:extLst>
                  <a:ext uri="{FF2B5EF4-FFF2-40B4-BE49-F238E27FC236}">
                    <a16:creationId xmlns:a16="http://schemas.microsoft.com/office/drawing/2014/main" id="{E516CC3D-9825-4579-838B-839269BCE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928"/>
                <a:ext cx="216" cy="280"/>
              </a:xfrm>
              <a:custGeom>
                <a:avLst/>
                <a:gdLst>
                  <a:gd name="T0" fmla="*/ 0 w 216"/>
                  <a:gd name="T1" fmla="*/ 40 h 280"/>
                  <a:gd name="T2" fmla="*/ 192 w 216"/>
                  <a:gd name="T3" fmla="*/ 40 h 280"/>
                  <a:gd name="T4" fmla="*/ 144 w 216"/>
                  <a:gd name="T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80">
                    <a:moveTo>
                      <a:pt x="0" y="40"/>
                    </a:moveTo>
                    <a:cubicBezTo>
                      <a:pt x="84" y="20"/>
                      <a:pt x="168" y="0"/>
                      <a:pt x="192" y="40"/>
                    </a:cubicBezTo>
                    <a:cubicBezTo>
                      <a:pt x="216" y="80"/>
                      <a:pt x="180" y="180"/>
                      <a:pt x="144" y="2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95250" name="Line 18">
              <a:extLst>
                <a:ext uri="{FF2B5EF4-FFF2-40B4-BE49-F238E27FC236}">
                  <a16:creationId xmlns:a16="http://schemas.microsoft.com/office/drawing/2014/main" id="{EF28B671-9B94-43B5-A55A-4FEF5F455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129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5251" name="Text Box 19">
              <a:extLst>
                <a:ext uri="{FF2B5EF4-FFF2-40B4-BE49-F238E27FC236}">
                  <a16:creationId xmlns:a16="http://schemas.microsoft.com/office/drawing/2014/main" id="{EADE132B-72ED-48AC-B4F9-9C7D57A4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2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u</a:t>
              </a:r>
            </a:p>
          </p:txBody>
        </p:sp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271E2CE2-66C0-4A17-B50F-2EAAFA71BA6F}"/>
              </a:ext>
            </a:extLst>
          </p:cNvPr>
          <p:cNvSpPr/>
          <p:nvPr/>
        </p:nvSpPr>
        <p:spPr>
          <a:xfrm>
            <a:off x="1171575" y="1547813"/>
            <a:ext cx="927100" cy="81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F23DF085-7202-4BA7-8D99-18BC580E5A11}"/>
              </a:ext>
            </a:extLst>
          </p:cNvPr>
          <p:cNvSpPr/>
          <p:nvPr/>
        </p:nvSpPr>
        <p:spPr>
          <a:xfrm>
            <a:off x="2682875" y="1550988"/>
            <a:ext cx="962025" cy="8175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17312E7-2CF1-4597-8F2E-A6D8BDF69C21}"/>
              </a:ext>
            </a:extLst>
          </p:cNvPr>
          <p:cNvSpPr/>
          <p:nvPr/>
        </p:nvSpPr>
        <p:spPr>
          <a:xfrm>
            <a:off x="4235450" y="1546225"/>
            <a:ext cx="995363" cy="817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1510637-E8F4-460F-8EDC-0EC793FD6C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2D Geometrical Transformations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3F4E15F1-F7FA-403A-9ABF-D2ACEC3DA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2D Translation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509EB73-36B1-4527-BFF8-8D48B66EE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6D8D3-4281-4B8A-A523-40BF1F4FB7E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pic>
        <p:nvPicPr>
          <p:cNvPr id="22532" name="Picture 1028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4AECC146-D246-40DE-9A6A-F300F06E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029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CA314C0C-1E13-4631-B3B6-0946105D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Line 1030">
            <a:extLst>
              <a:ext uri="{FF2B5EF4-FFF2-40B4-BE49-F238E27FC236}">
                <a16:creationId xmlns:a16="http://schemas.microsoft.com/office/drawing/2014/main" id="{990C709F-C729-461E-9B71-AA0E6AD79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3" name="Line 1031">
            <a:extLst>
              <a:ext uri="{FF2B5EF4-FFF2-40B4-BE49-F238E27FC236}">
                <a16:creationId xmlns:a16="http://schemas.microsoft.com/office/drawing/2014/main" id="{9BDDA79E-01D9-4B1F-93C6-A6264DC1901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4" name="Line 1032">
            <a:extLst>
              <a:ext uri="{FF2B5EF4-FFF2-40B4-BE49-F238E27FC236}">
                <a16:creationId xmlns:a16="http://schemas.microsoft.com/office/drawing/2014/main" id="{43D77F16-1E8A-4E64-A93E-C7AC958DB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81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5" name="Line 1033">
            <a:extLst>
              <a:ext uri="{FF2B5EF4-FFF2-40B4-BE49-F238E27FC236}">
                <a16:creationId xmlns:a16="http://schemas.microsoft.com/office/drawing/2014/main" id="{C78D81E2-0004-42A6-8D7E-400510C6E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1336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6" name="Line 1034">
            <a:extLst>
              <a:ext uri="{FF2B5EF4-FFF2-40B4-BE49-F238E27FC236}">
                <a16:creationId xmlns:a16="http://schemas.microsoft.com/office/drawing/2014/main" id="{D09FC292-B040-488C-A163-9BBDC779A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7" name="Line 1035">
            <a:extLst>
              <a:ext uri="{FF2B5EF4-FFF2-40B4-BE49-F238E27FC236}">
                <a16:creationId xmlns:a16="http://schemas.microsoft.com/office/drawing/2014/main" id="{739AC82D-D606-4661-9CE4-3A9777C83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4384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8" name="Line 1036">
            <a:extLst>
              <a:ext uri="{FF2B5EF4-FFF2-40B4-BE49-F238E27FC236}">
                <a16:creationId xmlns:a16="http://schemas.microsoft.com/office/drawing/2014/main" id="{2AA3FA28-D76D-41B1-8899-0A2B39125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5908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29" name="Line 1037">
            <a:extLst>
              <a:ext uri="{FF2B5EF4-FFF2-40B4-BE49-F238E27FC236}">
                <a16:creationId xmlns:a16="http://schemas.microsoft.com/office/drawing/2014/main" id="{CD031A53-16FF-4529-BFBB-1589E93C6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743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30" name="Line 1038">
            <a:extLst>
              <a:ext uri="{FF2B5EF4-FFF2-40B4-BE49-F238E27FC236}">
                <a16:creationId xmlns:a16="http://schemas.microsoft.com/office/drawing/2014/main" id="{FDA3010A-C097-49E5-8621-2A7306670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124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1631" name="Text Box 1039">
            <a:extLst>
              <a:ext uri="{FF2B5EF4-FFF2-40B4-BE49-F238E27FC236}">
                <a16:creationId xmlns:a16="http://schemas.microsoft.com/office/drawing/2014/main" id="{D4EDA06C-C23E-44E6-ABB8-737AB32A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</a:p>
        </p:txBody>
      </p:sp>
      <p:sp>
        <p:nvSpPr>
          <p:cNvPr id="111632" name="Text Box 1040">
            <a:extLst>
              <a:ext uri="{FF2B5EF4-FFF2-40B4-BE49-F238E27FC236}">
                <a16:creationId xmlns:a16="http://schemas.microsoft.com/office/drawing/2014/main" id="{56C56050-43AF-429C-B09F-898D64F46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86543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11633" name="Text Box 1041">
            <a:extLst>
              <a:ext uri="{FF2B5EF4-FFF2-40B4-BE49-F238E27FC236}">
                <a16:creationId xmlns:a16="http://schemas.microsoft.com/office/drawing/2014/main" id="{2987A2C6-3432-4045-9A80-87958A9D8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524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3253C4-0949-4B86-83D0-F1BEEBCC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2D Translation Equation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EB9ABB01-83C1-452C-A285-EF1CE9A05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58EF43-C271-41ED-A6A8-721CB8956DF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23556" name="Group 27">
            <a:extLst>
              <a:ext uri="{FF2B5EF4-FFF2-40B4-BE49-F238E27FC236}">
                <a16:creationId xmlns:a16="http://schemas.microsoft.com/office/drawing/2014/main" id="{C0D4D566-B597-4D0E-8561-8B12ACD298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2989263" cy="2514600"/>
            <a:chOff x="528" y="1584"/>
            <a:chExt cx="1883" cy="1584"/>
          </a:xfrm>
        </p:grpSpPr>
        <p:sp>
          <p:nvSpPr>
            <p:cNvPr id="104454" name="Line 6">
              <a:extLst>
                <a:ext uri="{FF2B5EF4-FFF2-40B4-BE49-F238E27FC236}">
                  <a16:creationId xmlns:a16="http://schemas.microsoft.com/office/drawing/2014/main" id="{32A8FC1F-3492-4A63-AE16-4AF77338B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5" name="Line 7">
              <a:extLst>
                <a:ext uri="{FF2B5EF4-FFF2-40B4-BE49-F238E27FC236}">
                  <a16:creationId xmlns:a16="http://schemas.microsoft.com/office/drawing/2014/main" id="{82D32C01-E39E-4D1A-BF44-1EB769B9E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6" name="Line 8">
              <a:extLst>
                <a:ext uri="{FF2B5EF4-FFF2-40B4-BE49-F238E27FC236}">
                  <a16:creationId xmlns:a16="http://schemas.microsoft.com/office/drawing/2014/main" id="{A340CEF9-B4F2-4A51-B81C-95368265E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7" name="Line 9">
              <a:extLst>
                <a:ext uri="{FF2B5EF4-FFF2-40B4-BE49-F238E27FC236}">
                  <a16:creationId xmlns:a16="http://schemas.microsoft.com/office/drawing/2014/main" id="{0B6CDA17-F946-452C-BA01-67BC4396D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8" name="Line 10">
              <a:extLst>
                <a:ext uri="{FF2B5EF4-FFF2-40B4-BE49-F238E27FC236}">
                  <a16:creationId xmlns:a16="http://schemas.microsoft.com/office/drawing/2014/main" id="{0CEA504C-0CC1-4E32-969C-5E816A3B0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59" name="Text Box 11">
              <a:extLst>
                <a:ext uri="{FF2B5EF4-FFF2-40B4-BE49-F238E27FC236}">
                  <a16:creationId xmlns:a16="http://schemas.microsoft.com/office/drawing/2014/main" id="{CAC9F948-77BF-4FF6-95F0-7B84060EB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04460" name="Text Box 12">
              <a:extLst>
                <a:ext uri="{FF2B5EF4-FFF2-40B4-BE49-F238E27FC236}">
                  <a16:creationId xmlns:a16="http://schemas.microsoft.com/office/drawing/2014/main" id="{65E35EA1-7F88-4891-85C7-DEBEC4EE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04461" name="Text Box 13">
              <a:extLst>
                <a:ext uri="{FF2B5EF4-FFF2-40B4-BE49-F238E27FC236}">
                  <a16:creationId xmlns:a16="http://schemas.microsoft.com/office/drawing/2014/main" id="{E57CE8A0-4805-41E8-AECA-C76F1E208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04465" name="Line 17">
              <a:extLst>
                <a:ext uri="{FF2B5EF4-FFF2-40B4-BE49-F238E27FC236}">
                  <a16:creationId xmlns:a16="http://schemas.microsoft.com/office/drawing/2014/main" id="{1BFA4237-BAAE-4B24-AF0C-73040F5F9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66" name="Line 18">
              <a:extLst>
                <a:ext uri="{FF2B5EF4-FFF2-40B4-BE49-F238E27FC236}">
                  <a16:creationId xmlns:a16="http://schemas.microsoft.com/office/drawing/2014/main" id="{9C0BF793-5D36-4EDA-9471-4D061C251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84F6CD5E-ACE2-4C51-8137-383CF25B4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4468" name="Text Box 20">
              <a:extLst>
                <a:ext uri="{FF2B5EF4-FFF2-40B4-BE49-F238E27FC236}">
                  <a16:creationId xmlns:a16="http://schemas.microsoft.com/office/drawing/2014/main" id="{8AF3D41F-DCAD-4419-8334-CBCAA9583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tx</a:t>
              </a:r>
            </a:p>
          </p:txBody>
        </p:sp>
        <p:sp>
          <p:nvSpPr>
            <p:cNvPr id="104469" name="Text Box 21">
              <a:extLst>
                <a:ext uri="{FF2B5EF4-FFF2-40B4-BE49-F238E27FC236}">
                  <a16:creationId xmlns:a16="http://schemas.microsoft.com/office/drawing/2014/main" id="{7590D2E1-8745-4BAB-BA96-E2F91537D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ty</a:t>
              </a:r>
            </a:p>
          </p:txBody>
        </p:sp>
        <p:sp>
          <p:nvSpPr>
            <p:cNvPr id="104470" name="Text Box 22">
              <a:extLst>
                <a:ext uri="{FF2B5EF4-FFF2-40B4-BE49-F238E27FC236}">
                  <a16:creationId xmlns:a16="http://schemas.microsoft.com/office/drawing/2014/main" id="{0F19E86D-AEBD-410C-9E1A-A13EF54B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04471" name="Text Box 23">
              <a:extLst>
                <a:ext uri="{FF2B5EF4-FFF2-40B4-BE49-F238E27FC236}">
                  <a16:creationId xmlns:a16="http://schemas.microsoft.com/office/drawing/2014/main" id="{97A53E8C-98C8-4E1A-ABA5-95D7B699C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901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</p:grpSp>
      <p:graphicFrame>
        <p:nvGraphicFramePr>
          <p:cNvPr id="23557" name="Object 24">
            <a:extLst>
              <a:ext uri="{FF2B5EF4-FFF2-40B4-BE49-F238E27FC236}">
                <a16:creationId xmlns:a16="http://schemas.microsoft.com/office/drawing/2014/main" id="{6014486D-41FC-46F5-921E-2657798E7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724400"/>
          <a:ext cx="40719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1466986" imgH="209681" progId="Equation.3">
                  <p:embed/>
                </p:oleObj>
              </mc:Choice>
              <mc:Fallback>
                <p:oleObj name="Equation" r:id="rId3" imgW="1466986" imgH="20968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40719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25">
            <a:extLst>
              <a:ext uri="{FF2B5EF4-FFF2-40B4-BE49-F238E27FC236}">
                <a16:creationId xmlns:a16="http://schemas.microsoft.com/office/drawing/2014/main" id="{938B24C1-D293-48D9-B987-F05284A0A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514600"/>
          <a:ext cx="17256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596974" imgH="425275" progId="Equation.3">
                  <p:embed/>
                </p:oleObj>
              </mc:Choice>
              <mc:Fallback>
                <p:oleObj name="Equation" r:id="rId5" imgW="596974" imgH="42527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14600"/>
                        <a:ext cx="17256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1F527AF-5DEB-4A7D-865B-A9FAB814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Homogeneous Coordinates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9A37691-754F-478C-A3CF-281F40741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/>
              <a:t>Multiply the coordinates by a non-zero scalar and add an extra coordinate equal to that scalar.  For example,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5D3FC57E-4388-435E-A746-9AD02EA60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3CB47C-AEB2-4E03-8452-4F8FC806AD23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5F03919C-CEB0-4963-8C6C-E6DC04C35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3505200"/>
          <a:ext cx="53514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2266765" imgH="400050" progId="Equation.3">
                  <p:embed/>
                </p:oleObj>
              </mc:Choice>
              <mc:Fallback>
                <p:oleObj name="Equation" r:id="rId3" imgW="2266765" imgH="400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505200"/>
                        <a:ext cx="53514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Rectangle 8">
            <a:extLst>
              <a:ext uri="{FF2B5EF4-FFF2-40B4-BE49-F238E27FC236}">
                <a16:creationId xmlns:a16="http://schemas.microsoft.com/office/drawing/2014/main" id="{49F33269-82AC-4B01-B316-0290881A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hlink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800">
                <a:latin typeface="Comic Sans MS" panose="030F0702030302020204" pitchFamily="66" charset="0"/>
              </a:rPr>
              <a:t> If the scalar is 1, there is no need for the multiplication!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2140912-E8AD-4578-82D2-848F6F871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Why do we need Linear Algebra?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BE0D0D3-5EF7-4062-8915-BB8CEA13C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We will associate coordinates to</a:t>
            </a:r>
          </a:p>
          <a:p>
            <a:pPr lvl="1" eaLnBrk="1" hangingPunct="1"/>
            <a:r>
              <a:rPr lang="en-US" altLang="en-US" sz="2400"/>
              <a:t>3D points in the scene</a:t>
            </a:r>
          </a:p>
          <a:p>
            <a:pPr lvl="1" eaLnBrk="1" hangingPunct="1"/>
            <a:r>
              <a:rPr lang="en-US" altLang="en-US" sz="2400"/>
              <a:t>2D points in the image</a:t>
            </a:r>
          </a:p>
          <a:p>
            <a:pPr eaLnBrk="1" hangingPunct="1"/>
            <a:r>
              <a:rPr lang="en-US" altLang="en-US" sz="2800"/>
              <a:t>Coordinates will be used to</a:t>
            </a:r>
          </a:p>
          <a:p>
            <a:pPr lvl="1" eaLnBrk="1" hangingPunct="1"/>
            <a:r>
              <a:rPr lang="en-US" altLang="en-US" sz="2400"/>
              <a:t>Perform geometrical transformations</a:t>
            </a:r>
          </a:p>
          <a:p>
            <a:pPr lvl="1" eaLnBrk="1" hangingPunct="1"/>
            <a:r>
              <a:rPr lang="en-US" altLang="en-US" sz="2400"/>
              <a:t>Associate different coordinate systems (platform, end-effector, camera)</a:t>
            </a:r>
          </a:p>
          <a:p>
            <a:pPr lvl="1" eaLnBrk="1" hangingPunct="1"/>
            <a:r>
              <a:rPr lang="en-US" altLang="en-US" sz="2400"/>
              <a:t>Associate  3D with 2D points</a:t>
            </a:r>
          </a:p>
          <a:p>
            <a:pPr eaLnBrk="1" hangingPunct="1"/>
            <a:r>
              <a:rPr lang="en-US" altLang="en-US" sz="2800"/>
              <a:t>Images are matrices of numbers</a:t>
            </a:r>
          </a:p>
          <a:p>
            <a:pPr lvl="1" eaLnBrk="1" hangingPunct="1"/>
            <a:r>
              <a:rPr lang="en-US" altLang="en-US" sz="2400"/>
              <a:t>We will find properties of these numbers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05875466-0DAA-4F08-868F-A19CCCAA7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444C2B-767C-4E34-9B1B-72703B6E77B4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08D1B99-D721-4882-A846-E8A13DD5B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 to Cartesian Coordinates: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703E6403-2CAB-41E1-806F-4694B8934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5CCC0D-2746-4E52-AC64-42DBF697257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EE8B9D6-F5A6-4389-8D37-36A321E7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omic Sans MS" panose="030F0702030302020204" pitchFamily="66" charset="0"/>
              </a:rPr>
              <a:t>Divide by the last coordinate and eliminate it. For example,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BDDE9B31-0923-41A9-8E93-1CBA24F04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3505200"/>
          <a:ext cx="54403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2305038" imgH="400050" progId="Equation.3">
                  <p:embed/>
                </p:oleObj>
              </mc:Choice>
              <mc:Fallback>
                <p:oleObj name="Equation" r:id="rId3" imgW="2305038" imgH="400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505200"/>
                        <a:ext cx="54403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95FFB65B-361E-4010-94FF-B2B186EC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2D Translation using Homogeneous Coordinates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4E68A4CA-6936-4445-B661-F27684345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191CAF-1B31-4D55-BF6C-D5B77AADB59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26628" name="Group 1027">
            <a:extLst>
              <a:ext uri="{FF2B5EF4-FFF2-40B4-BE49-F238E27FC236}">
                <a16:creationId xmlns:a16="http://schemas.microsoft.com/office/drawing/2014/main" id="{168783BA-9614-4DFD-8BD4-1E17085D482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828800"/>
            <a:ext cx="2989263" cy="2514600"/>
            <a:chOff x="528" y="1584"/>
            <a:chExt cx="1883" cy="1584"/>
          </a:xfrm>
        </p:grpSpPr>
        <p:sp>
          <p:nvSpPr>
            <p:cNvPr id="108548" name="Line 1028">
              <a:extLst>
                <a:ext uri="{FF2B5EF4-FFF2-40B4-BE49-F238E27FC236}">
                  <a16:creationId xmlns:a16="http://schemas.microsoft.com/office/drawing/2014/main" id="{5E5725A6-E0EB-43FB-88A6-2EF4FE02A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49" name="Line 1029">
              <a:extLst>
                <a:ext uri="{FF2B5EF4-FFF2-40B4-BE49-F238E27FC236}">
                  <a16:creationId xmlns:a16="http://schemas.microsoft.com/office/drawing/2014/main" id="{1E3DE89C-92C2-4860-AF50-93CF28F4D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0" name="Line 1030">
              <a:extLst>
                <a:ext uri="{FF2B5EF4-FFF2-40B4-BE49-F238E27FC236}">
                  <a16:creationId xmlns:a16="http://schemas.microsoft.com/office/drawing/2014/main" id="{3BD7259A-FD14-4758-82BC-0BBC3B3CF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1" name="Line 1031">
              <a:extLst>
                <a:ext uri="{FF2B5EF4-FFF2-40B4-BE49-F238E27FC236}">
                  <a16:creationId xmlns:a16="http://schemas.microsoft.com/office/drawing/2014/main" id="{BE28E548-C6A8-4599-A441-4110D945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2" name="Line 1032">
              <a:extLst>
                <a:ext uri="{FF2B5EF4-FFF2-40B4-BE49-F238E27FC236}">
                  <a16:creationId xmlns:a16="http://schemas.microsoft.com/office/drawing/2014/main" id="{9BD495A0-CFF7-41E5-84A4-F0D5F6991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3" name="Text Box 1033">
              <a:extLst>
                <a:ext uri="{FF2B5EF4-FFF2-40B4-BE49-F238E27FC236}">
                  <a16:creationId xmlns:a16="http://schemas.microsoft.com/office/drawing/2014/main" id="{297BAEBF-4F4C-4352-81FF-5779A2125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08554" name="Text Box 1034">
              <a:extLst>
                <a:ext uri="{FF2B5EF4-FFF2-40B4-BE49-F238E27FC236}">
                  <a16:creationId xmlns:a16="http://schemas.microsoft.com/office/drawing/2014/main" id="{F07B0C81-0EC7-4F8E-A5B4-1630AD79E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08555" name="Text Box 1035">
              <a:extLst>
                <a:ext uri="{FF2B5EF4-FFF2-40B4-BE49-F238E27FC236}">
                  <a16:creationId xmlns:a16="http://schemas.microsoft.com/office/drawing/2014/main" id="{E18BEC69-7AE9-46FD-8FDC-05FC86BAA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08556" name="Line 1036">
              <a:extLst>
                <a:ext uri="{FF2B5EF4-FFF2-40B4-BE49-F238E27FC236}">
                  <a16:creationId xmlns:a16="http://schemas.microsoft.com/office/drawing/2014/main" id="{840AE4C4-06CF-4688-9540-0D2ECE944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7" name="Line 1037">
              <a:extLst>
                <a:ext uri="{FF2B5EF4-FFF2-40B4-BE49-F238E27FC236}">
                  <a16:creationId xmlns:a16="http://schemas.microsoft.com/office/drawing/2014/main" id="{15C15A70-B96A-4D2C-9D08-3EE8BCE4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8" name="Line 1038">
              <a:extLst>
                <a:ext uri="{FF2B5EF4-FFF2-40B4-BE49-F238E27FC236}">
                  <a16:creationId xmlns:a16="http://schemas.microsoft.com/office/drawing/2014/main" id="{03E9C8DF-EEEA-4490-B00A-220946440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8559" name="Text Box 1039">
              <a:extLst>
                <a:ext uri="{FF2B5EF4-FFF2-40B4-BE49-F238E27FC236}">
                  <a16:creationId xmlns:a16="http://schemas.microsoft.com/office/drawing/2014/main" id="{2D54C27A-93D6-427C-92D0-AAB82AFDA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tx</a:t>
              </a:r>
            </a:p>
          </p:txBody>
        </p:sp>
        <p:sp>
          <p:nvSpPr>
            <p:cNvPr id="108560" name="Text Box 1040">
              <a:extLst>
                <a:ext uri="{FF2B5EF4-FFF2-40B4-BE49-F238E27FC236}">
                  <a16:creationId xmlns:a16="http://schemas.microsoft.com/office/drawing/2014/main" id="{7AEC79B2-4256-495A-9521-FC4986B60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ty</a:t>
              </a:r>
            </a:p>
          </p:txBody>
        </p:sp>
        <p:sp>
          <p:nvSpPr>
            <p:cNvPr id="108561" name="Text Box 1041">
              <a:extLst>
                <a:ext uri="{FF2B5EF4-FFF2-40B4-BE49-F238E27FC236}">
                  <a16:creationId xmlns:a16="http://schemas.microsoft.com/office/drawing/2014/main" id="{D1F75B33-9436-445C-92CF-03E79DB21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08562" name="Text Box 1042">
              <a:extLst>
                <a:ext uri="{FF2B5EF4-FFF2-40B4-BE49-F238E27FC236}">
                  <a16:creationId xmlns:a16="http://schemas.microsoft.com/office/drawing/2014/main" id="{B6FA89AF-E76A-4D9A-BD6E-F4CB9ED4C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901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</p:grpSp>
      <p:graphicFrame>
        <p:nvGraphicFramePr>
          <p:cNvPr id="26629" name="Object 1043">
            <a:extLst>
              <a:ext uri="{FF2B5EF4-FFF2-40B4-BE49-F238E27FC236}">
                <a16:creationId xmlns:a16="http://schemas.microsoft.com/office/drawing/2014/main" id="{A498D30F-C14E-46AF-B1F3-5F146451C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124200"/>
          <a:ext cx="52101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3" imgW="1886012" imgH="673188" progId="Equation.3">
                  <p:embed/>
                </p:oleObj>
              </mc:Choice>
              <mc:Fallback>
                <p:oleObj name="Equation" r:id="rId3" imgW="1886012" imgH="673188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521017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44">
            <a:extLst>
              <a:ext uri="{FF2B5EF4-FFF2-40B4-BE49-F238E27FC236}">
                <a16:creationId xmlns:a16="http://schemas.microsoft.com/office/drawing/2014/main" id="{6064A0F3-756D-40A1-BBDE-FAD83AD46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9050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5" imgW="1276412" imgH="425275" progId="Equation.3">
                  <p:embed/>
                </p:oleObj>
              </mc:Choice>
              <mc:Fallback>
                <p:oleObj name="Equation" r:id="rId5" imgW="1276412" imgH="425275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Rectangle 1045">
            <a:extLst>
              <a:ext uri="{FF2B5EF4-FFF2-40B4-BE49-F238E27FC236}">
                <a16:creationId xmlns:a16="http://schemas.microsoft.com/office/drawing/2014/main" id="{D308DA4D-B808-4258-A5C9-8DE40984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457200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8566" name="Text Box 1046">
            <a:extLst>
              <a:ext uri="{FF2B5EF4-FFF2-40B4-BE49-F238E27FC236}">
                <a16:creationId xmlns:a16="http://schemas.microsoft.com/office/drawing/2014/main" id="{671D99AC-1F03-4310-817D-2EAFC357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</a:p>
        </p:txBody>
      </p:sp>
      <p:cxnSp>
        <p:nvCxnSpPr>
          <p:cNvPr id="26633" name="AutoShape 1047">
            <a:extLst>
              <a:ext uri="{FF2B5EF4-FFF2-40B4-BE49-F238E27FC236}">
                <a16:creationId xmlns:a16="http://schemas.microsoft.com/office/drawing/2014/main" id="{EE43F1DF-C008-4740-92B4-75FE28AEEA81}"/>
              </a:ext>
            </a:extLst>
          </p:cNvPr>
          <p:cNvCxnSpPr>
            <a:cxnSpLocks noChangeShapeType="1"/>
            <a:stCxn id="108566" idx="2"/>
            <a:endCxn id="108565" idx="0"/>
          </p:cNvCxnSpPr>
          <p:nvPr/>
        </p:nvCxnSpPr>
        <p:spPr bwMode="auto">
          <a:xfrm flipH="1">
            <a:off x="7391400" y="2514600"/>
            <a:ext cx="1001713" cy="685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68" name="Rectangle 1048">
            <a:extLst>
              <a:ext uri="{FF2B5EF4-FFF2-40B4-BE49-F238E27FC236}">
                <a16:creationId xmlns:a16="http://schemas.microsoft.com/office/drawing/2014/main" id="{FED20936-4134-494B-8B17-BB7D6522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352800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8569" name="Text Box 1049">
            <a:extLst>
              <a:ext uri="{FF2B5EF4-FFF2-40B4-BE49-F238E27FC236}">
                <a16:creationId xmlns:a16="http://schemas.microsoft.com/office/drawing/2014/main" id="{1E25AA7D-3729-4581-A359-743C0055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743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cxnSp>
        <p:nvCxnSpPr>
          <p:cNvPr id="26636" name="AutoShape 1050">
            <a:extLst>
              <a:ext uri="{FF2B5EF4-FFF2-40B4-BE49-F238E27FC236}">
                <a16:creationId xmlns:a16="http://schemas.microsoft.com/office/drawing/2014/main" id="{BB7527F8-5473-4BDB-B43C-C3A08D51A0BE}"/>
              </a:ext>
            </a:extLst>
          </p:cNvPr>
          <p:cNvCxnSpPr>
            <a:cxnSpLocks noChangeShapeType="1"/>
            <a:stCxn id="108569" idx="1"/>
            <a:endCxn id="108568" idx="0"/>
          </p:cNvCxnSpPr>
          <p:nvPr/>
        </p:nvCxnSpPr>
        <p:spPr bwMode="auto">
          <a:xfrm flipH="1">
            <a:off x="8191500" y="2971800"/>
            <a:ext cx="190500" cy="3810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8571" name="Object 1051">
            <a:extLst>
              <a:ext uri="{FF2B5EF4-FFF2-40B4-BE49-F238E27FC236}">
                <a16:creationId xmlns:a16="http://schemas.microsoft.com/office/drawing/2014/main" id="{EDA1B16D-93AF-4FC2-B1AC-6BF3FBBCC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486400"/>
          <a:ext cx="1587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7" imgW="552388" imgH="133219" progId="Equation.3">
                  <p:embed/>
                </p:oleObj>
              </mc:Choice>
              <mc:Fallback>
                <p:oleObj name="Equation" r:id="rId7" imgW="552388" imgH="13321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15875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2" name="AutoShape 1052">
            <a:extLst>
              <a:ext uri="{FF2B5EF4-FFF2-40B4-BE49-F238E27FC236}">
                <a16:creationId xmlns:a16="http://schemas.microsoft.com/office/drawing/2014/main" id="{98BF6DB3-1720-479C-BA9A-EE5C63FFC020}"/>
              </a:ext>
            </a:extLst>
          </p:cNvPr>
          <p:cNvSpPr>
            <a:spLocks/>
          </p:cNvSpPr>
          <p:nvPr/>
        </p:nvSpPr>
        <p:spPr bwMode="auto">
          <a:xfrm rot="-5400000">
            <a:off x="6781800" y="44958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08573" name="Object 1053">
            <a:extLst>
              <a:ext uri="{FF2B5EF4-FFF2-40B4-BE49-F238E27FC236}">
                <a16:creationId xmlns:a16="http://schemas.microsoft.com/office/drawing/2014/main" id="{E19515BB-FCC0-422A-812F-6533E6BBA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257800"/>
          <a:ext cx="4143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9" imgW="120736" imgH="133219" progId="Equation.3">
                  <p:embed/>
                </p:oleObj>
              </mc:Choice>
              <mc:Fallback>
                <p:oleObj name="Equation" r:id="rId9" imgW="120736" imgH="133219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57800"/>
                        <a:ext cx="4143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DB7BA0-8526-4FD0-8E53-EF42CAB6A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650" y="461963"/>
            <a:ext cx="3827463" cy="1027112"/>
          </a:xfrm>
        </p:spPr>
        <p:txBody>
          <a:bodyPr lIns="0" tIns="11206" rIns="0" bIns="0" rtlCol="0">
            <a:spAutoFit/>
          </a:bodyPr>
          <a:lstStyle/>
          <a:p>
            <a:pPr marL="11206" eaLnBrk="1" fontAlgn="auto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defRPr/>
            </a:pPr>
            <a:r>
              <a:rPr spc="-4" dirty="0"/>
              <a:t>Homogeneous</a:t>
            </a:r>
            <a:r>
              <a:rPr spc="-18" dirty="0"/>
              <a:t> </a:t>
            </a:r>
            <a:r>
              <a:rPr spc="-4" dirty="0"/>
              <a:t>Coordinates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FC5FFA-694A-4691-918F-F40556655466}"/>
              </a:ext>
            </a:extLst>
          </p:cNvPr>
          <p:cNvSpPr txBox="1"/>
          <p:nvPr/>
        </p:nvSpPr>
        <p:spPr>
          <a:xfrm>
            <a:off x="1123950" y="1508125"/>
            <a:ext cx="3263900" cy="338138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4" dirty="0">
                <a:solidFill>
                  <a:srgbClr val="7F9AA7"/>
                </a:solidFill>
                <a:latin typeface="Tahoma"/>
                <a:cs typeface="Tahoma"/>
              </a:rPr>
              <a:t>Homogeneous</a:t>
            </a:r>
            <a:r>
              <a:rPr sz="2118" spc="-22" dirty="0">
                <a:solidFill>
                  <a:srgbClr val="7F9AA7"/>
                </a:solidFill>
                <a:latin typeface="Tahoma"/>
                <a:cs typeface="Tahoma"/>
              </a:rPr>
              <a:t> </a:t>
            </a:r>
            <a:r>
              <a:rPr sz="2118" spc="-4" dirty="0">
                <a:solidFill>
                  <a:srgbClr val="7F9AA7"/>
                </a:solidFill>
                <a:latin typeface="Tahoma"/>
                <a:cs typeface="Tahoma"/>
              </a:rPr>
              <a:t>coordinates: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D70DF47-EC02-4B2F-A439-A4DA6FF43604}"/>
              </a:ext>
            </a:extLst>
          </p:cNvPr>
          <p:cNvSpPr txBox="1"/>
          <p:nvPr/>
        </p:nvSpPr>
        <p:spPr>
          <a:xfrm>
            <a:off x="1123950" y="2965450"/>
            <a:ext cx="3203575" cy="336550"/>
          </a:xfrm>
          <a:prstGeom prst="rect">
            <a:avLst/>
          </a:prstGeom>
        </p:spPr>
        <p:txBody>
          <a:bodyPr lIns="0" tIns="11206" rIns="0" bIns="0">
            <a:spAutoFit/>
          </a:bodyPr>
          <a:lstStyle/>
          <a:p>
            <a:pPr marL="11206" eaLnBrk="1" fontAlgn="auto" hangingPunct="1">
              <a:spcBef>
                <a:spcPts val="88"/>
              </a:spcBef>
              <a:spcAft>
                <a:spcPts val="0"/>
              </a:spcAft>
              <a:defRPr/>
            </a:pPr>
            <a:r>
              <a:rPr sz="2118" spc="-22" dirty="0">
                <a:solidFill>
                  <a:srgbClr val="7F9AA7"/>
                </a:solidFill>
                <a:latin typeface="Tahoma"/>
                <a:cs typeface="Tahoma"/>
              </a:rPr>
              <a:t>Translation </a:t>
            </a:r>
            <a:r>
              <a:rPr sz="2118" dirty="0">
                <a:solidFill>
                  <a:srgbClr val="7F9AA7"/>
                </a:solidFill>
                <a:latin typeface="Tahoma"/>
                <a:cs typeface="Tahoma"/>
              </a:rPr>
              <a:t>using</a:t>
            </a:r>
            <a:r>
              <a:rPr sz="2118" spc="-40" dirty="0">
                <a:solidFill>
                  <a:srgbClr val="7F9AA7"/>
                </a:solidFill>
                <a:latin typeface="Tahoma"/>
                <a:cs typeface="Tahoma"/>
              </a:rPr>
              <a:t> </a:t>
            </a:r>
            <a:r>
              <a:rPr sz="2118" spc="-4" dirty="0">
                <a:solidFill>
                  <a:srgbClr val="7F9AA7"/>
                </a:solidFill>
                <a:latin typeface="Tahoma"/>
                <a:cs typeface="Tahoma"/>
              </a:rPr>
              <a:t>matrices: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F97FB7-02D8-47F2-B8A5-6D020A6C0BE7}"/>
              </a:ext>
            </a:extLst>
          </p:cNvPr>
          <p:cNvSpPr/>
          <p:nvPr/>
        </p:nvSpPr>
        <p:spPr>
          <a:xfrm>
            <a:off x="2982913" y="3495675"/>
            <a:ext cx="2952750" cy="88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1E2D083-8380-41E9-8F3A-51356E01F2DA}"/>
              </a:ext>
            </a:extLst>
          </p:cNvPr>
          <p:cNvSpPr/>
          <p:nvPr/>
        </p:nvSpPr>
        <p:spPr>
          <a:xfrm>
            <a:off x="3811588" y="5041900"/>
            <a:ext cx="917575" cy="246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88">
              <a:latin typeface="+mn-lt"/>
            </a:endParaRPr>
          </a:p>
        </p:txBody>
      </p:sp>
      <p:sp>
        <p:nvSpPr>
          <p:cNvPr id="27655" name="TextBox 8">
            <a:extLst>
              <a:ext uri="{FF2B5EF4-FFF2-40B4-BE49-F238E27FC236}">
                <a16:creationId xmlns:a16="http://schemas.microsoft.com/office/drawing/2014/main" id="{511F8170-4405-436F-9210-4E1AF24D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7656" name="Group 14">
            <a:extLst>
              <a:ext uri="{FF2B5EF4-FFF2-40B4-BE49-F238E27FC236}">
                <a16:creationId xmlns:a16="http://schemas.microsoft.com/office/drawing/2014/main" id="{C003410E-33BA-4237-AD25-7914A5259C53}"/>
              </a:ext>
            </a:extLst>
          </p:cNvPr>
          <p:cNvGrpSpPr>
            <a:grpSpLocks/>
          </p:cNvGrpSpPr>
          <p:nvPr/>
        </p:nvGrpSpPr>
        <p:grpSpPr bwMode="auto">
          <a:xfrm>
            <a:off x="2141538" y="2006600"/>
            <a:ext cx="4492625" cy="717550"/>
            <a:chOff x="2585454" y="5787695"/>
            <a:chExt cx="4492461" cy="7184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9D4E7F-D6B0-4A0F-97A7-6F0E4C1F02C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91915" y="5787695"/>
              <a:ext cx="2286000" cy="718402"/>
            </a:xfrm>
            <a:prstGeom prst="rect">
              <a:avLst/>
            </a:prstGeom>
            <a:blipFill>
              <a:blip r:embed="rId4"/>
              <a:stretch>
                <a:fillRect l="-61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27658" name="Group 13">
              <a:extLst>
                <a:ext uri="{FF2B5EF4-FFF2-40B4-BE49-F238E27FC236}">
                  <a16:creationId xmlns:a16="http://schemas.microsoft.com/office/drawing/2014/main" id="{75DC5089-AE96-4459-9597-8DD6FA2B8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5454" y="5900419"/>
              <a:ext cx="1741418" cy="492955"/>
              <a:chOff x="2585454" y="5900419"/>
              <a:chExt cx="1741418" cy="49295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FF8CF-6E28-4C5B-A24C-60CA59C8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54" y="5900419"/>
                <a:ext cx="793422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F764502-7FB1-49D1-9DF1-3C10F60EEF1E}"/>
                  </a:ext>
                </a:extLst>
              </p:cNvPr>
              <p:cNvCxnSpPr/>
              <p:nvPr/>
            </p:nvCxnSpPr>
            <p:spPr>
              <a:xfrm>
                <a:off x="3656977" y="6146897"/>
                <a:ext cx="669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0ED8C8-8782-4346-8402-DE2D87FA4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DBB07775-4A6B-462E-92D9-05D0D05AF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17B30F-4962-48F4-916F-A60F5A69C485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650829CD-64B7-459D-8D83-61E453439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0597" name="Line 5">
            <a:extLst>
              <a:ext uri="{FF2B5EF4-FFF2-40B4-BE49-F238E27FC236}">
                <a16:creationId xmlns:a16="http://schemas.microsoft.com/office/drawing/2014/main" id="{2C3508AD-0E97-4961-A30B-41D975C0DAF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8678" name="Picture 7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010888B6-BA01-48C2-A14C-F605540E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Text Box 6">
            <a:extLst>
              <a:ext uri="{FF2B5EF4-FFF2-40B4-BE49-F238E27FC236}">
                <a16:creationId xmlns:a16="http://schemas.microsoft.com/office/drawing/2014/main" id="{F5050EB2-31AD-461D-9E46-5A420807B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pic>
        <p:nvPicPr>
          <p:cNvPr id="28680" name="Picture 3" descr="C:\Program Files\Common Files\Microsoft Shared\Clipart\cagcat50\na00864_.wmf">
            <a:extLst>
              <a:ext uri="{FF2B5EF4-FFF2-40B4-BE49-F238E27FC236}">
                <a16:creationId xmlns:a16="http://schemas.microsoft.com/office/drawing/2014/main" id="{071349B4-B96D-4C0B-A407-93952CF2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8">
            <a:extLst>
              <a:ext uri="{FF2B5EF4-FFF2-40B4-BE49-F238E27FC236}">
                <a16:creationId xmlns:a16="http://schemas.microsoft.com/office/drawing/2014/main" id="{2BD4E07C-7D0E-4594-8FCB-C848949C3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04800"/>
            <a:ext cx="0" cy="3276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0601" name="Line 9">
            <a:extLst>
              <a:ext uri="{FF2B5EF4-FFF2-40B4-BE49-F238E27FC236}">
                <a16:creationId xmlns:a16="http://schemas.microsoft.com/office/drawing/2014/main" id="{01639A53-63F7-40B2-86B0-E7C05148DA1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429500" y="342900"/>
            <a:ext cx="0" cy="6477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077D7EF5-0B0F-4F7A-AE96-94CAEDA4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002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2E8D72B-125D-4E66-ACAE-94B336C9E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Scaling Equation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AA3BCF52-01F5-478B-B691-EDBF1E942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36669B-FEE2-4F1E-9EC4-56A893D377E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426E5A1F-4308-44ED-A59F-392D5B6CA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4478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5" name="Line 5">
            <a:extLst>
              <a:ext uri="{FF2B5EF4-FFF2-40B4-BE49-F238E27FC236}">
                <a16:creationId xmlns:a16="http://schemas.microsoft.com/office/drawing/2014/main" id="{397AB59B-30DF-442B-911F-A5D280347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5052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6" name="Line 6">
            <a:extLst>
              <a:ext uri="{FF2B5EF4-FFF2-40B4-BE49-F238E27FC236}">
                <a16:creationId xmlns:a16="http://schemas.microsoft.com/office/drawing/2014/main" id="{6337107A-2EFC-4274-B54B-D6E8D00FE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590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7" name="Line 7">
            <a:extLst>
              <a:ext uri="{FF2B5EF4-FFF2-40B4-BE49-F238E27FC236}">
                <a16:creationId xmlns:a16="http://schemas.microsoft.com/office/drawing/2014/main" id="{C208BD25-93C8-44CD-ADE0-9798E2870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8" name="Line 8">
            <a:extLst>
              <a:ext uri="{FF2B5EF4-FFF2-40B4-BE49-F238E27FC236}">
                <a16:creationId xmlns:a16="http://schemas.microsoft.com/office/drawing/2014/main" id="{36753B0B-6370-4828-9ABA-5954039A4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8E67B3B6-6975-41B6-B0D4-2BB7FA25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209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9D933D7A-8670-4842-B3EF-A8C08773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</a:p>
        </p:txBody>
      </p:sp>
      <p:sp>
        <p:nvSpPr>
          <p:cNvPr id="112651" name="Text Box 11">
            <a:extLst>
              <a:ext uri="{FF2B5EF4-FFF2-40B4-BE49-F238E27FC236}">
                <a16:creationId xmlns:a16="http://schemas.microsoft.com/office/drawing/2014/main" id="{516BE67A-E94D-4E91-B8F8-4B6CEB27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7432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</a:t>
            </a:r>
          </a:p>
        </p:txBody>
      </p:sp>
      <p:sp>
        <p:nvSpPr>
          <p:cNvPr id="112653" name="Line 13">
            <a:extLst>
              <a:ext uri="{FF2B5EF4-FFF2-40B4-BE49-F238E27FC236}">
                <a16:creationId xmlns:a16="http://schemas.microsoft.com/office/drawing/2014/main" id="{E790ED8C-32B9-4AC2-B537-F35D551FE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0925" y="160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54" name="Line 14">
            <a:extLst>
              <a:ext uri="{FF2B5EF4-FFF2-40B4-BE49-F238E27FC236}">
                <a16:creationId xmlns:a16="http://schemas.microsoft.com/office/drawing/2014/main" id="{E51FF342-8760-440C-B59D-C74D6C0A5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925" y="1600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55" name="Text Box 15">
            <a:extLst>
              <a:ext uri="{FF2B5EF4-FFF2-40B4-BE49-F238E27FC236}">
                <a16:creationId xmlns:a16="http://schemas.microsoft.com/office/drawing/2014/main" id="{44A1DD8B-C7B0-4131-822E-7A9AE4B6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Sx.x</a:t>
            </a:r>
          </a:p>
        </p:txBody>
      </p: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BB50D972-2276-4FEF-BFD2-A7E5DE50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143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  <p:sp>
        <p:nvSpPr>
          <p:cNvPr id="112659" name="Line 19">
            <a:extLst>
              <a:ext uri="{FF2B5EF4-FFF2-40B4-BE49-F238E27FC236}">
                <a16:creationId xmlns:a16="http://schemas.microsoft.com/office/drawing/2014/main" id="{A97BC3D3-CF31-4E41-B78D-89C7CC040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925" y="16002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2660" name="Rectangle 20">
            <a:extLst>
              <a:ext uri="{FF2B5EF4-FFF2-40B4-BE49-F238E27FC236}">
                <a16:creationId xmlns:a16="http://schemas.microsoft.com/office/drawing/2014/main" id="{B71CC5F2-D269-44DD-9014-20D1DA39F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3716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Sy.y</a:t>
            </a:r>
          </a:p>
        </p:txBody>
      </p:sp>
      <p:graphicFrame>
        <p:nvGraphicFramePr>
          <p:cNvPr id="29714" name="Object 21">
            <a:extLst>
              <a:ext uri="{FF2B5EF4-FFF2-40B4-BE49-F238E27FC236}">
                <a16:creationId xmlns:a16="http://schemas.microsoft.com/office/drawing/2014/main" id="{38AF8013-5474-44AB-AA75-D8BD7CCF8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352800"/>
          <a:ext cx="5072063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1835113" imgH="673188" progId="Equation.3">
                  <p:embed/>
                </p:oleObj>
              </mc:Choice>
              <mc:Fallback>
                <p:oleObj name="Equation" r:id="rId3" imgW="1835113" imgH="67318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5072063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2">
            <a:extLst>
              <a:ext uri="{FF2B5EF4-FFF2-40B4-BE49-F238E27FC236}">
                <a16:creationId xmlns:a16="http://schemas.microsoft.com/office/drawing/2014/main" id="{839F8408-B06D-4F86-91DE-3BD6E3F2F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3813" y="19050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1701751" imgH="425275" progId="Equation.3">
                  <p:embed/>
                </p:oleObj>
              </mc:Choice>
              <mc:Fallback>
                <p:oleObj name="Equation" r:id="rId5" imgW="1701751" imgH="4252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9050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3" name="AutoShape 23">
            <a:extLst>
              <a:ext uri="{FF2B5EF4-FFF2-40B4-BE49-F238E27FC236}">
                <a16:creationId xmlns:a16="http://schemas.microsoft.com/office/drawing/2014/main" id="{1F0E51F0-65EB-4393-A452-F3BE9C833AE4}"/>
              </a:ext>
            </a:extLst>
          </p:cNvPr>
          <p:cNvSpPr>
            <a:spLocks/>
          </p:cNvSpPr>
          <p:nvPr/>
        </p:nvSpPr>
        <p:spPr bwMode="auto">
          <a:xfrm rot="-5400000">
            <a:off x="6705600" y="46482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12664" name="Object 24">
            <a:extLst>
              <a:ext uri="{FF2B5EF4-FFF2-40B4-BE49-F238E27FC236}">
                <a16:creationId xmlns:a16="http://schemas.microsoft.com/office/drawing/2014/main" id="{F7DAEDD5-96F2-4A13-9280-B39691419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6538" y="5392738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7" imgW="95090" imgH="139525" progId="Equation.3">
                  <p:embed/>
                </p:oleObj>
              </mc:Choice>
              <mc:Fallback>
                <p:oleObj name="Equation" r:id="rId7" imgW="95090" imgH="1395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5392738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>
            <a:extLst>
              <a:ext uri="{FF2B5EF4-FFF2-40B4-BE49-F238E27FC236}">
                <a16:creationId xmlns:a16="http://schemas.microsoft.com/office/drawing/2014/main" id="{594116C6-86DD-4BE4-9D4E-0CD329CB0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5468938"/>
          <a:ext cx="1519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9" imgW="520823" imgH="139525" progId="Equation.3">
                  <p:embed/>
                </p:oleObj>
              </mc:Choice>
              <mc:Fallback>
                <p:oleObj name="Equation" r:id="rId9" imgW="520823" imgH="1395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468938"/>
                        <a:ext cx="15192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A465D15-6852-4440-B6C4-EBB922A3B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&amp; Translating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26737707-4012-424D-AD3E-9873CC957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34B839-9C0C-4E31-A79E-EA75A6E8F652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FEC0E708-F695-4A38-B543-E1FB2721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grpSp>
        <p:nvGrpSpPr>
          <p:cNvPr id="113686" name="Group 22">
            <a:extLst>
              <a:ext uri="{FF2B5EF4-FFF2-40B4-BE49-F238E27FC236}">
                <a16:creationId xmlns:a16="http://schemas.microsoft.com/office/drawing/2014/main" id="{45CFCAF9-B767-4AA6-A6B6-6F1FB3DEBF6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7086600" cy="3722688"/>
            <a:chOff x="288" y="1008"/>
            <a:chExt cx="4464" cy="2345"/>
          </a:xfrm>
        </p:grpSpPr>
        <p:sp>
          <p:nvSpPr>
            <p:cNvPr id="113667" name="Line 3">
              <a:extLst>
                <a:ext uri="{FF2B5EF4-FFF2-40B4-BE49-F238E27FC236}">
                  <a16:creationId xmlns:a16="http://schemas.microsoft.com/office/drawing/2014/main" id="{AE6B069A-04D2-426A-9542-CC0097EF9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008"/>
              <a:ext cx="0" cy="20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68" name="Line 4">
              <a:extLst>
                <a:ext uri="{FF2B5EF4-FFF2-40B4-BE49-F238E27FC236}">
                  <a16:creationId xmlns:a16="http://schemas.microsoft.com/office/drawing/2014/main" id="{660E1666-1CE6-4EFF-A639-EF2DD3EC22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712" y="1032"/>
              <a:ext cx="0" cy="40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30745" name="Picture 7" descr="C:\Program Files\Common Files\Microsoft Shared\Clipart\cagcat50\na00864_.wmf">
              <a:extLst>
                <a:ext uri="{FF2B5EF4-FFF2-40B4-BE49-F238E27FC236}">
                  <a16:creationId xmlns:a16="http://schemas.microsoft.com/office/drawing/2014/main" id="{4A64E452-14D0-4ED6-B728-A23FE52D0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592"/>
              <a:ext cx="882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A8377535-4F5C-46F0-B4C6-61B4987E76C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04800"/>
            <a:ext cx="7772400" cy="4043363"/>
            <a:chOff x="1824" y="192"/>
            <a:chExt cx="4896" cy="2547"/>
          </a:xfrm>
        </p:grpSpPr>
        <p:pic>
          <p:nvPicPr>
            <p:cNvPr id="30740" name="Picture 5" descr="C:\Program Files\Common Files\Microsoft Shared\Clipart\cagcat50\na00864_.wmf">
              <a:extLst>
                <a:ext uri="{FF2B5EF4-FFF2-40B4-BE49-F238E27FC236}">
                  <a16:creationId xmlns:a16="http://schemas.microsoft.com/office/drawing/2014/main" id="{B390C7ED-E4A5-491E-8CD5-5C34681AA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248"/>
              <a:ext cx="1728" cy="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2" name="Line 8">
              <a:extLst>
                <a:ext uri="{FF2B5EF4-FFF2-40B4-BE49-F238E27FC236}">
                  <a16:creationId xmlns:a16="http://schemas.microsoft.com/office/drawing/2014/main" id="{0717502B-C4C4-4D05-9CA0-C1021883C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92"/>
              <a:ext cx="0" cy="20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73" name="Line 9">
              <a:extLst>
                <a:ext uri="{FF2B5EF4-FFF2-40B4-BE49-F238E27FC236}">
                  <a16:creationId xmlns:a16="http://schemas.microsoft.com/office/drawing/2014/main" id="{1650DD49-276A-44A9-82C6-B852E2EFBC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80" y="216"/>
              <a:ext cx="0" cy="40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0B793E6F-1777-40D0-AD08-DBF1B5537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52600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P’=S.P</a:t>
            </a:r>
          </a:p>
        </p:txBody>
      </p:sp>
      <p:sp>
        <p:nvSpPr>
          <p:cNvPr id="113679" name="Text Box 15">
            <a:extLst>
              <a:ext uri="{FF2B5EF4-FFF2-40B4-BE49-F238E27FC236}">
                <a16:creationId xmlns:a16="http://schemas.microsoft.com/office/drawing/2014/main" id="{05242B63-2C65-4E14-BFCC-28DBB776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</a:t>
            </a:r>
          </a:p>
        </p:txBody>
      </p:sp>
      <p:sp>
        <p:nvSpPr>
          <p:cNvPr id="113680" name="Text Box 16">
            <a:extLst>
              <a:ext uri="{FF2B5EF4-FFF2-40B4-BE49-F238E27FC236}">
                <a16:creationId xmlns:a16="http://schemas.microsoft.com/office/drawing/2014/main" id="{218ABE7A-1AD9-4679-BB94-B9592295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380038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P’’=T.P’=T.(S.P)=(T.S).P</a:t>
            </a:r>
          </a:p>
        </p:txBody>
      </p:sp>
      <p:grpSp>
        <p:nvGrpSpPr>
          <p:cNvPr id="113690" name="Group 26">
            <a:extLst>
              <a:ext uri="{FF2B5EF4-FFF2-40B4-BE49-F238E27FC236}">
                <a16:creationId xmlns:a16="http://schemas.microsoft.com/office/drawing/2014/main" id="{7A2CC7AF-311E-483E-8E71-DEDCAEF0FE6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7800"/>
            <a:ext cx="4495800" cy="2895600"/>
            <a:chOff x="2784" y="912"/>
            <a:chExt cx="2832" cy="1824"/>
          </a:xfrm>
        </p:grpSpPr>
        <p:pic>
          <p:nvPicPr>
            <p:cNvPr id="30737" name="Picture 11" descr="C:\Program Files\Common Files\Microsoft Shared\Clipart\cagcat50\na00864_.wmf">
              <a:extLst>
                <a:ext uri="{FF2B5EF4-FFF2-40B4-BE49-F238E27FC236}">
                  <a16:creationId xmlns:a16="http://schemas.microsoft.com/office/drawing/2014/main" id="{0846832F-E3AF-43D5-856E-1CE46C15C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912"/>
              <a:ext cx="1728" cy="1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7" name="Line 13">
              <a:extLst>
                <a:ext uri="{FF2B5EF4-FFF2-40B4-BE49-F238E27FC236}">
                  <a16:creationId xmlns:a16="http://schemas.microsoft.com/office/drawing/2014/main" id="{9D94AD0D-AA2A-4159-886B-C01FFADC6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056"/>
              <a:ext cx="20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82" name="Line 18">
              <a:extLst>
                <a:ext uri="{FF2B5EF4-FFF2-40B4-BE49-F238E27FC236}">
                  <a16:creationId xmlns:a16="http://schemas.microsoft.com/office/drawing/2014/main" id="{BCEC028D-D8AD-4CCA-ABF5-51574A7AC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400"/>
              <a:ext cx="20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13687" name="Group 23">
            <a:extLst>
              <a:ext uri="{FF2B5EF4-FFF2-40B4-BE49-F238E27FC236}">
                <a16:creationId xmlns:a16="http://schemas.microsoft.com/office/drawing/2014/main" id="{49962F7A-9BD8-497A-8CF5-D03DACA5B22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46238"/>
            <a:ext cx="1552575" cy="1504950"/>
            <a:chOff x="912" y="1037"/>
            <a:chExt cx="978" cy="948"/>
          </a:xfrm>
        </p:grpSpPr>
        <p:sp>
          <p:nvSpPr>
            <p:cNvPr id="113681" name="AutoShape 17">
              <a:extLst>
                <a:ext uri="{FF2B5EF4-FFF2-40B4-BE49-F238E27FC236}">
                  <a16:creationId xmlns:a16="http://schemas.microsoft.com/office/drawing/2014/main" id="{343CB8E7-4F85-477E-9EF0-CF6FA33EA6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87205">
              <a:off x="912" y="1344"/>
              <a:ext cx="978" cy="641"/>
            </a:xfrm>
            <a:prstGeom prst="curvedDownArrow">
              <a:avLst>
                <a:gd name="adj1" fmla="val 30515"/>
                <a:gd name="adj2" fmla="val 6103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83" name="Text Box 19">
              <a:extLst>
                <a:ext uri="{FF2B5EF4-FFF2-40B4-BE49-F238E27FC236}">
                  <a16:creationId xmlns:a16="http://schemas.microsoft.com/office/drawing/2014/main" id="{F203DB1B-FD4F-42AB-83FD-C5957BA6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037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</a:p>
          </p:txBody>
        </p:sp>
      </p:grpSp>
      <p:grpSp>
        <p:nvGrpSpPr>
          <p:cNvPr id="113689" name="Group 25">
            <a:extLst>
              <a:ext uri="{FF2B5EF4-FFF2-40B4-BE49-F238E27FC236}">
                <a16:creationId xmlns:a16="http://schemas.microsoft.com/office/drawing/2014/main" id="{95162C5A-DE45-4674-AED2-7D66F1893A2A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2362200"/>
            <a:ext cx="777875" cy="884238"/>
            <a:chOff x="3638" y="1488"/>
            <a:chExt cx="490" cy="557"/>
          </a:xfrm>
        </p:grpSpPr>
        <p:sp>
          <p:nvSpPr>
            <p:cNvPr id="113684" name="AutoShape 20">
              <a:extLst>
                <a:ext uri="{FF2B5EF4-FFF2-40B4-BE49-F238E27FC236}">
                  <a16:creationId xmlns:a16="http://schemas.microsoft.com/office/drawing/2014/main" id="{26D2B9BA-8C3C-48F4-946A-5050041688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36239">
              <a:off x="3648" y="1488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3685" name="Text Box 21">
              <a:extLst>
                <a:ext uri="{FF2B5EF4-FFF2-40B4-BE49-F238E27FC236}">
                  <a16:creationId xmlns:a16="http://schemas.microsoft.com/office/drawing/2014/main" id="{BD4556F5-DADE-49CC-84E9-8F4F2F2CB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757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utoUpdateAnimBg="0"/>
      <p:bldP spid="113674" grpId="0" autoUpdateAnimBg="0"/>
      <p:bldP spid="113679" grpId="0" autoUpdateAnimBg="0"/>
      <p:bldP spid="1136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1037AF-2BDB-483C-BB00-49383F093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&amp; Translating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12F0299-17E5-4BC9-8742-A432F264C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B63766-8FC3-4039-9547-DC4E5B087896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D4622FCE-12D6-48B4-9978-07D5FED68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P’’=T.P’=T.(S.P)=(T.S).P</a:t>
            </a:r>
          </a:p>
        </p:txBody>
      </p:sp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71361DF6-2EC1-4091-B783-616B45D7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741838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2692499" imgH="1390519" progId="Equation.3">
                  <p:embed/>
                </p:oleObj>
              </mc:Choice>
              <mc:Fallback>
                <p:oleObj name="Equation" r:id="rId3" imgW="2692499" imgH="13905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418388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6F3B3CF-7D02-4223-B192-459EAA797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Translating &amp; Scaling 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 Scaling &amp; Translating</a:t>
            </a:r>
            <a:endParaRPr lang="en-US" altLang="en-US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283D88C-6616-459B-82DB-395AC7BAA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CBDD4-A40C-486C-862B-663F504D214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FAA7FDA2-D44A-49B9-9BFF-B565DD11F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002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P’’=S.P’=S.(T.P)=(S.T).P</a:t>
            </a:r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8DBB5F03-1AE3-4AF8-BEE6-E5E6F697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2133600"/>
          <a:ext cx="728027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2647913" imgH="1390519" progId="Equation.3">
                  <p:embed/>
                </p:oleObj>
              </mc:Choice>
              <mc:Fallback>
                <p:oleObj name="Equation" r:id="rId3" imgW="2647913" imgH="13905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133600"/>
                        <a:ext cx="728027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D90FC21-61BA-4951-B54B-FCBC5DDD9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BFAFF0F7-519C-4FBD-99AA-355756B11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E579E2-1FD6-4D29-9FEA-2289E6C7F04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78B71C0D-18F3-46F2-AADB-EE76F7ED135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8400"/>
            <a:ext cx="3124200" cy="3097213"/>
            <a:chOff x="288" y="2247"/>
            <a:chExt cx="1334" cy="1144"/>
          </a:xfrm>
        </p:grpSpPr>
        <p:sp>
          <p:nvSpPr>
            <p:cNvPr id="114709" name="Freeform 21">
              <a:extLst>
                <a:ext uri="{FF2B5EF4-FFF2-40B4-BE49-F238E27FC236}">
                  <a16:creationId xmlns:a16="http://schemas.microsoft.com/office/drawing/2014/main" id="{13DCEF2A-1060-4D24-BC38-13EBBE8E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" y="2847"/>
              <a:ext cx="515" cy="400"/>
            </a:xfrm>
            <a:custGeom>
              <a:avLst/>
              <a:gdLst>
                <a:gd name="T0" fmla="*/ 1019 w 1032"/>
                <a:gd name="T1" fmla="*/ 421 h 800"/>
                <a:gd name="T2" fmla="*/ 858 w 1032"/>
                <a:gd name="T3" fmla="*/ 671 h 800"/>
                <a:gd name="T4" fmla="*/ 750 w 1032"/>
                <a:gd name="T5" fmla="*/ 739 h 800"/>
                <a:gd name="T6" fmla="*/ 702 w 1032"/>
                <a:gd name="T7" fmla="*/ 675 h 800"/>
                <a:gd name="T8" fmla="*/ 692 w 1032"/>
                <a:gd name="T9" fmla="*/ 560 h 800"/>
                <a:gd name="T10" fmla="*/ 545 w 1032"/>
                <a:gd name="T11" fmla="*/ 735 h 800"/>
                <a:gd name="T12" fmla="*/ 460 w 1032"/>
                <a:gd name="T13" fmla="*/ 743 h 800"/>
                <a:gd name="T14" fmla="*/ 406 w 1032"/>
                <a:gd name="T15" fmla="*/ 614 h 800"/>
                <a:gd name="T16" fmla="*/ 210 w 1032"/>
                <a:gd name="T17" fmla="*/ 800 h 800"/>
                <a:gd name="T18" fmla="*/ 171 w 1032"/>
                <a:gd name="T19" fmla="*/ 747 h 800"/>
                <a:gd name="T20" fmla="*/ 206 w 1032"/>
                <a:gd name="T21" fmla="*/ 653 h 800"/>
                <a:gd name="T22" fmla="*/ 55 w 1032"/>
                <a:gd name="T23" fmla="*/ 671 h 800"/>
                <a:gd name="T24" fmla="*/ 0 w 1032"/>
                <a:gd name="T25" fmla="*/ 591 h 800"/>
                <a:gd name="T26" fmla="*/ 31 w 1032"/>
                <a:gd name="T27" fmla="*/ 516 h 800"/>
                <a:gd name="T28" fmla="*/ 99 w 1032"/>
                <a:gd name="T29" fmla="*/ 452 h 800"/>
                <a:gd name="T30" fmla="*/ 71 w 1032"/>
                <a:gd name="T31" fmla="*/ 381 h 800"/>
                <a:gd name="T32" fmla="*/ 129 w 1032"/>
                <a:gd name="T33" fmla="*/ 332 h 800"/>
                <a:gd name="T34" fmla="*/ 358 w 1032"/>
                <a:gd name="T35" fmla="*/ 273 h 800"/>
                <a:gd name="T36" fmla="*/ 326 w 1032"/>
                <a:gd name="T37" fmla="*/ 193 h 800"/>
                <a:gd name="T38" fmla="*/ 406 w 1032"/>
                <a:gd name="T39" fmla="*/ 126 h 800"/>
                <a:gd name="T40" fmla="*/ 670 w 1032"/>
                <a:gd name="T41" fmla="*/ 143 h 800"/>
                <a:gd name="T42" fmla="*/ 669 w 1032"/>
                <a:gd name="T43" fmla="*/ 28 h 800"/>
                <a:gd name="T44" fmla="*/ 760 w 1032"/>
                <a:gd name="T45" fmla="*/ 0 h 800"/>
                <a:gd name="T46" fmla="*/ 974 w 1032"/>
                <a:gd name="T47" fmla="*/ 134 h 800"/>
                <a:gd name="T48" fmla="*/ 1032 w 1032"/>
                <a:gd name="T49" fmla="*/ 277 h 800"/>
                <a:gd name="T50" fmla="*/ 1019 w 1032"/>
                <a:gd name="T51" fmla="*/ 421 h 800"/>
                <a:gd name="T52" fmla="*/ 1019 w 1032"/>
                <a:gd name="T53" fmla="*/ 421 h 800"/>
                <a:gd name="T54" fmla="*/ 1019 w 1032"/>
                <a:gd name="T55" fmla="*/ 421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2" h="800">
                  <a:moveTo>
                    <a:pt x="1019" y="421"/>
                  </a:moveTo>
                  <a:lnTo>
                    <a:pt x="858" y="671"/>
                  </a:lnTo>
                  <a:lnTo>
                    <a:pt x="750" y="739"/>
                  </a:lnTo>
                  <a:lnTo>
                    <a:pt x="702" y="675"/>
                  </a:lnTo>
                  <a:lnTo>
                    <a:pt x="692" y="560"/>
                  </a:lnTo>
                  <a:lnTo>
                    <a:pt x="545" y="735"/>
                  </a:lnTo>
                  <a:lnTo>
                    <a:pt x="460" y="743"/>
                  </a:lnTo>
                  <a:lnTo>
                    <a:pt x="406" y="614"/>
                  </a:lnTo>
                  <a:lnTo>
                    <a:pt x="210" y="800"/>
                  </a:lnTo>
                  <a:lnTo>
                    <a:pt x="171" y="747"/>
                  </a:lnTo>
                  <a:lnTo>
                    <a:pt x="206" y="653"/>
                  </a:lnTo>
                  <a:lnTo>
                    <a:pt x="55" y="671"/>
                  </a:lnTo>
                  <a:lnTo>
                    <a:pt x="0" y="591"/>
                  </a:lnTo>
                  <a:lnTo>
                    <a:pt x="31" y="516"/>
                  </a:lnTo>
                  <a:lnTo>
                    <a:pt x="99" y="452"/>
                  </a:lnTo>
                  <a:lnTo>
                    <a:pt x="71" y="381"/>
                  </a:lnTo>
                  <a:lnTo>
                    <a:pt x="129" y="332"/>
                  </a:lnTo>
                  <a:lnTo>
                    <a:pt x="358" y="273"/>
                  </a:lnTo>
                  <a:lnTo>
                    <a:pt x="326" y="193"/>
                  </a:lnTo>
                  <a:lnTo>
                    <a:pt x="406" y="126"/>
                  </a:lnTo>
                  <a:lnTo>
                    <a:pt x="670" y="143"/>
                  </a:lnTo>
                  <a:lnTo>
                    <a:pt x="669" y="28"/>
                  </a:lnTo>
                  <a:lnTo>
                    <a:pt x="760" y="0"/>
                  </a:lnTo>
                  <a:lnTo>
                    <a:pt x="974" y="134"/>
                  </a:lnTo>
                  <a:lnTo>
                    <a:pt x="1032" y="277"/>
                  </a:lnTo>
                  <a:lnTo>
                    <a:pt x="1019" y="421"/>
                  </a:lnTo>
                  <a:lnTo>
                    <a:pt x="1019" y="421"/>
                  </a:lnTo>
                  <a:lnTo>
                    <a:pt x="1019" y="421"/>
                  </a:lnTo>
                  <a:close/>
                </a:path>
              </a:pathLst>
            </a:custGeom>
            <a:solidFill>
              <a:srgbClr val="3D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0" name="Freeform 22">
              <a:extLst>
                <a:ext uri="{FF2B5EF4-FFF2-40B4-BE49-F238E27FC236}">
                  <a16:creationId xmlns:a16="http://schemas.microsoft.com/office/drawing/2014/main" id="{73008BB6-DFD9-43CD-A2D5-503401529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019"/>
              <a:ext cx="147" cy="108"/>
            </a:xfrm>
            <a:custGeom>
              <a:avLst/>
              <a:gdLst>
                <a:gd name="T0" fmla="*/ 205 w 294"/>
                <a:gd name="T1" fmla="*/ 57 h 217"/>
                <a:gd name="T2" fmla="*/ 146 w 294"/>
                <a:gd name="T3" fmla="*/ 69 h 217"/>
                <a:gd name="T4" fmla="*/ 87 w 294"/>
                <a:gd name="T5" fmla="*/ 82 h 217"/>
                <a:gd name="T6" fmla="*/ 52 w 294"/>
                <a:gd name="T7" fmla="*/ 93 h 217"/>
                <a:gd name="T8" fmla="*/ 18 w 294"/>
                <a:gd name="T9" fmla="*/ 103 h 217"/>
                <a:gd name="T10" fmla="*/ 0 w 294"/>
                <a:gd name="T11" fmla="*/ 96 h 217"/>
                <a:gd name="T12" fmla="*/ 0 w 294"/>
                <a:gd name="T13" fmla="*/ 87 h 217"/>
                <a:gd name="T14" fmla="*/ 8 w 294"/>
                <a:gd name="T15" fmla="*/ 79 h 217"/>
                <a:gd name="T16" fmla="*/ 25 w 294"/>
                <a:gd name="T17" fmla="*/ 71 h 217"/>
                <a:gd name="T18" fmla="*/ 56 w 294"/>
                <a:gd name="T19" fmla="*/ 61 h 217"/>
                <a:gd name="T20" fmla="*/ 93 w 294"/>
                <a:gd name="T21" fmla="*/ 49 h 217"/>
                <a:gd name="T22" fmla="*/ 135 w 294"/>
                <a:gd name="T23" fmla="*/ 36 h 217"/>
                <a:gd name="T24" fmla="*/ 178 w 294"/>
                <a:gd name="T25" fmla="*/ 24 h 217"/>
                <a:gd name="T26" fmla="*/ 216 w 294"/>
                <a:gd name="T27" fmla="*/ 13 h 217"/>
                <a:gd name="T28" fmla="*/ 266 w 294"/>
                <a:gd name="T29" fmla="*/ 0 h 217"/>
                <a:gd name="T30" fmla="*/ 293 w 294"/>
                <a:gd name="T31" fmla="*/ 3 h 217"/>
                <a:gd name="T32" fmla="*/ 294 w 294"/>
                <a:gd name="T33" fmla="*/ 23 h 217"/>
                <a:gd name="T34" fmla="*/ 287 w 294"/>
                <a:gd name="T35" fmla="*/ 37 h 217"/>
                <a:gd name="T36" fmla="*/ 277 w 294"/>
                <a:gd name="T37" fmla="*/ 55 h 217"/>
                <a:gd name="T38" fmla="*/ 262 w 294"/>
                <a:gd name="T39" fmla="*/ 73 h 217"/>
                <a:gd name="T40" fmla="*/ 246 w 294"/>
                <a:gd name="T41" fmla="*/ 93 h 217"/>
                <a:gd name="T42" fmla="*/ 228 w 294"/>
                <a:gd name="T43" fmla="*/ 113 h 217"/>
                <a:gd name="T44" fmla="*/ 219 w 294"/>
                <a:gd name="T45" fmla="*/ 123 h 217"/>
                <a:gd name="T46" fmla="*/ 210 w 294"/>
                <a:gd name="T47" fmla="*/ 133 h 217"/>
                <a:gd name="T48" fmla="*/ 200 w 294"/>
                <a:gd name="T49" fmla="*/ 142 h 217"/>
                <a:gd name="T50" fmla="*/ 192 w 294"/>
                <a:gd name="T51" fmla="*/ 151 h 217"/>
                <a:gd name="T52" fmla="*/ 174 w 294"/>
                <a:gd name="T53" fmla="*/ 170 h 217"/>
                <a:gd name="T54" fmla="*/ 158 w 294"/>
                <a:gd name="T55" fmla="*/ 184 h 217"/>
                <a:gd name="T56" fmla="*/ 145 w 294"/>
                <a:gd name="T57" fmla="*/ 197 h 217"/>
                <a:gd name="T58" fmla="*/ 130 w 294"/>
                <a:gd name="T59" fmla="*/ 210 h 217"/>
                <a:gd name="T60" fmla="*/ 104 w 294"/>
                <a:gd name="T61" fmla="*/ 217 h 217"/>
                <a:gd name="T62" fmla="*/ 85 w 294"/>
                <a:gd name="T63" fmla="*/ 206 h 217"/>
                <a:gd name="T64" fmla="*/ 82 w 294"/>
                <a:gd name="T65" fmla="*/ 180 h 217"/>
                <a:gd name="T66" fmla="*/ 92 w 294"/>
                <a:gd name="T67" fmla="*/ 161 h 217"/>
                <a:gd name="T68" fmla="*/ 109 w 294"/>
                <a:gd name="T69" fmla="*/ 139 h 217"/>
                <a:gd name="T70" fmla="*/ 121 w 294"/>
                <a:gd name="T71" fmla="*/ 128 h 217"/>
                <a:gd name="T72" fmla="*/ 132 w 294"/>
                <a:gd name="T73" fmla="*/ 118 h 217"/>
                <a:gd name="T74" fmla="*/ 144 w 294"/>
                <a:gd name="T75" fmla="*/ 108 h 217"/>
                <a:gd name="T76" fmla="*/ 157 w 294"/>
                <a:gd name="T77" fmla="*/ 98 h 217"/>
                <a:gd name="T78" fmla="*/ 170 w 294"/>
                <a:gd name="T79" fmla="*/ 88 h 217"/>
                <a:gd name="T80" fmla="*/ 182 w 294"/>
                <a:gd name="T81" fmla="*/ 78 h 217"/>
                <a:gd name="T82" fmla="*/ 194 w 294"/>
                <a:gd name="T83" fmla="*/ 68 h 217"/>
                <a:gd name="T84" fmla="*/ 205 w 294"/>
                <a:gd name="T85" fmla="*/ 57 h 217"/>
                <a:gd name="T86" fmla="*/ 205 w 294"/>
                <a:gd name="T87" fmla="*/ 5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4" h="217">
                  <a:moveTo>
                    <a:pt x="205" y="57"/>
                  </a:moveTo>
                  <a:lnTo>
                    <a:pt x="146" y="69"/>
                  </a:lnTo>
                  <a:lnTo>
                    <a:pt x="87" y="82"/>
                  </a:lnTo>
                  <a:lnTo>
                    <a:pt x="52" y="93"/>
                  </a:lnTo>
                  <a:lnTo>
                    <a:pt x="18" y="103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8" y="79"/>
                  </a:lnTo>
                  <a:lnTo>
                    <a:pt x="25" y="71"/>
                  </a:lnTo>
                  <a:lnTo>
                    <a:pt x="56" y="61"/>
                  </a:lnTo>
                  <a:lnTo>
                    <a:pt x="93" y="49"/>
                  </a:lnTo>
                  <a:lnTo>
                    <a:pt x="135" y="36"/>
                  </a:lnTo>
                  <a:lnTo>
                    <a:pt x="178" y="24"/>
                  </a:lnTo>
                  <a:lnTo>
                    <a:pt x="216" y="13"/>
                  </a:lnTo>
                  <a:lnTo>
                    <a:pt x="266" y="0"/>
                  </a:lnTo>
                  <a:lnTo>
                    <a:pt x="293" y="3"/>
                  </a:lnTo>
                  <a:lnTo>
                    <a:pt x="294" y="23"/>
                  </a:lnTo>
                  <a:lnTo>
                    <a:pt x="287" y="37"/>
                  </a:lnTo>
                  <a:lnTo>
                    <a:pt x="277" y="55"/>
                  </a:lnTo>
                  <a:lnTo>
                    <a:pt x="262" y="73"/>
                  </a:lnTo>
                  <a:lnTo>
                    <a:pt x="246" y="93"/>
                  </a:lnTo>
                  <a:lnTo>
                    <a:pt x="228" y="113"/>
                  </a:lnTo>
                  <a:lnTo>
                    <a:pt x="219" y="123"/>
                  </a:lnTo>
                  <a:lnTo>
                    <a:pt x="210" y="133"/>
                  </a:lnTo>
                  <a:lnTo>
                    <a:pt x="200" y="142"/>
                  </a:lnTo>
                  <a:lnTo>
                    <a:pt x="192" y="151"/>
                  </a:lnTo>
                  <a:lnTo>
                    <a:pt x="174" y="170"/>
                  </a:lnTo>
                  <a:lnTo>
                    <a:pt x="158" y="184"/>
                  </a:lnTo>
                  <a:lnTo>
                    <a:pt x="145" y="197"/>
                  </a:lnTo>
                  <a:lnTo>
                    <a:pt x="130" y="210"/>
                  </a:lnTo>
                  <a:lnTo>
                    <a:pt x="104" y="217"/>
                  </a:lnTo>
                  <a:lnTo>
                    <a:pt x="85" y="206"/>
                  </a:lnTo>
                  <a:lnTo>
                    <a:pt x="82" y="180"/>
                  </a:lnTo>
                  <a:lnTo>
                    <a:pt x="92" y="161"/>
                  </a:lnTo>
                  <a:lnTo>
                    <a:pt x="109" y="139"/>
                  </a:lnTo>
                  <a:lnTo>
                    <a:pt x="121" y="128"/>
                  </a:lnTo>
                  <a:lnTo>
                    <a:pt x="132" y="118"/>
                  </a:lnTo>
                  <a:lnTo>
                    <a:pt x="144" y="108"/>
                  </a:lnTo>
                  <a:lnTo>
                    <a:pt x="157" y="98"/>
                  </a:lnTo>
                  <a:lnTo>
                    <a:pt x="170" y="88"/>
                  </a:lnTo>
                  <a:lnTo>
                    <a:pt x="182" y="78"/>
                  </a:lnTo>
                  <a:lnTo>
                    <a:pt x="194" y="68"/>
                  </a:lnTo>
                  <a:lnTo>
                    <a:pt x="205" y="57"/>
                  </a:lnTo>
                  <a:lnTo>
                    <a:pt x="205" y="5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1" name="Freeform 23">
              <a:extLst>
                <a:ext uri="{FF2B5EF4-FFF2-40B4-BE49-F238E27FC236}">
                  <a16:creationId xmlns:a16="http://schemas.microsoft.com/office/drawing/2014/main" id="{87B87BA9-CF0B-4376-BF74-0B8739F1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2957"/>
              <a:ext cx="16" cy="18"/>
            </a:xfrm>
            <a:custGeom>
              <a:avLst/>
              <a:gdLst>
                <a:gd name="T0" fmla="*/ 0 w 31"/>
                <a:gd name="T1" fmla="*/ 27 h 36"/>
                <a:gd name="T2" fmla="*/ 4 w 31"/>
                <a:gd name="T3" fmla="*/ 16 h 36"/>
                <a:gd name="T4" fmla="*/ 15 w 31"/>
                <a:gd name="T5" fmla="*/ 5 h 36"/>
                <a:gd name="T6" fmla="*/ 26 w 31"/>
                <a:gd name="T7" fmla="*/ 0 h 36"/>
                <a:gd name="T8" fmla="*/ 31 w 31"/>
                <a:gd name="T9" fmla="*/ 7 h 36"/>
                <a:gd name="T10" fmla="*/ 25 w 31"/>
                <a:gd name="T11" fmla="*/ 36 h 36"/>
                <a:gd name="T12" fmla="*/ 0 w 31"/>
                <a:gd name="T13" fmla="*/ 27 h 36"/>
                <a:gd name="T14" fmla="*/ 0 w 31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6">
                  <a:moveTo>
                    <a:pt x="0" y="27"/>
                  </a:moveTo>
                  <a:lnTo>
                    <a:pt x="4" y="16"/>
                  </a:lnTo>
                  <a:lnTo>
                    <a:pt x="15" y="5"/>
                  </a:lnTo>
                  <a:lnTo>
                    <a:pt x="26" y="0"/>
                  </a:lnTo>
                  <a:lnTo>
                    <a:pt x="31" y="7"/>
                  </a:lnTo>
                  <a:lnTo>
                    <a:pt x="25" y="3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2" name="Freeform 24">
              <a:extLst>
                <a:ext uri="{FF2B5EF4-FFF2-40B4-BE49-F238E27FC236}">
                  <a16:creationId xmlns:a16="http://schemas.microsoft.com/office/drawing/2014/main" id="{F0D30882-F58A-44EA-AA88-16D9205E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" y="2954"/>
              <a:ext cx="115" cy="143"/>
            </a:xfrm>
            <a:custGeom>
              <a:avLst/>
              <a:gdLst>
                <a:gd name="T0" fmla="*/ 173 w 232"/>
                <a:gd name="T1" fmla="*/ 98 h 287"/>
                <a:gd name="T2" fmla="*/ 138 w 232"/>
                <a:gd name="T3" fmla="*/ 88 h 287"/>
                <a:gd name="T4" fmla="*/ 90 w 232"/>
                <a:gd name="T5" fmla="*/ 72 h 287"/>
                <a:gd name="T6" fmla="*/ 45 w 232"/>
                <a:gd name="T7" fmla="*/ 54 h 287"/>
                <a:gd name="T8" fmla="*/ 14 w 232"/>
                <a:gd name="T9" fmla="*/ 38 h 287"/>
                <a:gd name="T10" fmla="*/ 0 w 232"/>
                <a:gd name="T11" fmla="*/ 22 h 287"/>
                <a:gd name="T12" fmla="*/ 0 w 232"/>
                <a:gd name="T13" fmla="*/ 8 h 287"/>
                <a:gd name="T14" fmla="*/ 11 w 232"/>
                <a:gd name="T15" fmla="*/ 0 h 287"/>
                <a:gd name="T16" fmla="*/ 31 w 232"/>
                <a:gd name="T17" fmla="*/ 3 h 287"/>
                <a:gd name="T18" fmla="*/ 76 w 232"/>
                <a:gd name="T19" fmla="*/ 18 h 287"/>
                <a:gd name="T20" fmla="*/ 121 w 232"/>
                <a:gd name="T21" fmla="*/ 30 h 287"/>
                <a:gd name="T22" fmla="*/ 211 w 232"/>
                <a:gd name="T23" fmla="*/ 52 h 287"/>
                <a:gd name="T24" fmla="*/ 229 w 232"/>
                <a:gd name="T25" fmla="*/ 62 h 287"/>
                <a:gd name="T26" fmla="*/ 232 w 232"/>
                <a:gd name="T27" fmla="*/ 83 h 287"/>
                <a:gd name="T28" fmla="*/ 223 w 232"/>
                <a:gd name="T29" fmla="*/ 130 h 287"/>
                <a:gd name="T30" fmla="*/ 208 w 232"/>
                <a:gd name="T31" fmla="*/ 178 h 287"/>
                <a:gd name="T32" fmla="*/ 200 w 232"/>
                <a:gd name="T33" fmla="*/ 202 h 287"/>
                <a:gd name="T34" fmla="*/ 191 w 232"/>
                <a:gd name="T35" fmla="*/ 225 h 287"/>
                <a:gd name="T36" fmla="*/ 181 w 232"/>
                <a:gd name="T37" fmla="*/ 247 h 287"/>
                <a:gd name="T38" fmla="*/ 171 w 232"/>
                <a:gd name="T39" fmla="*/ 268 h 287"/>
                <a:gd name="T40" fmla="*/ 162 w 232"/>
                <a:gd name="T41" fmla="*/ 280 h 287"/>
                <a:gd name="T42" fmla="*/ 152 w 232"/>
                <a:gd name="T43" fmla="*/ 287 h 287"/>
                <a:gd name="T44" fmla="*/ 130 w 232"/>
                <a:gd name="T45" fmla="*/ 285 h 287"/>
                <a:gd name="T46" fmla="*/ 114 w 232"/>
                <a:gd name="T47" fmla="*/ 269 h 287"/>
                <a:gd name="T48" fmla="*/ 111 w 232"/>
                <a:gd name="T49" fmla="*/ 257 h 287"/>
                <a:gd name="T50" fmla="*/ 113 w 232"/>
                <a:gd name="T51" fmla="*/ 243 h 287"/>
                <a:gd name="T52" fmla="*/ 130 w 232"/>
                <a:gd name="T53" fmla="*/ 192 h 287"/>
                <a:gd name="T54" fmla="*/ 140 w 232"/>
                <a:gd name="T55" fmla="*/ 167 h 287"/>
                <a:gd name="T56" fmla="*/ 152 w 232"/>
                <a:gd name="T57" fmla="*/ 145 h 287"/>
                <a:gd name="T58" fmla="*/ 164 w 232"/>
                <a:gd name="T59" fmla="*/ 122 h 287"/>
                <a:gd name="T60" fmla="*/ 173 w 232"/>
                <a:gd name="T61" fmla="*/ 98 h 287"/>
                <a:gd name="T62" fmla="*/ 173 w 232"/>
                <a:gd name="T63" fmla="*/ 9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87">
                  <a:moveTo>
                    <a:pt x="173" y="98"/>
                  </a:moveTo>
                  <a:lnTo>
                    <a:pt x="138" y="88"/>
                  </a:lnTo>
                  <a:lnTo>
                    <a:pt x="90" y="72"/>
                  </a:lnTo>
                  <a:lnTo>
                    <a:pt x="45" y="54"/>
                  </a:lnTo>
                  <a:lnTo>
                    <a:pt x="14" y="38"/>
                  </a:lnTo>
                  <a:lnTo>
                    <a:pt x="0" y="2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31" y="3"/>
                  </a:lnTo>
                  <a:lnTo>
                    <a:pt x="76" y="18"/>
                  </a:lnTo>
                  <a:lnTo>
                    <a:pt x="121" y="30"/>
                  </a:lnTo>
                  <a:lnTo>
                    <a:pt x="211" y="52"/>
                  </a:lnTo>
                  <a:lnTo>
                    <a:pt x="229" y="62"/>
                  </a:lnTo>
                  <a:lnTo>
                    <a:pt x="232" y="83"/>
                  </a:lnTo>
                  <a:lnTo>
                    <a:pt x="223" y="130"/>
                  </a:lnTo>
                  <a:lnTo>
                    <a:pt x="208" y="178"/>
                  </a:lnTo>
                  <a:lnTo>
                    <a:pt x="200" y="202"/>
                  </a:lnTo>
                  <a:lnTo>
                    <a:pt x="191" y="225"/>
                  </a:lnTo>
                  <a:lnTo>
                    <a:pt x="181" y="247"/>
                  </a:lnTo>
                  <a:lnTo>
                    <a:pt x="171" y="268"/>
                  </a:lnTo>
                  <a:lnTo>
                    <a:pt x="162" y="280"/>
                  </a:lnTo>
                  <a:lnTo>
                    <a:pt x="152" y="287"/>
                  </a:lnTo>
                  <a:lnTo>
                    <a:pt x="130" y="285"/>
                  </a:lnTo>
                  <a:lnTo>
                    <a:pt x="114" y="269"/>
                  </a:lnTo>
                  <a:lnTo>
                    <a:pt x="111" y="257"/>
                  </a:lnTo>
                  <a:lnTo>
                    <a:pt x="113" y="243"/>
                  </a:lnTo>
                  <a:lnTo>
                    <a:pt x="130" y="192"/>
                  </a:lnTo>
                  <a:lnTo>
                    <a:pt x="140" y="167"/>
                  </a:lnTo>
                  <a:lnTo>
                    <a:pt x="152" y="145"/>
                  </a:lnTo>
                  <a:lnTo>
                    <a:pt x="164" y="122"/>
                  </a:lnTo>
                  <a:lnTo>
                    <a:pt x="173" y="98"/>
                  </a:lnTo>
                  <a:lnTo>
                    <a:pt x="173" y="98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3" name="Freeform 25">
              <a:extLst>
                <a:ext uri="{FF2B5EF4-FFF2-40B4-BE49-F238E27FC236}">
                  <a16:creationId xmlns:a16="http://schemas.microsoft.com/office/drawing/2014/main" id="{CAB23738-7490-4BB8-AA07-98AECD91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2928"/>
              <a:ext cx="98" cy="151"/>
            </a:xfrm>
            <a:custGeom>
              <a:avLst/>
              <a:gdLst>
                <a:gd name="T0" fmla="*/ 16 w 194"/>
                <a:gd name="T1" fmla="*/ 0 h 303"/>
                <a:gd name="T2" fmla="*/ 91 w 194"/>
                <a:gd name="T3" fmla="*/ 14 h 303"/>
                <a:gd name="T4" fmla="*/ 161 w 194"/>
                <a:gd name="T5" fmla="*/ 43 h 303"/>
                <a:gd name="T6" fmla="*/ 182 w 194"/>
                <a:gd name="T7" fmla="*/ 64 h 303"/>
                <a:gd name="T8" fmla="*/ 192 w 194"/>
                <a:gd name="T9" fmla="*/ 88 h 303"/>
                <a:gd name="T10" fmla="*/ 194 w 194"/>
                <a:gd name="T11" fmla="*/ 115 h 303"/>
                <a:gd name="T12" fmla="*/ 188 w 194"/>
                <a:gd name="T13" fmla="*/ 143 h 303"/>
                <a:gd name="T14" fmla="*/ 178 w 194"/>
                <a:gd name="T15" fmla="*/ 171 h 303"/>
                <a:gd name="T16" fmla="*/ 165 w 194"/>
                <a:gd name="T17" fmla="*/ 199 h 303"/>
                <a:gd name="T18" fmla="*/ 152 w 194"/>
                <a:gd name="T19" fmla="*/ 224 h 303"/>
                <a:gd name="T20" fmla="*/ 139 w 194"/>
                <a:gd name="T21" fmla="*/ 248 h 303"/>
                <a:gd name="T22" fmla="*/ 126 w 194"/>
                <a:gd name="T23" fmla="*/ 279 h 303"/>
                <a:gd name="T24" fmla="*/ 118 w 194"/>
                <a:gd name="T25" fmla="*/ 293 h 303"/>
                <a:gd name="T26" fmla="*/ 107 w 194"/>
                <a:gd name="T27" fmla="*/ 301 h 303"/>
                <a:gd name="T28" fmla="*/ 82 w 194"/>
                <a:gd name="T29" fmla="*/ 303 h 303"/>
                <a:gd name="T30" fmla="*/ 63 w 194"/>
                <a:gd name="T31" fmla="*/ 288 h 303"/>
                <a:gd name="T32" fmla="*/ 59 w 194"/>
                <a:gd name="T33" fmla="*/ 260 h 303"/>
                <a:gd name="T34" fmla="*/ 69 w 194"/>
                <a:gd name="T35" fmla="*/ 233 h 303"/>
                <a:gd name="T36" fmla="*/ 77 w 194"/>
                <a:gd name="T37" fmla="*/ 219 h 303"/>
                <a:gd name="T38" fmla="*/ 85 w 194"/>
                <a:gd name="T39" fmla="*/ 206 h 303"/>
                <a:gd name="T40" fmla="*/ 94 w 194"/>
                <a:gd name="T41" fmla="*/ 193 h 303"/>
                <a:gd name="T42" fmla="*/ 103 w 194"/>
                <a:gd name="T43" fmla="*/ 181 h 303"/>
                <a:gd name="T44" fmla="*/ 120 w 194"/>
                <a:gd name="T45" fmla="*/ 157 h 303"/>
                <a:gd name="T46" fmla="*/ 144 w 194"/>
                <a:gd name="T47" fmla="*/ 115 h 303"/>
                <a:gd name="T48" fmla="*/ 146 w 194"/>
                <a:gd name="T49" fmla="*/ 106 h 303"/>
                <a:gd name="T50" fmla="*/ 144 w 194"/>
                <a:gd name="T51" fmla="*/ 98 h 303"/>
                <a:gd name="T52" fmla="*/ 132 w 194"/>
                <a:gd name="T53" fmla="*/ 84 h 303"/>
                <a:gd name="T54" fmla="*/ 117 w 194"/>
                <a:gd name="T55" fmla="*/ 74 h 303"/>
                <a:gd name="T56" fmla="*/ 102 w 194"/>
                <a:gd name="T57" fmla="*/ 65 h 303"/>
                <a:gd name="T58" fmla="*/ 73 w 194"/>
                <a:gd name="T59" fmla="*/ 51 h 303"/>
                <a:gd name="T60" fmla="*/ 43 w 194"/>
                <a:gd name="T61" fmla="*/ 39 h 303"/>
                <a:gd name="T62" fmla="*/ 10 w 194"/>
                <a:gd name="T63" fmla="*/ 27 h 303"/>
                <a:gd name="T64" fmla="*/ 1 w 194"/>
                <a:gd name="T65" fmla="*/ 20 h 303"/>
                <a:gd name="T66" fmla="*/ 0 w 194"/>
                <a:gd name="T67" fmla="*/ 11 h 303"/>
                <a:gd name="T68" fmla="*/ 5 w 194"/>
                <a:gd name="T69" fmla="*/ 2 h 303"/>
                <a:gd name="T70" fmla="*/ 16 w 194"/>
                <a:gd name="T71" fmla="*/ 0 h 303"/>
                <a:gd name="T72" fmla="*/ 16 w 194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" h="303">
                  <a:moveTo>
                    <a:pt x="16" y="0"/>
                  </a:moveTo>
                  <a:lnTo>
                    <a:pt x="91" y="14"/>
                  </a:lnTo>
                  <a:lnTo>
                    <a:pt x="161" y="43"/>
                  </a:lnTo>
                  <a:lnTo>
                    <a:pt x="182" y="64"/>
                  </a:lnTo>
                  <a:lnTo>
                    <a:pt x="192" y="88"/>
                  </a:lnTo>
                  <a:lnTo>
                    <a:pt x="194" y="115"/>
                  </a:lnTo>
                  <a:lnTo>
                    <a:pt x="188" y="143"/>
                  </a:lnTo>
                  <a:lnTo>
                    <a:pt x="178" y="171"/>
                  </a:lnTo>
                  <a:lnTo>
                    <a:pt x="165" y="199"/>
                  </a:lnTo>
                  <a:lnTo>
                    <a:pt x="152" y="224"/>
                  </a:lnTo>
                  <a:lnTo>
                    <a:pt x="139" y="248"/>
                  </a:lnTo>
                  <a:lnTo>
                    <a:pt x="126" y="279"/>
                  </a:lnTo>
                  <a:lnTo>
                    <a:pt x="118" y="293"/>
                  </a:lnTo>
                  <a:lnTo>
                    <a:pt x="107" y="301"/>
                  </a:lnTo>
                  <a:lnTo>
                    <a:pt x="82" y="303"/>
                  </a:lnTo>
                  <a:lnTo>
                    <a:pt x="63" y="288"/>
                  </a:lnTo>
                  <a:lnTo>
                    <a:pt x="59" y="260"/>
                  </a:lnTo>
                  <a:lnTo>
                    <a:pt x="69" y="233"/>
                  </a:lnTo>
                  <a:lnTo>
                    <a:pt x="77" y="219"/>
                  </a:lnTo>
                  <a:lnTo>
                    <a:pt x="85" y="206"/>
                  </a:lnTo>
                  <a:lnTo>
                    <a:pt x="94" y="193"/>
                  </a:lnTo>
                  <a:lnTo>
                    <a:pt x="103" y="181"/>
                  </a:lnTo>
                  <a:lnTo>
                    <a:pt x="120" y="157"/>
                  </a:lnTo>
                  <a:lnTo>
                    <a:pt x="144" y="115"/>
                  </a:lnTo>
                  <a:lnTo>
                    <a:pt x="146" y="106"/>
                  </a:lnTo>
                  <a:lnTo>
                    <a:pt x="144" y="98"/>
                  </a:lnTo>
                  <a:lnTo>
                    <a:pt x="132" y="84"/>
                  </a:lnTo>
                  <a:lnTo>
                    <a:pt x="117" y="74"/>
                  </a:lnTo>
                  <a:lnTo>
                    <a:pt x="102" y="65"/>
                  </a:lnTo>
                  <a:lnTo>
                    <a:pt x="73" y="51"/>
                  </a:lnTo>
                  <a:lnTo>
                    <a:pt x="43" y="39"/>
                  </a:lnTo>
                  <a:lnTo>
                    <a:pt x="10" y="27"/>
                  </a:lnTo>
                  <a:lnTo>
                    <a:pt x="1" y="20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4" name="Freeform 26">
              <a:extLst>
                <a:ext uri="{FF2B5EF4-FFF2-40B4-BE49-F238E27FC236}">
                  <a16:creationId xmlns:a16="http://schemas.microsoft.com/office/drawing/2014/main" id="{403EFE31-EA2C-4E0C-8E9A-0ED6FD0F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258"/>
              <a:ext cx="353" cy="536"/>
            </a:xfrm>
            <a:custGeom>
              <a:avLst/>
              <a:gdLst>
                <a:gd name="T0" fmla="*/ 481 w 705"/>
                <a:gd name="T1" fmla="*/ 1042 h 1072"/>
                <a:gd name="T2" fmla="*/ 580 w 705"/>
                <a:gd name="T3" fmla="*/ 944 h 1072"/>
                <a:gd name="T4" fmla="*/ 705 w 705"/>
                <a:gd name="T5" fmla="*/ 697 h 1072"/>
                <a:gd name="T6" fmla="*/ 678 w 705"/>
                <a:gd name="T7" fmla="*/ 595 h 1072"/>
                <a:gd name="T8" fmla="*/ 594 w 705"/>
                <a:gd name="T9" fmla="*/ 585 h 1072"/>
                <a:gd name="T10" fmla="*/ 549 w 705"/>
                <a:gd name="T11" fmla="*/ 599 h 1072"/>
                <a:gd name="T12" fmla="*/ 584 w 705"/>
                <a:gd name="T13" fmla="*/ 420 h 1072"/>
                <a:gd name="T14" fmla="*/ 558 w 705"/>
                <a:gd name="T15" fmla="*/ 325 h 1072"/>
                <a:gd name="T16" fmla="*/ 406 w 705"/>
                <a:gd name="T17" fmla="*/ 376 h 1072"/>
                <a:gd name="T18" fmla="*/ 482 w 705"/>
                <a:gd name="T19" fmla="*/ 191 h 1072"/>
                <a:gd name="T20" fmla="*/ 481 w 705"/>
                <a:gd name="T21" fmla="*/ 72 h 1072"/>
                <a:gd name="T22" fmla="*/ 353 w 705"/>
                <a:gd name="T23" fmla="*/ 143 h 1072"/>
                <a:gd name="T24" fmla="*/ 285 w 705"/>
                <a:gd name="T25" fmla="*/ 4 h 1072"/>
                <a:gd name="T26" fmla="*/ 210 w 705"/>
                <a:gd name="T27" fmla="*/ 0 h 1072"/>
                <a:gd name="T28" fmla="*/ 147 w 705"/>
                <a:gd name="T29" fmla="*/ 98 h 1072"/>
                <a:gd name="T30" fmla="*/ 147 w 705"/>
                <a:gd name="T31" fmla="*/ 152 h 1072"/>
                <a:gd name="T32" fmla="*/ 80 w 705"/>
                <a:gd name="T33" fmla="*/ 166 h 1072"/>
                <a:gd name="T34" fmla="*/ 53 w 705"/>
                <a:gd name="T35" fmla="*/ 214 h 1072"/>
                <a:gd name="T36" fmla="*/ 99 w 705"/>
                <a:gd name="T37" fmla="*/ 388 h 1072"/>
                <a:gd name="T38" fmla="*/ 112 w 705"/>
                <a:gd name="T39" fmla="*/ 496 h 1072"/>
                <a:gd name="T40" fmla="*/ 26 w 705"/>
                <a:gd name="T41" fmla="*/ 488 h 1072"/>
                <a:gd name="T42" fmla="*/ 0 w 705"/>
                <a:gd name="T43" fmla="*/ 550 h 1072"/>
                <a:gd name="T44" fmla="*/ 44 w 705"/>
                <a:gd name="T45" fmla="*/ 657 h 1072"/>
                <a:gd name="T46" fmla="*/ 147 w 705"/>
                <a:gd name="T47" fmla="*/ 813 h 1072"/>
                <a:gd name="T48" fmla="*/ 49 w 705"/>
                <a:gd name="T49" fmla="*/ 875 h 1072"/>
                <a:gd name="T50" fmla="*/ 81 w 705"/>
                <a:gd name="T51" fmla="*/ 952 h 1072"/>
                <a:gd name="T52" fmla="*/ 308 w 705"/>
                <a:gd name="T53" fmla="*/ 1072 h 1072"/>
                <a:gd name="T54" fmla="*/ 481 w 705"/>
                <a:gd name="T55" fmla="*/ 1042 h 1072"/>
                <a:gd name="T56" fmla="*/ 481 w 705"/>
                <a:gd name="T57" fmla="*/ 1042 h 1072"/>
                <a:gd name="T58" fmla="*/ 481 w 705"/>
                <a:gd name="T59" fmla="*/ 104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5" h="1072">
                  <a:moveTo>
                    <a:pt x="481" y="1042"/>
                  </a:moveTo>
                  <a:lnTo>
                    <a:pt x="580" y="944"/>
                  </a:lnTo>
                  <a:lnTo>
                    <a:pt x="705" y="697"/>
                  </a:lnTo>
                  <a:lnTo>
                    <a:pt x="678" y="595"/>
                  </a:lnTo>
                  <a:lnTo>
                    <a:pt x="594" y="585"/>
                  </a:lnTo>
                  <a:lnTo>
                    <a:pt x="549" y="599"/>
                  </a:lnTo>
                  <a:lnTo>
                    <a:pt x="584" y="420"/>
                  </a:lnTo>
                  <a:lnTo>
                    <a:pt x="558" y="325"/>
                  </a:lnTo>
                  <a:lnTo>
                    <a:pt x="406" y="376"/>
                  </a:lnTo>
                  <a:lnTo>
                    <a:pt x="482" y="191"/>
                  </a:lnTo>
                  <a:lnTo>
                    <a:pt x="481" y="72"/>
                  </a:lnTo>
                  <a:lnTo>
                    <a:pt x="353" y="143"/>
                  </a:lnTo>
                  <a:lnTo>
                    <a:pt x="285" y="4"/>
                  </a:lnTo>
                  <a:lnTo>
                    <a:pt x="210" y="0"/>
                  </a:lnTo>
                  <a:lnTo>
                    <a:pt x="147" y="98"/>
                  </a:lnTo>
                  <a:lnTo>
                    <a:pt x="147" y="152"/>
                  </a:lnTo>
                  <a:lnTo>
                    <a:pt x="80" y="166"/>
                  </a:lnTo>
                  <a:lnTo>
                    <a:pt x="53" y="214"/>
                  </a:lnTo>
                  <a:lnTo>
                    <a:pt x="99" y="388"/>
                  </a:lnTo>
                  <a:lnTo>
                    <a:pt x="112" y="496"/>
                  </a:lnTo>
                  <a:lnTo>
                    <a:pt x="26" y="488"/>
                  </a:lnTo>
                  <a:lnTo>
                    <a:pt x="0" y="550"/>
                  </a:lnTo>
                  <a:lnTo>
                    <a:pt x="44" y="657"/>
                  </a:lnTo>
                  <a:lnTo>
                    <a:pt x="147" y="813"/>
                  </a:lnTo>
                  <a:lnTo>
                    <a:pt x="49" y="875"/>
                  </a:lnTo>
                  <a:lnTo>
                    <a:pt x="81" y="952"/>
                  </a:lnTo>
                  <a:lnTo>
                    <a:pt x="308" y="1072"/>
                  </a:lnTo>
                  <a:lnTo>
                    <a:pt x="481" y="1042"/>
                  </a:lnTo>
                  <a:lnTo>
                    <a:pt x="481" y="1042"/>
                  </a:lnTo>
                  <a:lnTo>
                    <a:pt x="481" y="1042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5" name="Freeform 27">
              <a:extLst>
                <a:ext uri="{FF2B5EF4-FFF2-40B4-BE49-F238E27FC236}">
                  <a16:creationId xmlns:a16="http://schemas.microsoft.com/office/drawing/2014/main" id="{2723F8DA-AAC5-427E-A4D4-2B9D16D0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2368"/>
              <a:ext cx="128" cy="122"/>
            </a:xfrm>
            <a:custGeom>
              <a:avLst/>
              <a:gdLst>
                <a:gd name="T0" fmla="*/ 117 w 255"/>
                <a:gd name="T1" fmla="*/ 190 h 244"/>
                <a:gd name="T2" fmla="*/ 123 w 255"/>
                <a:gd name="T3" fmla="*/ 188 h 244"/>
                <a:gd name="T4" fmla="*/ 134 w 255"/>
                <a:gd name="T5" fmla="*/ 168 h 244"/>
                <a:gd name="T6" fmla="*/ 147 w 255"/>
                <a:gd name="T7" fmla="*/ 145 h 244"/>
                <a:gd name="T8" fmla="*/ 161 w 255"/>
                <a:gd name="T9" fmla="*/ 120 h 244"/>
                <a:gd name="T10" fmla="*/ 175 w 255"/>
                <a:gd name="T11" fmla="*/ 95 h 244"/>
                <a:gd name="T12" fmla="*/ 191 w 255"/>
                <a:gd name="T13" fmla="*/ 71 h 244"/>
                <a:gd name="T14" fmla="*/ 206 w 255"/>
                <a:gd name="T15" fmla="*/ 47 h 244"/>
                <a:gd name="T16" fmla="*/ 219 w 255"/>
                <a:gd name="T17" fmla="*/ 26 h 244"/>
                <a:gd name="T18" fmla="*/ 232 w 255"/>
                <a:gd name="T19" fmla="*/ 7 h 244"/>
                <a:gd name="T20" fmla="*/ 241 w 255"/>
                <a:gd name="T21" fmla="*/ 0 h 244"/>
                <a:gd name="T22" fmla="*/ 250 w 255"/>
                <a:gd name="T23" fmla="*/ 1 h 244"/>
                <a:gd name="T24" fmla="*/ 255 w 255"/>
                <a:gd name="T25" fmla="*/ 19 h 244"/>
                <a:gd name="T26" fmla="*/ 249 w 255"/>
                <a:gd name="T27" fmla="*/ 38 h 244"/>
                <a:gd name="T28" fmla="*/ 239 w 255"/>
                <a:gd name="T29" fmla="*/ 63 h 244"/>
                <a:gd name="T30" fmla="*/ 227 w 255"/>
                <a:gd name="T31" fmla="*/ 93 h 244"/>
                <a:gd name="T32" fmla="*/ 215 w 255"/>
                <a:gd name="T33" fmla="*/ 125 h 244"/>
                <a:gd name="T34" fmla="*/ 202 w 255"/>
                <a:gd name="T35" fmla="*/ 158 h 244"/>
                <a:gd name="T36" fmla="*/ 190 w 255"/>
                <a:gd name="T37" fmla="*/ 187 h 244"/>
                <a:gd name="T38" fmla="*/ 180 w 255"/>
                <a:gd name="T39" fmla="*/ 209 h 244"/>
                <a:gd name="T40" fmla="*/ 172 w 255"/>
                <a:gd name="T41" fmla="*/ 223 h 244"/>
                <a:gd name="T42" fmla="*/ 165 w 255"/>
                <a:gd name="T43" fmla="*/ 231 h 244"/>
                <a:gd name="T44" fmla="*/ 156 w 255"/>
                <a:gd name="T45" fmla="*/ 237 h 244"/>
                <a:gd name="T46" fmla="*/ 124 w 255"/>
                <a:gd name="T47" fmla="*/ 244 h 244"/>
                <a:gd name="T48" fmla="*/ 93 w 255"/>
                <a:gd name="T49" fmla="*/ 236 h 244"/>
                <a:gd name="T50" fmla="*/ 68 w 255"/>
                <a:gd name="T51" fmla="*/ 204 h 244"/>
                <a:gd name="T52" fmla="*/ 54 w 255"/>
                <a:gd name="T53" fmla="*/ 175 h 244"/>
                <a:gd name="T54" fmla="*/ 39 w 255"/>
                <a:gd name="T55" fmla="*/ 141 h 244"/>
                <a:gd name="T56" fmla="*/ 25 w 255"/>
                <a:gd name="T57" fmla="*/ 106 h 244"/>
                <a:gd name="T58" fmla="*/ 13 w 255"/>
                <a:gd name="T59" fmla="*/ 73 h 244"/>
                <a:gd name="T60" fmla="*/ 0 w 255"/>
                <a:gd name="T61" fmla="*/ 29 h 244"/>
                <a:gd name="T62" fmla="*/ 1 w 255"/>
                <a:gd name="T63" fmla="*/ 17 h 244"/>
                <a:gd name="T64" fmla="*/ 9 w 255"/>
                <a:gd name="T65" fmla="*/ 11 h 244"/>
                <a:gd name="T66" fmla="*/ 25 w 255"/>
                <a:gd name="T67" fmla="*/ 21 h 244"/>
                <a:gd name="T68" fmla="*/ 38 w 255"/>
                <a:gd name="T69" fmla="*/ 52 h 244"/>
                <a:gd name="T70" fmla="*/ 44 w 255"/>
                <a:gd name="T71" fmla="*/ 68 h 244"/>
                <a:gd name="T72" fmla="*/ 51 w 255"/>
                <a:gd name="T73" fmla="*/ 83 h 244"/>
                <a:gd name="T74" fmla="*/ 59 w 255"/>
                <a:gd name="T75" fmla="*/ 97 h 244"/>
                <a:gd name="T76" fmla="*/ 67 w 255"/>
                <a:gd name="T77" fmla="*/ 110 h 244"/>
                <a:gd name="T78" fmla="*/ 76 w 255"/>
                <a:gd name="T79" fmla="*/ 123 h 244"/>
                <a:gd name="T80" fmla="*/ 84 w 255"/>
                <a:gd name="T81" fmla="*/ 137 h 244"/>
                <a:gd name="T82" fmla="*/ 101 w 255"/>
                <a:gd name="T83" fmla="*/ 163 h 244"/>
                <a:gd name="T84" fmla="*/ 117 w 255"/>
                <a:gd name="T85" fmla="*/ 190 h 244"/>
                <a:gd name="T86" fmla="*/ 117 w 255"/>
                <a:gd name="T87" fmla="*/ 19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244">
                  <a:moveTo>
                    <a:pt x="117" y="190"/>
                  </a:moveTo>
                  <a:lnTo>
                    <a:pt x="123" y="188"/>
                  </a:lnTo>
                  <a:lnTo>
                    <a:pt x="134" y="168"/>
                  </a:lnTo>
                  <a:lnTo>
                    <a:pt x="147" y="145"/>
                  </a:lnTo>
                  <a:lnTo>
                    <a:pt x="161" y="120"/>
                  </a:lnTo>
                  <a:lnTo>
                    <a:pt x="175" y="95"/>
                  </a:lnTo>
                  <a:lnTo>
                    <a:pt x="191" y="71"/>
                  </a:lnTo>
                  <a:lnTo>
                    <a:pt x="206" y="47"/>
                  </a:lnTo>
                  <a:lnTo>
                    <a:pt x="219" y="26"/>
                  </a:lnTo>
                  <a:lnTo>
                    <a:pt x="232" y="7"/>
                  </a:lnTo>
                  <a:lnTo>
                    <a:pt x="241" y="0"/>
                  </a:lnTo>
                  <a:lnTo>
                    <a:pt x="250" y="1"/>
                  </a:lnTo>
                  <a:lnTo>
                    <a:pt x="255" y="19"/>
                  </a:lnTo>
                  <a:lnTo>
                    <a:pt x="249" y="38"/>
                  </a:lnTo>
                  <a:lnTo>
                    <a:pt x="239" y="63"/>
                  </a:lnTo>
                  <a:lnTo>
                    <a:pt x="227" y="93"/>
                  </a:lnTo>
                  <a:lnTo>
                    <a:pt x="215" y="125"/>
                  </a:lnTo>
                  <a:lnTo>
                    <a:pt x="202" y="158"/>
                  </a:lnTo>
                  <a:lnTo>
                    <a:pt x="190" y="187"/>
                  </a:lnTo>
                  <a:lnTo>
                    <a:pt x="180" y="209"/>
                  </a:lnTo>
                  <a:lnTo>
                    <a:pt x="172" y="223"/>
                  </a:lnTo>
                  <a:lnTo>
                    <a:pt x="165" y="231"/>
                  </a:lnTo>
                  <a:lnTo>
                    <a:pt x="156" y="237"/>
                  </a:lnTo>
                  <a:lnTo>
                    <a:pt x="124" y="244"/>
                  </a:lnTo>
                  <a:lnTo>
                    <a:pt x="93" y="236"/>
                  </a:lnTo>
                  <a:lnTo>
                    <a:pt x="68" y="204"/>
                  </a:lnTo>
                  <a:lnTo>
                    <a:pt x="54" y="175"/>
                  </a:lnTo>
                  <a:lnTo>
                    <a:pt x="39" y="141"/>
                  </a:lnTo>
                  <a:lnTo>
                    <a:pt x="25" y="106"/>
                  </a:lnTo>
                  <a:lnTo>
                    <a:pt x="13" y="73"/>
                  </a:lnTo>
                  <a:lnTo>
                    <a:pt x="0" y="29"/>
                  </a:lnTo>
                  <a:lnTo>
                    <a:pt x="1" y="17"/>
                  </a:lnTo>
                  <a:lnTo>
                    <a:pt x="9" y="11"/>
                  </a:lnTo>
                  <a:lnTo>
                    <a:pt x="25" y="21"/>
                  </a:lnTo>
                  <a:lnTo>
                    <a:pt x="38" y="52"/>
                  </a:lnTo>
                  <a:lnTo>
                    <a:pt x="44" y="68"/>
                  </a:lnTo>
                  <a:lnTo>
                    <a:pt x="51" y="83"/>
                  </a:lnTo>
                  <a:lnTo>
                    <a:pt x="59" y="97"/>
                  </a:lnTo>
                  <a:lnTo>
                    <a:pt x="67" y="110"/>
                  </a:lnTo>
                  <a:lnTo>
                    <a:pt x="76" y="123"/>
                  </a:lnTo>
                  <a:lnTo>
                    <a:pt x="84" y="137"/>
                  </a:lnTo>
                  <a:lnTo>
                    <a:pt x="101" y="163"/>
                  </a:lnTo>
                  <a:lnTo>
                    <a:pt x="117" y="190"/>
                  </a:lnTo>
                  <a:lnTo>
                    <a:pt x="117" y="190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6" name="Freeform 28">
              <a:extLst>
                <a:ext uri="{FF2B5EF4-FFF2-40B4-BE49-F238E27FC236}">
                  <a16:creationId xmlns:a16="http://schemas.microsoft.com/office/drawing/2014/main" id="{A6F6D938-F7A5-4AD1-8C09-5B35C5483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2482"/>
              <a:ext cx="145" cy="121"/>
            </a:xfrm>
            <a:custGeom>
              <a:avLst/>
              <a:gdLst>
                <a:gd name="T0" fmla="*/ 166 w 290"/>
                <a:gd name="T1" fmla="*/ 188 h 244"/>
                <a:gd name="T2" fmla="*/ 172 w 290"/>
                <a:gd name="T3" fmla="*/ 163 h 244"/>
                <a:gd name="T4" fmla="*/ 179 w 290"/>
                <a:gd name="T5" fmla="*/ 139 h 244"/>
                <a:gd name="T6" fmla="*/ 189 w 290"/>
                <a:gd name="T7" fmla="*/ 114 h 244"/>
                <a:gd name="T8" fmla="*/ 199 w 290"/>
                <a:gd name="T9" fmla="*/ 91 h 244"/>
                <a:gd name="T10" fmla="*/ 212 w 290"/>
                <a:gd name="T11" fmla="*/ 69 h 244"/>
                <a:gd name="T12" fmla="*/ 226 w 290"/>
                <a:gd name="T13" fmla="*/ 47 h 244"/>
                <a:gd name="T14" fmla="*/ 241 w 290"/>
                <a:gd name="T15" fmla="*/ 27 h 244"/>
                <a:gd name="T16" fmla="*/ 257 w 290"/>
                <a:gd name="T17" fmla="*/ 7 h 244"/>
                <a:gd name="T18" fmla="*/ 271 w 290"/>
                <a:gd name="T19" fmla="*/ 0 h 244"/>
                <a:gd name="T20" fmla="*/ 283 w 290"/>
                <a:gd name="T21" fmla="*/ 4 h 244"/>
                <a:gd name="T22" fmla="*/ 290 w 290"/>
                <a:gd name="T23" fmla="*/ 14 h 244"/>
                <a:gd name="T24" fmla="*/ 286 w 290"/>
                <a:gd name="T25" fmla="*/ 30 h 244"/>
                <a:gd name="T26" fmla="*/ 269 w 290"/>
                <a:gd name="T27" fmla="*/ 58 h 244"/>
                <a:gd name="T28" fmla="*/ 255 w 290"/>
                <a:gd name="T29" fmla="*/ 81 h 244"/>
                <a:gd name="T30" fmla="*/ 240 w 290"/>
                <a:gd name="T31" fmla="*/ 121 h 244"/>
                <a:gd name="T32" fmla="*/ 221 w 290"/>
                <a:gd name="T33" fmla="*/ 218 h 244"/>
                <a:gd name="T34" fmla="*/ 213 w 290"/>
                <a:gd name="T35" fmla="*/ 236 h 244"/>
                <a:gd name="T36" fmla="*/ 195 w 290"/>
                <a:gd name="T37" fmla="*/ 244 h 244"/>
                <a:gd name="T38" fmla="*/ 179 w 290"/>
                <a:gd name="T39" fmla="*/ 242 h 244"/>
                <a:gd name="T40" fmla="*/ 164 w 290"/>
                <a:gd name="T41" fmla="*/ 231 h 244"/>
                <a:gd name="T42" fmla="*/ 150 w 290"/>
                <a:gd name="T43" fmla="*/ 219 h 244"/>
                <a:gd name="T44" fmla="*/ 136 w 290"/>
                <a:gd name="T45" fmla="*/ 208 h 244"/>
                <a:gd name="T46" fmla="*/ 104 w 290"/>
                <a:gd name="T47" fmla="*/ 195 h 244"/>
                <a:gd name="T48" fmla="*/ 71 w 290"/>
                <a:gd name="T49" fmla="*/ 185 h 244"/>
                <a:gd name="T50" fmla="*/ 8 w 290"/>
                <a:gd name="T51" fmla="*/ 159 h 244"/>
                <a:gd name="T52" fmla="*/ 0 w 290"/>
                <a:gd name="T53" fmla="*/ 151 h 244"/>
                <a:gd name="T54" fmla="*/ 1 w 290"/>
                <a:gd name="T55" fmla="*/ 141 h 244"/>
                <a:gd name="T56" fmla="*/ 8 w 290"/>
                <a:gd name="T57" fmla="*/ 135 h 244"/>
                <a:gd name="T58" fmla="*/ 19 w 290"/>
                <a:gd name="T59" fmla="*/ 135 h 244"/>
                <a:gd name="T60" fmla="*/ 50 w 290"/>
                <a:gd name="T61" fmla="*/ 146 h 244"/>
                <a:gd name="T62" fmla="*/ 72 w 290"/>
                <a:gd name="T63" fmla="*/ 155 h 244"/>
                <a:gd name="T64" fmla="*/ 96 w 290"/>
                <a:gd name="T65" fmla="*/ 164 h 244"/>
                <a:gd name="T66" fmla="*/ 140 w 290"/>
                <a:gd name="T67" fmla="*/ 181 h 244"/>
                <a:gd name="T68" fmla="*/ 166 w 290"/>
                <a:gd name="T69" fmla="*/ 188 h 244"/>
                <a:gd name="T70" fmla="*/ 166 w 290"/>
                <a:gd name="T71" fmla="*/ 18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0" h="244">
                  <a:moveTo>
                    <a:pt x="166" y="188"/>
                  </a:moveTo>
                  <a:lnTo>
                    <a:pt x="172" y="163"/>
                  </a:lnTo>
                  <a:lnTo>
                    <a:pt x="179" y="139"/>
                  </a:lnTo>
                  <a:lnTo>
                    <a:pt x="189" y="114"/>
                  </a:lnTo>
                  <a:lnTo>
                    <a:pt x="199" y="91"/>
                  </a:lnTo>
                  <a:lnTo>
                    <a:pt x="212" y="69"/>
                  </a:lnTo>
                  <a:lnTo>
                    <a:pt x="226" y="47"/>
                  </a:lnTo>
                  <a:lnTo>
                    <a:pt x="241" y="27"/>
                  </a:lnTo>
                  <a:lnTo>
                    <a:pt x="257" y="7"/>
                  </a:lnTo>
                  <a:lnTo>
                    <a:pt x="271" y="0"/>
                  </a:lnTo>
                  <a:lnTo>
                    <a:pt x="283" y="4"/>
                  </a:lnTo>
                  <a:lnTo>
                    <a:pt x="290" y="14"/>
                  </a:lnTo>
                  <a:lnTo>
                    <a:pt x="286" y="30"/>
                  </a:lnTo>
                  <a:lnTo>
                    <a:pt x="269" y="58"/>
                  </a:lnTo>
                  <a:lnTo>
                    <a:pt x="255" y="81"/>
                  </a:lnTo>
                  <a:lnTo>
                    <a:pt x="240" y="121"/>
                  </a:lnTo>
                  <a:lnTo>
                    <a:pt x="221" y="218"/>
                  </a:lnTo>
                  <a:lnTo>
                    <a:pt x="213" y="236"/>
                  </a:lnTo>
                  <a:lnTo>
                    <a:pt x="195" y="244"/>
                  </a:lnTo>
                  <a:lnTo>
                    <a:pt x="179" y="242"/>
                  </a:lnTo>
                  <a:lnTo>
                    <a:pt x="164" y="231"/>
                  </a:lnTo>
                  <a:lnTo>
                    <a:pt x="150" y="219"/>
                  </a:lnTo>
                  <a:lnTo>
                    <a:pt x="136" y="208"/>
                  </a:lnTo>
                  <a:lnTo>
                    <a:pt x="104" y="195"/>
                  </a:lnTo>
                  <a:lnTo>
                    <a:pt x="71" y="185"/>
                  </a:lnTo>
                  <a:lnTo>
                    <a:pt x="8" y="159"/>
                  </a:lnTo>
                  <a:lnTo>
                    <a:pt x="0" y="151"/>
                  </a:lnTo>
                  <a:lnTo>
                    <a:pt x="1" y="141"/>
                  </a:lnTo>
                  <a:lnTo>
                    <a:pt x="8" y="135"/>
                  </a:lnTo>
                  <a:lnTo>
                    <a:pt x="19" y="135"/>
                  </a:lnTo>
                  <a:lnTo>
                    <a:pt x="50" y="146"/>
                  </a:lnTo>
                  <a:lnTo>
                    <a:pt x="72" y="155"/>
                  </a:lnTo>
                  <a:lnTo>
                    <a:pt x="96" y="164"/>
                  </a:lnTo>
                  <a:lnTo>
                    <a:pt x="140" y="181"/>
                  </a:lnTo>
                  <a:lnTo>
                    <a:pt x="166" y="188"/>
                  </a:lnTo>
                  <a:lnTo>
                    <a:pt x="166" y="188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7" name="Freeform 29">
              <a:extLst>
                <a:ext uri="{FF2B5EF4-FFF2-40B4-BE49-F238E27FC236}">
                  <a16:creationId xmlns:a16="http://schemas.microsoft.com/office/drawing/2014/main" id="{632163F6-7306-4322-9410-884FB57E8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2611"/>
              <a:ext cx="158" cy="121"/>
            </a:xfrm>
            <a:custGeom>
              <a:avLst/>
              <a:gdLst>
                <a:gd name="T0" fmla="*/ 117 w 316"/>
                <a:gd name="T1" fmla="*/ 176 h 242"/>
                <a:gd name="T2" fmla="*/ 132 w 316"/>
                <a:gd name="T3" fmla="*/ 156 h 242"/>
                <a:gd name="T4" fmla="*/ 148 w 316"/>
                <a:gd name="T5" fmla="*/ 136 h 242"/>
                <a:gd name="T6" fmla="*/ 163 w 316"/>
                <a:gd name="T7" fmla="*/ 117 h 242"/>
                <a:gd name="T8" fmla="*/ 179 w 316"/>
                <a:gd name="T9" fmla="*/ 98 h 242"/>
                <a:gd name="T10" fmla="*/ 191 w 316"/>
                <a:gd name="T11" fmla="*/ 83 h 242"/>
                <a:gd name="T12" fmla="*/ 205 w 316"/>
                <a:gd name="T13" fmla="*/ 70 h 242"/>
                <a:gd name="T14" fmla="*/ 219 w 316"/>
                <a:gd name="T15" fmla="*/ 57 h 242"/>
                <a:gd name="T16" fmla="*/ 235 w 316"/>
                <a:gd name="T17" fmla="*/ 45 h 242"/>
                <a:gd name="T18" fmla="*/ 251 w 316"/>
                <a:gd name="T19" fmla="*/ 33 h 242"/>
                <a:gd name="T20" fmla="*/ 267 w 316"/>
                <a:gd name="T21" fmla="*/ 22 h 242"/>
                <a:gd name="T22" fmla="*/ 282 w 316"/>
                <a:gd name="T23" fmla="*/ 11 h 242"/>
                <a:gd name="T24" fmla="*/ 297 w 316"/>
                <a:gd name="T25" fmla="*/ 0 h 242"/>
                <a:gd name="T26" fmla="*/ 316 w 316"/>
                <a:gd name="T27" fmla="*/ 1 h 242"/>
                <a:gd name="T28" fmla="*/ 315 w 316"/>
                <a:gd name="T29" fmla="*/ 20 h 242"/>
                <a:gd name="T30" fmla="*/ 294 w 316"/>
                <a:gd name="T31" fmla="*/ 45 h 242"/>
                <a:gd name="T32" fmla="*/ 274 w 316"/>
                <a:gd name="T33" fmla="*/ 70 h 242"/>
                <a:gd name="T34" fmla="*/ 255 w 316"/>
                <a:gd name="T35" fmla="*/ 97 h 242"/>
                <a:gd name="T36" fmla="*/ 235 w 316"/>
                <a:gd name="T37" fmla="*/ 123 h 242"/>
                <a:gd name="T38" fmla="*/ 226 w 316"/>
                <a:gd name="T39" fmla="*/ 136 h 242"/>
                <a:gd name="T40" fmla="*/ 216 w 316"/>
                <a:gd name="T41" fmla="*/ 149 h 242"/>
                <a:gd name="T42" fmla="*/ 207 w 316"/>
                <a:gd name="T43" fmla="*/ 163 h 242"/>
                <a:gd name="T44" fmla="*/ 197 w 316"/>
                <a:gd name="T45" fmla="*/ 176 h 242"/>
                <a:gd name="T46" fmla="*/ 188 w 316"/>
                <a:gd name="T47" fmla="*/ 189 h 242"/>
                <a:gd name="T48" fmla="*/ 178 w 316"/>
                <a:gd name="T49" fmla="*/ 203 h 242"/>
                <a:gd name="T50" fmla="*/ 159 w 316"/>
                <a:gd name="T51" fmla="*/ 229 h 242"/>
                <a:gd name="T52" fmla="*/ 146 w 316"/>
                <a:gd name="T53" fmla="*/ 239 h 242"/>
                <a:gd name="T54" fmla="*/ 128 w 316"/>
                <a:gd name="T55" fmla="*/ 242 h 242"/>
                <a:gd name="T56" fmla="*/ 67 w 316"/>
                <a:gd name="T57" fmla="*/ 220 h 242"/>
                <a:gd name="T58" fmla="*/ 37 w 316"/>
                <a:gd name="T59" fmla="*/ 203 h 242"/>
                <a:gd name="T60" fmla="*/ 8 w 316"/>
                <a:gd name="T61" fmla="*/ 186 h 242"/>
                <a:gd name="T62" fmla="*/ 0 w 316"/>
                <a:gd name="T63" fmla="*/ 178 h 242"/>
                <a:gd name="T64" fmla="*/ 0 w 316"/>
                <a:gd name="T65" fmla="*/ 169 h 242"/>
                <a:gd name="T66" fmla="*/ 6 w 316"/>
                <a:gd name="T67" fmla="*/ 162 h 242"/>
                <a:gd name="T68" fmla="*/ 17 w 316"/>
                <a:gd name="T69" fmla="*/ 161 h 242"/>
                <a:gd name="T70" fmla="*/ 67 w 316"/>
                <a:gd name="T71" fmla="*/ 171 h 242"/>
                <a:gd name="T72" fmla="*/ 117 w 316"/>
                <a:gd name="T73" fmla="*/ 176 h 242"/>
                <a:gd name="T74" fmla="*/ 117 w 316"/>
                <a:gd name="T75" fmla="*/ 17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6" h="242">
                  <a:moveTo>
                    <a:pt x="117" y="176"/>
                  </a:moveTo>
                  <a:lnTo>
                    <a:pt x="132" y="156"/>
                  </a:lnTo>
                  <a:lnTo>
                    <a:pt x="148" y="136"/>
                  </a:lnTo>
                  <a:lnTo>
                    <a:pt x="163" y="117"/>
                  </a:lnTo>
                  <a:lnTo>
                    <a:pt x="179" y="98"/>
                  </a:lnTo>
                  <a:lnTo>
                    <a:pt x="191" y="83"/>
                  </a:lnTo>
                  <a:lnTo>
                    <a:pt x="205" y="70"/>
                  </a:lnTo>
                  <a:lnTo>
                    <a:pt x="219" y="57"/>
                  </a:lnTo>
                  <a:lnTo>
                    <a:pt x="235" y="45"/>
                  </a:lnTo>
                  <a:lnTo>
                    <a:pt x="251" y="33"/>
                  </a:lnTo>
                  <a:lnTo>
                    <a:pt x="267" y="22"/>
                  </a:lnTo>
                  <a:lnTo>
                    <a:pt x="282" y="11"/>
                  </a:lnTo>
                  <a:lnTo>
                    <a:pt x="297" y="0"/>
                  </a:lnTo>
                  <a:lnTo>
                    <a:pt x="316" y="1"/>
                  </a:lnTo>
                  <a:lnTo>
                    <a:pt x="315" y="20"/>
                  </a:lnTo>
                  <a:lnTo>
                    <a:pt x="294" y="45"/>
                  </a:lnTo>
                  <a:lnTo>
                    <a:pt x="274" y="70"/>
                  </a:lnTo>
                  <a:lnTo>
                    <a:pt x="255" y="97"/>
                  </a:lnTo>
                  <a:lnTo>
                    <a:pt x="235" y="123"/>
                  </a:lnTo>
                  <a:lnTo>
                    <a:pt x="226" y="136"/>
                  </a:lnTo>
                  <a:lnTo>
                    <a:pt x="216" y="149"/>
                  </a:lnTo>
                  <a:lnTo>
                    <a:pt x="207" y="163"/>
                  </a:lnTo>
                  <a:lnTo>
                    <a:pt x="197" y="176"/>
                  </a:lnTo>
                  <a:lnTo>
                    <a:pt x="188" y="189"/>
                  </a:lnTo>
                  <a:lnTo>
                    <a:pt x="178" y="203"/>
                  </a:lnTo>
                  <a:lnTo>
                    <a:pt x="159" y="229"/>
                  </a:lnTo>
                  <a:lnTo>
                    <a:pt x="146" y="239"/>
                  </a:lnTo>
                  <a:lnTo>
                    <a:pt x="128" y="242"/>
                  </a:lnTo>
                  <a:lnTo>
                    <a:pt x="67" y="220"/>
                  </a:lnTo>
                  <a:lnTo>
                    <a:pt x="37" y="203"/>
                  </a:lnTo>
                  <a:lnTo>
                    <a:pt x="8" y="186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6" y="162"/>
                  </a:lnTo>
                  <a:lnTo>
                    <a:pt x="17" y="161"/>
                  </a:lnTo>
                  <a:lnTo>
                    <a:pt x="67" y="171"/>
                  </a:lnTo>
                  <a:lnTo>
                    <a:pt x="117" y="176"/>
                  </a:lnTo>
                  <a:lnTo>
                    <a:pt x="117" y="176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8" name="Freeform 30">
              <a:extLst>
                <a:ext uri="{FF2B5EF4-FFF2-40B4-BE49-F238E27FC236}">
                  <a16:creationId xmlns:a16="http://schemas.microsoft.com/office/drawing/2014/main" id="{61DAF3F7-87BC-4FFE-A17F-08F169D8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2373"/>
              <a:ext cx="641" cy="884"/>
            </a:xfrm>
            <a:custGeom>
              <a:avLst/>
              <a:gdLst>
                <a:gd name="T0" fmla="*/ 205 w 1281"/>
                <a:gd name="T1" fmla="*/ 1357 h 1767"/>
                <a:gd name="T2" fmla="*/ 147 w 1281"/>
                <a:gd name="T3" fmla="*/ 1235 h 1767"/>
                <a:gd name="T4" fmla="*/ 13 w 1281"/>
                <a:gd name="T5" fmla="*/ 1120 h 1767"/>
                <a:gd name="T6" fmla="*/ 0 w 1281"/>
                <a:gd name="T7" fmla="*/ 958 h 1767"/>
                <a:gd name="T8" fmla="*/ 39 w 1281"/>
                <a:gd name="T9" fmla="*/ 891 h 1767"/>
                <a:gd name="T10" fmla="*/ 107 w 1281"/>
                <a:gd name="T11" fmla="*/ 873 h 1767"/>
                <a:gd name="T12" fmla="*/ 276 w 1281"/>
                <a:gd name="T13" fmla="*/ 957 h 1767"/>
                <a:gd name="T14" fmla="*/ 307 w 1281"/>
                <a:gd name="T15" fmla="*/ 900 h 1767"/>
                <a:gd name="T16" fmla="*/ 290 w 1281"/>
                <a:gd name="T17" fmla="*/ 497 h 1767"/>
                <a:gd name="T18" fmla="*/ 365 w 1281"/>
                <a:gd name="T19" fmla="*/ 426 h 1767"/>
                <a:gd name="T20" fmla="*/ 438 w 1281"/>
                <a:gd name="T21" fmla="*/ 479 h 1767"/>
                <a:gd name="T22" fmla="*/ 522 w 1281"/>
                <a:gd name="T23" fmla="*/ 591 h 1767"/>
                <a:gd name="T24" fmla="*/ 563 w 1281"/>
                <a:gd name="T25" fmla="*/ 550 h 1767"/>
                <a:gd name="T26" fmla="*/ 593 w 1281"/>
                <a:gd name="T27" fmla="*/ 310 h 1767"/>
                <a:gd name="T28" fmla="*/ 678 w 1281"/>
                <a:gd name="T29" fmla="*/ 194 h 1767"/>
                <a:gd name="T30" fmla="*/ 803 w 1281"/>
                <a:gd name="T31" fmla="*/ 248 h 1767"/>
                <a:gd name="T32" fmla="*/ 965 w 1281"/>
                <a:gd name="T33" fmla="*/ 0 h 1767"/>
                <a:gd name="T34" fmla="*/ 1054 w 1281"/>
                <a:gd name="T35" fmla="*/ 1 h 1767"/>
                <a:gd name="T36" fmla="*/ 1094 w 1281"/>
                <a:gd name="T37" fmla="*/ 81 h 1767"/>
                <a:gd name="T38" fmla="*/ 1008 w 1281"/>
                <a:gd name="T39" fmla="*/ 248 h 1767"/>
                <a:gd name="T40" fmla="*/ 1164 w 1281"/>
                <a:gd name="T41" fmla="*/ 248 h 1767"/>
                <a:gd name="T42" fmla="*/ 1281 w 1281"/>
                <a:gd name="T43" fmla="*/ 279 h 1767"/>
                <a:gd name="T44" fmla="*/ 1267 w 1281"/>
                <a:gd name="T45" fmla="*/ 386 h 1767"/>
                <a:gd name="T46" fmla="*/ 1039 w 1281"/>
                <a:gd name="T47" fmla="*/ 511 h 1767"/>
                <a:gd name="T48" fmla="*/ 1223 w 1281"/>
                <a:gd name="T49" fmla="*/ 587 h 1767"/>
                <a:gd name="T50" fmla="*/ 1258 w 1281"/>
                <a:gd name="T51" fmla="*/ 713 h 1767"/>
                <a:gd name="T52" fmla="*/ 1155 w 1281"/>
                <a:gd name="T53" fmla="*/ 815 h 1767"/>
                <a:gd name="T54" fmla="*/ 1008 w 1281"/>
                <a:gd name="T55" fmla="*/ 891 h 1767"/>
                <a:gd name="T56" fmla="*/ 1147 w 1281"/>
                <a:gd name="T57" fmla="*/ 979 h 1767"/>
                <a:gd name="T58" fmla="*/ 1129 w 1281"/>
                <a:gd name="T59" fmla="*/ 1123 h 1767"/>
                <a:gd name="T60" fmla="*/ 1054 w 1281"/>
                <a:gd name="T61" fmla="*/ 1285 h 1767"/>
                <a:gd name="T62" fmla="*/ 897 w 1281"/>
                <a:gd name="T63" fmla="*/ 1360 h 1767"/>
                <a:gd name="T64" fmla="*/ 683 w 1281"/>
                <a:gd name="T65" fmla="*/ 1391 h 1767"/>
                <a:gd name="T66" fmla="*/ 495 w 1281"/>
                <a:gd name="T67" fmla="*/ 1552 h 1767"/>
                <a:gd name="T68" fmla="*/ 331 w 1281"/>
                <a:gd name="T69" fmla="*/ 1494 h 1767"/>
                <a:gd name="T70" fmla="*/ 232 w 1281"/>
                <a:gd name="T71" fmla="*/ 1592 h 1767"/>
                <a:gd name="T72" fmla="*/ 120 w 1281"/>
                <a:gd name="T73" fmla="*/ 1767 h 1767"/>
                <a:gd name="T74" fmla="*/ 58 w 1281"/>
                <a:gd name="T75" fmla="*/ 1659 h 1767"/>
                <a:gd name="T76" fmla="*/ 205 w 1281"/>
                <a:gd name="T77" fmla="*/ 1357 h 1767"/>
                <a:gd name="T78" fmla="*/ 205 w 1281"/>
                <a:gd name="T79" fmla="*/ 1357 h 1767"/>
                <a:gd name="T80" fmla="*/ 205 w 1281"/>
                <a:gd name="T81" fmla="*/ 1357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1" h="1767">
                  <a:moveTo>
                    <a:pt x="205" y="1357"/>
                  </a:moveTo>
                  <a:lnTo>
                    <a:pt x="147" y="1235"/>
                  </a:lnTo>
                  <a:lnTo>
                    <a:pt x="13" y="1120"/>
                  </a:lnTo>
                  <a:lnTo>
                    <a:pt x="0" y="958"/>
                  </a:lnTo>
                  <a:lnTo>
                    <a:pt x="39" y="891"/>
                  </a:lnTo>
                  <a:lnTo>
                    <a:pt x="107" y="873"/>
                  </a:lnTo>
                  <a:lnTo>
                    <a:pt x="276" y="957"/>
                  </a:lnTo>
                  <a:lnTo>
                    <a:pt x="307" y="900"/>
                  </a:lnTo>
                  <a:lnTo>
                    <a:pt x="290" y="497"/>
                  </a:lnTo>
                  <a:lnTo>
                    <a:pt x="365" y="426"/>
                  </a:lnTo>
                  <a:lnTo>
                    <a:pt x="438" y="479"/>
                  </a:lnTo>
                  <a:lnTo>
                    <a:pt x="522" y="591"/>
                  </a:lnTo>
                  <a:lnTo>
                    <a:pt x="563" y="550"/>
                  </a:lnTo>
                  <a:lnTo>
                    <a:pt x="593" y="310"/>
                  </a:lnTo>
                  <a:lnTo>
                    <a:pt x="678" y="194"/>
                  </a:lnTo>
                  <a:lnTo>
                    <a:pt x="803" y="248"/>
                  </a:lnTo>
                  <a:lnTo>
                    <a:pt x="965" y="0"/>
                  </a:lnTo>
                  <a:lnTo>
                    <a:pt x="1054" y="1"/>
                  </a:lnTo>
                  <a:lnTo>
                    <a:pt x="1094" y="81"/>
                  </a:lnTo>
                  <a:lnTo>
                    <a:pt x="1008" y="248"/>
                  </a:lnTo>
                  <a:lnTo>
                    <a:pt x="1164" y="248"/>
                  </a:lnTo>
                  <a:lnTo>
                    <a:pt x="1281" y="279"/>
                  </a:lnTo>
                  <a:lnTo>
                    <a:pt x="1267" y="386"/>
                  </a:lnTo>
                  <a:lnTo>
                    <a:pt x="1039" y="511"/>
                  </a:lnTo>
                  <a:lnTo>
                    <a:pt x="1223" y="587"/>
                  </a:lnTo>
                  <a:lnTo>
                    <a:pt x="1258" y="713"/>
                  </a:lnTo>
                  <a:lnTo>
                    <a:pt x="1155" y="815"/>
                  </a:lnTo>
                  <a:lnTo>
                    <a:pt x="1008" y="891"/>
                  </a:lnTo>
                  <a:lnTo>
                    <a:pt x="1147" y="979"/>
                  </a:lnTo>
                  <a:lnTo>
                    <a:pt x="1129" y="1123"/>
                  </a:lnTo>
                  <a:lnTo>
                    <a:pt x="1054" y="1285"/>
                  </a:lnTo>
                  <a:lnTo>
                    <a:pt x="897" y="1360"/>
                  </a:lnTo>
                  <a:lnTo>
                    <a:pt x="683" y="1391"/>
                  </a:lnTo>
                  <a:lnTo>
                    <a:pt x="495" y="1552"/>
                  </a:lnTo>
                  <a:lnTo>
                    <a:pt x="331" y="1494"/>
                  </a:lnTo>
                  <a:lnTo>
                    <a:pt x="232" y="1592"/>
                  </a:lnTo>
                  <a:lnTo>
                    <a:pt x="120" y="1767"/>
                  </a:lnTo>
                  <a:lnTo>
                    <a:pt x="58" y="1659"/>
                  </a:lnTo>
                  <a:lnTo>
                    <a:pt x="205" y="1357"/>
                  </a:lnTo>
                  <a:lnTo>
                    <a:pt x="205" y="1357"/>
                  </a:lnTo>
                  <a:lnTo>
                    <a:pt x="205" y="1357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19" name="Freeform 31">
              <a:extLst>
                <a:ext uri="{FF2B5EF4-FFF2-40B4-BE49-F238E27FC236}">
                  <a16:creationId xmlns:a16="http://schemas.microsoft.com/office/drawing/2014/main" id="{396C75F6-CC34-4BBF-8807-675262DAF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2531"/>
              <a:ext cx="237" cy="144"/>
            </a:xfrm>
            <a:custGeom>
              <a:avLst/>
              <a:gdLst>
                <a:gd name="T0" fmla="*/ 111 w 472"/>
                <a:gd name="T1" fmla="*/ 184 h 289"/>
                <a:gd name="T2" fmla="*/ 125 w 472"/>
                <a:gd name="T3" fmla="*/ 174 h 289"/>
                <a:gd name="T4" fmla="*/ 142 w 472"/>
                <a:gd name="T5" fmla="*/ 164 h 289"/>
                <a:gd name="T6" fmla="*/ 161 w 472"/>
                <a:gd name="T7" fmla="*/ 154 h 289"/>
                <a:gd name="T8" fmla="*/ 183 w 472"/>
                <a:gd name="T9" fmla="*/ 145 h 289"/>
                <a:gd name="T10" fmla="*/ 205 w 472"/>
                <a:gd name="T11" fmla="*/ 134 h 289"/>
                <a:gd name="T12" fmla="*/ 228 w 472"/>
                <a:gd name="T13" fmla="*/ 125 h 289"/>
                <a:gd name="T14" fmla="*/ 252 w 472"/>
                <a:gd name="T15" fmla="*/ 115 h 289"/>
                <a:gd name="T16" fmla="*/ 276 w 472"/>
                <a:gd name="T17" fmla="*/ 107 h 289"/>
                <a:gd name="T18" fmla="*/ 326 w 472"/>
                <a:gd name="T19" fmla="*/ 91 h 289"/>
                <a:gd name="T20" fmla="*/ 374 w 472"/>
                <a:gd name="T21" fmla="*/ 78 h 289"/>
                <a:gd name="T22" fmla="*/ 418 w 472"/>
                <a:gd name="T23" fmla="*/ 69 h 289"/>
                <a:gd name="T24" fmla="*/ 455 w 472"/>
                <a:gd name="T25" fmla="*/ 64 h 289"/>
                <a:gd name="T26" fmla="*/ 472 w 472"/>
                <a:gd name="T27" fmla="*/ 74 h 289"/>
                <a:gd name="T28" fmla="*/ 471 w 472"/>
                <a:gd name="T29" fmla="*/ 83 h 289"/>
                <a:gd name="T30" fmla="*/ 462 w 472"/>
                <a:gd name="T31" fmla="*/ 90 h 289"/>
                <a:gd name="T32" fmla="*/ 421 w 472"/>
                <a:gd name="T33" fmla="*/ 105 h 289"/>
                <a:gd name="T34" fmla="*/ 378 w 472"/>
                <a:gd name="T35" fmla="*/ 120 h 289"/>
                <a:gd name="T36" fmla="*/ 355 w 472"/>
                <a:gd name="T37" fmla="*/ 131 h 289"/>
                <a:gd name="T38" fmla="*/ 332 w 472"/>
                <a:gd name="T39" fmla="*/ 143 h 289"/>
                <a:gd name="T40" fmla="*/ 309 w 472"/>
                <a:gd name="T41" fmla="*/ 155 h 289"/>
                <a:gd name="T42" fmla="*/ 287 w 472"/>
                <a:gd name="T43" fmla="*/ 167 h 289"/>
                <a:gd name="T44" fmla="*/ 263 w 472"/>
                <a:gd name="T45" fmla="*/ 180 h 289"/>
                <a:gd name="T46" fmla="*/ 241 w 472"/>
                <a:gd name="T47" fmla="*/ 193 h 289"/>
                <a:gd name="T48" fmla="*/ 219 w 472"/>
                <a:gd name="T49" fmla="*/ 205 h 289"/>
                <a:gd name="T50" fmla="*/ 197 w 472"/>
                <a:gd name="T51" fmla="*/ 218 h 289"/>
                <a:gd name="T52" fmla="*/ 174 w 472"/>
                <a:gd name="T53" fmla="*/ 231 h 289"/>
                <a:gd name="T54" fmla="*/ 153 w 472"/>
                <a:gd name="T55" fmla="*/ 246 h 289"/>
                <a:gd name="T56" fmla="*/ 132 w 472"/>
                <a:gd name="T57" fmla="*/ 263 h 289"/>
                <a:gd name="T58" fmla="*/ 112 w 472"/>
                <a:gd name="T59" fmla="*/ 278 h 289"/>
                <a:gd name="T60" fmla="*/ 88 w 472"/>
                <a:gd name="T61" fmla="*/ 289 h 289"/>
                <a:gd name="T62" fmla="*/ 68 w 472"/>
                <a:gd name="T63" fmla="*/ 287 h 289"/>
                <a:gd name="T64" fmla="*/ 55 w 472"/>
                <a:gd name="T65" fmla="*/ 273 h 289"/>
                <a:gd name="T66" fmla="*/ 50 w 472"/>
                <a:gd name="T67" fmla="*/ 246 h 289"/>
                <a:gd name="T68" fmla="*/ 47 w 472"/>
                <a:gd name="T69" fmla="*/ 218 h 289"/>
                <a:gd name="T70" fmla="*/ 40 w 472"/>
                <a:gd name="T71" fmla="*/ 188 h 289"/>
                <a:gd name="T72" fmla="*/ 30 w 472"/>
                <a:gd name="T73" fmla="*/ 157 h 289"/>
                <a:gd name="T74" fmla="*/ 19 w 472"/>
                <a:gd name="T75" fmla="*/ 124 h 289"/>
                <a:gd name="T76" fmla="*/ 2 w 472"/>
                <a:gd name="T77" fmla="*/ 64 h 289"/>
                <a:gd name="T78" fmla="*/ 0 w 472"/>
                <a:gd name="T79" fmla="*/ 12 h 289"/>
                <a:gd name="T80" fmla="*/ 6 w 472"/>
                <a:gd name="T81" fmla="*/ 3 h 289"/>
                <a:gd name="T82" fmla="*/ 14 w 472"/>
                <a:gd name="T83" fmla="*/ 0 h 289"/>
                <a:gd name="T84" fmla="*/ 27 w 472"/>
                <a:gd name="T85" fmla="*/ 15 h 289"/>
                <a:gd name="T86" fmla="*/ 33 w 472"/>
                <a:gd name="T87" fmla="*/ 48 h 289"/>
                <a:gd name="T88" fmla="*/ 40 w 472"/>
                <a:gd name="T89" fmla="*/ 72 h 289"/>
                <a:gd name="T90" fmla="*/ 48 w 472"/>
                <a:gd name="T91" fmla="*/ 91 h 289"/>
                <a:gd name="T92" fmla="*/ 58 w 472"/>
                <a:gd name="T93" fmla="*/ 107 h 289"/>
                <a:gd name="T94" fmla="*/ 69 w 472"/>
                <a:gd name="T95" fmla="*/ 122 h 289"/>
                <a:gd name="T96" fmla="*/ 82 w 472"/>
                <a:gd name="T97" fmla="*/ 138 h 289"/>
                <a:gd name="T98" fmla="*/ 96 w 472"/>
                <a:gd name="T99" fmla="*/ 159 h 289"/>
                <a:gd name="T100" fmla="*/ 111 w 472"/>
                <a:gd name="T101" fmla="*/ 184 h 289"/>
                <a:gd name="T102" fmla="*/ 111 w 472"/>
                <a:gd name="T103" fmla="*/ 18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2" h="289">
                  <a:moveTo>
                    <a:pt x="111" y="184"/>
                  </a:moveTo>
                  <a:lnTo>
                    <a:pt x="125" y="174"/>
                  </a:lnTo>
                  <a:lnTo>
                    <a:pt x="142" y="164"/>
                  </a:lnTo>
                  <a:lnTo>
                    <a:pt x="161" y="154"/>
                  </a:lnTo>
                  <a:lnTo>
                    <a:pt x="183" y="145"/>
                  </a:lnTo>
                  <a:lnTo>
                    <a:pt x="205" y="134"/>
                  </a:lnTo>
                  <a:lnTo>
                    <a:pt x="228" y="125"/>
                  </a:lnTo>
                  <a:lnTo>
                    <a:pt x="252" y="115"/>
                  </a:lnTo>
                  <a:lnTo>
                    <a:pt x="276" y="107"/>
                  </a:lnTo>
                  <a:lnTo>
                    <a:pt x="326" y="91"/>
                  </a:lnTo>
                  <a:lnTo>
                    <a:pt x="374" y="78"/>
                  </a:lnTo>
                  <a:lnTo>
                    <a:pt x="418" y="69"/>
                  </a:lnTo>
                  <a:lnTo>
                    <a:pt x="455" y="64"/>
                  </a:lnTo>
                  <a:lnTo>
                    <a:pt x="472" y="74"/>
                  </a:lnTo>
                  <a:lnTo>
                    <a:pt x="471" y="83"/>
                  </a:lnTo>
                  <a:lnTo>
                    <a:pt x="462" y="90"/>
                  </a:lnTo>
                  <a:lnTo>
                    <a:pt x="421" y="105"/>
                  </a:lnTo>
                  <a:lnTo>
                    <a:pt x="378" y="120"/>
                  </a:lnTo>
                  <a:lnTo>
                    <a:pt x="355" y="131"/>
                  </a:lnTo>
                  <a:lnTo>
                    <a:pt x="332" y="143"/>
                  </a:lnTo>
                  <a:lnTo>
                    <a:pt x="309" y="155"/>
                  </a:lnTo>
                  <a:lnTo>
                    <a:pt x="287" y="167"/>
                  </a:lnTo>
                  <a:lnTo>
                    <a:pt x="263" y="180"/>
                  </a:lnTo>
                  <a:lnTo>
                    <a:pt x="241" y="193"/>
                  </a:lnTo>
                  <a:lnTo>
                    <a:pt x="219" y="205"/>
                  </a:lnTo>
                  <a:lnTo>
                    <a:pt x="197" y="218"/>
                  </a:lnTo>
                  <a:lnTo>
                    <a:pt x="174" y="231"/>
                  </a:lnTo>
                  <a:lnTo>
                    <a:pt x="153" y="246"/>
                  </a:lnTo>
                  <a:lnTo>
                    <a:pt x="132" y="263"/>
                  </a:lnTo>
                  <a:lnTo>
                    <a:pt x="112" y="278"/>
                  </a:lnTo>
                  <a:lnTo>
                    <a:pt x="88" y="289"/>
                  </a:lnTo>
                  <a:lnTo>
                    <a:pt x="68" y="287"/>
                  </a:lnTo>
                  <a:lnTo>
                    <a:pt x="55" y="273"/>
                  </a:lnTo>
                  <a:lnTo>
                    <a:pt x="50" y="246"/>
                  </a:lnTo>
                  <a:lnTo>
                    <a:pt x="47" y="218"/>
                  </a:lnTo>
                  <a:lnTo>
                    <a:pt x="40" y="188"/>
                  </a:lnTo>
                  <a:lnTo>
                    <a:pt x="30" y="157"/>
                  </a:lnTo>
                  <a:lnTo>
                    <a:pt x="19" y="124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7" y="15"/>
                  </a:lnTo>
                  <a:lnTo>
                    <a:pt x="33" y="48"/>
                  </a:lnTo>
                  <a:lnTo>
                    <a:pt x="40" y="72"/>
                  </a:lnTo>
                  <a:lnTo>
                    <a:pt x="48" y="91"/>
                  </a:lnTo>
                  <a:lnTo>
                    <a:pt x="58" y="107"/>
                  </a:lnTo>
                  <a:lnTo>
                    <a:pt x="69" y="122"/>
                  </a:lnTo>
                  <a:lnTo>
                    <a:pt x="82" y="138"/>
                  </a:lnTo>
                  <a:lnTo>
                    <a:pt x="96" y="159"/>
                  </a:lnTo>
                  <a:lnTo>
                    <a:pt x="111" y="184"/>
                  </a:lnTo>
                  <a:lnTo>
                    <a:pt x="111" y="184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0" name="Freeform 32">
              <a:extLst>
                <a:ext uri="{FF2B5EF4-FFF2-40B4-BE49-F238E27FC236}">
                  <a16:creationId xmlns:a16="http://schemas.microsoft.com/office/drawing/2014/main" id="{2BC622F2-FCDC-425B-A459-916451F1C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676"/>
              <a:ext cx="336" cy="192"/>
            </a:xfrm>
            <a:custGeom>
              <a:avLst/>
              <a:gdLst>
                <a:gd name="T0" fmla="*/ 184 w 673"/>
                <a:gd name="T1" fmla="*/ 295 h 382"/>
                <a:gd name="T2" fmla="*/ 211 w 673"/>
                <a:gd name="T3" fmla="*/ 274 h 382"/>
                <a:gd name="T4" fmla="*/ 236 w 673"/>
                <a:gd name="T5" fmla="*/ 256 h 382"/>
                <a:gd name="T6" fmla="*/ 260 w 673"/>
                <a:gd name="T7" fmla="*/ 238 h 382"/>
                <a:gd name="T8" fmla="*/ 284 w 673"/>
                <a:gd name="T9" fmla="*/ 221 h 382"/>
                <a:gd name="T10" fmla="*/ 308 w 673"/>
                <a:gd name="T11" fmla="*/ 204 h 382"/>
                <a:gd name="T12" fmla="*/ 333 w 673"/>
                <a:gd name="T13" fmla="*/ 188 h 382"/>
                <a:gd name="T14" fmla="*/ 360 w 673"/>
                <a:gd name="T15" fmla="*/ 171 h 382"/>
                <a:gd name="T16" fmla="*/ 390 w 673"/>
                <a:gd name="T17" fmla="*/ 155 h 382"/>
                <a:gd name="T18" fmla="*/ 416 w 673"/>
                <a:gd name="T19" fmla="*/ 147 h 382"/>
                <a:gd name="T20" fmla="*/ 457 w 673"/>
                <a:gd name="T21" fmla="*/ 139 h 382"/>
                <a:gd name="T22" fmla="*/ 561 w 673"/>
                <a:gd name="T23" fmla="*/ 126 h 382"/>
                <a:gd name="T24" fmla="*/ 650 w 673"/>
                <a:gd name="T25" fmla="*/ 121 h 382"/>
                <a:gd name="T26" fmla="*/ 673 w 673"/>
                <a:gd name="T27" fmla="*/ 124 h 382"/>
                <a:gd name="T28" fmla="*/ 672 w 673"/>
                <a:gd name="T29" fmla="*/ 131 h 382"/>
                <a:gd name="T30" fmla="*/ 345 w 673"/>
                <a:gd name="T31" fmla="*/ 261 h 382"/>
                <a:gd name="T32" fmla="*/ 325 w 673"/>
                <a:gd name="T33" fmla="*/ 275 h 382"/>
                <a:gd name="T34" fmla="*/ 305 w 673"/>
                <a:gd name="T35" fmla="*/ 290 h 382"/>
                <a:gd name="T36" fmla="*/ 285 w 673"/>
                <a:gd name="T37" fmla="*/ 306 h 382"/>
                <a:gd name="T38" fmla="*/ 266 w 673"/>
                <a:gd name="T39" fmla="*/ 322 h 382"/>
                <a:gd name="T40" fmla="*/ 246 w 673"/>
                <a:gd name="T41" fmla="*/ 338 h 382"/>
                <a:gd name="T42" fmla="*/ 227 w 673"/>
                <a:gd name="T43" fmla="*/ 354 h 382"/>
                <a:gd name="T44" fmla="*/ 207 w 673"/>
                <a:gd name="T45" fmla="*/ 369 h 382"/>
                <a:gd name="T46" fmla="*/ 186 w 673"/>
                <a:gd name="T47" fmla="*/ 382 h 382"/>
                <a:gd name="T48" fmla="*/ 158 w 673"/>
                <a:gd name="T49" fmla="*/ 379 h 382"/>
                <a:gd name="T50" fmla="*/ 141 w 673"/>
                <a:gd name="T51" fmla="*/ 367 h 382"/>
                <a:gd name="T52" fmla="*/ 124 w 673"/>
                <a:gd name="T53" fmla="*/ 348 h 382"/>
                <a:gd name="T54" fmla="*/ 107 w 673"/>
                <a:gd name="T55" fmla="*/ 325 h 382"/>
                <a:gd name="T56" fmla="*/ 90 w 673"/>
                <a:gd name="T57" fmla="*/ 297 h 382"/>
                <a:gd name="T58" fmla="*/ 74 w 673"/>
                <a:gd name="T59" fmla="*/ 265 h 382"/>
                <a:gd name="T60" fmla="*/ 58 w 673"/>
                <a:gd name="T61" fmla="*/ 232 h 382"/>
                <a:gd name="T62" fmla="*/ 43 w 673"/>
                <a:gd name="T63" fmla="*/ 198 h 382"/>
                <a:gd name="T64" fmla="*/ 29 w 673"/>
                <a:gd name="T65" fmla="*/ 162 h 382"/>
                <a:gd name="T66" fmla="*/ 18 w 673"/>
                <a:gd name="T67" fmla="*/ 128 h 382"/>
                <a:gd name="T68" fmla="*/ 9 w 673"/>
                <a:gd name="T69" fmla="*/ 95 h 382"/>
                <a:gd name="T70" fmla="*/ 0 w 673"/>
                <a:gd name="T71" fmla="*/ 38 h 382"/>
                <a:gd name="T72" fmla="*/ 5 w 673"/>
                <a:gd name="T73" fmla="*/ 0 h 382"/>
                <a:gd name="T74" fmla="*/ 13 w 673"/>
                <a:gd name="T75" fmla="*/ 8 h 382"/>
                <a:gd name="T76" fmla="*/ 23 w 673"/>
                <a:gd name="T77" fmla="*/ 43 h 382"/>
                <a:gd name="T78" fmla="*/ 33 w 673"/>
                <a:gd name="T79" fmla="*/ 85 h 382"/>
                <a:gd name="T80" fmla="*/ 41 w 673"/>
                <a:gd name="T81" fmla="*/ 112 h 382"/>
                <a:gd name="T82" fmla="*/ 49 w 673"/>
                <a:gd name="T83" fmla="*/ 128 h 382"/>
                <a:gd name="T84" fmla="*/ 56 w 673"/>
                <a:gd name="T85" fmla="*/ 144 h 382"/>
                <a:gd name="T86" fmla="*/ 64 w 673"/>
                <a:gd name="T87" fmla="*/ 157 h 382"/>
                <a:gd name="T88" fmla="*/ 72 w 673"/>
                <a:gd name="T89" fmla="*/ 170 h 382"/>
                <a:gd name="T90" fmla="*/ 87 w 673"/>
                <a:gd name="T91" fmla="*/ 193 h 382"/>
                <a:gd name="T92" fmla="*/ 104 w 673"/>
                <a:gd name="T93" fmla="*/ 212 h 382"/>
                <a:gd name="T94" fmla="*/ 112 w 673"/>
                <a:gd name="T95" fmla="*/ 221 h 382"/>
                <a:gd name="T96" fmla="*/ 121 w 673"/>
                <a:gd name="T97" fmla="*/ 231 h 382"/>
                <a:gd name="T98" fmla="*/ 140 w 673"/>
                <a:gd name="T99" fmla="*/ 249 h 382"/>
                <a:gd name="T100" fmla="*/ 151 w 673"/>
                <a:gd name="T101" fmla="*/ 259 h 382"/>
                <a:gd name="T102" fmla="*/ 162 w 673"/>
                <a:gd name="T103" fmla="*/ 270 h 382"/>
                <a:gd name="T104" fmla="*/ 173 w 673"/>
                <a:gd name="T105" fmla="*/ 281 h 382"/>
                <a:gd name="T106" fmla="*/ 184 w 673"/>
                <a:gd name="T107" fmla="*/ 295 h 382"/>
                <a:gd name="T108" fmla="*/ 184 w 673"/>
                <a:gd name="T109" fmla="*/ 29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3" h="382">
                  <a:moveTo>
                    <a:pt x="184" y="295"/>
                  </a:moveTo>
                  <a:lnTo>
                    <a:pt x="211" y="274"/>
                  </a:lnTo>
                  <a:lnTo>
                    <a:pt x="236" y="256"/>
                  </a:lnTo>
                  <a:lnTo>
                    <a:pt x="260" y="238"/>
                  </a:lnTo>
                  <a:lnTo>
                    <a:pt x="284" y="221"/>
                  </a:lnTo>
                  <a:lnTo>
                    <a:pt x="308" y="204"/>
                  </a:lnTo>
                  <a:lnTo>
                    <a:pt x="333" y="188"/>
                  </a:lnTo>
                  <a:lnTo>
                    <a:pt x="360" y="171"/>
                  </a:lnTo>
                  <a:lnTo>
                    <a:pt x="390" y="155"/>
                  </a:lnTo>
                  <a:lnTo>
                    <a:pt x="416" y="147"/>
                  </a:lnTo>
                  <a:lnTo>
                    <a:pt x="457" y="139"/>
                  </a:lnTo>
                  <a:lnTo>
                    <a:pt x="561" y="126"/>
                  </a:lnTo>
                  <a:lnTo>
                    <a:pt x="650" y="121"/>
                  </a:lnTo>
                  <a:lnTo>
                    <a:pt x="673" y="124"/>
                  </a:lnTo>
                  <a:lnTo>
                    <a:pt x="672" y="131"/>
                  </a:lnTo>
                  <a:lnTo>
                    <a:pt x="345" y="261"/>
                  </a:lnTo>
                  <a:lnTo>
                    <a:pt x="325" y="275"/>
                  </a:lnTo>
                  <a:lnTo>
                    <a:pt x="305" y="290"/>
                  </a:lnTo>
                  <a:lnTo>
                    <a:pt x="285" y="306"/>
                  </a:lnTo>
                  <a:lnTo>
                    <a:pt x="266" y="322"/>
                  </a:lnTo>
                  <a:lnTo>
                    <a:pt x="246" y="338"/>
                  </a:lnTo>
                  <a:lnTo>
                    <a:pt x="227" y="354"/>
                  </a:lnTo>
                  <a:lnTo>
                    <a:pt x="207" y="369"/>
                  </a:lnTo>
                  <a:lnTo>
                    <a:pt x="186" y="382"/>
                  </a:lnTo>
                  <a:lnTo>
                    <a:pt x="158" y="379"/>
                  </a:lnTo>
                  <a:lnTo>
                    <a:pt x="141" y="367"/>
                  </a:lnTo>
                  <a:lnTo>
                    <a:pt x="124" y="348"/>
                  </a:lnTo>
                  <a:lnTo>
                    <a:pt x="107" y="325"/>
                  </a:lnTo>
                  <a:lnTo>
                    <a:pt x="90" y="297"/>
                  </a:lnTo>
                  <a:lnTo>
                    <a:pt x="74" y="265"/>
                  </a:lnTo>
                  <a:lnTo>
                    <a:pt x="58" y="232"/>
                  </a:lnTo>
                  <a:lnTo>
                    <a:pt x="43" y="198"/>
                  </a:lnTo>
                  <a:lnTo>
                    <a:pt x="29" y="162"/>
                  </a:lnTo>
                  <a:lnTo>
                    <a:pt x="18" y="128"/>
                  </a:lnTo>
                  <a:lnTo>
                    <a:pt x="9" y="95"/>
                  </a:lnTo>
                  <a:lnTo>
                    <a:pt x="0" y="38"/>
                  </a:lnTo>
                  <a:lnTo>
                    <a:pt x="5" y="0"/>
                  </a:lnTo>
                  <a:lnTo>
                    <a:pt x="13" y="8"/>
                  </a:lnTo>
                  <a:lnTo>
                    <a:pt x="23" y="43"/>
                  </a:lnTo>
                  <a:lnTo>
                    <a:pt x="33" y="85"/>
                  </a:lnTo>
                  <a:lnTo>
                    <a:pt x="41" y="112"/>
                  </a:lnTo>
                  <a:lnTo>
                    <a:pt x="49" y="128"/>
                  </a:lnTo>
                  <a:lnTo>
                    <a:pt x="56" y="144"/>
                  </a:lnTo>
                  <a:lnTo>
                    <a:pt x="64" y="157"/>
                  </a:lnTo>
                  <a:lnTo>
                    <a:pt x="72" y="170"/>
                  </a:lnTo>
                  <a:lnTo>
                    <a:pt x="87" y="193"/>
                  </a:lnTo>
                  <a:lnTo>
                    <a:pt x="104" y="212"/>
                  </a:lnTo>
                  <a:lnTo>
                    <a:pt x="112" y="221"/>
                  </a:lnTo>
                  <a:lnTo>
                    <a:pt x="121" y="231"/>
                  </a:lnTo>
                  <a:lnTo>
                    <a:pt x="140" y="249"/>
                  </a:lnTo>
                  <a:lnTo>
                    <a:pt x="151" y="259"/>
                  </a:lnTo>
                  <a:lnTo>
                    <a:pt x="162" y="270"/>
                  </a:lnTo>
                  <a:lnTo>
                    <a:pt x="173" y="281"/>
                  </a:lnTo>
                  <a:lnTo>
                    <a:pt x="184" y="295"/>
                  </a:lnTo>
                  <a:lnTo>
                    <a:pt x="184" y="295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1" name="Freeform 33">
              <a:extLst>
                <a:ext uri="{FF2B5EF4-FFF2-40B4-BE49-F238E27FC236}">
                  <a16:creationId xmlns:a16="http://schemas.microsoft.com/office/drawing/2014/main" id="{86CEB596-F589-4342-B5B7-E0FDA3995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870"/>
              <a:ext cx="418" cy="119"/>
            </a:xfrm>
            <a:custGeom>
              <a:avLst/>
              <a:gdLst>
                <a:gd name="T0" fmla="*/ 50 w 837"/>
                <a:gd name="T1" fmla="*/ 0 h 239"/>
                <a:gd name="T2" fmla="*/ 84 w 837"/>
                <a:gd name="T3" fmla="*/ 17 h 239"/>
                <a:gd name="T4" fmla="*/ 117 w 837"/>
                <a:gd name="T5" fmla="*/ 38 h 239"/>
                <a:gd name="T6" fmla="*/ 133 w 837"/>
                <a:gd name="T7" fmla="*/ 50 h 239"/>
                <a:gd name="T8" fmla="*/ 150 w 837"/>
                <a:gd name="T9" fmla="*/ 61 h 239"/>
                <a:gd name="T10" fmla="*/ 165 w 837"/>
                <a:gd name="T11" fmla="*/ 73 h 239"/>
                <a:gd name="T12" fmla="*/ 181 w 837"/>
                <a:gd name="T13" fmla="*/ 86 h 239"/>
                <a:gd name="T14" fmla="*/ 197 w 837"/>
                <a:gd name="T15" fmla="*/ 98 h 239"/>
                <a:gd name="T16" fmla="*/ 213 w 837"/>
                <a:gd name="T17" fmla="*/ 109 h 239"/>
                <a:gd name="T18" fmla="*/ 229 w 837"/>
                <a:gd name="T19" fmla="*/ 120 h 239"/>
                <a:gd name="T20" fmla="*/ 245 w 837"/>
                <a:gd name="T21" fmla="*/ 132 h 239"/>
                <a:gd name="T22" fmla="*/ 263 w 837"/>
                <a:gd name="T23" fmla="*/ 141 h 239"/>
                <a:gd name="T24" fmla="*/ 281 w 837"/>
                <a:gd name="T25" fmla="*/ 149 h 239"/>
                <a:gd name="T26" fmla="*/ 318 w 837"/>
                <a:gd name="T27" fmla="*/ 160 h 239"/>
                <a:gd name="T28" fmla="*/ 338 w 837"/>
                <a:gd name="T29" fmla="*/ 158 h 239"/>
                <a:gd name="T30" fmla="*/ 356 w 837"/>
                <a:gd name="T31" fmla="*/ 146 h 239"/>
                <a:gd name="T32" fmla="*/ 373 w 837"/>
                <a:gd name="T33" fmla="*/ 131 h 239"/>
                <a:gd name="T34" fmla="*/ 390 w 837"/>
                <a:gd name="T35" fmla="*/ 118 h 239"/>
                <a:gd name="T36" fmla="*/ 430 w 837"/>
                <a:gd name="T37" fmla="*/ 105 h 239"/>
                <a:gd name="T38" fmla="*/ 484 w 837"/>
                <a:gd name="T39" fmla="*/ 94 h 239"/>
                <a:gd name="T40" fmla="*/ 543 w 837"/>
                <a:gd name="T41" fmla="*/ 85 h 239"/>
                <a:gd name="T42" fmla="*/ 608 w 837"/>
                <a:gd name="T43" fmla="*/ 79 h 239"/>
                <a:gd name="T44" fmla="*/ 733 w 837"/>
                <a:gd name="T45" fmla="*/ 78 h 239"/>
                <a:gd name="T46" fmla="*/ 826 w 837"/>
                <a:gd name="T47" fmla="*/ 96 h 239"/>
                <a:gd name="T48" fmla="*/ 837 w 837"/>
                <a:gd name="T49" fmla="*/ 111 h 239"/>
                <a:gd name="T50" fmla="*/ 833 w 837"/>
                <a:gd name="T51" fmla="*/ 118 h 239"/>
                <a:gd name="T52" fmla="*/ 822 w 837"/>
                <a:gd name="T53" fmla="*/ 122 h 239"/>
                <a:gd name="T54" fmla="*/ 727 w 837"/>
                <a:gd name="T55" fmla="*/ 115 h 239"/>
                <a:gd name="T56" fmla="*/ 649 w 837"/>
                <a:gd name="T57" fmla="*/ 125 h 239"/>
                <a:gd name="T58" fmla="*/ 569 w 837"/>
                <a:gd name="T59" fmla="*/ 144 h 239"/>
                <a:gd name="T60" fmla="*/ 530 w 837"/>
                <a:gd name="T61" fmla="*/ 157 h 239"/>
                <a:gd name="T62" fmla="*/ 492 w 837"/>
                <a:gd name="T63" fmla="*/ 170 h 239"/>
                <a:gd name="T64" fmla="*/ 453 w 837"/>
                <a:gd name="T65" fmla="*/ 184 h 239"/>
                <a:gd name="T66" fmla="*/ 417 w 837"/>
                <a:gd name="T67" fmla="*/ 197 h 239"/>
                <a:gd name="T68" fmla="*/ 387 w 837"/>
                <a:gd name="T69" fmla="*/ 212 h 239"/>
                <a:gd name="T70" fmla="*/ 358 w 837"/>
                <a:gd name="T71" fmla="*/ 228 h 239"/>
                <a:gd name="T72" fmla="*/ 328 w 837"/>
                <a:gd name="T73" fmla="*/ 239 h 239"/>
                <a:gd name="T74" fmla="*/ 294 w 837"/>
                <a:gd name="T75" fmla="*/ 237 h 239"/>
                <a:gd name="T76" fmla="*/ 258 w 837"/>
                <a:gd name="T77" fmla="*/ 224 h 239"/>
                <a:gd name="T78" fmla="*/ 222 w 837"/>
                <a:gd name="T79" fmla="*/ 206 h 239"/>
                <a:gd name="T80" fmla="*/ 205 w 837"/>
                <a:gd name="T81" fmla="*/ 196 h 239"/>
                <a:gd name="T82" fmla="*/ 187 w 837"/>
                <a:gd name="T83" fmla="*/ 184 h 239"/>
                <a:gd name="T84" fmla="*/ 170 w 837"/>
                <a:gd name="T85" fmla="*/ 173 h 239"/>
                <a:gd name="T86" fmla="*/ 153 w 837"/>
                <a:gd name="T87" fmla="*/ 160 h 239"/>
                <a:gd name="T88" fmla="*/ 135 w 837"/>
                <a:gd name="T89" fmla="*/ 148 h 239"/>
                <a:gd name="T90" fmla="*/ 118 w 837"/>
                <a:gd name="T91" fmla="*/ 135 h 239"/>
                <a:gd name="T92" fmla="*/ 102 w 837"/>
                <a:gd name="T93" fmla="*/ 122 h 239"/>
                <a:gd name="T94" fmla="*/ 85 w 837"/>
                <a:gd name="T95" fmla="*/ 109 h 239"/>
                <a:gd name="T96" fmla="*/ 69 w 837"/>
                <a:gd name="T97" fmla="*/ 97 h 239"/>
                <a:gd name="T98" fmla="*/ 52 w 837"/>
                <a:gd name="T99" fmla="*/ 85 h 239"/>
                <a:gd name="T100" fmla="*/ 35 w 837"/>
                <a:gd name="T101" fmla="*/ 74 h 239"/>
                <a:gd name="T102" fmla="*/ 19 w 837"/>
                <a:gd name="T103" fmla="*/ 64 h 239"/>
                <a:gd name="T104" fmla="*/ 0 w 837"/>
                <a:gd name="T105" fmla="*/ 41 h 239"/>
                <a:gd name="T106" fmla="*/ 2 w 837"/>
                <a:gd name="T107" fmla="*/ 17 h 239"/>
                <a:gd name="T108" fmla="*/ 10 w 837"/>
                <a:gd name="T109" fmla="*/ 6 h 239"/>
                <a:gd name="T110" fmla="*/ 20 w 837"/>
                <a:gd name="T111" fmla="*/ 0 h 239"/>
                <a:gd name="T112" fmla="*/ 50 w 837"/>
                <a:gd name="T113" fmla="*/ 0 h 239"/>
                <a:gd name="T114" fmla="*/ 50 w 837"/>
                <a:gd name="T1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7" h="239">
                  <a:moveTo>
                    <a:pt x="50" y="0"/>
                  </a:moveTo>
                  <a:lnTo>
                    <a:pt x="84" y="17"/>
                  </a:lnTo>
                  <a:lnTo>
                    <a:pt x="117" y="38"/>
                  </a:lnTo>
                  <a:lnTo>
                    <a:pt x="133" y="50"/>
                  </a:lnTo>
                  <a:lnTo>
                    <a:pt x="150" y="61"/>
                  </a:lnTo>
                  <a:lnTo>
                    <a:pt x="165" y="73"/>
                  </a:lnTo>
                  <a:lnTo>
                    <a:pt x="181" y="86"/>
                  </a:lnTo>
                  <a:lnTo>
                    <a:pt x="197" y="98"/>
                  </a:lnTo>
                  <a:lnTo>
                    <a:pt x="213" y="109"/>
                  </a:lnTo>
                  <a:lnTo>
                    <a:pt x="229" y="120"/>
                  </a:lnTo>
                  <a:lnTo>
                    <a:pt x="245" y="132"/>
                  </a:lnTo>
                  <a:lnTo>
                    <a:pt x="263" y="141"/>
                  </a:lnTo>
                  <a:lnTo>
                    <a:pt x="281" y="149"/>
                  </a:lnTo>
                  <a:lnTo>
                    <a:pt x="318" y="160"/>
                  </a:lnTo>
                  <a:lnTo>
                    <a:pt x="338" y="158"/>
                  </a:lnTo>
                  <a:lnTo>
                    <a:pt x="356" y="146"/>
                  </a:lnTo>
                  <a:lnTo>
                    <a:pt x="373" y="131"/>
                  </a:lnTo>
                  <a:lnTo>
                    <a:pt x="390" y="118"/>
                  </a:lnTo>
                  <a:lnTo>
                    <a:pt x="430" y="105"/>
                  </a:lnTo>
                  <a:lnTo>
                    <a:pt x="484" y="94"/>
                  </a:lnTo>
                  <a:lnTo>
                    <a:pt x="543" y="85"/>
                  </a:lnTo>
                  <a:lnTo>
                    <a:pt x="608" y="79"/>
                  </a:lnTo>
                  <a:lnTo>
                    <a:pt x="733" y="78"/>
                  </a:lnTo>
                  <a:lnTo>
                    <a:pt x="826" y="96"/>
                  </a:lnTo>
                  <a:lnTo>
                    <a:pt x="837" y="111"/>
                  </a:lnTo>
                  <a:lnTo>
                    <a:pt x="833" y="118"/>
                  </a:lnTo>
                  <a:lnTo>
                    <a:pt x="822" y="122"/>
                  </a:lnTo>
                  <a:lnTo>
                    <a:pt x="727" y="115"/>
                  </a:lnTo>
                  <a:lnTo>
                    <a:pt x="649" y="125"/>
                  </a:lnTo>
                  <a:lnTo>
                    <a:pt x="569" y="144"/>
                  </a:lnTo>
                  <a:lnTo>
                    <a:pt x="530" y="157"/>
                  </a:lnTo>
                  <a:lnTo>
                    <a:pt x="492" y="170"/>
                  </a:lnTo>
                  <a:lnTo>
                    <a:pt x="453" y="184"/>
                  </a:lnTo>
                  <a:lnTo>
                    <a:pt x="417" y="197"/>
                  </a:lnTo>
                  <a:lnTo>
                    <a:pt x="387" y="212"/>
                  </a:lnTo>
                  <a:lnTo>
                    <a:pt x="358" y="228"/>
                  </a:lnTo>
                  <a:lnTo>
                    <a:pt x="328" y="239"/>
                  </a:lnTo>
                  <a:lnTo>
                    <a:pt x="294" y="237"/>
                  </a:lnTo>
                  <a:lnTo>
                    <a:pt x="258" y="224"/>
                  </a:lnTo>
                  <a:lnTo>
                    <a:pt x="222" y="206"/>
                  </a:lnTo>
                  <a:lnTo>
                    <a:pt x="205" y="196"/>
                  </a:lnTo>
                  <a:lnTo>
                    <a:pt x="187" y="184"/>
                  </a:lnTo>
                  <a:lnTo>
                    <a:pt x="170" y="173"/>
                  </a:lnTo>
                  <a:lnTo>
                    <a:pt x="153" y="160"/>
                  </a:lnTo>
                  <a:lnTo>
                    <a:pt x="135" y="148"/>
                  </a:lnTo>
                  <a:lnTo>
                    <a:pt x="118" y="135"/>
                  </a:lnTo>
                  <a:lnTo>
                    <a:pt x="102" y="122"/>
                  </a:lnTo>
                  <a:lnTo>
                    <a:pt x="85" y="109"/>
                  </a:lnTo>
                  <a:lnTo>
                    <a:pt x="69" y="97"/>
                  </a:lnTo>
                  <a:lnTo>
                    <a:pt x="52" y="85"/>
                  </a:lnTo>
                  <a:lnTo>
                    <a:pt x="35" y="74"/>
                  </a:lnTo>
                  <a:lnTo>
                    <a:pt x="19" y="64"/>
                  </a:lnTo>
                  <a:lnTo>
                    <a:pt x="0" y="41"/>
                  </a:lnTo>
                  <a:lnTo>
                    <a:pt x="2" y="17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2" name="Freeform 34">
              <a:extLst>
                <a:ext uri="{FF2B5EF4-FFF2-40B4-BE49-F238E27FC236}">
                  <a16:creationId xmlns:a16="http://schemas.microsoft.com/office/drawing/2014/main" id="{E7C92ACA-58B7-4B35-BB55-EA7FC0CF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47"/>
              <a:ext cx="378" cy="556"/>
            </a:xfrm>
            <a:custGeom>
              <a:avLst/>
              <a:gdLst>
                <a:gd name="T0" fmla="*/ 113 w 755"/>
                <a:gd name="T1" fmla="*/ 836 h 1112"/>
                <a:gd name="T2" fmla="*/ 78 w 755"/>
                <a:gd name="T3" fmla="*/ 758 h 1112"/>
                <a:gd name="T4" fmla="*/ 29 w 755"/>
                <a:gd name="T5" fmla="*/ 661 h 1112"/>
                <a:gd name="T6" fmla="*/ 4 w 755"/>
                <a:gd name="T7" fmla="*/ 507 h 1112"/>
                <a:gd name="T8" fmla="*/ 48 w 755"/>
                <a:gd name="T9" fmla="*/ 464 h 1112"/>
                <a:gd name="T10" fmla="*/ 78 w 755"/>
                <a:gd name="T11" fmla="*/ 393 h 1112"/>
                <a:gd name="T12" fmla="*/ 54 w 755"/>
                <a:gd name="T13" fmla="*/ 178 h 1112"/>
                <a:gd name="T14" fmla="*/ 129 w 755"/>
                <a:gd name="T15" fmla="*/ 155 h 1112"/>
                <a:gd name="T16" fmla="*/ 175 w 755"/>
                <a:gd name="T17" fmla="*/ 51 h 1112"/>
                <a:gd name="T18" fmla="*/ 227 w 755"/>
                <a:gd name="T19" fmla="*/ 7 h 1112"/>
                <a:gd name="T20" fmla="*/ 356 w 755"/>
                <a:gd name="T21" fmla="*/ 56 h 1112"/>
                <a:gd name="T22" fmla="*/ 421 w 755"/>
                <a:gd name="T23" fmla="*/ 91 h 1112"/>
                <a:gd name="T24" fmla="*/ 527 w 755"/>
                <a:gd name="T25" fmla="*/ 85 h 1112"/>
                <a:gd name="T26" fmla="*/ 521 w 755"/>
                <a:gd name="T27" fmla="*/ 229 h 1112"/>
                <a:gd name="T28" fmla="*/ 479 w 755"/>
                <a:gd name="T29" fmla="*/ 331 h 1112"/>
                <a:gd name="T30" fmla="*/ 612 w 755"/>
                <a:gd name="T31" fmla="*/ 352 h 1112"/>
                <a:gd name="T32" fmla="*/ 619 w 755"/>
                <a:gd name="T33" fmla="*/ 535 h 1112"/>
                <a:gd name="T34" fmla="*/ 693 w 755"/>
                <a:gd name="T35" fmla="*/ 566 h 1112"/>
                <a:gd name="T36" fmla="*/ 755 w 755"/>
                <a:gd name="T37" fmla="*/ 650 h 1112"/>
                <a:gd name="T38" fmla="*/ 722 w 755"/>
                <a:gd name="T39" fmla="*/ 790 h 1112"/>
                <a:gd name="T40" fmla="*/ 687 w 755"/>
                <a:gd name="T41" fmla="*/ 876 h 1112"/>
                <a:gd name="T42" fmla="*/ 650 w 755"/>
                <a:gd name="T43" fmla="*/ 952 h 1112"/>
                <a:gd name="T44" fmla="*/ 601 w 755"/>
                <a:gd name="T45" fmla="*/ 1026 h 1112"/>
                <a:gd name="T46" fmla="*/ 552 w 755"/>
                <a:gd name="T47" fmla="*/ 979 h 1112"/>
                <a:gd name="T48" fmla="*/ 601 w 755"/>
                <a:gd name="T49" fmla="*/ 903 h 1112"/>
                <a:gd name="T50" fmla="*/ 660 w 755"/>
                <a:gd name="T51" fmla="*/ 812 h 1112"/>
                <a:gd name="T52" fmla="*/ 703 w 755"/>
                <a:gd name="T53" fmla="*/ 672 h 1112"/>
                <a:gd name="T54" fmla="*/ 661 w 755"/>
                <a:gd name="T55" fmla="*/ 620 h 1112"/>
                <a:gd name="T56" fmla="*/ 552 w 755"/>
                <a:gd name="T57" fmla="*/ 685 h 1112"/>
                <a:gd name="T58" fmla="*/ 500 w 755"/>
                <a:gd name="T59" fmla="*/ 649 h 1112"/>
                <a:gd name="T60" fmla="*/ 534 w 755"/>
                <a:gd name="T61" fmla="*/ 555 h 1112"/>
                <a:gd name="T62" fmla="*/ 576 w 755"/>
                <a:gd name="T63" fmla="*/ 435 h 1112"/>
                <a:gd name="T64" fmla="*/ 545 w 755"/>
                <a:gd name="T65" fmla="*/ 376 h 1112"/>
                <a:gd name="T66" fmla="*/ 439 w 755"/>
                <a:gd name="T67" fmla="*/ 425 h 1112"/>
                <a:gd name="T68" fmla="*/ 385 w 755"/>
                <a:gd name="T69" fmla="*/ 397 h 1112"/>
                <a:gd name="T70" fmla="*/ 422 w 755"/>
                <a:gd name="T71" fmla="*/ 299 h 1112"/>
                <a:gd name="T72" fmla="*/ 478 w 755"/>
                <a:gd name="T73" fmla="*/ 136 h 1112"/>
                <a:gd name="T74" fmla="*/ 389 w 755"/>
                <a:gd name="T75" fmla="*/ 208 h 1112"/>
                <a:gd name="T76" fmla="*/ 338 w 755"/>
                <a:gd name="T77" fmla="*/ 243 h 1112"/>
                <a:gd name="T78" fmla="*/ 307 w 755"/>
                <a:gd name="T79" fmla="*/ 91 h 1112"/>
                <a:gd name="T80" fmla="*/ 245 w 755"/>
                <a:gd name="T81" fmla="*/ 53 h 1112"/>
                <a:gd name="T82" fmla="*/ 181 w 755"/>
                <a:gd name="T83" fmla="*/ 211 h 1112"/>
                <a:gd name="T84" fmla="*/ 112 w 755"/>
                <a:gd name="T85" fmla="*/ 210 h 1112"/>
                <a:gd name="T86" fmla="*/ 125 w 755"/>
                <a:gd name="T87" fmla="*/ 370 h 1112"/>
                <a:gd name="T88" fmla="*/ 164 w 755"/>
                <a:gd name="T89" fmla="*/ 491 h 1112"/>
                <a:gd name="T90" fmla="*/ 133 w 755"/>
                <a:gd name="T91" fmla="*/ 558 h 1112"/>
                <a:gd name="T92" fmla="*/ 54 w 755"/>
                <a:gd name="T93" fmla="*/ 551 h 1112"/>
                <a:gd name="T94" fmla="*/ 76 w 755"/>
                <a:gd name="T95" fmla="*/ 650 h 1112"/>
                <a:gd name="T96" fmla="*/ 123 w 755"/>
                <a:gd name="T97" fmla="*/ 710 h 1112"/>
                <a:gd name="T98" fmla="*/ 164 w 755"/>
                <a:gd name="T99" fmla="*/ 754 h 1112"/>
                <a:gd name="T100" fmla="*/ 207 w 755"/>
                <a:gd name="T101" fmla="*/ 801 h 1112"/>
                <a:gd name="T102" fmla="*/ 203 w 755"/>
                <a:gd name="T103" fmla="*/ 865 h 1112"/>
                <a:gd name="T104" fmla="*/ 103 w 755"/>
                <a:gd name="T105" fmla="*/ 933 h 1112"/>
                <a:gd name="T106" fmla="*/ 161 w 755"/>
                <a:gd name="T107" fmla="*/ 990 h 1112"/>
                <a:gd name="T108" fmla="*/ 259 w 755"/>
                <a:gd name="T109" fmla="*/ 1040 h 1112"/>
                <a:gd name="T110" fmla="*/ 382 w 755"/>
                <a:gd name="T111" fmla="*/ 1073 h 1112"/>
                <a:gd name="T112" fmla="*/ 363 w 755"/>
                <a:gd name="T113" fmla="*/ 1108 h 1112"/>
                <a:gd name="T114" fmla="*/ 182 w 755"/>
                <a:gd name="T115" fmla="*/ 1082 h 1112"/>
                <a:gd name="T116" fmla="*/ 90 w 755"/>
                <a:gd name="T117" fmla="*/ 1017 h 1112"/>
                <a:gd name="T118" fmla="*/ 46 w 755"/>
                <a:gd name="T119" fmla="*/ 91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5" h="1112">
                  <a:moveTo>
                    <a:pt x="54" y="871"/>
                  </a:moveTo>
                  <a:lnTo>
                    <a:pt x="72" y="858"/>
                  </a:lnTo>
                  <a:lnTo>
                    <a:pt x="92" y="847"/>
                  </a:lnTo>
                  <a:lnTo>
                    <a:pt x="113" y="836"/>
                  </a:lnTo>
                  <a:lnTo>
                    <a:pt x="134" y="826"/>
                  </a:lnTo>
                  <a:lnTo>
                    <a:pt x="116" y="808"/>
                  </a:lnTo>
                  <a:lnTo>
                    <a:pt x="96" y="785"/>
                  </a:lnTo>
                  <a:lnTo>
                    <a:pt x="78" y="758"/>
                  </a:lnTo>
                  <a:lnTo>
                    <a:pt x="69" y="743"/>
                  </a:lnTo>
                  <a:lnTo>
                    <a:pt x="60" y="728"/>
                  </a:lnTo>
                  <a:lnTo>
                    <a:pt x="43" y="694"/>
                  </a:lnTo>
                  <a:lnTo>
                    <a:pt x="29" y="661"/>
                  </a:lnTo>
                  <a:lnTo>
                    <a:pt x="17" y="627"/>
                  </a:lnTo>
                  <a:lnTo>
                    <a:pt x="7" y="593"/>
                  </a:lnTo>
                  <a:lnTo>
                    <a:pt x="0" y="532"/>
                  </a:lnTo>
                  <a:lnTo>
                    <a:pt x="4" y="507"/>
                  </a:lnTo>
                  <a:lnTo>
                    <a:pt x="12" y="487"/>
                  </a:lnTo>
                  <a:lnTo>
                    <a:pt x="19" y="478"/>
                  </a:lnTo>
                  <a:lnTo>
                    <a:pt x="27" y="472"/>
                  </a:lnTo>
                  <a:lnTo>
                    <a:pt x="48" y="464"/>
                  </a:lnTo>
                  <a:lnTo>
                    <a:pt x="113" y="473"/>
                  </a:lnTo>
                  <a:lnTo>
                    <a:pt x="100" y="449"/>
                  </a:lnTo>
                  <a:lnTo>
                    <a:pt x="89" y="422"/>
                  </a:lnTo>
                  <a:lnTo>
                    <a:pt x="78" y="393"/>
                  </a:lnTo>
                  <a:lnTo>
                    <a:pt x="69" y="362"/>
                  </a:lnTo>
                  <a:lnTo>
                    <a:pt x="47" y="245"/>
                  </a:lnTo>
                  <a:lnTo>
                    <a:pt x="49" y="197"/>
                  </a:lnTo>
                  <a:lnTo>
                    <a:pt x="54" y="178"/>
                  </a:lnTo>
                  <a:lnTo>
                    <a:pt x="62" y="163"/>
                  </a:lnTo>
                  <a:lnTo>
                    <a:pt x="73" y="151"/>
                  </a:lnTo>
                  <a:lnTo>
                    <a:pt x="88" y="146"/>
                  </a:lnTo>
                  <a:lnTo>
                    <a:pt x="129" y="155"/>
                  </a:lnTo>
                  <a:lnTo>
                    <a:pt x="137" y="124"/>
                  </a:lnTo>
                  <a:lnTo>
                    <a:pt x="148" y="97"/>
                  </a:lnTo>
                  <a:lnTo>
                    <a:pt x="160" y="72"/>
                  </a:lnTo>
                  <a:lnTo>
                    <a:pt x="175" y="51"/>
                  </a:lnTo>
                  <a:lnTo>
                    <a:pt x="182" y="41"/>
                  </a:lnTo>
                  <a:lnTo>
                    <a:pt x="191" y="32"/>
                  </a:lnTo>
                  <a:lnTo>
                    <a:pt x="208" y="18"/>
                  </a:lnTo>
                  <a:lnTo>
                    <a:pt x="227" y="7"/>
                  </a:lnTo>
                  <a:lnTo>
                    <a:pt x="246" y="1"/>
                  </a:lnTo>
                  <a:lnTo>
                    <a:pt x="284" y="0"/>
                  </a:lnTo>
                  <a:lnTo>
                    <a:pt x="323" y="18"/>
                  </a:lnTo>
                  <a:lnTo>
                    <a:pt x="356" y="56"/>
                  </a:lnTo>
                  <a:lnTo>
                    <a:pt x="371" y="83"/>
                  </a:lnTo>
                  <a:lnTo>
                    <a:pt x="383" y="116"/>
                  </a:lnTo>
                  <a:lnTo>
                    <a:pt x="403" y="102"/>
                  </a:lnTo>
                  <a:lnTo>
                    <a:pt x="421" y="91"/>
                  </a:lnTo>
                  <a:lnTo>
                    <a:pt x="454" y="75"/>
                  </a:lnTo>
                  <a:lnTo>
                    <a:pt x="480" y="67"/>
                  </a:lnTo>
                  <a:lnTo>
                    <a:pt x="500" y="67"/>
                  </a:lnTo>
                  <a:lnTo>
                    <a:pt x="527" y="85"/>
                  </a:lnTo>
                  <a:lnTo>
                    <a:pt x="538" y="122"/>
                  </a:lnTo>
                  <a:lnTo>
                    <a:pt x="535" y="173"/>
                  </a:lnTo>
                  <a:lnTo>
                    <a:pt x="528" y="201"/>
                  </a:lnTo>
                  <a:lnTo>
                    <a:pt x="521" y="229"/>
                  </a:lnTo>
                  <a:lnTo>
                    <a:pt x="511" y="257"/>
                  </a:lnTo>
                  <a:lnTo>
                    <a:pt x="501" y="284"/>
                  </a:lnTo>
                  <a:lnTo>
                    <a:pt x="490" y="309"/>
                  </a:lnTo>
                  <a:lnTo>
                    <a:pt x="479" y="331"/>
                  </a:lnTo>
                  <a:lnTo>
                    <a:pt x="511" y="322"/>
                  </a:lnTo>
                  <a:lnTo>
                    <a:pt x="540" y="319"/>
                  </a:lnTo>
                  <a:lnTo>
                    <a:pt x="583" y="327"/>
                  </a:lnTo>
                  <a:lnTo>
                    <a:pt x="612" y="352"/>
                  </a:lnTo>
                  <a:lnTo>
                    <a:pt x="628" y="390"/>
                  </a:lnTo>
                  <a:lnTo>
                    <a:pt x="633" y="435"/>
                  </a:lnTo>
                  <a:lnTo>
                    <a:pt x="630" y="484"/>
                  </a:lnTo>
                  <a:lnTo>
                    <a:pt x="619" y="535"/>
                  </a:lnTo>
                  <a:lnTo>
                    <a:pt x="611" y="558"/>
                  </a:lnTo>
                  <a:lnTo>
                    <a:pt x="603" y="580"/>
                  </a:lnTo>
                  <a:lnTo>
                    <a:pt x="654" y="567"/>
                  </a:lnTo>
                  <a:lnTo>
                    <a:pt x="693" y="566"/>
                  </a:lnTo>
                  <a:lnTo>
                    <a:pt x="721" y="575"/>
                  </a:lnTo>
                  <a:lnTo>
                    <a:pt x="740" y="592"/>
                  </a:lnTo>
                  <a:lnTo>
                    <a:pt x="752" y="618"/>
                  </a:lnTo>
                  <a:lnTo>
                    <a:pt x="755" y="650"/>
                  </a:lnTo>
                  <a:lnTo>
                    <a:pt x="752" y="686"/>
                  </a:lnTo>
                  <a:lnTo>
                    <a:pt x="742" y="727"/>
                  </a:lnTo>
                  <a:lnTo>
                    <a:pt x="730" y="769"/>
                  </a:lnTo>
                  <a:lnTo>
                    <a:pt x="722" y="790"/>
                  </a:lnTo>
                  <a:lnTo>
                    <a:pt x="714" y="812"/>
                  </a:lnTo>
                  <a:lnTo>
                    <a:pt x="706" y="834"/>
                  </a:lnTo>
                  <a:lnTo>
                    <a:pt x="697" y="855"/>
                  </a:lnTo>
                  <a:lnTo>
                    <a:pt x="687" y="876"/>
                  </a:lnTo>
                  <a:lnTo>
                    <a:pt x="678" y="896"/>
                  </a:lnTo>
                  <a:lnTo>
                    <a:pt x="668" y="915"/>
                  </a:lnTo>
                  <a:lnTo>
                    <a:pt x="659" y="934"/>
                  </a:lnTo>
                  <a:lnTo>
                    <a:pt x="650" y="952"/>
                  </a:lnTo>
                  <a:lnTo>
                    <a:pt x="641" y="967"/>
                  </a:lnTo>
                  <a:lnTo>
                    <a:pt x="624" y="995"/>
                  </a:lnTo>
                  <a:lnTo>
                    <a:pt x="612" y="1015"/>
                  </a:lnTo>
                  <a:lnTo>
                    <a:pt x="601" y="1026"/>
                  </a:lnTo>
                  <a:lnTo>
                    <a:pt x="589" y="1031"/>
                  </a:lnTo>
                  <a:lnTo>
                    <a:pt x="564" y="1027"/>
                  </a:lnTo>
                  <a:lnTo>
                    <a:pt x="549" y="1008"/>
                  </a:lnTo>
                  <a:lnTo>
                    <a:pt x="552" y="979"/>
                  </a:lnTo>
                  <a:lnTo>
                    <a:pt x="562" y="963"/>
                  </a:lnTo>
                  <a:lnTo>
                    <a:pt x="573" y="944"/>
                  </a:lnTo>
                  <a:lnTo>
                    <a:pt x="586" y="924"/>
                  </a:lnTo>
                  <a:lnTo>
                    <a:pt x="601" y="903"/>
                  </a:lnTo>
                  <a:lnTo>
                    <a:pt x="616" y="882"/>
                  </a:lnTo>
                  <a:lnTo>
                    <a:pt x="630" y="859"/>
                  </a:lnTo>
                  <a:lnTo>
                    <a:pt x="646" y="837"/>
                  </a:lnTo>
                  <a:lnTo>
                    <a:pt x="660" y="812"/>
                  </a:lnTo>
                  <a:lnTo>
                    <a:pt x="673" y="789"/>
                  </a:lnTo>
                  <a:lnTo>
                    <a:pt x="684" y="765"/>
                  </a:lnTo>
                  <a:lnTo>
                    <a:pt x="699" y="718"/>
                  </a:lnTo>
                  <a:lnTo>
                    <a:pt x="703" y="672"/>
                  </a:lnTo>
                  <a:lnTo>
                    <a:pt x="699" y="650"/>
                  </a:lnTo>
                  <a:lnTo>
                    <a:pt x="690" y="629"/>
                  </a:lnTo>
                  <a:lnTo>
                    <a:pt x="678" y="619"/>
                  </a:lnTo>
                  <a:lnTo>
                    <a:pt x="661" y="620"/>
                  </a:lnTo>
                  <a:lnTo>
                    <a:pt x="615" y="641"/>
                  </a:lnTo>
                  <a:lnTo>
                    <a:pt x="592" y="657"/>
                  </a:lnTo>
                  <a:lnTo>
                    <a:pt x="570" y="673"/>
                  </a:lnTo>
                  <a:lnTo>
                    <a:pt x="552" y="685"/>
                  </a:lnTo>
                  <a:lnTo>
                    <a:pt x="540" y="692"/>
                  </a:lnTo>
                  <a:lnTo>
                    <a:pt x="508" y="698"/>
                  </a:lnTo>
                  <a:lnTo>
                    <a:pt x="497" y="682"/>
                  </a:lnTo>
                  <a:lnTo>
                    <a:pt x="500" y="649"/>
                  </a:lnTo>
                  <a:lnTo>
                    <a:pt x="506" y="628"/>
                  </a:lnTo>
                  <a:lnTo>
                    <a:pt x="514" y="605"/>
                  </a:lnTo>
                  <a:lnTo>
                    <a:pt x="523" y="580"/>
                  </a:lnTo>
                  <a:lnTo>
                    <a:pt x="534" y="555"/>
                  </a:lnTo>
                  <a:lnTo>
                    <a:pt x="544" y="530"/>
                  </a:lnTo>
                  <a:lnTo>
                    <a:pt x="554" y="507"/>
                  </a:lnTo>
                  <a:lnTo>
                    <a:pt x="569" y="464"/>
                  </a:lnTo>
                  <a:lnTo>
                    <a:pt x="576" y="435"/>
                  </a:lnTo>
                  <a:lnTo>
                    <a:pt x="574" y="407"/>
                  </a:lnTo>
                  <a:lnTo>
                    <a:pt x="568" y="389"/>
                  </a:lnTo>
                  <a:lnTo>
                    <a:pt x="558" y="379"/>
                  </a:lnTo>
                  <a:lnTo>
                    <a:pt x="545" y="376"/>
                  </a:lnTo>
                  <a:lnTo>
                    <a:pt x="512" y="384"/>
                  </a:lnTo>
                  <a:lnTo>
                    <a:pt x="475" y="404"/>
                  </a:lnTo>
                  <a:lnTo>
                    <a:pt x="457" y="415"/>
                  </a:lnTo>
                  <a:lnTo>
                    <a:pt x="439" y="425"/>
                  </a:lnTo>
                  <a:lnTo>
                    <a:pt x="422" y="434"/>
                  </a:lnTo>
                  <a:lnTo>
                    <a:pt x="408" y="438"/>
                  </a:lnTo>
                  <a:lnTo>
                    <a:pt x="389" y="432"/>
                  </a:lnTo>
                  <a:lnTo>
                    <a:pt x="385" y="397"/>
                  </a:lnTo>
                  <a:lnTo>
                    <a:pt x="393" y="363"/>
                  </a:lnTo>
                  <a:lnTo>
                    <a:pt x="406" y="331"/>
                  </a:lnTo>
                  <a:lnTo>
                    <a:pt x="414" y="315"/>
                  </a:lnTo>
                  <a:lnTo>
                    <a:pt x="422" y="299"/>
                  </a:lnTo>
                  <a:lnTo>
                    <a:pt x="440" y="267"/>
                  </a:lnTo>
                  <a:lnTo>
                    <a:pt x="457" y="235"/>
                  </a:lnTo>
                  <a:lnTo>
                    <a:pt x="470" y="203"/>
                  </a:lnTo>
                  <a:lnTo>
                    <a:pt x="478" y="136"/>
                  </a:lnTo>
                  <a:lnTo>
                    <a:pt x="443" y="152"/>
                  </a:lnTo>
                  <a:lnTo>
                    <a:pt x="419" y="172"/>
                  </a:lnTo>
                  <a:lnTo>
                    <a:pt x="400" y="195"/>
                  </a:lnTo>
                  <a:lnTo>
                    <a:pt x="389" y="208"/>
                  </a:lnTo>
                  <a:lnTo>
                    <a:pt x="378" y="224"/>
                  </a:lnTo>
                  <a:lnTo>
                    <a:pt x="363" y="240"/>
                  </a:lnTo>
                  <a:lnTo>
                    <a:pt x="352" y="248"/>
                  </a:lnTo>
                  <a:lnTo>
                    <a:pt x="338" y="243"/>
                  </a:lnTo>
                  <a:lnTo>
                    <a:pt x="326" y="177"/>
                  </a:lnTo>
                  <a:lnTo>
                    <a:pt x="320" y="132"/>
                  </a:lnTo>
                  <a:lnTo>
                    <a:pt x="314" y="110"/>
                  </a:lnTo>
                  <a:lnTo>
                    <a:pt x="307" y="91"/>
                  </a:lnTo>
                  <a:lnTo>
                    <a:pt x="297" y="74"/>
                  </a:lnTo>
                  <a:lnTo>
                    <a:pt x="284" y="62"/>
                  </a:lnTo>
                  <a:lnTo>
                    <a:pt x="267" y="54"/>
                  </a:lnTo>
                  <a:lnTo>
                    <a:pt x="245" y="53"/>
                  </a:lnTo>
                  <a:lnTo>
                    <a:pt x="219" y="66"/>
                  </a:lnTo>
                  <a:lnTo>
                    <a:pt x="202" y="96"/>
                  </a:lnTo>
                  <a:lnTo>
                    <a:pt x="188" y="176"/>
                  </a:lnTo>
                  <a:lnTo>
                    <a:pt x="181" y="211"/>
                  </a:lnTo>
                  <a:lnTo>
                    <a:pt x="176" y="224"/>
                  </a:lnTo>
                  <a:lnTo>
                    <a:pt x="169" y="233"/>
                  </a:lnTo>
                  <a:lnTo>
                    <a:pt x="148" y="235"/>
                  </a:lnTo>
                  <a:lnTo>
                    <a:pt x="112" y="210"/>
                  </a:lnTo>
                  <a:lnTo>
                    <a:pt x="100" y="252"/>
                  </a:lnTo>
                  <a:lnTo>
                    <a:pt x="108" y="308"/>
                  </a:lnTo>
                  <a:lnTo>
                    <a:pt x="115" y="338"/>
                  </a:lnTo>
                  <a:lnTo>
                    <a:pt x="125" y="370"/>
                  </a:lnTo>
                  <a:lnTo>
                    <a:pt x="135" y="403"/>
                  </a:lnTo>
                  <a:lnTo>
                    <a:pt x="146" y="434"/>
                  </a:lnTo>
                  <a:lnTo>
                    <a:pt x="156" y="463"/>
                  </a:lnTo>
                  <a:lnTo>
                    <a:pt x="164" y="491"/>
                  </a:lnTo>
                  <a:lnTo>
                    <a:pt x="172" y="535"/>
                  </a:lnTo>
                  <a:lnTo>
                    <a:pt x="170" y="550"/>
                  </a:lnTo>
                  <a:lnTo>
                    <a:pt x="164" y="559"/>
                  </a:lnTo>
                  <a:lnTo>
                    <a:pt x="133" y="558"/>
                  </a:lnTo>
                  <a:lnTo>
                    <a:pt x="99" y="541"/>
                  </a:lnTo>
                  <a:lnTo>
                    <a:pt x="83" y="532"/>
                  </a:lnTo>
                  <a:lnTo>
                    <a:pt x="65" y="527"/>
                  </a:lnTo>
                  <a:lnTo>
                    <a:pt x="54" y="551"/>
                  </a:lnTo>
                  <a:lnTo>
                    <a:pt x="50" y="576"/>
                  </a:lnTo>
                  <a:lnTo>
                    <a:pt x="54" y="601"/>
                  </a:lnTo>
                  <a:lnTo>
                    <a:pt x="62" y="626"/>
                  </a:lnTo>
                  <a:lnTo>
                    <a:pt x="76" y="650"/>
                  </a:lnTo>
                  <a:lnTo>
                    <a:pt x="84" y="662"/>
                  </a:lnTo>
                  <a:lnTo>
                    <a:pt x="93" y="674"/>
                  </a:lnTo>
                  <a:lnTo>
                    <a:pt x="113" y="698"/>
                  </a:lnTo>
                  <a:lnTo>
                    <a:pt x="123" y="710"/>
                  </a:lnTo>
                  <a:lnTo>
                    <a:pt x="133" y="721"/>
                  </a:lnTo>
                  <a:lnTo>
                    <a:pt x="144" y="732"/>
                  </a:lnTo>
                  <a:lnTo>
                    <a:pt x="154" y="743"/>
                  </a:lnTo>
                  <a:lnTo>
                    <a:pt x="164" y="754"/>
                  </a:lnTo>
                  <a:lnTo>
                    <a:pt x="174" y="764"/>
                  </a:lnTo>
                  <a:lnTo>
                    <a:pt x="183" y="774"/>
                  </a:lnTo>
                  <a:lnTo>
                    <a:pt x="192" y="783"/>
                  </a:lnTo>
                  <a:lnTo>
                    <a:pt x="207" y="801"/>
                  </a:lnTo>
                  <a:lnTo>
                    <a:pt x="225" y="833"/>
                  </a:lnTo>
                  <a:lnTo>
                    <a:pt x="225" y="846"/>
                  </a:lnTo>
                  <a:lnTo>
                    <a:pt x="217" y="856"/>
                  </a:lnTo>
                  <a:lnTo>
                    <a:pt x="203" y="865"/>
                  </a:lnTo>
                  <a:lnTo>
                    <a:pt x="189" y="871"/>
                  </a:lnTo>
                  <a:lnTo>
                    <a:pt x="159" y="880"/>
                  </a:lnTo>
                  <a:lnTo>
                    <a:pt x="100" y="904"/>
                  </a:lnTo>
                  <a:lnTo>
                    <a:pt x="103" y="933"/>
                  </a:lnTo>
                  <a:lnTo>
                    <a:pt x="111" y="948"/>
                  </a:lnTo>
                  <a:lnTo>
                    <a:pt x="125" y="962"/>
                  </a:lnTo>
                  <a:lnTo>
                    <a:pt x="142" y="976"/>
                  </a:lnTo>
                  <a:lnTo>
                    <a:pt x="161" y="990"/>
                  </a:lnTo>
                  <a:lnTo>
                    <a:pt x="184" y="1003"/>
                  </a:lnTo>
                  <a:lnTo>
                    <a:pt x="208" y="1016"/>
                  </a:lnTo>
                  <a:lnTo>
                    <a:pt x="234" y="1028"/>
                  </a:lnTo>
                  <a:lnTo>
                    <a:pt x="259" y="1040"/>
                  </a:lnTo>
                  <a:lnTo>
                    <a:pt x="284" y="1049"/>
                  </a:lnTo>
                  <a:lnTo>
                    <a:pt x="308" y="1057"/>
                  </a:lnTo>
                  <a:lnTo>
                    <a:pt x="351" y="1069"/>
                  </a:lnTo>
                  <a:lnTo>
                    <a:pt x="382" y="1073"/>
                  </a:lnTo>
                  <a:lnTo>
                    <a:pt x="398" y="1083"/>
                  </a:lnTo>
                  <a:lnTo>
                    <a:pt x="397" y="1092"/>
                  </a:lnTo>
                  <a:lnTo>
                    <a:pt x="388" y="1099"/>
                  </a:lnTo>
                  <a:lnTo>
                    <a:pt x="363" y="1108"/>
                  </a:lnTo>
                  <a:lnTo>
                    <a:pt x="336" y="1112"/>
                  </a:lnTo>
                  <a:lnTo>
                    <a:pt x="276" y="1110"/>
                  </a:lnTo>
                  <a:lnTo>
                    <a:pt x="213" y="1094"/>
                  </a:lnTo>
                  <a:lnTo>
                    <a:pt x="182" y="1082"/>
                  </a:lnTo>
                  <a:lnTo>
                    <a:pt x="153" y="1067"/>
                  </a:lnTo>
                  <a:lnTo>
                    <a:pt x="126" y="1049"/>
                  </a:lnTo>
                  <a:lnTo>
                    <a:pt x="101" y="1028"/>
                  </a:lnTo>
                  <a:lnTo>
                    <a:pt x="90" y="1017"/>
                  </a:lnTo>
                  <a:lnTo>
                    <a:pt x="81" y="1006"/>
                  </a:lnTo>
                  <a:lnTo>
                    <a:pt x="64" y="982"/>
                  </a:lnTo>
                  <a:lnTo>
                    <a:pt x="46" y="929"/>
                  </a:lnTo>
                  <a:lnTo>
                    <a:pt x="46" y="915"/>
                  </a:lnTo>
                  <a:lnTo>
                    <a:pt x="47" y="900"/>
                  </a:lnTo>
                  <a:lnTo>
                    <a:pt x="54" y="871"/>
                  </a:lnTo>
                  <a:lnTo>
                    <a:pt x="54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3" name="Freeform 35">
              <a:extLst>
                <a:ext uri="{FF2B5EF4-FFF2-40B4-BE49-F238E27FC236}">
                  <a16:creationId xmlns:a16="http://schemas.microsoft.com/office/drawing/2014/main" id="{E1C30ABA-61A8-4557-BA20-7970A6F0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835"/>
              <a:ext cx="533" cy="425"/>
            </a:xfrm>
            <a:custGeom>
              <a:avLst/>
              <a:gdLst>
                <a:gd name="T0" fmla="*/ 607 w 1066"/>
                <a:gd name="T1" fmla="*/ 126 h 849"/>
                <a:gd name="T2" fmla="*/ 306 w 1066"/>
                <a:gd name="T3" fmla="*/ 202 h 849"/>
                <a:gd name="T4" fmla="*/ 319 w 1066"/>
                <a:gd name="T5" fmla="*/ 268 h 849"/>
                <a:gd name="T6" fmla="*/ 168 w 1066"/>
                <a:gd name="T7" fmla="*/ 331 h 849"/>
                <a:gd name="T8" fmla="*/ 50 w 1066"/>
                <a:gd name="T9" fmla="*/ 406 h 849"/>
                <a:gd name="T10" fmla="*/ 78 w 1066"/>
                <a:gd name="T11" fmla="*/ 469 h 849"/>
                <a:gd name="T12" fmla="*/ 10 w 1066"/>
                <a:gd name="T13" fmla="*/ 561 h 849"/>
                <a:gd name="T14" fmla="*/ 21 w 1066"/>
                <a:gd name="T15" fmla="*/ 681 h 849"/>
                <a:gd name="T16" fmla="*/ 106 w 1066"/>
                <a:gd name="T17" fmla="*/ 715 h 849"/>
                <a:gd name="T18" fmla="*/ 177 w 1066"/>
                <a:gd name="T19" fmla="*/ 817 h 849"/>
                <a:gd name="T20" fmla="*/ 254 w 1066"/>
                <a:gd name="T21" fmla="*/ 839 h 849"/>
                <a:gd name="T22" fmla="*/ 328 w 1066"/>
                <a:gd name="T23" fmla="*/ 782 h 849"/>
                <a:gd name="T24" fmla="*/ 375 w 1066"/>
                <a:gd name="T25" fmla="*/ 727 h 849"/>
                <a:gd name="T26" fmla="*/ 425 w 1066"/>
                <a:gd name="T27" fmla="*/ 742 h 849"/>
                <a:gd name="T28" fmla="*/ 490 w 1066"/>
                <a:gd name="T29" fmla="*/ 789 h 849"/>
                <a:gd name="T30" fmla="*/ 614 w 1066"/>
                <a:gd name="T31" fmla="*/ 738 h 849"/>
                <a:gd name="T32" fmla="*/ 683 w 1066"/>
                <a:gd name="T33" fmla="*/ 667 h 849"/>
                <a:gd name="T34" fmla="*/ 716 w 1066"/>
                <a:gd name="T35" fmla="*/ 753 h 849"/>
                <a:gd name="T36" fmla="*/ 789 w 1066"/>
                <a:gd name="T37" fmla="*/ 777 h 849"/>
                <a:gd name="T38" fmla="*/ 879 w 1066"/>
                <a:gd name="T39" fmla="*/ 715 h 849"/>
                <a:gd name="T40" fmla="*/ 940 w 1066"/>
                <a:gd name="T41" fmla="*/ 648 h 849"/>
                <a:gd name="T42" fmla="*/ 993 w 1066"/>
                <a:gd name="T43" fmla="*/ 574 h 849"/>
                <a:gd name="T44" fmla="*/ 1037 w 1066"/>
                <a:gd name="T45" fmla="*/ 506 h 849"/>
                <a:gd name="T46" fmla="*/ 1066 w 1066"/>
                <a:gd name="T47" fmla="*/ 429 h 849"/>
                <a:gd name="T48" fmla="*/ 1002 w 1066"/>
                <a:gd name="T49" fmla="*/ 424 h 849"/>
                <a:gd name="T50" fmla="*/ 950 w 1066"/>
                <a:gd name="T51" fmla="*/ 528 h 849"/>
                <a:gd name="T52" fmla="*/ 898 w 1066"/>
                <a:gd name="T53" fmla="*/ 623 h 849"/>
                <a:gd name="T54" fmla="*/ 850 w 1066"/>
                <a:gd name="T55" fmla="*/ 682 h 849"/>
                <a:gd name="T56" fmla="*/ 768 w 1066"/>
                <a:gd name="T57" fmla="*/ 718 h 849"/>
                <a:gd name="T58" fmla="*/ 749 w 1066"/>
                <a:gd name="T59" fmla="*/ 556 h 849"/>
                <a:gd name="T60" fmla="*/ 691 w 1066"/>
                <a:gd name="T61" fmla="*/ 544 h 849"/>
                <a:gd name="T62" fmla="*/ 627 w 1066"/>
                <a:gd name="T63" fmla="*/ 619 h 849"/>
                <a:gd name="T64" fmla="*/ 565 w 1066"/>
                <a:gd name="T65" fmla="*/ 696 h 849"/>
                <a:gd name="T66" fmla="*/ 500 w 1066"/>
                <a:gd name="T67" fmla="*/ 731 h 849"/>
                <a:gd name="T68" fmla="*/ 462 w 1066"/>
                <a:gd name="T69" fmla="*/ 570 h 849"/>
                <a:gd name="T70" fmla="*/ 391 w 1066"/>
                <a:gd name="T71" fmla="*/ 593 h 849"/>
                <a:gd name="T72" fmla="*/ 340 w 1066"/>
                <a:gd name="T73" fmla="*/ 667 h 849"/>
                <a:gd name="T74" fmla="*/ 300 w 1066"/>
                <a:gd name="T75" fmla="*/ 727 h 849"/>
                <a:gd name="T76" fmla="*/ 251 w 1066"/>
                <a:gd name="T77" fmla="*/ 773 h 849"/>
                <a:gd name="T78" fmla="*/ 247 w 1066"/>
                <a:gd name="T79" fmla="*/ 684 h 849"/>
                <a:gd name="T80" fmla="*/ 258 w 1066"/>
                <a:gd name="T81" fmla="*/ 605 h 849"/>
                <a:gd name="T82" fmla="*/ 153 w 1066"/>
                <a:gd name="T83" fmla="*/ 646 h 849"/>
                <a:gd name="T84" fmla="*/ 47 w 1066"/>
                <a:gd name="T85" fmla="*/ 621 h 849"/>
                <a:gd name="T86" fmla="*/ 78 w 1066"/>
                <a:gd name="T87" fmla="*/ 549 h 849"/>
                <a:gd name="T88" fmla="*/ 167 w 1066"/>
                <a:gd name="T89" fmla="*/ 465 h 849"/>
                <a:gd name="T90" fmla="*/ 117 w 1066"/>
                <a:gd name="T91" fmla="*/ 427 h 849"/>
                <a:gd name="T92" fmla="*/ 199 w 1066"/>
                <a:gd name="T93" fmla="*/ 374 h 849"/>
                <a:gd name="T94" fmla="*/ 428 w 1066"/>
                <a:gd name="T95" fmla="*/ 317 h 849"/>
                <a:gd name="T96" fmla="*/ 413 w 1066"/>
                <a:gd name="T97" fmla="*/ 260 h 849"/>
                <a:gd name="T98" fmla="*/ 384 w 1066"/>
                <a:gd name="T99" fmla="*/ 206 h 849"/>
                <a:gd name="T100" fmla="*/ 452 w 1066"/>
                <a:gd name="T101" fmla="*/ 175 h 849"/>
                <a:gd name="T102" fmla="*/ 676 w 1066"/>
                <a:gd name="T103" fmla="*/ 214 h 849"/>
                <a:gd name="T104" fmla="*/ 721 w 1066"/>
                <a:gd name="T105" fmla="*/ 132 h 849"/>
                <a:gd name="T106" fmla="*/ 773 w 1066"/>
                <a:gd name="T107" fmla="*/ 61 h 849"/>
                <a:gd name="T108" fmla="*/ 885 w 1066"/>
                <a:gd name="T109" fmla="*/ 123 h 849"/>
                <a:gd name="T110" fmla="*/ 965 w 1066"/>
                <a:gd name="T111" fmla="*/ 189 h 849"/>
                <a:gd name="T112" fmla="*/ 1015 w 1066"/>
                <a:gd name="T113" fmla="*/ 238 h 849"/>
                <a:gd name="T114" fmla="*/ 995 w 1066"/>
                <a:gd name="T115" fmla="*/ 144 h 849"/>
                <a:gd name="T116" fmla="*/ 945 w 1066"/>
                <a:gd name="T117" fmla="*/ 83 h 849"/>
                <a:gd name="T118" fmla="*/ 892 w 1066"/>
                <a:gd name="T119" fmla="*/ 42 h 849"/>
                <a:gd name="T120" fmla="*/ 761 w 1066"/>
                <a:gd name="T12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6" h="849">
                  <a:moveTo>
                    <a:pt x="660" y="45"/>
                  </a:moveTo>
                  <a:lnTo>
                    <a:pt x="658" y="92"/>
                  </a:lnTo>
                  <a:lnTo>
                    <a:pt x="660" y="138"/>
                  </a:lnTo>
                  <a:lnTo>
                    <a:pt x="607" y="126"/>
                  </a:lnTo>
                  <a:lnTo>
                    <a:pt x="539" y="123"/>
                  </a:lnTo>
                  <a:lnTo>
                    <a:pt x="396" y="144"/>
                  </a:lnTo>
                  <a:lnTo>
                    <a:pt x="340" y="168"/>
                  </a:lnTo>
                  <a:lnTo>
                    <a:pt x="306" y="202"/>
                  </a:lnTo>
                  <a:lnTo>
                    <a:pt x="301" y="222"/>
                  </a:lnTo>
                  <a:lnTo>
                    <a:pt x="305" y="244"/>
                  </a:lnTo>
                  <a:lnTo>
                    <a:pt x="311" y="256"/>
                  </a:lnTo>
                  <a:lnTo>
                    <a:pt x="319" y="268"/>
                  </a:lnTo>
                  <a:lnTo>
                    <a:pt x="331" y="281"/>
                  </a:lnTo>
                  <a:lnTo>
                    <a:pt x="345" y="295"/>
                  </a:lnTo>
                  <a:lnTo>
                    <a:pt x="227" y="313"/>
                  </a:lnTo>
                  <a:lnTo>
                    <a:pt x="168" y="331"/>
                  </a:lnTo>
                  <a:lnTo>
                    <a:pt x="115" y="353"/>
                  </a:lnTo>
                  <a:lnTo>
                    <a:pt x="93" y="365"/>
                  </a:lnTo>
                  <a:lnTo>
                    <a:pt x="74" y="378"/>
                  </a:lnTo>
                  <a:lnTo>
                    <a:pt x="50" y="406"/>
                  </a:lnTo>
                  <a:lnTo>
                    <a:pt x="50" y="438"/>
                  </a:lnTo>
                  <a:lnTo>
                    <a:pt x="60" y="453"/>
                  </a:lnTo>
                  <a:lnTo>
                    <a:pt x="68" y="461"/>
                  </a:lnTo>
                  <a:lnTo>
                    <a:pt x="78" y="469"/>
                  </a:lnTo>
                  <a:lnTo>
                    <a:pt x="66" y="480"/>
                  </a:lnTo>
                  <a:lnTo>
                    <a:pt x="56" y="491"/>
                  </a:lnTo>
                  <a:lnTo>
                    <a:pt x="36" y="514"/>
                  </a:lnTo>
                  <a:lnTo>
                    <a:pt x="10" y="561"/>
                  </a:lnTo>
                  <a:lnTo>
                    <a:pt x="0" y="606"/>
                  </a:lnTo>
                  <a:lnTo>
                    <a:pt x="3" y="647"/>
                  </a:lnTo>
                  <a:lnTo>
                    <a:pt x="10" y="666"/>
                  </a:lnTo>
                  <a:lnTo>
                    <a:pt x="21" y="681"/>
                  </a:lnTo>
                  <a:lnTo>
                    <a:pt x="37" y="694"/>
                  </a:lnTo>
                  <a:lnTo>
                    <a:pt x="56" y="704"/>
                  </a:lnTo>
                  <a:lnTo>
                    <a:pt x="79" y="711"/>
                  </a:lnTo>
                  <a:lnTo>
                    <a:pt x="106" y="715"/>
                  </a:lnTo>
                  <a:lnTo>
                    <a:pt x="171" y="709"/>
                  </a:lnTo>
                  <a:lnTo>
                    <a:pt x="169" y="755"/>
                  </a:lnTo>
                  <a:lnTo>
                    <a:pt x="171" y="791"/>
                  </a:lnTo>
                  <a:lnTo>
                    <a:pt x="177" y="817"/>
                  </a:lnTo>
                  <a:lnTo>
                    <a:pt x="187" y="835"/>
                  </a:lnTo>
                  <a:lnTo>
                    <a:pt x="200" y="845"/>
                  </a:lnTo>
                  <a:lnTo>
                    <a:pt x="216" y="849"/>
                  </a:lnTo>
                  <a:lnTo>
                    <a:pt x="254" y="839"/>
                  </a:lnTo>
                  <a:lnTo>
                    <a:pt x="275" y="827"/>
                  </a:lnTo>
                  <a:lnTo>
                    <a:pt x="296" y="811"/>
                  </a:lnTo>
                  <a:lnTo>
                    <a:pt x="317" y="792"/>
                  </a:lnTo>
                  <a:lnTo>
                    <a:pt x="328" y="782"/>
                  </a:lnTo>
                  <a:lnTo>
                    <a:pt x="338" y="772"/>
                  </a:lnTo>
                  <a:lnTo>
                    <a:pt x="348" y="761"/>
                  </a:lnTo>
                  <a:lnTo>
                    <a:pt x="357" y="750"/>
                  </a:lnTo>
                  <a:lnTo>
                    <a:pt x="375" y="727"/>
                  </a:lnTo>
                  <a:lnTo>
                    <a:pt x="392" y="705"/>
                  </a:lnTo>
                  <a:lnTo>
                    <a:pt x="405" y="684"/>
                  </a:lnTo>
                  <a:lnTo>
                    <a:pt x="414" y="717"/>
                  </a:lnTo>
                  <a:lnTo>
                    <a:pt x="425" y="742"/>
                  </a:lnTo>
                  <a:lnTo>
                    <a:pt x="438" y="763"/>
                  </a:lnTo>
                  <a:lnTo>
                    <a:pt x="453" y="777"/>
                  </a:lnTo>
                  <a:lnTo>
                    <a:pt x="471" y="786"/>
                  </a:lnTo>
                  <a:lnTo>
                    <a:pt x="490" y="789"/>
                  </a:lnTo>
                  <a:lnTo>
                    <a:pt x="530" y="785"/>
                  </a:lnTo>
                  <a:lnTo>
                    <a:pt x="572" y="767"/>
                  </a:lnTo>
                  <a:lnTo>
                    <a:pt x="594" y="754"/>
                  </a:lnTo>
                  <a:lnTo>
                    <a:pt x="614" y="738"/>
                  </a:lnTo>
                  <a:lnTo>
                    <a:pt x="634" y="721"/>
                  </a:lnTo>
                  <a:lnTo>
                    <a:pt x="652" y="704"/>
                  </a:lnTo>
                  <a:lnTo>
                    <a:pt x="668" y="685"/>
                  </a:lnTo>
                  <a:lnTo>
                    <a:pt x="683" y="667"/>
                  </a:lnTo>
                  <a:lnTo>
                    <a:pt x="689" y="694"/>
                  </a:lnTo>
                  <a:lnTo>
                    <a:pt x="697" y="717"/>
                  </a:lnTo>
                  <a:lnTo>
                    <a:pt x="706" y="736"/>
                  </a:lnTo>
                  <a:lnTo>
                    <a:pt x="716" y="753"/>
                  </a:lnTo>
                  <a:lnTo>
                    <a:pt x="726" y="765"/>
                  </a:lnTo>
                  <a:lnTo>
                    <a:pt x="737" y="773"/>
                  </a:lnTo>
                  <a:lnTo>
                    <a:pt x="762" y="781"/>
                  </a:lnTo>
                  <a:lnTo>
                    <a:pt x="789" y="777"/>
                  </a:lnTo>
                  <a:lnTo>
                    <a:pt x="819" y="764"/>
                  </a:lnTo>
                  <a:lnTo>
                    <a:pt x="849" y="742"/>
                  </a:lnTo>
                  <a:lnTo>
                    <a:pt x="864" y="729"/>
                  </a:lnTo>
                  <a:lnTo>
                    <a:pt x="879" y="715"/>
                  </a:lnTo>
                  <a:lnTo>
                    <a:pt x="894" y="699"/>
                  </a:lnTo>
                  <a:lnTo>
                    <a:pt x="909" y="683"/>
                  </a:lnTo>
                  <a:lnTo>
                    <a:pt x="925" y="666"/>
                  </a:lnTo>
                  <a:lnTo>
                    <a:pt x="940" y="648"/>
                  </a:lnTo>
                  <a:lnTo>
                    <a:pt x="954" y="629"/>
                  </a:lnTo>
                  <a:lnTo>
                    <a:pt x="967" y="610"/>
                  </a:lnTo>
                  <a:lnTo>
                    <a:pt x="981" y="592"/>
                  </a:lnTo>
                  <a:lnTo>
                    <a:pt x="993" y="574"/>
                  </a:lnTo>
                  <a:lnTo>
                    <a:pt x="1005" y="556"/>
                  </a:lnTo>
                  <a:lnTo>
                    <a:pt x="1016" y="539"/>
                  </a:lnTo>
                  <a:lnTo>
                    <a:pt x="1027" y="521"/>
                  </a:lnTo>
                  <a:lnTo>
                    <a:pt x="1037" y="506"/>
                  </a:lnTo>
                  <a:lnTo>
                    <a:pt x="1045" y="492"/>
                  </a:lnTo>
                  <a:lnTo>
                    <a:pt x="1052" y="479"/>
                  </a:lnTo>
                  <a:lnTo>
                    <a:pt x="1064" y="458"/>
                  </a:lnTo>
                  <a:lnTo>
                    <a:pt x="1066" y="429"/>
                  </a:lnTo>
                  <a:lnTo>
                    <a:pt x="1060" y="419"/>
                  </a:lnTo>
                  <a:lnTo>
                    <a:pt x="1050" y="409"/>
                  </a:lnTo>
                  <a:lnTo>
                    <a:pt x="1026" y="406"/>
                  </a:lnTo>
                  <a:lnTo>
                    <a:pt x="1002" y="424"/>
                  </a:lnTo>
                  <a:lnTo>
                    <a:pt x="982" y="460"/>
                  </a:lnTo>
                  <a:lnTo>
                    <a:pt x="972" y="481"/>
                  </a:lnTo>
                  <a:lnTo>
                    <a:pt x="961" y="503"/>
                  </a:lnTo>
                  <a:lnTo>
                    <a:pt x="950" y="528"/>
                  </a:lnTo>
                  <a:lnTo>
                    <a:pt x="938" y="552"/>
                  </a:lnTo>
                  <a:lnTo>
                    <a:pt x="926" y="576"/>
                  </a:lnTo>
                  <a:lnTo>
                    <a:pt x="912" y="600"/>
                  </a:lnTo>
                  <a:lnTo>
                    <a:pt x="898" y="623"/>
                  </a:lnTo>
                  <a:lnTo>
                    <a:pt x="883" y="645"/>
                  </a:lnTo>
                  <a:lnTo>
                    <a:pt x="867" y="665"/>
                  </a:lnTo>
                  <a:lnTo>
                    <a:pt x="859" y="674"/>
                  </a:lnTo>
                  <a:lnTo>
                    <a:pt x="850" y="682"/>
                  </a:lnTo>
                  <a:lnTo>
                    <a:pt x="832" y="696"/>
                  </a:lnTo>
                  <a:lnTo>
                    <a:pt x="812" y="708"/>
                  </a:lnTo>
                  <a:lnTo>
                    <a:pt x="790" y="715"/>
                  </a:lnTo>
                  <a:lnTo>
                    <a:pt x="768" y="718"/>
                  </a:lnTo>
                  <a:lnTo>
                    <a:pt x="754" y="713"/>
                  </a:lnTo>
                  <a:lnTo>
                    <a:pt x="746" y="697"/>
                  </a:lnTo>
                  <a:lnTo>
                    <a:pt x="742" y="647"/>
                  </a:lnTo>
                  <a:lnTo>
                    <a:pt x="749" y="556"/>
                  </a:lnTo>
                  <a:lnTo>
                    <a:pt x="745" y="537"/>
                  </a:lnTo>
                  <a:lnTo>
                    <a:pt x="738" y="526"/>
                  </a:lnTo>
                  <a:lnTo>
                    <a:pt x="718" y="525"/>
                  </a:lnTo>
                  <a:lnTo>
                    <a:pt x="691" y="544"/>
                  </a:lnTo>
                  <a:lnTo>
                    <a:pt x="675" y="560"/>
                  </a:lnTo>
                  <a:lnTo>
                    <a:pt x="659" y="578"/>
                  </a:lnTo>
                  <a:lnTo>
                    <a:pt x="643" y="598"/>
                  </a:lnTo>
                  <a:lnTo>
                    <a:pt x="627" y="619"/>
                  </a:lnTo>
                  <a:lnTo>
                    <a:pt x="610" y="641"/>
                  </a:lnTo>
                  <a:lnTo>
                    <a:pt x="595" y="661"/>
                  </a:lnTo>
                  <a:lnTo>
                    <a:pt x="579" y="680"/>
                  </a:lnTo>
                  <a:lnTo>
                    <a:pt x="565" y="696"/>
                  </a:lnTo>
                  <a:lnTo>
                    <a:pt x="553" y="708"/>
                  </a:lnTo>
                  <a:lnTo>
                    <a:pt x="543" y="716"/>
                  </a:lnTo>
                  <a:lnTo>
                    <a:pt x="518" y="728"/>
                  </a:lnTo>
                  <a:lnTo>
                    <a:pt x="500" y="731"/>
                  </a:lnTo>
                  <a:lnTo>
                    <a:pt x="476" y="719"/>
                  </a:lnTo>
                  <a:lnTo>
                    <a:pt x="467" y="687"/>
                  </a:lnTo>
                  <a:lnTo>
                    <a:pt x="466" y="645"/>
                  </a:lnTo>
                  <a:lnTo>
                    <a:pt x="462" y="570"/>
                  </a:lnTo>
                  <a:lnTo>
                    <a:pt x="457" y="560"/>
                  </a:lnTo>
                  <a:lnTo>
                    <a:pt x="448" y="556"/>
                  </a:lnTo>
                  <a:lnTo>
                    <a:pt x="416" y="570"/>
                  </a:lnTo>
                  <a:lnTo>
                    <a:pt x="391" y="593"/>
                  </a:lnTo>
                  <a:lnTo>
                    <a:pt x="369" y="620"/>
                  </a:lnTo>
                  <a:lnTo>
                    <a:pt x="359" y="636"/>
                  </a:lnTo>
                  <a:lnTo>
                    <a:pt x="349" y="652"/>
                  </a:lnTo>
                  <a:lnTo>
                    <a:pt x="340" y="667"/>
                  </a:lnTo>
                  <a:lnTo>
                    <a:pt x="330" y="683"/>
                  </a:lnTo>
                  <a:lnTo>
                    <a:pt x="320" y="698"/>
                  </a:lnTo>
                  <a:lnTo>
                    <a:pt x="311" y="713"/>
                  </a:lnTo>
                  <a:lnTo>
                    <a:pt x="300" y="727"/>
                  </a:lnTo>
                  <a:lnTo>
                    <a:pt x="290" y="740"/>
                  </a:lnTo>
                  <a:lnTo>
                    <a:pt x="278" y="753"/>
                  </a:lnTo>
                  <a:lnTo>
                    <a:pt x="264" y="764"/>
                  </a:lnTo>
                  <a:lnTo>
                    <a:pt x="251" y="773"/>
                  </a:lnTo>
                  <a:lnTo>
                    <a:pt x="236" y="780"/>
                  </a:lnTo>
                  <a:lnTo>
                    <a:pt x="233" y="742"/>
                  </a:lnTo>
                  <a:lnTo>
                    <a:pt x="237" y="712"/>
                  </a:lnTo>
                  <a:lnTo>
                    <a:pt x="247" y="684"/>
                  </a:lnTo>
                  <a:lnTo>
                    <a:pt x="261" y="650"/>
                  </a:lnTo>
                  <a:lnTo>
                    <a:pt x="271" y="615"/>
                  </a:lnTo>
                  <a:lnTo>
                    <a:pt x="266" y="607"/>
                  </a:lnTo>
                  <a:lnTo>
                    <a:pt x="258" y="605"/>
                  </a:lnTo>
                  <a:lnTo>
                    <a:pt x="232" y="612"/>
                  </a:lnTo>
                  <a:lnTo>
                    <a:pt x="196" y="628"/>
                  </a:lnTo>
                  <a:lnTo>
                    <a:pt x="175" y="638"/>
                  </a:lnTo>
                  <a:lnTo>
                    <a:pt x="153" y="646"/>
                  </a:lnTo>
                  <a:lnTo>
                    <a:pt x="111" y="656"/>
                  </a:lnTo>
                  <a:lnTo>
                    <a:pt x="75" y="650"/>
                  </a:lnTo>
                  <a:lnTo>
                    <a:pt x="60" y="639"/>
                  </a:lnTo>
                  <a:lnTo>
                    <a:pt x="47" y="621"/>
                  </a:lnTo>
                  <a:lnTo>
                    <a:pt x="45" y="591"/>
                  </a:lnTo>
                  <a:lnTo>
                    <a:pt x="52" y="576"/>
                  </a:lnTo>
                  <a:lnTo>
                    <a:pt x="64" y="562"/>
                  </a:lnTo>
                  <a:lnTo>
                    <a:pt x="78" y="549"/>
                  </a:lnTo>
                  <a:lnTo>
                    <a:pt x="93" y="536"/>
                  </a:lnTo>
                  <a:lnTo>
                    <a:pt x="110" y="522"/>
                  </a:lnTo>
                  <a:lnTo>
                    <a:pt x="126" y="510"/>
                  </a:lnTo>
                  <a:lnTo>
                    <a:pt x="167" y="465"/>
                  </a:lnTo>
                  <a:lnTo>
                    <a:pt x="165" y="454"/>
                  </a:lnTo>
                  <a:lnTo>
                    <a:pt x="156" y="445"/>
                  </a:lnTo>
                  <a:lnTo>
                    <a:pt x="141" y="435"/>
                  </a:lnTo>
                  <a:lnTo>
                    <a:pt x="117" y="427"/>
                  </a:lnTo>
                  <a:lnTo>
                    <a:pt x="129" y="409"/>
                  </a:lnTo>
                  <a:lnTo>
                    <a:pt x="147" y="396"/>
                  </a:lnTo>
                  <a:lnTo>
                    <a:pt x="172" y="384"/>
                  </a:lnTo>
                  <a:lnTo>
                    <a:pt x="199" y="374"/>
                  </a:lnTo>
                  <a:lnTo>
                    <a:pt x="230" y="365"/>
                  </a:lnTo>
                  <a:lnTo>
                    <a:pt x="262" y="357"/>
                  </a:lnTo>
                  <a:lnTo>
                    <a:pt x="327" y="344"/>
                  </a:lnTo>
                  <a:lnTo>
                    <a:pt x="428" y="317"/>
                  </a:lnTo>
                  <a:lnTo>
                    <a:pt x="445" y="296"/>
                  </a:lnTo>
                  <a:lnTo>
                    <a:pt x="442" y="284"/>
                  </a:lnTo>
                  <a:lnTo>
                    <a:pt x="429" y="270"/>
                  </a:lnTo>
                  <a:lnTo>
                    <a:pt x="413" y="260"/>
                  </a:lnTo>
                  <a:lnTo>
                    <a:pt x="397" y="250"/>
                  </a:lnTo>
                  <a:lnTo>
                    <a:pt x="367" y="227"/>
                  </a:lnTo>
                  <a:lnTo>
                    <a:pt x="374" y="216"/>
                  </a:lnTo>
                  <a:lnTo>
                    <a:pt x="384" y="206"/>
                  </a:lnTo>
                  <a:lnTo>
                    <a:pt x="393" y="197"/>
                  </a:lnTo>
                  <a:lnTo>
                    <a:pt x="403" y="190"/>
                  </a:lnTo>
                  <a:lnTo>
                    <a:pt x="426" y="180"/>
                  </a:lnTo>
                  <a:lnTo>
                    <a:pt x="452" y="175"/>
                  </a:lnTo>
                  <a:lnTo>
                    <a:pt x="510" y="177"/>
                  </a:lnTo>
                  <a:lnTo>
                    <a:pt x="569" y="189"/>
                  </a:lnTo>
                  <a:lnTo>
                    <a:pt x="627" y="204"/>
                  </a:lnTo>
                  <a:lnTo>
                    <a:pt x="676" y="214"/>
                  </a:lnTo>
                  <a:lnTo>
                    <a:pt x="712" y="213"/>
                  </a:lnTo>
                  <a:lnTo>
                    <a:pt x="728" y="195"/>
                  </a:lnTo>
                  <a:lnTo>
                    <a:pt x="728" y="162"/>
                  </a:lnTo>
                  <a:lnTo>
                    <a:pt x="721" y="132"/>
                  </a:lnTo>
                  <a:lnTo>
                    <a:pt x="713" y="69"/>
                  </a:lnTo>
                  <a:lnTo>
                    <a:pt x="724" y="60"/>
                  </a:lnTo>
                  <a:lnTo>
                    <a:pt x="738" y="56"/>
                  </a:lnTo>
                  <a:lnTo>
                    <a:pt x="773" y="61"/>
                  </a:lnTo>
                  <a:lnTo>
                    <a:pt x="817" y="79"/>
                  </a:lnTo>
                  <a:lnTo>
                    <a:pt x="840" y="93"/>
                  </a:lnTo>
                  <a:lnTo>
                    <a:pt x="863" y="107"/>
                  </a:lnTo>
                  <a:lnTo>
                    <a:pt x="885" y="123"/>
                  </a:lnTo>
                  <a:lnTo>
                    <a:pt x="907" y="139"/>
                  </a:lnTo>
                  <a:lnTo>
                    <a:pt x="929" y="156"/>
                  </a:lnTo>
                  <a:lnTo>
                    <a:pt x="948" y="173"/>
                  </a:lnTo>
                  <a:lnTo>
                    <a:pt x="965" y="189"/>
                  </a:lnTo>
                  <a:lnTo>
                    <a:pt x="979" y="205"/>
                  </a:lnTo>
                  <a:lnTo>
                    <a:pt x="998" y="229"/>
                  </a:lnTo>
                  <a:lnTo>
                    <a:pt x="1006" y="237"/>
                  </a:lnTo>
                  <a:lnTo>
                    <a:pt x="1015" y="238"/>
                  </a:lnTo>
                  <a:lnTo>
                    <a:pt x="1025" y="222"/>
                  </a:lnTo>
                  <a:lnTo>
                    <a:pt x="1019" y="196"/>
                  </a:lnTo>
                  <a:lnTo>
                    <a:pt x="1009" y="169"/>
                  </a:lnTo>
                  <a:lnTo>
                    <a:pt x="995" y="144"/>
                  </a:lnTo>
                  <a:lnTo>
                    <a:pt x="987" y="131"/>
                  </a:lnTo>
                  <a:lnTo>
                    <a:pt x="978" y="118"/>
                  </a:lnTo>
                  <a:lnTo>
                    <a:pt x="957" y="95"/>
                  </a:lnTo>
                  <a:lnTo>
                    <a:pt x="945" y="83"/>
                  </a:lnTo>
                  <a:lnTo>
                    <a:pt x="933" y="71"/>
                  </a:lnTo>
                  <a:lnTo>
                    <a:pt x="920" y="61"/>
                  </a:lnTo>
                  <a:lnTo>
                    <a:pt x="906" y="51"/>
                  </a:lnTo>
                  <a:lnTo>
                    <a:pt x="892" y="42"/>
                  </a:lnTo>
                  <a:lnTo>
                    <a:pt x="878" y="34"/>
                  </a:lnTo>
                  <a:lnTo>
                    <a:pt x="850" y="20"/>
                  </a:lnTo>
                  <a:lnTo>
                    <a:pt x="820" y="9"/>
                  </a:lnTo>
                  <a:lnTo>
                    <a:pt x="761" y="0"/>
                  </a:lnTo>
                  <a:lnTo>
                    <a:pt x="707" y="10"/>
                  </a:lnTo>
                  <a:lnTo>
                    <a:pt x="660" y="45"/>
                  </a:lnTo>
                  <a:lnTo>
                    <a:pt x="6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4" name="Freeform 36">
              <a:extLst>
                <a:ext uri="{FF2B5EF4-FFF2-40B4-BE49-F238E27FC236}">
                  <a16:creationId xmlns:a16="http://schemas.microsoft.com/office/drawing/2014/main" id="{06818AB4-2F22-4612-AA05-348F2E361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2343"/>
              <a:ext cx="677" cy="949"/>
            </a:xfrm>
            <a:custGeom>
              <a:avLst/>
              <a:gdLst>
                <a:gd name="T0" fmla="*/ 137 w 1354"/>
                <a:gd name="T1" fmla="*/ 1294 h 1896"/>
                <a:gd name="T2" fmla="*/ 15 w 1354"/>
                <a:gd name="T3" fmla="*/ 1154 h 1896"/>
                <a:gd name="T4" fmla="*/ 80 w 1354"/>
                <a:gd name="T5" fmla="*/ 933 h 1896"/>
                <a:gd name="T6" fmla="*/ 291 w 1354"/>
                <a:gd name="T7" fmla="*/ 989 h 1896"/>
                <a:gd name="T8" fmla="*/ 302 w 1354"/>
                <a:gd name="T9" fmla="*/ 540 h 1896"/>
                <a:gd name="T10" fmla="*/ 483 w 1354"/>
                <a:gd name="T11" fmla="*/ 496 h 1896"/>
                <a:gd name="T12" fmla="*/ 594 w 1354"/>
                <a:gd name="T13" fmla="*/ 394 h 1896"/>
                <a:gd name="T14" fmla="*/ 678 w 1354"/>
                <a:gd name="T15" fmla="*/ 235 h 1896"/>
                <a:gd name="T16" fmla="*/ 876 w 1354"/>
                <a:gd name="T17" fmla="*/ 214 h 1896"/>
                <a:gd name="T18" fmla="*/ 977 w 1354"/>
                <a:gd name="T19" fmla="*/ 66 h 1896"/>
                <a:gd name="T20" fmla="*/ 1156 w 1354"/>
                <a:gd name="T21" fmla="*/ 44 h 1896"/>
                <a:gd name="T22" fmla="*/ 1281 w 1354"/>
                <a:gd name="T23" fmla="*/ 282 h 1896"/>
                <a:gd name="T24" fmla="*/ 1282 w 1354"/>
                <a:gd name="T25" fmla="*/ 506 h 1896"/>
                <a:gd name="T26" fmla="*/ 1348 w 1354"/>
                <a:gd name="T27" fmla="*/ 692 h 1896"/>
                <a:gd name="T28" fmla="*/ 1266 w 1354"/>
                <a:gd name="T29" fmla="*/ 870 h 1896"/>
                <a:gd name="T30" fmla="*/ 1185 w 1354"/>
                <a:gd name="T31" fmla="*/ 983 h 1896"/>
                <a:gd name="T32" fmla="*/ 1187 w 1354"/>
                <a:gd name="T33" fmla="*/ 1266 h 1896"/>
                <a:gd name="T34" fmla="*/ 1083 w 1354"/>
                <a:gd name="T35" fmla="*/ 1390 h 1896"/>
                <a:gd name="T36" fmla="*/ 922 w 1354"/>
                <a:gd name="T37" fmla="*/ 1489 h 1896"/>
                <a:gd name="T38" fmla="*/ 650 w 1354"/>
                <a:gd name="T39" fmla="*/ 1565 h 1896"/>
                <a:gd name="T40" fmla="*/ 441 w 1354"/>
                <a:gd name="T41" fmla="*/ 1604 h 1896"/>
                <a:gd name="T42" fmla="*/ 243 w 1354"/>
                <a:gd name="T43" fmla="*/ 1645 h 1896"/>
                <a:gd name="T44" fmla="*/ 368 w 1354"/>
                <a:gd name="T45" fmla="*/ 1539 h 1896"/>
                <a:gd name="T46" fmla="*/ 606 w 1354"/>
                <a:gd name="T47" fmla="*/ 1492 h 1896"/>
                <a:gd name="T48" fmla="*/ 793 w 1354"/>
                <a:gd name="T49" fmla="*/ 1392 h 1896"/>
                <a:gd name="T50" fmla="*/ 1136 w 1354"/>
                <a:gd name="T51" fmla="*/ 1199 h 1896"/>
                <a:gd name="T52" fmla="*/ 1031 w 1354"/>
                <a:gd name="T53" fmla="*/ 1028 h 1896"/>
                <a:gd name="T54" fmla="*/ 912 w 1354"/>
                <a:gd name="T55" fmla="*/ 951 h 1896"/>
                <a:gd name="T56" fmla="*/ 1185 w 1354"/>
                <a:gd name="T57" fmla="*/ 831 h 1896"/>
                <a:gd name="T58" fmla="*/ 1207 w 1354"/>
                <a:gd name="T59" fmla="*/ 667 h 1896"/>
                <a:gd name="T60" fmla="*/ 1051 w 1354"/>
                <a:gd name="T61" fmla="*/ 547 h 1896"/>
                <a:gd name="T62" fmla="*/ 1278 w 1354"/>
                <a:gd name="T63" fmla="*/ 400 h 1896"/>
                <a:gd name="T64" fmla="*/ 1013 w 1354"/>
                <a:gd name="T65" fmla="*/ 318 h 1896"/>
                <a:gd name="T66" fmla="*/ 1046 w 1354"/>
                <a:gd name="T67" fmla="*/ 103 h 1896"/>
                <a:gd name="T68" fmla="*/ 895 w 1354"/>
                <a:gd name="T69" fmla="*/ 297 h 1896"/>
                <a:gd name="T70" fmla="*/ 769 w 1354"/>
                <a:gd name="T71" fmla="*/ 309 h 1896"/>
                <a:gd name="T72" fmla="*/ 587 w 1354"/>
                <a:gd name="T73" fmla="*/ 675 h 1896"/>
                <a:gd name="T74" fmla="*/ 424 w 1354"/>
                <a:gd name="T75" fmla="*/ 539 h 1896"/>
                <a:gd name="T76" fmla="*/ 367 w 1354"/>
                <a:gd name="T77" fmla="*/ 1005 h 1896"/>
                <a:gd name="T78" fmla="*/ 181 w 1354"/>
                <a:gd name="T79" fmla="*/ 984 h 1896"/>
                <a:gd name="T80" fmla="*/ 91 w 1354"/>
                <a:gd name="T81" fmla="*/ 1172 h 1896"/>
                <a:gd name="T82" fmla="*/ 254 w 1354"/>
                <a:gd name="T83" fmla="*/ 1317 h 1896"/>
                <a:gd name="T84" fmla="*/ 342 w 1354"/>
                <a:gd name="T85" fmla="*/ 1359 h 1896"/>
                <a:gd name="T86" fmla="*/ 431 w 1354"/>
                <a:gd name="T87" fmla="*/ 1265 h 1896"/>
                <a:gd name="T88" fmla="*/ 548 w 1354"/>
                <a:gd name="T89" fmla="*/ 986 h 1896"/>
                <a:gd name="T90" fmla="*/ 636 w 1354"/>
                <a:gd name="T91" fmla="*/ 776 h 1896"/>
                <a:gd name="T92" fmla="*/ 761 w 1354"/>
                <a:gd name="T93" fmla="*/ 622 h 1896"/>
                <a:gd name="T94" fmla="*/ 907 w 1354"/>
                <a:gd name="T95" fmla="*/ 481 h 1896"/>
                <a:gd name="T96" fmla="*/ 951 w 1354"/>
                <a:gd name="T97" fmla="*/ 477 h 1896"/>
                <a:gd name="T98" fmla="*/ 837 w 1354"/>
                <a:gd name="T99" fmla="*/ 611 h 1896"/>
                <a:gd name="T100" fmla="*/ 723 w 1354"/>
                <a:gd name="T101" fmla="*/ 794 h 1896"/>
                <a:gd name="T102" fmla="*/ 621 w 1354"/>
                <a:gd name="T103" fmla="*/ 1088 h 1896"/>
                <a:gd name="T104" fmla="*/ 519 w 1354"/>
                <a:gd name="T105" fmla="*/ 1300 h 1896"/>
                <a:gd name="T106" fmla="*/ 381 w 1354"/>
                <a:gd name="T107" fmla="*/ 1439 h 1896"/>
                <a:gd name="T108" fmla="*/ 241 w 1354"/>
                <a:gd name="T109" fmla="*/ 1566 h 1896"/>
                <a:gd name="T110" fmla="*/ 123 w 1354"/>
                <a:gd name="T111" fmla="*/ 1754 h 1896"/>
                <a:gd name="T112" fmla="*/ 126 w 1354"/>
                <a:gd name="T113" fmla="*/ 1620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4" h="1896">
                  <a:moveTo>
                    <a:pt x="181" y="1532"/>
                  </a:moveTo>
                  <a:lnTo>
                    <a:pt x="199" y="1443"/>
                  </a:lnTo>
                  <a:lnTo>
                    <a:pt x="198" y="1407"/>
                  </a:lnTo>
                  <a:lnTo>
                    <a:pt x="191" y="1376"/>
                  </a:lnTo>
                  <a:lnTo>
                    <a:pt x="180" y="1349"/>
                  </a:lnTo>
                  <a:lnTo>
                    <a:pt x="173" y="1337"/>
                  </a:lnTo>
                  <a:lnTo>
                    <a:pt x="166" y="1325"/>
                  </a:lnTo>
                  <a:lnTo>
                    <a:pt x="148" y="1304"/>
                  </a:lnTo>
                  <a:lnTo>
                    <a:pt x="137" y="1294"/>
                  </a:lnTo>
                  <a:lnTo>
                    <a:pt x="127" y="1283"/>
                  </a:lnTo>
                  <a:lnTo>
                    <a:pt x="117" y="1274"/>
                  </a:lnTo>
                  <a:lnTo>
                    <a:pt x="107" y="1264"/>
                  </a:lnTo>
                  <a:lnTo>
                    <a:pt x="86" y="1246"/>
                  </a:lnTo>
                  <a:lnTo>
                    <a:pt x="66" y="1226"/>
                  </a:lnTo>
                  <a:lnTo>
                    <a:pt x="56" y="1216"/>
                  </a:lnTo>
                  <a:lnTo>
                    <a:pt x="47" y="1205"/>
                  </a:lnTo>
                  <a:lnTo>
                    <a:pt x="29" y="1182"/>
                  </a:lnTo>
                  <a:lnTo>
                    <a:pt x="15" y="1154"/>
                  </a:lnTo>
                  <a:lnTo>
                    <a:pt x="0" y="1089"/>
                  </a:lnTo>
                  <a:lnTo>
                    <a:pt x="3" y="1058"/>
                  </a:lnTo>
                  <a:lnTo>
                    <a:pt x="13" y="1024"/>
                  </a:lnTo>
                  <a:lnTo>
                    <a:pt x="21" y="1008"/>
                  </a:lnTo>
                  <a:lnTo>
                    <a:pt x="31" y="991"/>
                  </a:lnTo>
                  <a:lnTo>
                    <a:pt x="41" y="975"/>
                  </a:lnTo>
                  <a:lnTo>
                    <a:pt x="53" y="960"/>
                  </a:lnTo>
                  <a:lnTo>
                    <a:pt x="66" y="945"/>
                  </a:lnTo>
                  <a:lnTo>
                    <a:pt x="80" y="933"/>
                  </a:lnTo>
                  <a:lnTo>
                    <a:pt x="94" y="923"/>
                  </a:lnTo>
                  <a:lnTo>
                    <a:pt x="109" y="915"/>
                  </a:lnTo>
                  <a:lnTo>
                    <a:pt x="142" y="906"/>
                  </a:lnTo>
                  <a:lnTo>
                    <a:pt x="175" y="909"/>
                  </a:lnTo>
                  <a:lnTo>
                    <a:pt x="206" y="931"/>
                  </a:lnTo>
                  <a:lnTo>
                    <a:pt x="226" y="948"/>
                  </a:lnTo>
                  <a:lnTo>
                    <a:pt x="249" y="966"/>
                  </a:lnTo>
                  <a:lnTo>
                    <a:pt x="271" y="980"/>
                  </a:lnTo>
                  <a:lnTo>
                    <a:pt x="291" y="989"/>
                  </a:lnTo>
                  <a:lnTo>
                    <a:pt x="309" y="989"/>
                  </a:lnTo>
                  <a:lnTo>
                    <a:pt x="323" y="977"/>
                  </a:lnTo>
                  <a:lnTo>
                    <a:pt x="329" y="933"/>
                  </a:lnTo>
                  <a:lnTo>
                    <a:pt x="321" y="860"/>
                  </a:lnTo>
                  <a:lnTo>
                    <a:pt x="307" y="767"/>
                  </a:lnTo>
                  <a:lnTo>
                    <a:pt x="296" y="669"/>
                  </a:lnTo>
                  <a:lnTo>
                    <a:pt x="294" y="622"/>
                  </a:lnTo>
                  <a:lnTo>
                    <a:pt x="296" y="578"/>
                  </a:lnTo>
                  <a:lnTo>
                    <a:pt x="302" y="540"/>
                  </a:lnTo>
                  <a:lnTo>
                    <a:pt x="308" y="523"/>
                  </a:lnTo>
                  <a:lnTo>
                    <a:pt x="315" y="506"/>
                  </a:lnTo>
                  <a:lnTo>
                    <a:pt x="323" y="493"/>
                  </a:lnTo>
                  <a:lnTo>
                    <a:pt x="334" y="482"/>
                  </a:lnTo>
                  <a:lnTo>
                    <a:pt x="346" y="473"/>
                  </a:lnTo>
                  <a:lnTo>
                    <a:pt x="362" y="467"/>
                  </a:lnTo>
                  <a:lnTo>
                    <a:pt x="397" y="463"/>
                  </a:lnTo>
                  <a:lnTo>
                    <a:pt x="443" y="472"/>
                  </a:lnTo>
                  <a:lnTo>
                    <a:pt x="483" y="496"/>
                  </a:lnTo>
                  <a:lnTo>
                    <a:pt x="498" y="514"/>
                  </a:lnTo>
                  <a:lnTo>
                    <a:pt x="511" y="532"/>
                  </a:lnTo>
                  <a:lnTo>
                    <a:pt x="524" y="551"/>
                  </a:lnTo>
                  <a:lnTo>
                    <a:pt x="537" y="568"/>
                  </a:lnTo>
                  <a:lnTo>
                    <a:pt x="553" y="583"/>
                  </a:lnTo>
                  <a:lnTo>
                    <a:pt x="573" y="593"/>
                  </a:lnTo>
                  <a:lnTo>
                    <a:pt x="576" y="515"/>
                  </a:lnTo>
                  <a:lnTo>
                    <a:pt x="586" y="434"/>
                  </a:lnTo>
                  <a:lnTo>
                    <a:pt x="594" y="394"/>
                  </a:lnTo>
                  <a:lnTo>
                    <a:pt x="604" y="356"/>
                  </a:lnTo>
                  <a:lnTo>
                    <a:pt x="616" y="322"/>
                  </a:lnTo>
                  <a:lnTo>
                    <a:pt x="623" y="306"/>
                  </a:lnTo>
                  <a:lnTo>
                    <a:pt x="630" y="290"/>
                  </a:lnTo>
                  <a:lnTo>
                    <a:pt x="638" y="276"/>
                  </a:lnTo>
                  <a:lnTo>
                    <a:pt x="647" y="264"/>
                  </a:lnTo>
                  <a:lnTo>
                    <a:pt x="656" y="253"/>
                  </a:lnTo>
                  <a:lnTo>
                    <a:pt x="666" y="243"/>
                  </a:lnTo>
                  <a:lnTo>
                    <a:pt x="678" y="235"/>
                  </a:lnTo>
                  <a:lnTo>
                    <a:pt x="689" y="228"/>
                  </a:lnTo>
                  <a:lnTo>
                    <a:pt x="714" y="220"/>
                  </a:lnTo>
                  <a:lnTo>
                    <a:pt x="772" y="229"/>
                  </a:lnTo>
                  <a:lnTo>
                    <a:pt x="807" y="248"/>
                  </a:lnTo>
                  <a:lnTo>
                    <a:pt x="825" y="261"/>
                  </a:lnTo>
                  <a:lnTo>
                    <a:pt x="844" y="277"/>
                  </a:lnTo>
                  <a:lnTo>
                    <a:pt x="855" y="255"/>
                  </a:lnTo>
                  <a:lnTo>
                    <a:pt x="865" y="234"/>
                  </a:lnTo>
                  <a:lnTo>
                    <a:pt x="876" y="214"/>
                  </a:lnTo>
                  <a:lnTo>
                    <a:pt x="887" y="195"/>
                  </a:lnTo>
                  <a:lnTo>
                    <a:pt x="898" y="176"/>
                  </a:lnTo>
                  <a:lnTo>
                    <a:pt x="908" y="160"/>
                  </a:lnTo>
                  <a:lnTo>
                    <a:pt x="919" y="143"/>
                  </a:lnTo>
                  <a:lnTo>
                    <a:pt x="929" y="129"/>
                  </a:lnTo>
                  <a:lnTo>
                    <a:pt x="939" y="115"/>
                  </a:lnTo>
                  <a:lnTo>
                    <a:pt x="948" y="101"/>
                  </a:lnTo>
                  <a:lnTo>
                    <a:pt x="968" y="78"/>
                  </a:lnTo>
                  <a:lnTo>
                    <a:pt x="977" y="66"/>
                  </a:lnTo>
                  <a:lnTo>
                    <a:pt x="986" y="57"/>
                  </a:lnTo>
                  <a:lnTo>
                    <a:pt x="1006" y="40"/>
                  </a:lnTo>
                  <a:lnTo>
                    <a:pt x="1023" y="26"/>
                  </a:lnTo>
                  <a:lnTo>
                    <a:pt x="1040" y="15"/>
                  </a:lnTo>
                  <a:lnTo>
                    <a:pt x="1071" y="2"/>
                  </a:lnTo>
                  <a:lnTo>
                    <a:pt x="1098" y="0"/>
                  </a:lnTo>
                  <a:lnTo>
                    <a:pt x="1123" y="7"/>
                  </a:lnTo>
                  <a:lnTo>
                    <a:pt x="1142" y="22"/>
                  </a:lnTo>
                  <a:lnTo>
                    <a:pt x="1156" y="44"/>
                  </a:lnTo>
                  <a:lnTo>
                    <a:pt x="1169" y="106"/>
                  </a:lnTo>
                  <a:lnTo>
                    <a:pt x="1167" y="143"/>
                  </a:lnTo>
                  <a:lnTo>
                    <a:pt x="1158" y="185"/>
                  </a:lnTo>
                  <a:lnTo>
                    <a:pt x="1152" y="205"/>
                  </a:lnTo>
                  <a:lnTo>
                    <a:pt x="1143" y="226"/>
                  </a:lnTo>
                  <a:lnTo>
                    <a:pt x="1133" y="247"/>
                  </a:lnTo>
                  <a:lnTo>
                    <a:pt x="1121" y="268"/>
                  </a:lnTo>
                  <a:lnTo>
                    <a:pt x="1211" y="265"/>
                  </a:lnTo>
                  <a:lnTo>
                    <a:pt x="1281" y="282"/>
                  </a:lnTo>
                  <a:lnTo>
                    <a:pt x="1330" y="314"/>
                  </a:lnTo>
                  <a:lnTo>
                    <a:pt x="1354" y="357"/>
                  </a:lnTo>
                  <a:lnTo>
                    <a:pt x="1352" y="409"/>
                  </a:lnTo>
                  <a:lnTo>
                    <a:pt x="1341" y="436"/>
                  </a:lnTo>
                  <a:lnTo>
                    <a:pt x="1333" y="450"/>
                  </a:lnTo>
                  <a:lnTo>
                    <a:pt x="1324" y="464"/>
                  </a:lnTo>
                  <a:lnTo>
                    <a:pt x="1311" y="478"/>
                  </a:lnTo>
                  <a:lnTo>
                    <a:pt x="1297" y="492"/>
                  </a:lnTo>
                  <a:lnTo>
                    <a:pt x="1282" y="506"/>
                  </a:lnTo>
                  <a:lnTo>
                    <a:pt x="1265" y="520"/>
                  </a:lnTo>
                  <a:lnTo>
                    <a:pt x="1246" y="534"/>
                  </a:lnTo>
                  <a:lnTo>
                    <a:pt x="1225" y="547"/>
                  </a:lnTo>
                  <a:lnTo>
                    <a:pt x="1201" y="559"/>
                  </a:lnTo>
                  <a:lnTo>
                    <a:pt x="1176" y="572"/>
                  </a:lnTo>
                  <a:lnTo>
                    <a:pt x="1259" y="601"/>
                  </a:lnTo>
                  <a:lnTo>
                    <a:pt x="1291" y="620"/>
                  </a:lnTo>
                  <a:lnTo>
                    <a:pt x="1316" y="643"/>
                  </a:lnTo>
                  <a:lnTo>
                    <a:pt x="1348" y="692"/>
                  </a:lnTo>
                  <a:lnTo>
                    <a:pt x="1354" y="747"/>
                  </a:lnTo>
                  <a:lnTo>
                    <a:pt x="1346" y="775"/>
                  </a:lnTo>
                  <a:lnTo>
                    <a:pt x="1340" y="789"/>
                  </a:lnTo>
                  <a:lnTo>
                    <a:pt x="1332" y="802"/>
                  </a:lnTo>
                  <a:lnTo>
                    <a:pt x="1322" y="816"/>
                  </a:lnTo>
                  <a:lnTo>
                    <a:pt x="1310" y="830"/>
                  </a:lnTo>
                  <a:lnTo>
                    <a:pt x="1297" y="843"/>
                  </a:lnTo>
                  <a:lnTo>
                    <a:pt x="1282" y="857"/>
                  </a:lnTo>
                  <a:lnTo>
                    <a:pt x="1266" y="870"/>
                  </a:lnTo>
                  <a:lnTo>
                    <a:pt x="1248" y="883"/>
                  </a:lnTo>
                  <a:lnTo>
                    <a:pt x="1228" y="895"/>
                  </a:lnTo>
                  <a:lnTo>
                    <a:pt x="1206" y="907"/>
                  </a:lnTo>
                  <a:lnTo>
                    <a:pt x="1183" y="918"/>
                  </a:lnTo>
                  <a:lnTo>
                    <a:pt x="1158" y="928"/>
                  </a:lnTo>
                  <a:lnTo>
                    <a:pt x="1131" y="938"/>
                  </a:lnTo>
                  <a:lnTo>
                    <a:pt x="1101" y="947"/>
                  </a:lnTo>
                  <a:lnTo>
                    <a:pt x="1162" y="969"/>
                  </a:lnTo>
                  <a:lnTo>
                    <a:pt x="1185" y="983"/>
                  </a:lnTo>
                  <a:lnTo>
                    <a:pt x="1204" y="999"/>
                  </a:lnTo>
                  <a:lnTo>
                    <a:pt x="1231" y="1038"/>
                  </a:lnTo>
                  <a:lnTo>
                    <a:pt x="1242" y="1084"/>
                  </a:lnTo>
                  <a:lnTo>
                    <a:pt x="1241" y="1133"/>
                  </a:lnTo>
                  <a:lnTo>
                    <a:pt x="1235" y="1159"/>
                  </a:lnTo>
                  <a:lnTo>
                    <a:pt x="1227" y="1186"/>
                  </a:lnTo>
                  <a:lnTo>
                    <a:pt x="1217" y="1213"/>
                  </a:lnTo>
                  <a:lnTo>
                    <a:pt x="1203" y="1240"/>
                  </a:lnTo>
                  <a:lnTo>
                    <a:pt x="1187" y="1266"/>
                  </a:lnTo>
                  <a:lnTo>
                    <a:pt x="1179" y="1279"/>
                  </a:lnTo>
                  <a:lnTo>
                    <a:pt x="1170" y="1293"/>
                  </a:lnTo>
                  <a:lnTo>
                    <a:pt x="1161" y="1306"/>
                  </a:lnTo>
                  <a:lnTo>
                    <a:pt x="1151" y="1319"/>
                  </a:lnTo>
                  <a:lnTo>
                    <a:pt x="1130" y="1344"/>
                  </a:lnTo>
                  <a:lnTo>
                    <a:pt x="1119" y="1356"/>
                  </a:lnTo>
                  <a:lnTo>
                    <a:pt x="1108" y="1368"/>
                  </a:lnTo>
                  <a:lnTo>
                    <a:pt x="1095" y="1379"/>
                  </a:lnTo>
                  <a:lnTo>
                    <a:pt x="1083" y="1390"/>
                  </a:lnTo>
                  <a:lnTo>
                    <a:pt x="1071" y="1402"/>
                  </a:lnTo>
                  <a:lnTo>
                    <a:pt x="1058" y="1412"/>
                  </a:lnTo>
                  <a:lnTo>
                    <a:pt x="1045" y="1422"/>
                  </a:lnTo>
                  <a:lnTo>
                    <a:pt x="1032" y="1432"/>
                  </a:lnTo>
                  <a:lnTo>
                    <a:pt x="1019" y="1441"/>
                  </a:lnTo>
                  <a:lnTo>
                    <a:pt x="1006" y="1450"/>
                  </a:lnTo>
                  <a:lnTo>
                    <a:pt x="978" y="1465"/>
                  </a:lnTo>
                  <a:lnTo>
                    <a:pt x="950" y="1478"/>
                  </a:lnTo>
                  <a:lnTo>
                    <a:pt x="922" y="1489"/>
                  </a:lnTo>
                  <a:lnTo>
                    <a:pt x="894" y="1497"/>
                  </a:lnTo>
                  <a:lnTo>
                    <a:pt x="865" y="1502"/>
                  </a:lnTo>
                  <a:lnTo>
                    <a:pt x="810" y="1502"/>
                  </a:lnTo>
                  <a:lnTo>
                    <a:pt x="757" y="1487"/>
                  </a:lnTo>
                  <a:lnTo>
                    <a:pt x="734" y="1500"/>
                  </a:lnTo>
                  <a:lnTo>
                    <a:pt x="712" y="1516"/>
                  </a:lnTo>
                  <a:lnTo>
                    <a:pt x="691" y="1531"/>
                  </a:lnTo>
                  <a:lnTo>
                    <a:pt x="670" y="1548"/>
                  </a:lnTo>
                  <a:lnTo>
                    <a:pt x="650" y="1565"/>
                  </a:lnTo>
                  <a:lnTo>
                    <a:pt x="630" y="1582"/>
                  </a:lnTo>
                  <a:lnTo>
                    <a:pt x="609" y="1598"/>
                  </a:lnTo>
                  <a:lnTo>
                    <a:pt x="589" y="1615"/>
                  </a:lnTo>
                  <a:lnTo>
                    <a:pt x="564" y="1631"/>
                  </a:lnTo>
                  <a:lnTo>
                    <a:pt x="544" y="1640"/>
                  </a:lnTo>
                  <a:lnTo>
                    <a:pt x="509" y="1642"/>
                  </a:lnTo>
                  <a:lnTo>
                    <a:pt x="481" y="1630"/>
                  </a:lnTo>
                  <a:lnTo>
                    <a:pt x="454" y="1612"/>
                  </a:lnTo>
                  <a:lnTo>
                    <a:pt x="441" y="1604"/>
                  </a:lnTo>
                  <a:lnTo>
                    <a:pt x="428" y="1598"/>
                  </a:lnTo>
                  <a:lnTo>
                    <a:pt x="397" y="1596"/>
                  </a:lnTo>
                  <a:lnTo>
                    <a:pt x="359" y="1614"/>
                  </a:lnTo>
                  <a:lnTo>
                    <a:pt x="335" y="1635"/>
                  </a:lnTo>
                  <a:lnTo>
                    <a:pt x="322" y="1648"/>
                  </a:lnTo>
                  <a:lnTo>
                    <a:pt x="309" y="1663"/>
                  </a:lnTo>
                  <a:lnTo>
                    <a:pt x="243" y="1670"/>
                  </a:lnTo>
                  <a:lnTo>
                    <a:pt x="242" y="1658"/>
                  </a:lnTo>
                  <a:lnTo>
                    <a:pt x="243" y="1645"/>
                  </a:lnTo>
                  <a:lnTo>
                    <a:pt x="252" y="1619"/>
                  </a:lnTo>
                  <a:lnTo>
                    <a:pt x="261" y="1604"/>
                  </a:lnTo>
                  <a:lnTo>
                    <a:pt x="275" y="1588"/>
                  </a:lnTo>
                  <a:lnTo>
                    <a:pt x="283" y="1580"/>
                  </a:lnTo>
                  <a:lnTo>
                    <a:pt x="293" y="1571"/>
                  </a:lnTo>
                  <a:lnTo>
                    <a:pt x="305" y="1561"/>
                  </a:lnTo>
                  <a:lnTo>
                    <a:pt x="318" y="1551"/>
                  </a:lnTo>
                  <a:lnTo>
                    <a:pt x="341" y="1541"/>
                  </a:lnTo>
                  <a:lnTo>
                    <a:pt x="368" y="1539"/>
                  </a:lnTo>
                  <a:lnTo>
                    <a:pt x="426" y="1551"/>
                  </a:lnTo>
                  <a:lnTo>
                    <a:pt x="456" y="1559"/>
                  </a:lnTo>
                  <a:lnTo>
                    <a:pt x="486" y="1563"/>
                  </a:lnTo>
                  <a:lnTo>
                    <a:pt x="536" y="1550"/>
                  </a:lnTo>
                  <a:lnTo>
                    <a:pt x="556" y="1534"/>
                  </a:lnTo>
                  <a:lnTo>
                    <a:pt x="567" y="1525"/>
                  </a:lnTo>
                  <a:lnTo>
                    <a:pt x="580" y="1515"/>
                  </a:lnTo>
                  <a:lnTo>
                    <a:pt x="593" y="1503"/>
                  </a:lnTo>
                  <a:lnTo>
                    <a:pt x="606" y="1492"/>
                  </a:lnTo>
                  <a:lnTo>
                    <a:pt x="619" y="1481"/>
                  </a:lnTo>
                  <a:lnTo>
                    <a:pt x="633" y="1470"/>
                  </a:lnTo>
                  <a:lnTo>
                    <a:pt x="646" y="1459"/>
                  </a:lnTo>
                  <a:lnTo>
                    <a:pt x="660" y="1449"/>
                  </a:lnTo>
                  <a:lnTo>
                    <a:pt x="673" y="1439"/>
                  </a:lnTo>
                  <a:lnTo>
                    <a:pt x="687" y="1430"/>
                  </a:lnTo>
                  <a:lnTo>
                    <a:pt x="711" y="1416"/>
                  </a:lnTo>
                  <a:lnTo>
                    <a:pt x="732" y="1407"/>
                  </a:lnTo>
                  <a:lnTo>
                    <a:pt x="793" y="1392"/>
                  </a:lnTo>
                  <a:lnTo>
                    <a:pt x="849" y="1385"/>
                  </a:lnTo>
                  <a:lnTo>
                    <a:pt x="954" y="1371"/>
                  </a:lnTo>
                  <a:lnTo>
                    <a:pt x="1002" y="1356"/>
                  </a:lnTo>
                  <a:lnTo>
                    <a:pt x="1046" y="1329"/>
                  </a:lnTo>
                  <a:lnTo>
                    <a:pt x="1067" y="1310"/>
                  </a:lnTo>
                  <a:lnTo>
                    <a:pt x="1087" y="1285"/>
                  </a:lnTo>
                  <a:lnTo>
                    <a:pt x="1107" y="1256"/>
                  </a:lnTo>
                  <a:lnTo>
                    <a:pt x="1125" y="1222"/>
                  </a:lnTo>
                  <a:lnTo>
                    <a:pt x="1136" y="1199"/>
                  </a:lnTo>
                  <a:lnTo>
                    <a:pt x="1145" y="1178"/>
                  </a:lnTo>
                  <a:lnTo>
                    <a:pt x="1158" y="1139"/>
                  </a:lnTo>
                  <a:lnTo>
                    <a:pt x="1167" y="1083"/>
                  </a:lnTo>
                  <a:lnTo>
                    <a:pt x="1163" y="1063"/>
                  </a:lnTo>
                  <a:lnTo>
                    <a:pt x="1155" y="1048"/>
                  </a:lnTo>
                  <a:lnTo>
                    <a:pt x="1143" y="1037"/>
                  </a:lnTo>
                  <a:lnTo>
                    <a:pt x="1127" y="1030"/>
                  </a:lnTo>
                  <a:lnTo>
                    <a:pt x="1083" y="1025"/>
                  </a:lnTo>
                  <a:lnTo>
                    <a:pt x="1031" y="1028"/>
                  </a:lnTo>
                  <a:lnTo>
                    <a:pt x="971" y="1037"/>
                  </a:lnTo>
                  <a:lnTo>
                    <a:pt x="909" y="1045"/>
                  </a:lnTo>
                  <a:lnTo>
                    <a:pt x="878" y="1042"/>
                  </a:lnTo>
                  <a:lnTo>
                    <a:pt x="860" y="1025"/>
                  </a:lnTo>
                  <a:lnTo>
                    <a:pt x="859" y="1002"/>
                  </a:lnTo>
                  <a:lnTo>
                    <a:pt x="865" y="989"/>
                  </a:lnTo>
                  <a:lnTo>
                    <a:pt x="876" y="976"/>
                  </a:lnTo>
                  <a:lnTo>
                    <a:pt x="892" y="964"/>
                  </a:lnTo>
                  <a:lnTo>
                    <a:pt x="912" y="951"/>
                  </a:lnTo>
                  <a:lnTo>
                    <a:pt x="936" y="937"/>
                  </a:lnTo>
                  <a:lnTo>
                    <a:pt x="964" y="924"/>
                  </a:lnTo>
                  <a:lnTo>
                    <a:pt x="994" y="911"/>
                  </a:lnTo>
                  <a:lnTo>
                    <a:pt x="1027" y="897"/>
                  </a:lnTo>
                  <a:lnTo>
                    <a:pt x="1059" y="883"/>
                  </a:lnTo>
                  <a:lnTo>
                    <a:pt x="1092" y="870"/>
                  </a:lnTo>
                  <a:lnTo>
                    <a:pt x="1125" y="857"/>
                  </a:lnTo>
                  <a:lnTo>
                    <a:pt x="1156" y="843"/>
                  </a:lnTo>
                  <a:lnTo>
                    <a:pt x="1185" y="831"/>
                  </a:lnTo>
                  <a:lnTo>
                    <a:pt x="1210" y="820"/>
                  </a:lnTo>
                  <a:lnTo>
                    <a:pt x="1249" y="801"/>
                  </a:lnTo>
                  <a:lnTo>
                    <a:pt x="1266" y="787"/>
                  </a:lnTo>
                  <a:lnTo>
                    <a:pt x="1271" y="753"/>
                  </a:lnTo>
                  <a:lnTo>
                    <a:pt x="1266" y="723"/>
                  </a:lnTo>
                  <a:lnTo>
                    <a:pt x="1252" y="700"/>
                  </a:lnTo>
                  <a:lnTo>
                    <a:pt x="1243" y="690"/>
                  </a:lnTo>
                  <a:lnTo>
                    <a:pt x="1233" y="682"/>
                  </a:lnTo>
                  <a:lnTo>
                    <a:pt x="1207" y="667"/>
                  </a:lnTo>
                  <a:lnTo>
                    <a:pt x="1178" y="655"/>
                  </a:lnTo>
                  <a:lnTo>
                    <a:pt x="1148" y="646"/>
                  </a:lnTo>
                  <a:lnTo>
                    <a:pt x="1117" y="639"/>
                  </a:lnTo>
                  <a:lnTo>
                    <a:pt x="1018" y="611"/>
                  </a:lnTo>
                  <a:lnTo>
                    <a:pt x="1006" y="591"/>
                  </a:lnTo>
                  <a:lnTo>
                    <a:pt x="1015" y="576"/>
                  </a:lnTo>
                  <a:lnTo>
                    <a:pt x="1024" y="568"/>
                  </a:lnTo>
                  <a:lnTo>
                    <a:pt x="1036" y="558"/>
                  </a:lnTo>
                  <a:lnTo>
                    <a:pt x="1051" y="547"/>
                  </a:lnTo>
                  <a:lnTo>
                    <a:pt x="1067" y="538"/>
                  </a:lnTo>
                  <a:lnTo>
                    <a:pt x="1099" y="521"/>
                  </a:lnTo>
                  <a:lnTo>
                    <a:pt x="1133" y="506"/>
                  </a:lnTo>
                  <a:lnTo>
                    <a:pt x="1166" y="491"/>
                  </a:lnTo>
                  <a:lnTo>
                    <a:pt x="1198" y="475"/>
                  </a:lnTo>
                  <a:lnTo>
                    <a:pt x="1229" y="456"/>
                  </a:lnTo>
                  <a:lnTo>
                    <a:pt x="1243" y="444"/>
                  </a:lnTo>
                  <a:lnTo>
                    <a:pt x="1256" y="431"/>
                  </a:lnTo>
                  <a:lnTo>
                    <a:pt x="1278" y="400"/>
                  </a:lnTo>
                  <a:lnTo>
                    <a:pt x="1247" y="354"/>
                  </a:lnTo>
                  <a:lnTo>
                    <a:pt x="1197" y="344"/>
                  </a:lnTo>
                  <a:lnTo>
                    <a:pt x="1150" y="346"/>
                  </a:lnTo>
                  <a:lnTo>
                    <a:pt x="1101" y="354"/>
                  </a:lnTo>
                  <a:lnTo>
                    <a:pt x="1052" y="362"/>
                  </a:lnTo>
                  <a:lnTo>
                    <a:pt x="1014" y="360"/>
                  </a:lnTo>
                  <a:lnTo>
                    <a:pt x="1003" y="345"/>
                  </a:lnTo>
                  <a:lnTo>
                    <a:pt x="1006" y="333"/>
                  </a:lnTo>
                  <a:lnTo>
                    <a:pt x="1013" y="318"/>
                  </a:lnTo>
                  <a:lnTo>
                    <a:pt x="1023" y="301"/>
                  </a:lnTo>
                  <a:lnTo>
                    <a:pt x="1035" y="281"/>
                  </a:lnTo>
                  <a:lnTo>
                    <a:pt x="1048" y="261"/>
                  </a:lnTo>
                  <a:lnTo>
                    <a:pt x="1062" y="240"/>
                  </a:lnTo>
                  <a:lnTo>
                    <a:pt x="1075" y="217"/>
                  </a:lnTo>
                  <a:lnTo>
                    <a:pt x="1087" y="194"/>
                  </a:lnTo>
                  <a:lnTo>
                    <a:pt x="1102" y="147"/>
                  </a:lnTo>
                  <a:lnTo>
                    <a:pt x="1100" y="102"/>
                  </a:lnTo>
                  <a:lnTo>
                    <a:pt x="1046" y="103"/>
                  </a:lnTo>
                  <a:lnTo>
                    <a:pt x="1016" y="120"/>
                  </a:lnTo>
                  <a:lnTo>
                    <a:pt x="1000" y="135"/>
                  </a:lnTo>
                  <a:lnTo>
                    <a:pt x="983" y="154"/>
                  </a:lnTo>
                  <a:lnTo>
                    <a:pt x="967" y="175"/>
                  </a:lnTo>
                  <a:lnTo>
                    <a:pt x="951" y="199"/>
                  </a:lnTo>
                  <a:lnTo>
                    <a:pt x="936" y="223"/>
                  </a:lnTo>
                  <a:lnTo>
                    <a:pt x="921" y="248"/>
                  </a:lnTo>
                  <a:lnTo>
                    <a:pt x="908" y="273"/>
                  </a:lnTo>
                  <a:lnTo>
                    <a:pt x="895" y="297"/>
                  </a:lnTo>
                  <a:lnTo>
                    <a:pt x="882" y="319"/>
                  </a:lnTo>
                  <a:lnTo>
                    <a:pt x="873" y="339"/>
                  </a:lnTo>
                  <a:lnTo>
                    <a:pt x="859" y="369"/>
                  </a:lnTo>
                  <a:lnTo>
                    <a:pt x="854" y="380"/>
                  </a:lnTo>
                  <a:lnTo>
                    <a:pt x="822" y="364"/>
                  </a:lnTo>
                  <a:lnTo>
                    <a:pt x="809" y="352"/>
                  </a:lnTo>
                  <a:lnTo>
                    <a:pt x="797" y="338"/>
                  </a:lnTo>
                  <a:lnTo>
                    <a:pt x="784" y="323"/>
                  </a:lnTo>
                  <a:lnTo>
                    <a:pt x="769" y="309"/>
                  </a:lnTo>
                  <a:lnTo>
                    <a:pt x="752" y="296"/>
                  </a:lnTo>
                  <a:lnTo>
                    <a:pt x="732" y="284"/>
                  </a:lnTo>
                  <a:lnTo>
                    <a:pt x="710" y="307"/>
                  </a:lnTo>
                  <a:lnTo>
                    <a:pt x="692" y="336"/>
                  </a:lnTo>
                  <a:lnTo>
                    <a:pt x="667" y="417"/>
                  </a:lnTo>
                  <a:lnTo>
                    <a:pt x="655" y="519"/>
                  </a:lnTo>
                  <a:lnTo>
                    <a:pt x="652" y="636"/>
                  </a:lnTo>
                  <a:lnTo>
                    <a:pt x="619" y="675"/>
                  </a:lnTo>
                  <a:lnTo>
                    <a:pt x="587" y="675"/>
                  </a:lnTo>
                  <a:lnTo>
                    <a:pt x="560" y="663"/>
                  </a:lnTo>
                  <a:lnTo>
                    <a:pt x="537" y="644"/>
                  </a:lnTo>
                  <a:lnTo>
                    <a:pt x="517" y="620"/>
                  </a:lnTo>
                  <a:lnTo>
                    <a:pt x="497" y="594"/>
                  </a:lnTo>
                  <a:lnTo>
                    <a:pt x="486" y="582"/>
                  </a:lnTo>
                  <a:lnTo>
                    <a:pt x="476" y="570"/>
                  </a:lnTo>
                  <a:lnTo>
                    <a:pt x="464" y="560"/>
                  </a:lnTo>
                  <a:lnTo>
                    <a:pt x="451" y="551"/>
                  </a:lnTo>
                  <a:lnTo>
                    <a:pt x="424" y="539"/>
                  </a:lnTo>
                  <a:lnTo>
                    <a:pt x="400" y="538"/>
                  </a:lnTo>
                  <a:lnTo>
                    <a:pt x="381" y="547"/>
                  </a:lnTo>
                  <a:lnTo>
                    <a:pt x="360" y="588"/>
                  </a:lnTo>
                  <a:lnTo>
                    <a:pt x="354" y="654"/>
                  </a:lnTo>
                  <a:lnTo>
                    <a:pt x="358" y="735"/>
                  </a:lnTo>
                  <a:lnTo>
                    <a:pt x="366" y="822"/>
                  </a:lnTo>
                  <a:lnTo>
                    <a:pt x="373" y="906"/>
                  </a:lnTo>
                  <a:lnTo>
                    <a:pt x="372" y="978"/>
                  </a:lnTo>
                  <a:lnTo>
                    <a:pt x="367" y="1005"/>
                  </a:lnTo>
                  <a:lnTo>
                    <a:pt x="358" y="1027"/>
                  </a:lnTo>
                  <a:lnTo>
                    <a:pt x="351" y="1035"/>
                  </a:lnTo>
                  <a:lnTo>
                    <a:pt x="343" y="1040"/>
                  </a:lnTo>
                  <a:lnTo>
                    <a:pt x="326" y="1045"/>
                  </a:lnTo>
                  <a:lnTo>
                    <a:pt x="283" y="1036"/>
                  </a:lnTo>
                  <a:lnTo>
                    <a:pt x="259" y="1025"/>
                  </a:lnTo>
                  <a:lnTo>
                    <a:pt x="232" y="1012"/>
                  </a:lnTo>
                  <a:lnTo>
                    <a:pt x="206" y="997"/>
                  </a:lnTo>
                  <a:lnTo>
                    <a:pt x="181" y="984"/>
                  </a:lnTo>
                  <a:lnTo>
                    <a:pt x="156" y="972"/>
                  </a:lnTo>
                  <a:lnTo>
                    <a:pt x="132" y="965"/>
                  </a:lnTo>
                  <a:lnTo>
                    <a:pt x="93" y="967"/>
                  </a:lnTo>
                  <a:lnTo>
                    <a:pt x="79" y="980"/>
                  </a:lnTo>
                  <a:lnTo>
                    <a:pt x="69" y="1003"/>
                  </a:lnTo>
                  <a:lnTo>
                    <a:pt x="64" y="1085"/>
                  </a:lnTo>
                  <a:lnTo>
                    <a:pt x="68" y="1119"/>
                  </a:lnTo>
                  <a:lnTo>
                    <a:pt x="78" y="1148"/>
                  </a:lnTo>
                  <a:lnTo>
                    <a:pt x="91" y="1172"/>
                  </a:lnTo>
                  <a:lnTo>
                    <a:pt x="106" y="1193"/>
                  </a:lnTo>
                  <a:lnTo>
                    <a:pt x="115" y="1202"/>
                  </a:lnTo>
                  <a:lnTo>
                    <a:pt x="125" y="1210"/>
                  </a:lnTo>
                  <a:lnTo>
                    <a:pt x="145" y="1225"/>
                  </a:lnTo>
                  <a:lnTo>
                    <a:pt x="166" y="1239"/>
                  </a:lnTo>
                  <a:lnTo>
                    <a:pt x="186" y="1252"/>
                  </a:lnTo>
                  <a:lnTo>
                    <a:pt x="206" y="1265"/>
                  </a:lnTo>
                  <a:lnTo>
                    <a:pt x="224" y="1280"/>
                  </a:lnTo>
                  <a:lnTo>
                    <a:pt x="254" y="1317"/>
                  </a:lnTo>
                  <a:lnTo>
                    <a:pt x="269" y="1367"/>
                  </a:lnTo>
                  <a:lnTo>
                    <a:pt x="269" y="1383"/>
                  </a:lnTo>
                  <a:lnTo>
                    <a:pt x="269" y="1401"/>
                  </a:lnTo>
                  <a:lnTo>
                    <a:pt x="263" y="1440"/>
                  </a:lnTo>
                  <a:lnTo>
                    <a:pt x="279" y="1423"/>
                  </a:lnTo>
                  <a:lnTo>
                    <a:pt x="297" y="1406"/>
                  </a:lnTo>
                  <a:lnTo>
                    <a:pt x="314" y="1387"/>
                  </a:lnTo>
                  <a:lnTo>
                    <a:pt x="333" y="1368"/>
                  </a:lnTo>
                  <a:lnTo>
                    <a:pt x="342" y="1359"/>
                  </a:lnTo>
                  <a:lnTo>
                    <a:pt x="352" y="1349"/>
                  </a:lnTo>
                  <a:lnTo>
                    <a:pt x="362" y="1339"/>
                  </a:lnTo>
                  <a:lnTo>
                    <a:pt x="372" y="1329"/>
                  </a:lnTo>
                  <a:lnTo>
                    <a:pt x="382" y="1319"/>
                  </a:lnTo>
                  <a:lnTo>
                    <a:pt x="392" y="1308"/>
                  </a:lnTo>
                  <a:lnTo>
                    <a:pt x="402" y="1297"/>
                  </a:lnTo>
                  <a:lnTo>
                    <a:pt x="412" y="1285"/>
                  </a:lnTo>
                  <a:lnTo>
                    <a:pt x="422" y="1275"/>
                  </a:lnTo>
                  <a:lnTo>
                    <a:pt x="431" y="1265"/>
                  </a:lnTo>
                  <a:lnTo>
                    <a:pt x="447" y="1246"/>
                  </a:lnTo>
                  <a:lnTo>
                    <a:pt x="462" y="1228"/>
                  </a:lnTo>
                  <a:lnTo>
                    <a:pt x="474" y="1211"/>
                  </a:lnTo>
                  <a:lnTo>
                    <a:pt x="484" y="1195"/>
                  </a:lnTo>
                  <a:lnTo>
                    <a:pt x="493" y="1180"/>
                  </a:lnTo>
                  <a:lnTo>
                    <a:pt x="508" y="1147"/>
                  </a:lnTo>
                  <a:lnTo>
                    <a:pt x="529" y="1079"/>
                  </a:lnTo>
                  <a:lnTo>
                    <a:pt x="538" y="1036"/>
                  </a:lnTo>
                  <a:lnTo>
                    <a:pt x="548" y="986"/>
                  </a:lnTo>
                  <a:lnTo>
                    <a:pt x="560" y="939"/>
                  </a:lnTo>
                  <a:lnTo>
                    <a:pt x="567" y="917"/>
                  </a:lnTo>
                  <a:lnTo>
                    <a:pt x="576" y="896"/>
                  </a:lnTo>
                  <a:lnTo>
                    <a:pt x="584" y="875"/>
                  </a:lnTo>
                  <a:lnTo>
                    <a:pt x="593" y="854"/>
                  </a:lnTo>
                  <a:lnTo>
                    <a:pt x="603" y="833"/>
                  </a:lnTo>
                  <a:lnTo>
                    <a:pt x="613" y="814"/>
                  </a:lnTo>
                  <a:lnTo>
                    <a:pt x="625" y="795"/>
                  </a:lnTo>
                  <a:lnTo>
                    <a:pt x="636" y="776"/>
                  </a:lnTo>
                  <a:lnTo>
                    <a:pt x="648" y="758"/>
                  </a:lnTo>
                  <a:lnTo>
                    <a:pt x="661" y="740"/>
                  </a:lnTo>
                  <a:lnTo>
                    <a:pt x="674" y="722"/>
                  </a:lnTo>
                  <a:lnTo>
                    <a:pt x="688" y="705"/>
                  </a:lnTo>
                  <a:lnTo>
                    <a:pt x="702" y="688"/>
                  </a:lnTo>
                  <a:lnTo>
                    <a:pt x="716" y="671"/>
                  </a:lnTo>
                  <a:lnTo>
                    <a:pt x="731" y="655"/>
                  </a:lnTo>
                  <a:lnTo>
                    <a:pt x="746" y="639"/>
                  </a:lnTo>
                  <a:lnTo>
                    <a:pt x="761" y="622"/>
                  </a:lnTo>
                  <a:lnTo>
                    <a:pt x="776" y="606"/>
                  </a:lnTo>
                  <a:lnTo>
                    <a:pt x="793" y="590"/>
                  </a:lnTo>
                  <a:lnTo>
                    <a:pt x="809" y="574"/>
                  </a:lnTo>
                  <a:lnTo>
                    <a:pt x="825" y="559"/>
                  </a:lnTo>
                  <a:lnTo>
                    <a:pt x="841" y="543"/>
                  </a:lnTo>
                  <a:lnTo>
                    <a:pt x="857" y="528"/>
                  </a:lnTo>
                  <a:lnTo>
                    <a:pt x="873" y="512"/>
                  </a:lnTo>
                  <a:lnTo>
                    <a:pt x="889" y="496"/>
                  </a:lnTo>
                  <a:lnTo>
                    <a:pt x="907" y="481"/>
                  </a:lnTo>
                  <a:lnTo>
                    <a:pt x="923" y="465"/>
                  </a:lnTo>
                  <a:lnTo>
                    <a:pt x="939" y="449"/>
                  </a:lnTo>
                  <a:lnTo>
                    <a:pt x="956" y="434"/>
                  </a:lnTo>
                  <a:lnTo>
                    <a:pt x="972" y="418"/>
                  </a:lnTo>
                  <a:lnTo>
                    <a:pt x="991" y="437"/>
                  </a:lnTo>
                  <a:lnTo>
                    <a:pt x="980" y="447"/>
                  </a:lnTo>
                  <a:lnTo>
                    <a:pt x="970" y="457"/>
                  </a:lnTo>
                  <a:lnTo>
                    <a:pt x="961" y="467"/>
                  </a:lnTo>
                  <a:lnTo>
                    <a:pt x="951" y="477"/>
                  </a:lnTo>
                  <a:lnTo>
                    <a:pt x="942" y="487"/>
                  </a:lnTo>
                  <a:lnTo>
                    <a:pt x="932" y="497"/>
                  </a:lnTo>
                  <a:lnTo>
                    <a:pt x="923" y="507"/>
                  </a:lnTo>
                  <a:lnTo>
                    <a:pt x="915" y="518"/>
                  </a:lnTo>
                  <a:lnTo>
                    <a:pt x="898" y="537"/>
                  </a:lnTo>
                  <a:lnTo>
                    <a:pt x="881" y="556"/>
                  </a:lnTo>
                  <a:lnTo>
                    <a:pt x="865" y="575"/>
                  </a:lnTo>
                  <a:lnTo>
                    <a:pt x="851" y="593"/>
                  </a:lnTo>
                  <a:lnTo>
                    <a:pt x="837" y="611"/>
                  </a:lnTo>
                  <a:lnTo>
                    <a:pt x="824" y="630"/>
                  </a:lnTo>
                  <a:lnTo>
                    <a:pt x="811" y="647"/>
                  </a:lnTo>
                  <a:lnTo>
                    <a:pt x="799" y="664"/>
                  </a:lnTo>
                  <a:lnTo>
                    <a:pt x="788" y="681"/>
                  </a:lnTo>
                  <a:lnTo>
                    <a:pt x="776" y="698"/>
                  </a:lnTo>
                  <a:lnTo>
                    <a:pt x="766" y="714"/>
                  </a:lnTo>
                  <a:lnTo>
                    <a:pt x="756" y="730"/>
                  </a:lnTo>
                  <a:lnTo>
                    <a:pt x="739" y="763"/>
                  </a:lnTo>
                  <a:lnTo>
                    <a:pt x="723" y="794"/>
                  </a:lnTo>
                  <a:lnTo>
                    <a:pt x="709" y="824"/>
                  </a:lnTo>
                  <a:lnTo>
                    <a:pt x="696" y="854"/>
                  </a:lnTo>
                  <a:lnTo>
                    <a:pt x="685" y="882"/>
                  </a:lnTo>
                  <a:lnTo>
                    <a:pt x="674" y="909"/>
                  </a:lnTo>
                  <a:lnTo>
                    <a:pt x="665" y="936"/>
                  </a:lnTo>
                  <a:lnTo>
                    <a:pt x="657" y="963"/>
                  </a:lnTo>
                  <a:lnTo>
                    <a:pt x="642" y="1014"/>
                  </a:lnTo>
                  <a:lnTo>
                    <a:pt x="629" y="1063"/>
                  </a:lnTo>
                  <a:lnTo>
                    <a:pt x="621" y="1088"/>
                  </a:lnTo>
                  <a:lnTo>
                    <a:pt x="614" y="1112"/>
                  </a:lnTo>
                  <a:lnTo>
                    <a:pt x="606" y="1136"/>
                  </a:lnTo>
                  <a:lnTo>
                    <a:pt x="597" y="1159"/>
                  </a:lnTo>
                  <a:lnTo>
                    <a:pt x="588" y="1183"/>
                  </a:lnTo>
                  <a:lnTo>
                    <a:pt x="577" y="1206"/>
                  </a:lnTo>
                  <a:lnTo>
                    <a:pt x="564" y="1229"/>
                  </a:lnTo>
                  <a:lnTo>
                    <a:pt x="551" y="1253"/>
                  </a:lnTo>
                  <a:lnTo>
                    <a:pt x="536" y="1276"/>
                  </a:lnTo>
                  <a:lnTo>
                    <a:pt x="519" y="1300"/>
                  </a:lnTo>
                  <a:lnTo>
                    <a:pt x="500" y="1323"/>
                  </a:lnTo>
                  <a:lnTo>
                    <a:pt x="489" y="1335"/>
                  </a:lnTo>
                  <a:lnTo>
                    <a:pt x="479" y="1347"/>
                  </a:lnTo>
                  <a:lnTo>
                    <a:pt x="463" y="1363"/>
                  </a:lnTo>
                  <a:lnTo>
                    <a:pt x="446" y="1379"/>
                  </a:lnTo>
                  <a:lnTo>
                    <a:pt x="430" y="1395"/>
                  </a:lnTo>
                  <a:lnTo>
                    <a:pt x="414" y="1411"/>
                  </a:lnTo>
                  <a:lnTo>
                    <a:pt x="398" y="1425"/>
                  </a:lnTo>
                  <a:lnTo>
                    <a:pt x="381" y="1439"/>
                  </a:lnTo>
                  <a:lnTo>
                    <a:pt x="365" y="1453"/>
                  </a:lnTo>
                  <a:lnTo>
                    <a:pt x="348" y="1467"/>
                  </a:lnTo>
                  <a:lnTo>
                    <a:pt x="332" y="1481"/>
                  </a:lnTo>
                  <a:lnTo>
                    <a:pt x="317" y="1495"/>
                  </a:lnTo>
                  <a:lnTo>
                    <a:pt x="301" y="1510"/>
                  </a:lnTo>
                  <a:lnTo>
                    <a:pt x="286" y="1524"/>
                  </a:lnTo>
                  <a:lnTo>
                    <a:pt x="271" y="1537"/>
                  </a:lnTo>
                  <a:lnTo>
                    <a:pt x="256" y="1551"/>
                  </a:lnTo>
                  <a:lnTo>
                    <a:pt x="241" y="1566"/>
                  </a:lnTo>
                  <a:lnTo>
                    <a:pt x="227" y="1580"/>
                  </a:lnTo>
                  <a:lnTo>
                    <a:pt x="214" y="1595"/>
                  </a:lnTo>
                  <a:lnTo>
                    <a:pt x="201" y="1610"/>
                  </a:lnTo>
                  <a:lnTo>
                    <a:pt x="189" y="1627"/>
                  </a:lnTo>
                  <a:lnTo>
                    <a:pt x="177" y="1643"/>
                  </a:lnTo>
                  <a:lnTo>
                    <a:pt x="166" y="1659"/>
                  </a:lnTo>
                  <a:lnTo>
                    <a:pt x="156" y="1677"/>
                  </a:lnTo>
                  <a:lnTo>
                    <a:pt x="137" y="1713"/>
                  </a:lnTo>
                  <a:lnTo>
                    <a:pt x="123" y="1754"/>
                  </a:lnTo>
                  <a:lnTo>
                    <a:pt x="112" y="1797"/>
                  </a:lnTo>
                  <a:lnTo>
                    <a:pt x="103" y="1896"/>
                  </a:lnTo>
                  <a:lnTo>
                    <a:pt x="76" y="1896"/>
                  </a:lnTo>
                  <a:lnTo>
                    <a:pt x="83" y="1777"/>
                  </a:lnTo>
                  <a:lnTo>
                    <a:pt x="91" y="1726"/>
                  </a:lnTo>
                  <a:lnTo>
                    <a:pt x="103" y="1680"/>
                  </a:lnTo>
                  <a:lnTo>
                    <a:pt x="110" y="1659"/>
                  </a:lnTo>
                  <a:lnTo>
                    <a:pt x="118" y="1639"/>
                  </a:lnTo>
                  <a:lnTo>
                    <a:pt x="126" y="1620"/>
                  </a:lnTo>
                  <a:lnTo>
                    <a:pt x="136" y="1601"/>
                  </a:lnTo>
                  <a:lnTo>
                    <a:pt x="147" y="1583"/>
                  </a:lnTo>
                  <a:lnTo>
                    <a:pt x="158" y="1565"/>
                  </a:lnTo>
                  <a:lnTo>
                    <a:pt x="169" y="1549"/>
                  </a:lnTo>
                  <a:lnTo>
                    <a:pt x="181" y="1532"/>
                  </a:lnTo>
                  <a:lnTo>
                    <a:pt x="181" y="1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25" name="Freeform 37">
              <a:extLst>
                <a:ext uri="{FF2B5EF4-FFF2-40B4-BE49-F238E27FC236}">
                  <a16:creationId xmlns:a16="http://schemas.microsoft.com/office/drawing/2014/main" id="{5A7D5DB9-920E-48E3-9228-7182BB8D2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" y="2405"/>
              <a:ext cx="592" cy="986"/>
            </a:xfrm>
            <a:custGeom>
              <a:avLst/>
              <a:gdLst>
                <a:gd name="T0" fmla="*/ 524 w 1185"/>
                <a:gd name="T1" fmla="*/ 158 h 1971"/>
                <a:gd name="T2" fmla="*/ 555 w 1185"/>
                <a:gd name="T3" fmla="*/ 317 h 1971"/>
                <a:gd name="T4" fmla="*/ 579 w 1185"/>
                <a:gd name="T5" fmla="*/ 396 h 1971"/>
                <a:gd name="T6" fmla="*/ 608 w 1185"/>
                <a:gd name="T7" fmla="*/ 472 h 1971"/>
                <a:gd name="T8" fmla="*/ 642 w 1185"/>
                <a:gd name="T9" fmla="*/ 548 h 1971"/>
                <a:gd name="T10" fmla="*/ 681 w 1185"/>
                <a:gd name="T11" fmla="*/ 620 h 1971"/>
                <a:gd name="T12" fmla="*/ 723 w 1185"/>
                <a:gd name="T13" fmla="*/ 689 h 1971"/>
                <a:gd name="T14" fmla="*/ 769 w 1185"/>
                <a:gd name="T15" fmla="*/ 754 h 1971"/>
                <a:gd name="T16" fmla="*/ 811 w 1185"/>
                <a:gd name="T17" fmla="*/ 778 h 1971"/>
                <a:gd name="T18" fmla="*/ 847 w 1185"/>
                <a:gd name="T19" fmla="*/ 736 h 1971"/>
                <a:gd name="T20" fmla="*/ 888 w 1185"/>
                <a:gd name="T21" fmla="*/ 696 h 1971"/>
                <a:gd name="T22" fmla="*/ 931 w 1185"/>
                <a:gd name="T23" fmla="*/ 662 h 1971"/>
                <a:gd name="T24" fmla="*/ 978 w 1185"/>
                <a:gd name="T25" fmla="*/ 631 h 1971"/>
                <a:gd name="T26" fmla="*/ 1027 w 1185"/>
                <a:gd name="T27" fmla="*/ 602 h 1971"/>
                <a:gd name="T28" fmla="*/ 1023 w 1185"/>
                <a:gd name="T29" fmla="*/ 655 h 1971"/>
                <a:gd name="T30" fmla="*/ 959 w 1185"/>
                <a:gd name="T31" fmla="*/ 700 h 1971"/>
                <a:gd name="T32" fmla="*/ 925 w 1185"/>
                <a:gd name="T33" fmla="*/ 734 h 1971"/>
                <a:gd name="T34" fmla="*/ 869 w 1185"/>
                <a:gd name="T35" fmla="*/ 810 h 1971"/>
                <a:gd name="T36" fmla="*/ 831 w 1185"/>
                <a:gd name="T37" fmla="*/ 898 h 1971"/>
                <a:gd name="T38" fmla="*/ 816 w 1185"/>
                <a:gd name="T39" fmla="*/ 1076 h 1971"/>
                <a:gd name="T40" fmla="*/ 838 w 1185"/>
                <a:gd name="T41" fmla="*/ 1151 h 1971"/>
                <a:gd name="T42" fmla="*/ 876 w 1185"/>
                <a:gd name="T43" fmla="*/ 1224 h 1971"/>
                <a:gd name="T44" fmla="*/ 923 w 1185"/>
                <a:gd name="T45" fmla="*/ 1296 h 1971"/>
                <a:gd name="T46" fmla="*/ 976 w 1185"/>
                <a:gd name="T47" fmla="*/ 1369 h 1971"/>
                <a:gd name="T48" fmla="*/ 1031 w 1185"/>
                <a:gd name="T49" fmla="*/ 1445 h 1971"/>
                <a:gd name="T50" fmla="*/ 1083 w 1185"/>
                <a:gd name="T51" fmla="*/ 1525 h 1971"/>
                <a:gd name="T52" fmla="*/ 1116 w 1185"/>
                <a:gd name="T53" fmla="*/ 1581 h 1971"/>
                <a:gd name="T54" fmla="*/ 1154 w 1185"/>
                <a:gd name="T55" fmla="*/ 1674 h 1971"/>
                <a:gd name="T56" fmla="*/ 1185 w 1185"/>
                <a:gd name="T57" fmla="*/ 1850 h 1971"/>
                <a:gd name="T58" fmla="*/ 1173 w 1185"/>
                <a:gd name="T59" fmla="*/ 1963 h 1971"/>
                <a:gd name="T60" fmla="*/ 1133 w 1185"/>
                <a:gd name="T61" fmla="*/ 1958 h 1971"/>
                <a:gd name="T62" fmla="*/ 1096 w 1185"/>
                <a:gd name="T63" fmla="*/ 1913 h 1971"/>
                <a:gd name="T64" fmla="*/ 1062 w 1185"/>
                <a:gd name="T65" fmla="*/ 1858 h 1971"/>
                <a:gd name="T66" fmla="*/ 1029 w 1185"/>
                <a:gd name="T67" fmla="*/ 1760 h 1971"/>
                <a:gd name="T68" fmla="*/ 991 w 1185"/>
                <a:gd name="T69" fmla="*/ 1648 h 1971"/>
                <a:gd name="T70" fmla="*/ 965 w 1185"/>
                <a:gd name="T71" fmla="*/ 1592 h 1971"/>
                <a:gd name="T72" fmla="*/ 938 w 1185"/>
                <a:gd name="T73" fmla="*/ 1538 h 1971"/>
                <a:gd name="T74" fmla="*/ 910 w 1185"/>
                <a:gd name="T75" fmla="*/ 1483 h 1971"/>
                <a:gd name="T76" fmla="*/ 880 w 1185"/>
                <a:gd name="T77" fmla="*/ 1430 h 1971"/>
                <a:gd name="T78" fmla="*/ 851 w 1185"/>
                <a:gd name="T79" fmla="*/ 1375 h 1971"/>
                <a:gd name="T80" fmla="*/ 823 w 1185"/>
                <a:gd name="T81" fmla="*/ 1321 h 1971"/>
                <a:gd name="T82" fmla="*/ 791 w 1185"/>
                <a:gd name="T83" fmla="*/ 1248 h 1971"/>
                <a:gd name="T84" fmla="*/ 687 w 1185"/>
                <a:gd name="T85" fmla="*/ 1208 h 1971"/>
                <a:gd name="T86" fmla="*/ 288 w 1185"/>
                <a:gd name="T87" fmla="*/ 1236 h 1971"/>
                <a:gd name="T88" fmla="*/ 159 w 1185"/>
                <a:gd name="T89" fmla="*/ 1282 h 1971"/>
                <a:gd name="T90" fmla="*/ 72 w 1185"/>
                <a:gd name="T91" fmla="*/ 1330 h 1971"/>
                <a:gd name="T92" fmla="*/ 16 w 1185"/>
                <a:gd name="T93" fmla="*/ 1367 h 1971"/>
                <a:gd name="T94" fmla="*/ 41 w 1185"/>
                <a:gd name="T95" fmla="*/ 1317 h 1971"/>
                <a:gd name="T96" fmla="*/ 104 w 1185"/>
                <a:gd name="T97" fmla="*/ 1278 h 1971"/>
                <a:gd name="T98" fmla="*/ 171 w 1185"/>
                <a:gd name="T99" fmla="*/ 1241 h 1971"/>
                <a:gd name="T100" fmla="*/ 240 w 1185"/>
                <a:gd name="T101" fmla="*/ 1209 h 1971"/>
                <a:gd name="T102" fmla="*/ 309 w 1185"/>
                <a:gd name="T103" fmla="*/ 1180 h 1971"/>
                <a:gd name="T104" fmla="*/ 454 w 1185"/>
                <a:gd name="T105" fmla="*/ 1138 h 1971"/>
                <a:gd name="T106" fmla="*/ 652 w 1185"/>
                <a:gd name="T107" fmla="*/ 1119 h 1971"/>
                <a:gd name="T108" fmla="*/ 738 w 1185"/>
                <a:gd name="T109" fmla="*/ 997 h 1971"/>
                <a:gd name="T110" fmla="*/ 762 w 1185"/>
                <a:gd name="T111" fmla="*/ 867 h 1971"/>
                <a:gd name="T112" fmla="*/ 697 w 1185"/>
                <a:gd name="T113" fmla="*/ 812 h 1971"/>
                <a:gd name="T114" fmla="*/ 652 w 1185"/>
                <a:gd name="T115" fmla="*/ 747 h 1971"/>
                <a:gd name="T116" fmla="*/ 614 w 1185"/>
                <a:gd name="T117" fmla="*/ 665 h 1971"/>
                <a:gd name="T118" fmla="*/ 580 w 1185"/>
                <a:gd name="T119" fmla="*/ 571 h 1971"/>
                <a:gd name="T120" fmla="*/ 552 w 1185"/>
                <a:gd name="T121" fmla="*/ 471 h 1971"/>
                <a:gd name="T122" fmla="*/ 512 w 1185"/>
                <a:gd name="T123" fmla="*/ 266 h 1971"/>
                <a:gd name="T124" fmla="*/ 496 w 1185"/>
                <a:gd name="T125" fmla="*/ 0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5" h="1971">
                  <a:moveTo>
                    <a:pt x="523" y="3"/>
                  </a:moveTo>
                  <a:lnTo>
                    <a:pt x="520" y="106"/>
                  </a:lnTo>
                  <a:lnTo>
                    <a:pt x="524" y="158"/>
                  </a:lnTo>
                  <a:lnTo>
                    <a:pt x="531" y="211"/>
                  </a:lnTo>
                  <a:lnTo>
                    <a:pt x="541" y="263"/>
                  </a:lnTo>
                  <a:lnTo>
                    <a:pt x="555" y="317"/>
                  </a:lnTo>
                  <a:lnTo>
                    <a:pt x="562" y="343"/>
                  </a:lnTo>
                  <a:lnTo>
                    <a:pt x="570" y="369"/>
                  </a:lnTo>
                  <a:lnTo>
                    <a:pt x="579" y="396"/>
                  </a:lnTo>
                  <a:lnTo>
                    <a:pt x="588" y="421"/>
                  </a:lnTo>
                  <a:lnTo>
                    <a:pt x="598" y="447"/>
                  </a:lnTo>
                  <a:lnTo>
                    <a:pt x="608" y="472"/>
                  </a:lnTo>
                  <a:lnTo>
                    <a:pt x="619" y="497"/>
                  </a:lnTo>
                  <a:lnTo>
                    <a:pt x="630" y="523"/>
                  </a:lnTo>
                  <a:lnTo>
                    <a:pt x="642" y="548"/>
                  </a:lnTo>
                  <a:lnTo>
                    <a:pt x="654" y="572"/>
                  </a:lnTo>
                  <a:lnTo>
                    <a:pt x="668" y="596"/>
                  </a:lnTo>
                  <a:lnTo>
                    <a:pt x="681" y="620"/>
                  </a:lnTo>
                  <a:lnTo>
                    <a:pt x="695" y="644"/>
                  </a:lnTo>
                  <a:lnTo>
                    <a:pt x="709" y="666"/>
                  </a:lnTo>
                  <a:lnTo>
                    <a:pt x="723" y="689"/>
                  </a:lnTo>
                  <a:lnTo>
                    <a:pt x="738" y="711"/>
                  </a:lnTo>
                  <a:lnTo>
                    <a:pt x="753" y="733"/>
                  </a:lnTo>
                  <a:lnTo>
                    <a:pt x="769" y="754"/>
                  </a:lnTo>
                  <a:lnTo>
                    <a:pt x="785" y="774"/>
                  </a:lnTo>
                  <a:lnTo>
                    <a:pt x="801" y="794"/>
                  </a:lnTo>
                  <a:lnTo>
                    <a:pt x="811" y="778"/>
                  </a:lnTo>
                  <a:lnTo>
                    <a:pt x="822" y="764"/>
                  </a:lnTo>
                  <a:lnTo>
                    <a:pt x="834" y="749"/>
                  </a:lnTo>
                  <a:lnTo>
                    <a:pt x="847" y="736"/>
                  </a:lnTo>
                  <a:lnTo>
                    <a:pt x="859" y="722"/>
                  </a:lnTo>
                  <a:lnTo>
                    <a:pt x="873" y="709"/>
                  </a:lnTo>
                  <a:lnTo>
                    <a:pt x="888" y="696"/>
                  </a:lnTo>
                  <a:lnTo>
                    <a:pt x="902" y="684"/>
                  </a:lnTo>
                  <a:lnTo>
                    <a:pt x="916" y="673"/>
                  </a:lnTo>
                  <a:lnTo>
                    <a:pt x="931" y="662"/>
                  </a:lnTo>
                  <a:lnTo>
                    <a:pt x="946" y="651"/>
                  </a:lnTo>
                  <a:lnTo>
                    <a:pt x="962" y="641"/>
                  </a:lnTo>
                  <a:lnTo>
                    <a:pt x="978" y="631"/>
                  </a:lnTo>
                  <a:lnTo>
                    <a:pt x="994" y="621"/>
                  </a:lnTo>
                  <a:lnTo>
                    <a:pt x="1010" y="612"/>
                  </a:lnTo>
                  <a:lnTo>
                    <a:pt x="1027" y="602"/>
                  </a:lnTo>
                  <a:lnTo>
                    <a:pt x="1080" y="630"/>
                  </a:lnTo>
                  <a:lnTo>
                    <a:pt x="1051" y="641"/>
                  </a:lnTo>
                  <a:lnTo>
                    <a:pt x="1023" y="655"/>
                  </a:lnTo>
                  <a:lnTo>
                    <a:pt x="997" y="671"/>
                  </a:lnTo>
                  <a:lnTo>
                    <a:pt x="971" y="690"/>
                  </a:lnTo>
                  <a:lnTo>
                    <a:pt x="959" y="700"/>
                  </a:lnTo>
                  <a:lnTo>
                    <a:pt x="947" y="710"/>
                  </a:lnTo>
                  <a:lnTo>
                    <a:pt x="936" y="722"/>
                  </a:lnTo>
                  <a:lnTo>
                    <a:pt x="925" y="734"/>
                  </a:lnTo>
                  <a:lnTo>
                    <a:pt x="905" y="758"/>
                  </a:lnTo>
                  <a:lnTo>
                    <a:pt x="886" y="783"/>
                  </a:lnTo>
                  <a:lnTo>
                    <a:pt x="869" y="810"/>
                  </a:lnTo>
                  <a:lnTo>
                    <a:pt x="854" y="840"/>
                  </a:lnTo>
                  <a:lnTo>
                    <a:pt x="841" y="869"/>
                  </a:lnTo>
                  <a:lnTo>
                    <a:pt x="831" y="898"/>
                  </a:lnTo>
                  <a:lnTo>
                    <a:pt x="816" y="960"/>
                  </a:lnTo>
                  <a:lnTo>
                    <a:pt x="811" y="1022"/>
                  </a:lnTo>
                  <a:lnTo>
                    <a:pt x="816" y="1076"/>
                  </a:lnTo>
                  <a:lnTo>
                    <a:pt x="821" y="1101"/>
                  </a:lnTo>
                  <a:lnTo>
                    <a:pt x="829" y="1126"/>
                  </a:lnTo>
                  <a:lnTo>
                    <a:pt x="838" y="1151"/>
                  </a:lnTo>
                  <a:lnTo>
                    <a:pt x="849" y="1176"/>
                  </a:lnTo>
                  <a:lnTo>
                    <a:pt x="861" y="1200"/>
                  </a:lnTo>
                  <a:lnTo>
                    <a:pt x="876" y="1224"/>
                  </a:lnTo>
                  <a:lnTo>
                    <a:pt x="890" y="1248"/>
                  </a:lnTo>
                  <a:lnTo>
                    <a:pt x="906" y="1272"/>
                  </a:lnTo>
                  <a:lnTo>
                    <a:pt x="923" y="1296"/>
                  </a:lnTo>
                  <a:lnTo>
                    <a:pt x="940" y="1320"/>
                  </a:lnTo>
                  <a:lnTo>
                    <a:pt x="957" y="1344"/>
                  </a:lnTo>
                  <a:lnTo>
                    <a:pt x="976" y="1369"/>
                  </a:lnTo>
                  <a:lnTo>
                    <a:pt x="995" y="1394"/>
                  </a:lnTo>
                  <a:lnTo>
                    <a:pt x="1013" y="1419"/>
                  </a:lnTo>
                  <a:lnTo>
                    <a:pt x="1031" y="1445"/>
                  </a:lnTo>
                  <a:lnTo>
                    <a:pt x="1049" y="1470"/>
                  </a:lnTo>
                  <a:lnTo>
                    <a:pt x="1066" y="1498"/>
                  </a:lnTo>
                  <a:lnTo>
                    <a:pt x="1083" y="1525"/>
                  </a:lnTo>
                  <a:lnTo>
                    <a:pt x="1092" y="1539"/>
                  </a:lnTo>
                  <a:lnTo>
                    <a:pt x="1100" y="1553"/>
                  </a:lnTo>
                  <a:lnTo>
                    <a:pt x="1116" y="1581"/>
                  </a:lnTo>
                  <a:lnTo>
                    <a:pt x="1130" y="1612"/>
                  </a:lnTo>
                  <a:lnTo>
                    <a:pt x="1143" y="1642"/>
                  </a:lnTo>
                  <a:lnTo>
                    <a:pt x="1154" y="1674"/>
                  </a:lnTo>
                  <a:lnTo>
                    <a:pt x="1164" y="1706"/>
                  </a:lnTo>
                  <a:lnTo>
                    <a:pt x="1179" y="1776"/>
                  </a:lnTo>
                  <a:lnTo>
                    <a:pt x="1185" y="1850"/>
                  </a:lnTo>
                  <a:lnTo>
                    <a:pt x="1182" y="1929"/>
                  </a:lnTo>
                  <a:lnTo>
                    <a:pt x="1179" y="1950"/>
                  </a:lnTo>
                  <a:lnTo>
                    <a:pt x="1173" y="1963"/>
                  </a:lnTo>
                  <a:lnTo>
                    <a:pt x="1165" y="1970"/>
                  </a:lnTo>
                  <a:lnTo>
                    <a:pt x="1156" y="1971"/>
                  </a:lnTo>
                  <a:lnTo>
                    <a:pt x="1133" y="1958"/>
                  </a:lnTo>
                  <a:lnTo>
                    <a:pt x="1121" y="1946"/>
                  </a:lnTo>
                  <a:lnTo>
                    <a:pt x="1109" y="1930"/>
                  </a:lnTo>
                  <a:lnTo>
                    <a:pt x="1096" y="1913"/>
                  </a:lnTo>
                  <a:lnTo>
                    <a:pt x="1083" y="1895"/>
                  </a:lnTo>
                  <a:lnTo>
                    <a:pt x="1072" y="1876"/>
                  </a:lnTo>
                  <a:lnTo>
                    <a:pt x="1062" y="1858"/>
                  </a:lnTo>
                  <a:lnTo>
                    <a:pt x="1046" y="1823"/>
                  </a:lnTo>
                  <a:lnTo>
                    <a:pt x="1038" y="1799"/>
                  </a:lnTo>
                  <a:lnTo>
                    <a:pt x="1029" y="1760"/>
                  </a:lnTo>
                  <a:lnTo>
                    <a:pt x="1018" y="1723"/>
                  </a:lnTo>
                  <a:lnTo>
                    <a:pt x="1006" y="1684"/>
                  </a:lnTo>
                  <a:lnTo>
                    <a:pt x="991" y="1648"/>
                  </a:lnTo>
                  <a:lnTo>
                    <a:pt x="982" y="1629"/>
                  </a:lnTo>
                  <a:lnTo>
                    <a:pt x="974" y="1611"/>
                  </a:lnTo>
                  <a:lnTo>
                    <a:pt x="965" y="1592"/>
                  </a:lnTo>
                  <a:lnTo>
                    <a:pt x="956" y="1574"/>
                  </a:lnTo>
                  <a:lnTo>
                    <a:pt x="947" y="1556"/>
                  </a:lnTo>
                  <a:lnTo>
                    <a:pt x="938" y="1538"/>
                  </a:lnTo>
                  <a:lnTo>
                    <a:pt x="929" y="1520"/>
                  </a:lnTo>
                  <a:lnTo>
                    <a:pt x="919" y="1502"/>
                  </a:lnTo>
                  <a:lnTo>
                    <a:pt x="910" y="1483"/>
                  </a:lnTo>
                  <a:lnTo>
                    <a:pt x="900" y="1466"/>
                  </a:lnTo>
                  <a:lnTo>
                    <a:pt x="890" y="1448"/>
                  </a:lnTo>
                  <a:lnTo>
                    <a:pt x="880" y="1430"/>
                  </a:lnTo>
                  <a:lnTo>
                    <a:pt x="870" y="1412"/>
                  </a:lnTo>
                  <a:lnTo>
                    <a:pt x="860" y="1394"/>
                  </a:lnTo>
                  <a:lnTo>
                    <a:pt x="851" y="1375"/>
                  </a:lnTo>
                  <a:lnTo>
                    <a:pt x="841" y="1357"/>
                  </a:lnTo>
                  <a:lnTo>
                    <a:pt x="832" y="1339"/>
                  </a:lnTo>
                  <a:lnTo>
                    <a:pt x="823" y="1321"/>
                  </a:lnTo>
                  <a:lnTo>
                    <a:pt x="815" y="1303"/>
                  </a:lnTo>
                  <a:lnTo>
                    <a:pt x="807" y="1285"/>
                  </a:lnTo>
                  <a:lnTo>
                    <a:pt x="791" y="1248"/>
                  </a:lnTo>
                  <a:lnTo>
                    <a:pt x="777" y="1211"/>
                  </a:lnTo>
                  <a:lnTo>
                    <a:pt x="736" y="1213"/>
                  </a:lnTo>
                  <a:lnTo>
                    <a:pt x="687" y="1208"/>
                  </a:lnTo>
                  <a:lnTo>
                    <a:pt x="635" y="1201"/>
                  </a:lnTo>
                  <a:lnTo>
                    <a:pt x="589" y="1200"/>
                  </a:lnTo>
                  <a:lnTo>
                    <a:pt x="288" y="1236"/>
                  </a:lnTo>
                  <a:lnTo>
                    <a:pt x="223" y="1255"/>
                  </a:lnTo>
                  <a:lnTo>
                    <a:pt x="191" y="1267"/>
                  </a:lnTo>
                  <a:lnTo>
                    <a:pt x="159" y="1282"/>
                  </a:lnTo>
                  <a:lnTo>
                    <a:pt x="125" y="1299"/>
                  </a:lnTo>
                  <a:lnTo>
                    <a:pt x="90" y="1319"/>
                  </a:lnTo>
                  <a:lnTo>
                    <a:pt x="72" y="1330"/>
                  </a:lnTo>
                  <a:lnTo>
                    <a:pt x="54" y="1341"/>
                  </a:lnTo>
                  <a:lnTo>
                    <a:pt x="35" y="1354"/>
                  </a:lnTo>
                  <a:lnTo>
                    <a:pt x="16" y="1367"/>
                  </a:lnTo>
                  <a:lnTo>
                    <a:pt x="0" y="1345"/>
                  </a:lnTo>
                  <a:lnTo>
                    <a:pt x="21" y="1331"/>
                  </a:lnTo>
                  <a:lnTo>
                    <a:pt x="41" y="1317"/>
                  </a:lnTo>
                  <a:lnTo>
                    <a:pt x="62" y="1304"/>
                  </a:lnTo>
                  <a:lnTo>
                    <a:pt x="83" y="1291"/>
                  </a:lnTo>
                  <a:lnTo>
                    <a:pt x="104" y="1278"/>
                  </a:lnTo>
                  <a:lnTo>
                    <a:pt x="127" y="1265"/>
                  </a:lnTo>
                  <a:lnTo>
                    <a:pt x="149" y="1253"/>
                  </a:lnTo>
                  <a:lnTo>
                    <a:pt x="171" y="1241"/>
                  </a:lnTo>
                  <a:lnTo>
                    <a:pt x="193" y="1230"/>
                  </a:lnTo>
                  <a:lnTo>
                    <a:pt x="216" y="1219"/>
                  </a:lnTo>
                  <a:lnTo>
                    <a:pt x="240" y="1209"/>
                  </a:lnTo>
                  <a:lnTo>
                    <a:pt x="262" y="1199"/>
                  </a:lnTo>
                  <a:lnTo>
                    <a:pt x="286" y="1189"/>
                  </a:lnTo>
                  <a:lnTo>
                    <a:pt x="309" y="1180"/>
                  </a:lnTo>
                  <a:lnTo>
                    <a:pt x="357" y="1164"/>
                  </a:lnTo>
                  <a:lnTo>
                    <a:pt x="405" y="1149"/>
                  </a:lnTo>
                  <a:lnTo>
                    <a:pt x="454" y="1138"/>
                  </a:lnTo>
                  <a:lnTo>
                    <a:pt x="503" y="1129"/>
                  </a:lnTo>
                  <a:lnTo>
                    <a:pt x="552" y="1123"/>
                  </a:lnTo>
                  <a:lnTo>
                    <a:pt x="652" y="1119"/>
                  </a:lnTo>
                  <a:lnTo>
                    <a:pt x="752" y="1128"/>
                  </a:lnTo>
                  <a:lnTo>
                    <a:pt x="741" y="1063"/>
                  </a:lnTo>
                  <a:lnTo>
                    <a:pt x="738" y="997"/>
                  </a:lnTo>
                  <a:lnTo>
                    <a:pt x="744" y="930"/>
                  </a:lnTo>
                  <a:lnTo>
                    <a:pt x="752" y="898"/>
                  </a:lnTo>
                  <a:lnTo>
                    <a:pt x="762" y="867"/>
                  </a:lnTo>
                  <a:lnTo>
                    <a:pt x="728" y="845"/>
                  </a:lnTo>
                  <a:lnTo>
                    <a:pt x="712" y="829"/>
                  </a:lnTo>
                  <a:lnTo>
                    <a:pt x="697" y="812"/>
                  </a:lnTo>
                  <a:lnTo>
                    <a:pt x="681" y="792"/>
                  </a:lnTo>
                  <a:lnTo>
                    <a:pt x="667" y="770"/>
                  </a:lnTo>
                  <a:lnTo>
                    <a:pt x="652" y="747"/>
                  </a:lnTo>
                  <a:lnTo>
                    <a:pt x="639" y="720"/>
                  </a:lnTo>
                  <a:lnTo>
                    <a:pt x="626" y="693"/>
                  </a:lnTo>
                  <a:lnTo>
                    <a:pt x="614" y="665"/>
                  </a:lnTo>
                  <a:lnTo>
                    <a:pt x="602" y="635"/>
                  </a:lnTo>
                  <a:lnTo>
                    <a:pt x="591" y="603"/>
                  </a:lnTo>
                  <a:lnTo>
                    <a:pt x="580" y="571"/>
                  </a:lnTo>
                  <a:lnTo>
                    <a:pt x="571" y="539"/>
                  </a:lnTo>
                  <a:lnTo>
                    <a:pt x="561" y="506"/>
                  </a:lnTo>
                  <a:lnTo>
                    <a:pt x="552" y="471"/>
                  </a:lnTo>
                  <a:lnTo>
                    <a:pt x="536" y="403"/>
                  </a:lnTo>
                  <a:lnTo>
                    <a:pt x="523" y="334"/>
                  </a:lnTo>
                  <a:lnTo>
                    <a:pt x="512" y="266"/>
                  </a:lnTo>
                  <a:lnTo>
                    <a:pt x="504" y="203"/>
                  </a:lnTo>
                  <a:lnTo>
                    <a:pt x="495" y="88"/>
                  </a:lnTo>
                  <a:lnTo>
                    <a:pt x="496" y="0"/>
                  </a:lnTo>
                  <a:lnTo>
                    <a:pt x="523" y="3"/>
                  </a:lnTo>
                  <a:lnTo>
                    <a:pt x="52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33797" name="Group 75">
            <a:extLst>
              <a:ext uri="{FF2B5EF4-FFF2-40B4-BE49-F238E27FC236}">
                <a16:creationId xmlns:a16="http://schemas.microsoft.com/office/drawing/2014/main" id="{DE2A132C-D370-44BA-83FA-356EB508E94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95400"/>
            <a:ext cx="5029200" cy="3276600"/>
            <a:chOff x="1872" y="624"/>
            <a:chExt cx="3168" cy="2064"/>
          </a:xfrm>
        </p:grpSpPr>
        <p:sp>
          <p:nvSpPr>
            <p:cNvPr id="114693" name="Line 5">
              <a:extLst>
                <a:ext uri="{FF2B5EF4-FFF2-40B4-BE49-F238E27FC236}">
                  <a16:creationId xmlns:a16="http://schemas.microsoft.com/office/drawing/2014/main" id="{9732EA9F-87BD-4CC0-9642-CAEE44DAC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624"/>
              <a:ext cx="0" cy="20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694" name="Line 6">
              <a:extLst>
                <a:ext uri="{FF2B5EF4-FFF2-40B4-BE49-F238E27FC236}">
                  <a16:creationId xmlns:a16="http://schemas.microsoft.com/office/drawing/2014/main" id="{E6C9B868-BC71-4A5A-BAAA-C85DBD4328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56" y="1056"/>
              <a:ext cx="0" cy="31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4703" name="Text Box 15">
            <a:extLst>
              <a:ext uri="{FF2B5EF4-FFF2-40B4-BE49-F238E27FC236}">
                <a16:creationId xmlns:a16="http://schemas.microsoft.com/office/drawing/2014/main" id="{F92E789D-6CEA-4D7F-941B-DCCDCC75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05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14704" name="Text Box 16">
            <a:extLst>
              <a:ext uri="{FF2B5EF4-FFF2-40B4-BE49-F238E27FC236}">
                <a16:creationId xmlns:a16="http://schemas.microsoft.com/office/drawing/2014/main" id="{B779AB41-1EB2-4B74-AD3D-CBA2B14E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  <p:grpSp>
        <p:nvGrpSpPr>
          <p:cNvPr id="33800" name="Group 57">
            <a:extLst>
              <a:ext uri="{FF2B5EF4-FFF2-40B4-BE49-F238E27FC236}">
                <a16:creationId xmlns:a16="http://schemas.microsoft.com/office/drawing/2014/main" id="{7D2793C8-EEFB-4BC7-91C3-2C51D85D6572}"/>
              </a:ext>
            </a:extLst>
          </p:cNvPr>
          <p:cNvGrpSpPr>
            <a:grpSpLocks/>
          </p:cNvGrpSpPr>
          <p:nvPr/>
        </p:nvGrpSpPr>
        <p:grpSpPr bwMode="auto">
          <a:xfrm rot="-2612183">
            <a:off x="990600" y="2514600"/>
            <a:ext cx="3124200" cy="3097213"/>
            <a:chOff x="288" y="2247"/>
            <a:chExt cx="1334" cy="1144"/>
          </a:xfrm>
        </p:grpSpPr>
        <p:sp>
          <p:nvSpPr>
            <p:cNvPr id="114746" name="Freeform 58">
              <a:extLst>
                <a:ext uri="{FF2B5EF4-FFF2-40B4-BE49-F238E27FC236}">
                  <a16:creationId xmlns:a16="http://schemas.microsoft.com/office/drawing/2014/main" id="{D761672E-304B-430A-B23B-F9D2A9EEF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" y="2846"/>
              <a:ext cx="515" cy="400"/>
            </a:xfrm>
            <a:custGeom>
              <a:avLst/>
              <a:gdLst>
                <a:gd name="T0" fmla="*/ 1019 w 1032"/>
                <a:gd name="T1" fmla="*/ 421 h 800"/>
                <a:gd name="T2" fmla="*/ 858 w 1032"/>
                <a:gd name="T3" fmla="*/ 671 h 800"/>
                <a:gd name="T4" fmla="*/ 750 w 1032"/>
                <a:gd name="T5" fmla="*/ 739 h 800"/>
                <a:gd name="T6" fmla="*/ 702 w 1032"/>
                <a:gd name="T7" fmla="*/ 675 h 800"/>
                <a:gd name="T8" fmla="*/ 692 w 1032"/>
                <a:gd name="T9" fmla="*/ 560 h 800"/>
                <a:gd name="T10" fmla="*/ 545 w 1032"/>
                <a:gd name="T11" fmla="*/ 735 h 800"/>
                <a:gd name="T12" fmla="*/ 460 w 1032"/>
                <a:gd name="T13" fmla="*/ 743 h 800"/>
                <a:gd name="T14" fmla="*/ 406 w 1032"/>
                <a:gd name="T15" fmla="*/ 614 h 800"/>
                <a:gd name="T16" fmla="*/ 210 w 1032"/>
                <a:gd name="T17" fmla="*/ 800 h 800"/>
                <a:gd name="T18" fmla="*/ 171 w 1032"/>
                <a:gd name="T19" fmla="*/ 747 h 800"/>
                <a:gd name="T20" fmla="*/ 206 w 1032"/>
                <a:gd name="T21" fmla="*/ 653 h 800"/>
                <a:gd name="T22" fmla="*/ 55 w 1032"/>
                <a:gd name="T23" fmla="*/ 671 h 800"/>
                <a:gd name="T24" fmla="*/ 0 w 1032"/>
                <a:gd name="T25" fmla="*/ 591 h 800"/>
                <a:gd name="T26" fmla="*/ 31 w 1032"/>
                <a:gd name="T27" fmla="*/ 516 h 800"/>
                <a:gd name="T28" fmla="*/ 99 w 1032"/>
                <a:gd name="T29" fmla="*/ 452 h 800"/>
                <a:gd name="T30" fmla="*/ 71 w 1032"/>
                <a:gd name="T31" fmla="*/ 381 h 800"/>
                <a:gd name="T32" fmla="*/ 129 w 1032"/>
                <a:gd name="T33" fmla="*/ 332 h 800"/>
                <a:gd name="T34" fmla="*/ 358 w 1032"/>
                <a:gd name="T35" fmla="*/ 273 h 800"/>
                <a:gd name="T36" fmla="*/ 326 w 1032"/>
                <a:gd name="T37" fmla="*/ 193 h 800"/>
                <a:gd name="T38" fmla="*/ 406 w 1032"/>
                <a:gd name="T39" fmla="*/ 126 h 800"/>
                <a:gd name="T40" fmla="*/ 670 w 1032"/>
                <a:gd name="T41" fmla="*/ 143 h 800"/>
                <a:gd name="T42" fmla="*/ 669 w 1032"/>
                <a:gd name="T43" fmla="*/ 28 h 800"/>
                <a:gd name="T44" fmla="*/ 760 w 1032"/>
                <a:gd name="T45" fmla="*/ 0 h 800"/>
                <a:gd name="T46" fmla="*/ 974 w 1032"/>
                <a:gd name="T47" fmla="*/ 134 h 800"/>
                <a:gd name="T48" fmla="*/ 1032 w 1032"/>
                <a:gd name="T49" fmla="*/ 277 h 800"/>
                <a:gd name="T50" fmla="*/ 1019 w 1032"/>
                <a:gd name="T51" fmla="*/ 421 h 800"/>
                <a:gd name="T52" fmla="*/ 1019 w 1032"/>
                <a:gd name="T53" fmla="*/ 421 h 800"/>
                <a:gd name="T54" fmla="*/ 1019 w 1032"/>
                <a:gd name="T55" fmla="*/ 421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2" h="800">
                  <a:moveTo>
                    <a:pt x="1019" y="421"/>
                  </a:moveTo>
                  <a:lnTo>
                    <a:pt x="858" y="671"/>
                  </a:lnTo>
                  <a:lnTo>
                    <a:pt x="750" y="739"/>
                  </a:lnTo>
                  <a:lnTo>
                    <a:pt x="702" y="675"/>
                  </a:lnTo>
                  <a:lnTo>
                    <a:pt x="692" y="560"/>
                  </a:lnTo>
                  <a:lnTo>
                    <a:pt x="545" y="735"/>
                  </a:lnTo>
                  <a:lnTo>
                    <a:pt x="460" y="743"/>
                  </a:lnTo>
                  <a:lnTo>
                    <a:pt x="406" y="614"/>
                  </a:lnTo>
                  <a:lnTo>
                    <a:pt x="210" y="800"/>
                  </a:lnTo>
                  <a:lnTo>
                    <a:pt x="171" y="747"/>
                  </a:lnTo>
                  <a:lnTo>
                    <a:pt x="206" y="653"/>
                  </a:lnTo>
                  <a:lnTo>
                    <a:pt x="55" y="671"/>
                  </a:lnTo>
                  <a:lnTo>
                    <a:pt x="0" y="591"/>
                  </a:lnTo>
                  <a:lnTo>
                    <a:pt x="31" y="516"/>
                  </a:lnTo>
                  <a:lnTo>
                    <a:pt x="99" y="452"/>
                  </a:lnTo>
                  <a:lnTo>
                    <a:pt x="71" y="381"/>
                  </a:lnTo>
                  <a:lnTo>
                    <a:pt x="129" y="332"/>
                  </a:lnTo>
                  <a:lnTo>
                    <a:pt x="358" y="273"/>
                  </a:lnTo>
                  <a:lnTo>
                    <a:pt x="326" y="193"/>
                  </a:lnTo>
                  <a:lnTo>
                    <a:pt x="406" y="126"/>
                  </a:lnTo>
                  <a:lnTo>
                    <a:pt x="670" y="143"/>
                  </a:lnTo>
                  <a:lnTo>
                    <a:pt x="669" y="28"/>
                  </a:lnTo>
                  <a:lnTo>
                    <a:pt x="760" y="0"/>
                  </a:lnTo>
                  <a:lnTo>
                    <a:pt x="974" y="134"/>
                  </a:lnTo>
                  <a:lnTo>
                    <a:pt x="1032" y="277"/>
                  </a:lnTo>
                  <a:lnTo>
                    <a:pt x="1019" y="421"/>
                  </a:lnTo>
                  <a:lnTo>
                    <a:pt x="1019" y="421"/>
                  </a:lnTo>
                  <a:lnTo>
                    <a:pt x="1019" y="421"/>
                  </a:lnTo>
                  <a:close/>
                </a:path>
              </a:pathLst>
            </a:custGeom>
            <a:solidFill>
              <a:srgbClr val="3DF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47" name="Freeform 59">
              <a:extLst>
                <a:ext uri="{FF2B5EF4-FFF2-40B4-BE49-F238E27FC236}">
                  <a16:creationId xmlns:a16="http://schemas.microsoft.com/office/drawing/2014/main" id="{7A505E8A-4012-4364-AA22-441F7CF09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018"/>
              <a:ext cx="147" cy="108"/>
            </a:xfrm>
            <a:custGeom>
              <a:avLst/>
              <a:gdLst>
                <a:gd name="T0" fmla="*/ 205 w 294"/>
                <a:gd name="T1" fmla="*/ 57 h 217"/>
                <a:gd name="T2" fmla="*/ 146 w 294"/>
                <a:gd name="T3" fmla="*/ 69 h 217"/>
                <a:gd name="T4" fmla="*/ 87 w 294"/>
                <a:gd name="T5" fmla="*/ 82 h 217"/>
                <a:gd name="T6" fmla="*/ 52 w 294"/>
                <a:gd name="T7" fmla="*/ 93 h 217"/>
                <a:gd name="T8" fmla="*/ 18 w 294"/>
                <a:gd name="T9" fmla="*/ 103 h 217"/>
                <a:gd name="T10" fmla="*/ 0 w 294"/>
                <a:gd name="T11" fmla="*/ 96 h 217"/>
                <a:gd name="T12" fmla="*/ 0 w 294"/>
                <a:gd name="T13" fmla="*/ 87 h 217"/>
                <a:gd name="T14" fmla="*/ 8 w 294"/>
                <a:gd name="T15" fmla="*/ 79 h 217"/>
                <a:gd name="T16" fmla="*/ 25 w 294"/>
                <a:gd name="T17" fmla="*/ 71 h 217"/>
                <a:gd name="T18" fmla="*/ 56 w 294"/>
                <a:gd name="T19" fmla="*/ 61 h 217"/>
                <a:gd name="T20" fmla="*/ 93 w 294"/>
                <a:gd name="T21" fmla="*/ 49 h 217"/>
                <a:gd name="T22" fmla="*/ 135 w 294"/>
                <a:gd name="T23" fmla="*/ 36 h 217"/>
                <a:gd name="T24" fmla="*/ 178 w 294"/>
                <a:gd name="T25" fmla="*/ 24 h 217"/>
                <a:gd name="T26" fmla="*/ 216 w 294"/>
                <a:gd name="T27" fmla="*/ 13 h 217"/>
                <a:gd name="T28" fmla="*/ 266 w 294"/>
                <a:gd name="T29" fmla="*/ 0 h 217"/>
                <a:gd name="T30" fmla="*/ 293 w 294"/>
                <a:gd name="T31" fmla="*/ 3 h 217"/>
                <a:gd name="T32" fmla="*/ 294 w 294"/>
                <a:gd name="T33" fmla="*/ 23 h 217"/>
                <a:gd name="T34" fmla="*/ 287 w 294"/>
                <a:gd name="T35" fmla="*/ 37 h 217"/>
                <a:gd name="T36" fmla="*/ 277 w 294"/>
                <a:gd name="T37" fmla="*/ 55 h 217"/>
                <a:gd name="T38" fmla="*/ 262 w 294"/>
                <a:gd name="T39" fmla="*/ 73 h 217"/>
                <a:gd name="T40" fmla="*/ 246 w 294"/>
                <a:gd name="T41" fmla="*/ 93 h 217"/>
                <a:gd name="T42" fmla="*/ 228 w 294"/>
                <a:gd name="T43" fmla="*/ 113 h 217"/>
                <a:gd name="T44" fmla="*/ 219 w 294"/>
                <a:gd name="T45" fmla="*/ 123 h 217"/>
                <a:gd name="T46" fmla="*/ 210 w 294"/>
                <a:gd name="T47" fmla="*/ 133 h 217"/>
                <a:gd name="T48" fmla="*/ 200 w 294"/>
                <a:gd name="T49" fmla="*/ 142 h 217"/>
                <a:gd name="T50" fmla="*/ 192 w 294"/>
                <a:gd name="T51" fmla="*/ 151 h 217"/>
                <a:gd name="T52" fmla="*/ 174 w 294"/>
                <a:gd name="T53" fmla="*/ 170 h 217"/>
                <a:gd name="T54" fmla="*/ 158 w 294"/>
                <a:gd name="T55" fmla="*/ 184 h 217"/>
                <a:gd name="T56" fmla="*/ 145 w 294"/>
                <a:gd name="T57" fmla="*/ 197 h 217"/>
                <a:gd name="T58" fmla="*/ 130 w 294"/>
                <a:gd name="T59" fmla="*/ 210 h 217"/>
                <a:gd name="T60" fmla="*/ 104 w 294"/>
                <a:gd name="T61" fmla="*/ 217 h 217"/>
                <a:gd name="T62" fmla="*/ 85 w 294"/>
                <a:gd name="T63" fmla="*/ 206 h 217"/>
                <a:gd name="T64" fmla="*/ 82 w 294"/>
                <a:gd name="T65" fmla="*/ 180 h 217"/>
                <a:gd name="T66" fmla="*/ 92 w 294"/>
                <a:gd name="T67" fmla="*/ 161 h 217"/>
                <a:gd name="T68" fmla="*/ 109 w 294"/>
                <a:gd name="T69" fmla="*/ 139 h 217"/>
                <a:gd name="T70" fmla="*/ 121 w 294"/>
                <a:gd name="T71" fmla="*/ 128 h 217"/>
                <a:gd name="T72" fmla="*/ 132 w 294"/>
                <a:gd name="T73" fmla="*/ 118 h 217"/>
                <a:gd name="T74" fmla="*/ 144 w 294"/>
                <a:gd name="T75" fmla="*/ 108 h 217"/>
                <a:gd name="T76" fmla="*/ 157 w 294"/>
                <a:gd name="T77" fmla="*/ 98 h 217"/>
                <a:gd name="T78" fmla="*/ 170 w 294"/>
                <a:gd name="T79" fmla="*/ 88 h 217"/>
                <a:gd name="T80" fmla="*/ 182 w 294"/>
                <a:gd name="T81" fmla="*/ 78 h 217"/>
                <a:gd name="T82" fmla="*/ 194 w 294"/>
                <a:gd name="T83" fmla="*/ 68 h 217"/>
                <a:gd name="T84" fmla="*/ 205 w 294"/>
                <a:gd name="T85" fmla="*/ 57 h 217"/>
                <a:gd name="T86" fmla="*/ 205 w 294"/>
                <a:gd name="T87" fmla="*/ 5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4" h="217">
                  <a:moveTo>
                    <a:pt x="205" y="57"/>
                  </a:moveTo>
                  <a:lnTo>
                    <a:pt x="146" y="69"/>
                  </a:lnTo>
                  <a:lnTo>
                    <a:pt x="87" y="82"/>
                  </a:lnTo>
                  <a:lnTo>
                    <a:pt x="52" y="93"/>
                  </a:lnTo>
                  <a:lnTo>
                    <a:pt x="18" y="103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8" y="79"/>
                  </a:lnTo>
                  <a:lnTo>
                    <a:pt x="25" y="71"/>
                  </a:lnTo>
                  <a:lnTo>
                    <a:pt x="56" y="61"/>
                  </a:lnTo>
                  <a:lnTo>
                    <a:pt x="93" y="49"/>
                  </a:lnTo>
                  <a:lnTo>
                    <a:pt x="135" y="36"/>
                  </a:lnTo>
                  <a:lnTo>
                    <a:pt x="178" y="24"/>
                  </a:lnTo>
                  <a:lnTo>
                    <a:pt x="216" y="13"/>
                  </a:lnTo>
                  <a:lnTo>
                    <a:pt x="266" y="0"/>
                  </a:lnTo>
                  <a:lnTo>
                    <a:pt x="293" y="3"/>
                  </a:lnTo>
                  <a:lnTo>
                    <a:pt x="294" y="23"/>
                  </a:lnTo>
                  <a:lnTo>
                    <a:pt x="287" y="37"/>
                  </a:lnTo>
                  <a:lnTo>
                    <a:pt x="277" y="55"/>
                  </a:lnTo>
                  <a:lnTo>
                    <a:pt x="262" y="73"/>
                  </a:lnTo>
                  <a:lnTo>
                    <a:pt x="246" y="93"/>
                  </a:lnTo>
                  <a:lnTo>
                    <a:pt x="228" y="113"/>
                  </a:lnTo>
                  <a:lnTo>
                    <a:pt x="219" y="123"/>
                  </a:lnTo>
                  <a:lnTo>
                    <a:pt x="210" y="133"/>
                  </a:lnTo>
                  <a:lnTo>
                    <a:pt x="200" y="142"/>
                  </a:lnTo>
                  <a:lnTo>
                    <a:pt x="192" y="151"/>
                  </a:lnTo>
                  <a:lnTo>
                    <a:pt x="174" y="170"/>
                  </a:lnTo>
                  <a:lnTo>
                    <a:pt x="158" y="184"/>
                  </a:lnTo>
                  <a:lnTo>
                    <a:pt x="145" y="197"/>
                  </a:lnTo>
                  <a:lnTo>
                    <a:pt x="130" y="210"/>
                  </a:lnTo>
                  <a:lnTo>
                    <a:pt x="104" y="217"/>
                  </a:lnTo>
                  <a:lnTo>
                    <a:pt x="85" y="206"/>
                  </a:lnTo>
                  <a:lnTo>
                    <a:pt x="82" y="180"/>
                  </a:lnTo>
                  <a:lnTo>
                    <a:pt x="92" y="161"/>
                  </a:lnTo>
                  <a:lnTo>
                    <a:pt x="109" y="139"/>
                  </a:lnTo>
                  <a:lnTo>
                    <a:pt x="121" y="128"/>
                  </a:lnTo>
                  <a:lnTo>
                    <a:pt x="132" y="118"/>
                  </a:lnTo>
                  <a:lnTo>
                    <a:pt x="144" y="108"/>
                  </a:lnTo>
                  <a:lnTo>
                    <a:pt x="157" y="98"/>
                  </a:lnTo>
                  <a:lnTo>
                    <a:pt x="170" y="88"/>
                  </a:lnTo>
                  <a:lnTo>
                    <a:pt x="182" y="78"/>
                  </a:lnTo>
                  <a:lnTo>
                    <a:pt x="194" y="68"/>
                  </a:lnTo>
                  <a:lnTo>
                    <a:pt x="205" y="57"/>
                  </a:lnTo>
                  <a:lnTo>
                    <a:pt x="205" y="5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48" name="Freeform 60">
              <a:extLst>
                <a:ext uri="{FF2B5EF4-FFF2-40B4-BE49-F238E27FC236}">
                  <a16:creationId xmlns:a16="http://schemas.microsoft.com/office/drawing/2014/main" id="{9A267FFF-8362-4053-88EA-F5676C654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2956"/>
              <a:ext cx="16" cy="18"/>
            </a:xfrm>
            <a:custGeom>
              <a:avLst/>
              <a:gdLst>
                <a:gd name="T0" fmla="*/ 0 w 31"/>
                <a:gd name="T1" fmla="*/ 27 h 36"/>
                <a:gd name="T2" fmla="*/ 4 w 31"/>
                <a:gd name="T3" fmla="*/ 16 h 36"/>
                <a:gd name="T4" fmla="*/ 15 w 31"/>
                <a:gd name="T5" fmla="*/ 5 h 36"/>
                <a:gd name="T6" fmla="*/ 26 w 31"/>
                <a:gd name="T7" fmla="*/ 0 h 36"/>
                <a:gd name="T8" fmla="*/ 31 w 31"/>
                <a:gd name="T9" fmla="*/ 7 h 36"/>
                <a:gd name="T10" fmla="*/ 25 w 31"/>
                <a:gd name="T11" fmla="*/ 36 h 36"/>
                <a:gd name="T12" fmla="*/ 0 w 31"/>
                <a:gd name="T13" fmla="*/ 27 h 36"/>
                <a:gd name="T14" fmla="*/ 0 w 31"/>
                <a:gd name="T15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6">
                  <a:moveTo>
                    <a:pt x="0" y="27"/>
                  </a:moveTo>
                  <a:lnTo>
                    <a:pt x="4" y="16"/>
                  </a:lnTo>
                  <a:lnTo>
                    <a:pt x="15" y="5"/>
                  </a:lnTo>
                  <a:lnTo>
                    <a:pt x="26" y="0"/>
                  </a:lnTo>
                  <a:lnTo>
                    <a:pt x="31" y="7"/>
                  </a:lnTo>
                  <a:lnTo>
                    <a:pt x="25" y="3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49" name="Freeform 61">
              <a:extLst>
                <a:ext uri="{FF2B5EF4-FFF2-40B4-BE49-F238E27FC236}">
                  <a16:creationId xmlns:a16="http://schemas.microsoft.com/office/drawing/2014/main" id="{CB59C2B6-00AE-4D41-8295-2BBC03216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" y="2950"/>
              <a:ext cx="115" cy="142"/>
            </a:xfrm>
            <a:custGeom>
              <a:avLst/>
              <a:gdLst>
                <a:gd name="T0" fmla="*/ 173 w 232"/>
                <a:gd name="T1" fmla="*/ 98 h 287"/>
                <a:gd name="T2" fmla="*/ 138 w 232"/>
                <a:gd name="T3" fmla="*/ 88 h 287"/>
                <a:gd name="T4" fmla="*/ 90 w 232"/>
                <a:gd name="T5" fmla="*/ 72 h 287"/>
                <a:gd name="T6" fmla="*/ 45 w 232"/>
                <a:gd name="T7" fmla="*/ 54 h 287"/>
                <a:gd name="T8" fmla="*/ 14 w 232"/>
                <a:gd name="T9" fmla="*/ 38 h 287"/>
                <a:gd name="T10" fmla="*/ 0 w 232"/>
                <a:gd name="T11" fmla="*/ 22 h 287"/>
                <a:gd name="T12" fmla="*/ 0 w 232"/>
                <a:gd name="T13" fmla="*/ 8 h 287"/>
                <a:gd name="T14" fmla="*/ 11 w 232"/>
                <a:gd name="T15" fmla="*/ 0 h 287"/>
                <a:gd name="T16" fmla="*/ 31 w 232"/>
                <a:gd name="T17" fmla="*/ 3 h 287"/>
                <a:gd name="T18" fmla="*/ 76 w 232"/>
                <a:gd name="T19" fmla="*/ 18 h 287"/>
                <a:gd name="T20" fmla="*/ 121 w 232"/>
                <a:gd name="T21" fmla="*/ 30 h 287"/>
                <a:gd name="T22" fmla="*/ 211 w 232"/>
                <a:gd name="T23" fmla="*/ 52 h 287"/>
                <a:gd name="T24" fmla="*/ 229 w 232"/>
                <a:gd name="T25" fmla="*/ 62 h 287"/>
                <a:gd name="T26" fmla="*/ 232 w 232"/>
                <a:gd name="T27" fmla="*/ 83 h 287"/>
                <a:gd name="T28" fmla="*/ 223 w 232"/>
                <a:gd name="T29" fmla="*/ 130 h 287"/>
                <a:gd name="T30" fmla="*/ 208 w 232"/>
                <a:gd name="T31" fmla="*/ 178 h 287"/>
                <a:gd name="T32" fmla="*/ 200 w 232"/>
                <a:gd name="T33" fmla="*/ 202 h 287"/>
                <a:gd name="T34" fmla="*/ 191 w 232"/>
                <a:gd name="T35" fmla="*/ 225 h 287"/>
                <a:gd name="T36" fmla="*/ 181 w 232"/>
                <a:gd name="T37" fmla="*/ 247 h 287"/>
                <a:gd name="T38" fmla="*/ 171 w 232"/>
                <a:gd name="T39" fmla="*/ 268 h 287"/>
                <a:gd name="T40" fmla="*/ 162 w 232"/>
                <a:gd name="T41" fmla="*/ 280 h 287"/>
                <a:gd name="T42" fmla="*/ 152 w 232"/>
                <a:gd name="T43" fmla="*/ 287 h 287"/>
                <a:gd name="T44" fmla="*/ 130 w 232"/>
                <a:gd name="T45" fmla="*/ 285 h 287"/>
                <a:gd name="T46" fmla="*/ 114 w 232"/>
                <a:gd name="T47" fmla="*/ 269 h 287"/>
                <a:gd name="T48" fmla="*/ 111 w 232"/>
                <a:gd name="T49" fmla="*/ 257 h 287"/>
                <a:gd name="T50" fmla="*/ 113 w 232"/>
                <a:gd name="T51" fmla="*/ 243 h 287"/>
                <a:gd name="T52" fmla="*/ 130 w 232"/>
                <a:gd name="T53" fmla="*/ 192 h 287"/>
                <a:gd name="T54" fmla="*/ 140 w 232"/>
                <a:gd name="T55" fmla="*/ 167 h 287"/>
                <a:gd name="T56" fmla="*/ 152 w 232"/>
                <a:gd name="T57" fmla="*/ 145 h 287"/>
                <a:gd name="T58" fmla="*/ 164 w 232"/>
                <a:gd name="T59" fmla="*/ 122 h 287"/>
                <a:gd name="T60" fmla="*/ 173 w 232"/>
                <a:gd name="T61" fmla="*/ 98 h 287"/>
                <a:gd name="T62" fmla="*/ 173 w 232"/>
                <a:gd name="T63" fmla="*/ 9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87">
                  <a:moveTo>
                    <a:pt x="173" y="98"/>
                  </a:moveTo>
                  <a:lnTo>
                    <a:pt x="138" y="88"/>
                  </a:lnTo>
                  <a:lnTo>
                    <a:pt x="90" y="72"/>
                  </a:lnTo>
                  <a:lnTo>
                    <a:pt x="45" y="54"/>
                  </a:lnTo>
                  <a:lnTo>
                    <a:pt x="14" y="38"/>
                  </a:lnTo>
                  <a:lnTo>
                    <a:pt x="0" y="2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31" y="3"/>
                  </a:lnTo>
                  <a:lnTo>
                    <a:pt x="76" y="18"/>
                  </a:lnTo>
                  <a:lnTo>
                    <a:pt x="121" y="30"/>
                  </a:lnTo>
                  <a:lnTo>
                    <a:pt x="211" y="52"/>
                  </a:lnTo>
                  <a:lnTo>
                    <a:pt x="229" y="62"/>
                  </a:lnTo>
                  <a:lnTo>
                    <a:pt x="232" y="83"/>
                  </a:lnTo>
                  <a:lnTo>
                    <a:pt x="223" y="130"/>
                  </a:lnTo>
                  <a:lnTo>
                    <a:pt x="208" y="178"/>
                  </a:lnTo>
                  <a:lnTo>
                    <a:pt x="200" y="202"/>
                  </a:lnTo>
                  <a:lnTo>
                    <a:pt x="191" y="225"/>
                  </a:lnTo>
                  <a:lnTo>
                    <a:pt x="181" y="247"/>
                  </a:lnTo>
                  <a:lnTo>
                    <a:pt x="171" y="268"/>
                  </a:lnTo>
                  <a:lnTo>
                    <a:pt x="162" y="280"/>
                  </a:lnTo>
                  <a:lnTo>
                    <a:pt x="152" y="287"/>
                  </a:lnTo>
                  <a:lnTo>
                    <a:pt x="130" y="285"/>
                  </a:lnTo>
                  <a:lnTo>
                    <a:pt x="114" y="269"/>
                  </a:lnTo>
                  <a:lnTo>
                    <a:pt x="111" y="257"/>
                  </a:lnTo>
                  <a:lnTo>
                    <a:pt x="113" y="243"/>
                  </a:lnTo>
                  <a:lnTo>
                    <a:pt x="130" y="192"/>
                  </a:lnTo>
                  <a:lnTo>
                    <a:pt x="140" y="167"/>
                  </a:lnTo>
                  <a:lnTo>
                    <a:pt x="152" y="145"/>
                  </a:lnTo>
                  <a:lnTo>
                    <a:pt x="164" y="122"/>
                  </a:lnTo>
                  <a:lnTo>
                    <a:pt x="173" y="98"/>
                  </a:lnTo>
                  <a:lnTo>
                    <a:pt x="173" y="98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0" name="Freeform 62">
              <a:extLst>
                <a:ext uri="{FF2B5EF4-FFF2-40B4-BE49-F238E27FC236}">
                  <a16:creationId xmlns:a16="http://schemas.microsoft.com/office/drawing/2014/main" id="{955BC679-CA47-496C-8B55-D2068A959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2927"/>
              <a:ext cx="98" cy="151"/>
            </a:xfrm>
            <a:custGeom>
              <a:avLst/>
              <a:gdLst>
                <a:gd name="T0" fmla="*/ 16 w 194"/>
                <a:gd name="T1" fmla="*/ 0 h 303"/>
                <a:gd name="T2" fmla="*/ 91 w 194"/>
                <a:gd name="T3" fmla="*/ 14 h 303"/>
                <a:gd name="T4" fmla="*/ 161 w 194"/>
                <a:gd name="T5" fmla="*/ 43 h 303"/>
                <a:gd name="T6" fmla="*/ 182 w 194"/>
                <a:gd name="T7" fmla="*/ 64 h 303"/>
                <a:gd name="T8" fmla="*/ 192 w 194"/>
                <a:gd name="T9" fmla="*/ 88 h 303"/>
                <a:gd name="T10" fmla="*/ 194 w 194"/>
                <a:gd name="T11" fmla="*/ 115 h 303"/>
                <a:gd name="T12" fmla="*/ 188 w 194"/>
                <a:gd name="T13" fmla="*/ 143 h 303"/>
                <a:gd name="T14" fmla="*/ 178 w 194"/>
                <a:gd name="T15" fmla="*/ 171 h 303"/>
                <a:gd name="T16" fmla="*/ 165 w 194"/>
                <a:gd name="T17" fmla="*/ 199 h 303"/>
                <a:gd name="T18" fmla="*/ 152 w 194"/>
                <a:gd name="T19" fmla="*/ 224 h 303"/>
                <a:gd name="T20" fmla="*/ 139 w 194"/>
                <a:gd name="T21" fmla="*/ 248 h 303"/>
                <a:gd name="T22" fmla="*/ 126 w 194"/>
                <a:gd name="T23" fmla="*/ 279 h 303"/>
                <a:gd name="T24" fmla="*/ 118 w 194"/>
                <a:gd name="T25" fmla="*/ 293 h 303"/>
                <a:gd name="T26" fmla="*/ 107 w 194"/>
                <a:gd name="T27" fmla="*/ 301 h 303"/>
                <a:gd name="T28" fmla="*/ 82 w 194"/>
                <a:gd name="T29" fmla="*/ 303 h 303"/>
                <a:gd name="T30" fmla="*/ 63 w 194"/>
                <a:gd name="T31" fmla="*/ 288 h 303"/>
                <a:gd name="T32" fmla="*/ 59 w 194"/>
                <a:gd name="T33" fmla="*/ 260 h 303"/>
                <a:gd name="T34" fmla="*/ 69 w 194"/>
                <a:gd name="T35" fmla="*/ 233 h 303"/>
                <a:gd name="T36" fmla="*/ 77 w 194"/>
                <a:gd name="T37" fmla="*/ 219 h 303"/>
                <a:gd name="T38" fmla="*/ 85 w 194"/>
                <a:gd name="T39" fmla="*/ 206 h 303"/>
                <a:gd name="T40" fmla="*/ 94 w 194"/>
                <a:gd name="T41" fmla="*/ 193 h 303"/>
                <a:gd name="T42" fmla="*/ 103 w 194"/>
                <a:gd name="T43" fmla="*/ 181 h 303"/>
                <a:gd name="T44" fmla="*/ 120 w 194"/>
                <a:gd name="T45" fmla="*/ 157 h 303"/>
                <a:gd name="T46" fmla="*/ 144 w 194"/>
                <a:gd name="T47" fmla="*/ 115 h 303"/>
                <a:gd name="T48" fmla="*/ 146 w 194"/>
                <a:gd name="T49" fmla="*/ 106 h 303"/>
                <a:gd name="T50" fmla="*/ 144 w 194"/>
                <a:gd name="T51" fmla="*/ 98 h 303"/>
                <a:gd name="T52" fmla="*/ 132 w 194"/>
                <a:gd name="T53" fmla="*/ 84 h 303"/>
                <a:gd name="T54" fmla="*/ 117 w 194"/>
                <a:gd name="T55" fmla="*/ 74 h 303"/>
                <a:gd name="T56" fmla="*/ 102 w 194"/>
                <a:gd name="T57" fmla="*/ 65 h 303"/>
                <a:gd name="T58" fmla="*/ 73 w 194"/>
                <a:gd name="T59" fmla="*/ 51 h 303"/>
                <a:gd name="T60" fmla="*/ 43 w 194"/>
                <a:gd name="T61" fmla="*/ 39 h 303"/>
                <a:gd name="T62" fmla="*/ 10 w 194"/>
                <a:gd name="T63" fmla="*/ 27 h 303"/>
                <a:gd name="T64" fmla="*/ 1 w 194"/>
                <a:gd name="T65" fmla="*/ 20 h 303"/>
                <a:gd name="T66" fmla="*/ 0 w 194"/>
                <a:gd name="T67" fmla="*/ 11 h 303"/>
                <a:gd name="T68" fmla="*/ 5 w 194"/>
                <a:gd name="T69" fmla="*/ 2 h 303"/>
                <a:gd name="T70" fmla="*/ 16 w 194"/>
                <a:gd name="T71" fmla="*/ 0 h 303"/>
                <a:gd name="T72" fmla="*/ 16 w 194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" h="303">
                  <a:moveTo>
                    <a:pt x="16" y="0"/>
                  </a:moveTo>
                  <a:lnTo>
                    <a:pt x="91" y="14"/>
                  </a:lnTo>
                  <a:lnTo>
                    <a:pt x="161" y="43"/>
                  </a:lnTo>
                  <a:lnTo>
                    <a:pt x="182" y="64"/>
                  </a:lnTo>
                  <a:lnTo>
                    <a:pt x="192" y="88"/>
                  </a:lnTo>
                  <a:lnTo>
                    <a:pt x="194" y="115"/>
                  </a:lnTo>
                  <a:lnTo>
                    <a:pt x="188" y="143"/>
                  </a:lnTo>
                  <a:lnTo>
                    <a:pt x="178" y="171"/>
                  </a:lnTo>
                  <a:lnTo>
                    <a:pt x="165" y="199"/>
                  </a:lnTo>
                  <a:lnTo>
                    <a:pt x="152" y="224"/>
                  </a:lnTo>
                  <a:lnTo>
                    <a:pt x="139" y="248"/>
                  </a:lnTo>
                  <a:lnTo>
                    <a:pt x="126" y="279"/>
                  </a:lnTo>
                  <a:lnTo>
                    <a:pt x="118" y="293"/>
                  </a:lnTo>
                  <a:lnTo>
                    <a:pt x="107" y="301"/>
                  </a:lnTo>
                  <a:lnTo>
                    <a:pt x="82" y="303"/>
                  </a:lnTo>
                  <a:lnTo>
                    <a:pt x="63" y="288"/>
                  </a:lnTo>
                  <a:lnTo>
                    <a:pt x="59" y="260"/>
                  </a:lnTo>
                  <a:lnTo>
                    <a:pt x="69" y="233"/>
                  </a:lnTo>
                  <a:lnTo>
                    <a:pt x="77" y="219"/>
                  </a:lnTo>
                  <a:lnTo>
                    <a:pt x="85" y="206"/>
                  </a:lnTo>
                  <a:lnTo>
                    <a:pt x="94" y="193"/>
                  </a:lnTo>
                  <a:lnTo>
                    <a:pt x="103" y="181"/>
                  </a:lnTo>
                  <a:lnTo>
                    <a:pt x="120" y="157"/>
                  </a:lnTo>
                  <a:lnTo>
                    <a:pt x="144" y="115"/>
                  </a:lnTo>
                  <a:lnTo>
                    <a:pt x="146" y="106"/>
                  </a:lnTo>
                  <a:lnTo>
                    <a:pt x="144" y="98"/>
                  </a:lnTo>
                  <a:lnTo>
                    <a:pt x="132" y="84"/>
                  </a:lnTo>
                  <a:lnTo>
                    <a:pt x="117" y="74"/>
                  </a:lnTo>
                  <a:lnTo>
                    <a:pt x="102" y="65"/>
                  </a:lnTo>
                  <a:lnTo>
                    <a:pt x="73" y="51"/>
                  </a:lnTo>
                  <a:lnTo>
                    <a:pt x="43" y="39"/>
                  </a:lnTo>
                  <a:lnTo>
                    <a:pt x="10" y="27"/>
                  </a:lnTo>
                  <a:lnTo>
                    <a:pt x="1" y="20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1" name="Freeform 63">
              <a:extLst>
                <a:ext uri="{FF2B5EF4-FFF2-40B4-BE49-F238E27FC236}">
                  <a16:creationId xmlns:a16="http://schemas.microsoft.com/office/drawing/2014/main" id="{CF41DF83-961C-4CAD-B60D-83F5FD72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255"/>
              <a:ext cx="353" cy="536"/>
            </a:xfrm>
            <a:custGeom>
              <a:avLst/>
              <a:gdLst>
                <a:gd name="T0" fmla="*/ 481 w 705"/>
                <a:gd name="T1" fmla="*/ 1042 h 1072"/>
                <a:gd name="T2" fmla="*/ 580 w 705"/>
                <a:gd name="T3" fmla="*/ 944 h 1072"/>
                <a:gd name="T4" fmla="*/ 705 w 705"/>
                <a:gd name="T5" fmla="*/ 697 h 1072"/>
                <a:gd name="T6" fmla="*/ 678 w 705"/>
                <a:gd name="T7" fmla="*/ 595 h 1072"/>
                <a:gd name="T8" fmla="*/ 594 w 705"/>
                <a:gd name="T9" fmla="*/ 585 h 1072"/>
                <a:gd name="T10" fmla="*/ 549 w 705"/>
                <a:gd name="T11" fmla="*/ 599 h 1072"/>
                <a:gd name="T12" fmla="*/ 584 w 705"/>
                <a:gd name="T13" fmla="*/ 420 h 1072"/>
                <a:gd name="T14" fmla="*/ 558 w 705"/>
                <a:gd name="T15" fmla="*/ 325 h 1072"/>
                <a:gd name="T16" fmla="*/ 406 w 705"/>
                <a:gd name="T17" fmla="*/ 376 h 1072"/>
                <a:gd name="T18" fmla="*/ 482 w 705"/>
                <a:gd name="T19" fmla="*/ 191 h 1072"/>
                <a:gd name="T20" fmla="*/ 481 w 705"/>
                <a:gd name="T21" fmla="*/ 72 h 1072"/>
                <a:gd name="T22" fmla="*/ 353 w 705"/>
                <a:gd name="T23" fmla="*/ 143 h 1072"/>
                <a:gd name="T24" fmla="*/ 285 w 705"/>
                <a:gd name="T25" fmla="*/ 4 h 1072"/>
                <a:gd name="T26" fmla="*/ 210 w 705"/>
                <a:gd name="T27" fmla="*/ 0 h 1072"/>
                <a:gd name="T28" fmla="*/ 147 w 705"/>
                <a:gd name="T29" fmla="*/ 98 h 1072"/>
                <a:gd name="T30" fmla="*/ 147 w 705"/>
                <a:gd name="T31" fmla="*/ 152 h 1072"/>
                <a:gd name="T32" fmla="*/ 80 w 705"/>
                <a:gd name="T33" fmla="*/ 166 h 1072"/>
                <a:gd name="T34" fmla="*/ 53 w 705"/>
                <a:gd name="T35" fmla="*/ 214 h 1072"/>
                <a:gd name="T36" fmla="*/ 99 w 705"/>
                <a:gd name="T37" fmla="*/ 388 h 1072"/>
                <a:gd name="T38" fmla="*/ 112 w 705"/>
                <a:gd name="T39" fmla="*/ 496 h 1072"/>
                <a:gd name="T40" fmla="*/ 26 w 705"/>
                <a:gd name="T41" fmla="*/ 488 h 1072"/>
                <a:gd name="T42" fmla="*/ 0 w 705"/>
                <a:gd name="T43" fmla="*/ 550 h 1072"/>
                <a:gd name="T44" fmla="*/ 44 w 705"/>
                <a:gd name="T45" fmla="*/ 657 h 1072"/>
                <a:gd name="T46" fmla="*/ 147 w 705"/>
                <a:gd name="T47" fmla="*/ 813 h 1072"/>
                <a:gd name="T48" fmla="*/ 49 w 705"/>
                <a:gd name="T49" fmla="*/ 875 h 1072"/>
                <a:gd name="T50" fmla="*/ 81 w 705"/>
                <a:gd name="T51" fmla="*/ 952 h 1072"/>
                <a:gd name="T52" fmla="*/ 308 w 705"/>
                <a:gd name="T53" fmla="*/ 1072 h 1072"/>
                <a:gd name="T54" fmla="*/ 481 w 705"/>
                <a:gd name="T55" fmla="*/ 1042 h 1072"/>
                <a:gd name="T56" fmla="*/ 481 w 705"/>
                <a:gd name="T57" fmla="*/ 1042 h 1072"/>
                <a:gd name="T58" fmla="*/ 481 w 705"/>
                <a:gd name="T59" fmla="*/ 104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5" h="1072">
                  <a:moveTo>
                    <a:pt x="481" y="1042"/>
                  </a:moveTo>
                  <a:lnTo>
                    <a:pt x="580" y="944"/>
                  </a:lnTo>
                  <a:lnTo>
                    <a:pt x="705" y="697"/>
                  </a:lnTo>
                  <a:lnTo>
                    <a:pt x="678" y="595"/>
                  </a:lnTo>
                  <a:lnTo>
                    <a:pt x="594" y="585"/>
                  </a:lnTo>
                  <a:lnTo>
                    <a:pt x="549" y="599"/>
                  </a:lnTo>
                  <a:lnTo>
                    <a:pt x="584" y="420"/>
                  </a:lnTo>
                  <a:lnTo>
                    <a:pt x="558" y="325"/>
                  </a:lnTo>
                  <a:lnTo>
                    <a:pt x="406" y="376"/>
                  </a:lnTo>
                  <a:lnTo>
                    <a:pt x="482" y="191"/>
                  </a:lnTo>
                  <a:lnTo>
                    <a:pt x="481" y="72"/>
                  </a:lnTo>
                  <a:lnTo>
                    <a:pt x="353" y="143"/>
                  </a:lnTo>
                  <a:lnTo>
                    <a:pt x="285" y="4"/>
                  </a:lnTo>
                  <a:lnTo>
                    <a:pt x="210" y="0"/>
                  </a:lnTo>
                  <a:lnTo>
                    <a:pt x="147" y="98"/>
                  </a:lnTo>
                  <a:lnTo>
                    <a:pt x="147" y="152"/>
                  </a:lnTo>
                  <a:lnTo>
                    <a:pt x="80" y="166"/>
                  </a:lnTo>
                  <a:lnTo>
                    <a:pt x="53" y="214"/>
                  </a:lnTo>
                  <a:lnTo>
                    <a:pt x="99" y="388"/>
                  </a:lnTo>
                  <a:lnTo>
                    <a:pt x="112" y="496"/>
                  </a:lnTo>
                  <a:lnTo>
                    <a:pt x="26" y="488"/>
                  </a:lnTo>
                  <a:lnTo>
                    <a:pt x="0" y="550"/>
                  </a:lnTo>
                  <a:lnTo>
                    <a:pt x="44" y="657"/>
                  </a:lnTo>
                  <a:lnTo>
                    <a:pt x="147" y="813"/>
                  </a:lnTo>
                  <a:lnTo>
                    <a:pt x="49" y="875"/>
                  </a:lnTo>
                  <a:lnTo>
                    <a:pt x="81" y="952"/>
                  </a:lnTo>
                  <a:lnTo>
                    <a:pt x="308" y="1072"/>
                  </a:lnTo>
                  <a:lnTo>
                    <a:pt x="481" y="1042"/>
                  </a:lnTo>
                  <a:lnTo>
                    <a:pt x="481" y="1042"/>
                  </a:lnTo>
                  <a:lnTo>
                    <a:pt x="481" y="1042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2" name="Freeform 64">
              <a:extLst>
                <a:ext uri="{FF2B5EF4-FFF2-40B4-BE49-F238E27FC236}">
                  <a16:creationId xmlns:a16="http://schemas.microsoft.com/office/drawing/2014/main" id="{C2D13E65-0260-401D-A825-D4EEC7E13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2364"/>
              <a:ext cx="128" cy="122"/>
            </a:xfrm>
            <a:custGeom>
              <a:avLst/>
              <a:gdLst>
                <a:gd name="T0" fmla="*/ 117 w 255"/>
                <a:gd name="T1" fmla="*/ 190 h 244"/>
                <a:gd name="T2" fmla="*/ 123 w 255"/>
                <a:gd name="T3" fmla="*/ 188 h 244"/>
                <a:gd name="T4" fmla="*/ 134 w 255"/>
                <a:gd name="T5" fmla="*/ 168 h 244"/>
                <a:gd name="T6" fmla="*/ 147 w 255"/>
                <a:gd name="T7" fmla="*/ 145 h 244"/>
                <a:gd name="T8" fmla="*/ 161 w 255"/>
                <a:gd name="T9" fmla="*/ 120 h 244"/>
                <a:gd name="T10" fmla="*/ 175 w 255"/>
                <a:gd name="T11" fmla="*/ 95 h 244"/>
                <a:gd name="T12" fmla="*/ 191 w 255"/>
                <a:gd name="T13" fmla="*/ 71 h 244"/>
                <a:gd name="T14" fmla="*/ 206 w 255"/>
                <a:gd name="T15" fmla="*/ 47 h 244"/>
                <a:gd name="T16" fmla="*/ 219 w 255"/>
                <a:gd name="T17" fmla="*/ 26 h 244"/>
                <a:gd name="T18" fmla="*/ 232 w 255"/>
                <a:gd name="T19" fmla="*/ 7 h 244"/>
                <a:gd name="T20" fmla="*/ 241 w 255"/>
                <a:gd name="T21" fmla="*/ 0 h 244"/>
                <a:gd name="T22" fmla="*/ 250 w 255"/>
                <a:gd name="T23" fmla="*/ 1 h 244"/>
                <a:gd name="T24" fmla="*/ 255 w 255"/>
                <a:gd name="T25" fmla="*/ 19 h 244"/>
                <a:gd name="T26" fmla="*/ 249 w 255"/>
                <a:gd name="T27" fmla="*/ 38 h 244"/>
                <a:gd name="T28" fmla="*/ 239 w 255"/>
                <a:gd name="T29" fmla="*/ 63 h 244"/>
                <a:gd name="T30" fmla="*/ 227 w 255"/>
                <a:gd name="T31" fmla="*/ 93 h 244"/>
                <a:gd name="T32" fmla="*/ 215 w 255"/>
                <a:gd name="T33" fmla="*/ 125 h 244"/>
                <a:gd name="T34" fmla="*/ 202 w 255"/>
                <a:gd name="T35" fmla="*/ 158 h 244"/>
                <a:gd name="T36" fmla="*/ 190 w 255"/>
                <a:gd name="T37" fmla="*/ 187 h 244"/>
                <a:gd name="T38" fmla="*/ 180 w 255"/>
                <a:gd name="T39" fmla="*/ 209 h 244"/>
                <a:gd name="T40" fmla="*/ 172 w 255"/>
                <a:gd name="T41" fmla="*/ 223 h 244"/>
                <a:gd name="T42" fmla="*/ 165 w 255"/>
                <a:gd name="T43" fmla="*/ 231 h 244"/>
                <a:gd name="T44" fmla="*/ 156 w 255"/>
                <a:gd name="T45" fmla="*/ 237 h 244"/>
                <a:gd name="T46" fmla="*/ 124 w 255"/>
                <a:gd name="T47" fmla="*/ 244 h 244"/>
                <a:gd name="T48" fmla="*/ 93 w 255"/>
                <a:gd name="T49" fmla="*/ 236 h 244"/>
                <a:gd name="T50" fmla="*/ 68 w 255"/>
                <a:gd name="T51" fmla="*/ 204 h 244"/>
                <a:gd name="T52" fmla="*/ 54 w 255"/>
                <a:gd name="T53" fmla="*/ 175 h 244"/>
                <a:gd name="T54" fmla="*/ 39 w 255"/>
                <a:gd name="T55" fmla="*/ 141 h 244"/>
                <a:gd name="T56" fmla="*/ 25 w 255"/>
                <a:gd name="T57" fmla="*/ 106 h 244"/>
                <a:gd name="T58" fmla="*/ 13 w 255"/>
                <a:gd name="T59" fmla="*/ 73 h 244"/>
                <a:gd name="T60" fmla="*/ 0 w 255"/>
                <a:gd name="T61" fmla="*/ 29 h 244"/>
                <a:gd name="T62" fmla="*/ 1 w 255"/>
                <a:gd name="T63" fmla="*/ 17 h 244"/>
                <a:gd name="T64" fmla="*/ 9 w 255"/>
                <a:gd name="T65" fmla="*/ 11 h 244"/>
                <a:gd name="T66" fmla="*/ 25 w 255"/>
                <a:gd name="T67" fmla="*/ 21 h 244"/>
                <a:gd name="T68" fmla="*/ 38 w 255"/>
                <a:gd name="T69" fmla="*/ 52 h 244"/>
                <a:gd name="T70" fmla="*/ 44 w 255"/>
                <a:gd name="T71" fmla="*/ 68 h 244"/>
                <a:gd name="T72" fmla="*/ 51 w 255"/>
                <a:gd name="T73" fmla="*/ 83 h 244"/>
                <a:gd name="T74" fmla="*/ 59 w 255"/>
                <a:gd name="T75" fmla="*/ 97 h 244"/>
                <a:gd name="T76" fmla="*/ 67 w 255"/>
                <a:gd name="T77" fmla="*/ 110 h 244"/>
                <a:gd name="T78" fmla="*/ 76 w 255"/>
                <a:gd name="T79" fmla="*/ 123 h 244"/>
                <a:gd name="T80" fmla="*/ 84 w 255"/>
                <a:gd name="T81" fmla="*/ 137 h 244"/>
                <a:gd name="T82" fmla="*/ 101 w 255"/>
                <a:gd name="T83" fmla="*/ 163 h 244"/>
                <a:gd name="T84" fmla="*/ 117 w 255"/>
                <a:gd name="T85" fmla="*/ 190 h 244"/>
                <a:gd name="T86" fmla="*/ 117 w 255"/>
                <a:gd name="T87" fmla="*/ 19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244">
                  <a:moveTo>
                    <a:pt x="117" y="190"/>
                  </a:moveTo>
                  <a:lnTo>
                    <a:pt x="123" y="188"/>
                  </a:lnTo>
                  <a:lnTo>
                    <a:pt x="134" y="168"/>
                  </a:lnTo>
                  <a:lnTo>
                    <a:pt x="147" y="145"/>
                  </a:lnTo>
                  <a:lnTo>
                    <a:pt x="161" y="120"/>
                  </a:lnTo>
                  <a:lnTo>
                    <a:pt x="175" y="95"/>
                  </a:lnTo>
                  <a:lnTo>
                    <a:pt x="191" y="71"/>
                  </a:lnTo>
                  <a:lnTo>
                    <a:pt x="206" y="47"/>
                  </a:lnTo>
                  <a:lnTo>
                    <a:pt x="219" y="26"/>
                  </a:lnTo>
                  <a:lnTo>
                    <a:pt x="232" y="7"/>
                  </a:lnTo>
                  <a:lnTo>
                    <a:pt x="241" y="0"/>
                  </a:lnTo>
                  <a:lnTo>
                    <a:pt x="250" y="1"/>
                  </a:lnTo>
                  <a:lnTo>
                    <a:pt x="255" y="19"/>
                  </a:lnTo>
                  <a:lnTo>
                    <a:pt x="249" y="38"/>
                  </a:lnTo>
                  <a:lnTo>
                    <a:pt x="239" y="63"/>
                  </a:lnTo>
                  <a:lnTo>
                    <a:pt x="227" y="93"/>
                  </a:lnTo>
                  <a:lnTo>
                    <a:pt x="215" y="125"/>
                  </a:lnTo>
                  <a:lnTo>
                    <a:pt x="202" y="158"/>
                  </a:lnTo>
                  <a:lnTo>
                    <a:pt x="190" y="187"/>
                  </a:lnTo>
                  <a:lnTo>
                    <a:pt x="180" y="209"/>
                  </a:lnTo>
                  <a:lnTo>
                    <a:pt x="172" y="223"/>
                  </a:lnTo>
                  <a:lnTo>
                    <a:pt x="165" y="231"/>
                  </a:lnTo>
                  <a:lnTo>
                    <a:pt x="156" y="237"/>
                  </a:lnTo>
                  <a:lnTo>
                    <a:pt x="124" y="244"/>
                  </a:lnTo>
                  <a:lnTo>
                    <a:pt x="93" y="236"/>
                  </a:lnTo>
                  <a:lnTo>
                    <a:pt x="68" y="204"/>
                  </a:lnTo>
                  <a:lnTo>
                    <a:pt x="54" y="175"/>
                  </a:lnTo>
                  <a:lnTo>
                    <a:pt x="39" y="141"/>
                  </a:lnTo>
                  <a:lnTo>
                    <a:pt x="25" y="106"/>
                  </a:lnTo>
                  <a:lnTo>
                    <a:pt x="13" y="73"/>
                  </a:lnTo>
                  <a:lnTo>
                    <a:pt x="0" y="29"/>
                  </a:lnTo>
                  <a:lnTo>
                    <a:pt x="1" y="17"/>
                  </a:lnTo>
                  <a:lnTo>
                    <a:pt x="9" y="11"/>
                  </a:lnTo>
                  <a:lnTo>
                    <a:pt x="25" y="21"/>
                  </a:lnTo>
                  <a:lnTo>
                    <a:pt x="38" y="52"/>
                  </a:lnTo>
                  <a:lnTo>
                    <a:pt x="44" y="68"/>
                  </a:lnTo>
                  <a:lnTo>
                    <a:pt x="51" y="83"/>
                  </a:lnTo>
                  <a:lnTo>
                    <a:pt x="59" y="97"/>
                  </a:lnTo>
                  <a:lnTo>
                    <a:pt x="67" y="110"/>
                  </a:lnTo>
                  <a:lnTo>
                    <a:pt x="76" y="123"/>
                  </a:lnTo>
                  <a:lnTo>
                    <a:pt x="84" y="137"/>
                  </a:lnTo>
                  <a:lnTo>
                    <a:pt x="101" y="163"/>
                  </a:lnTo>
                  <a:lnTo>
                    <a:pt x="117" y="190"/>
                  </a:lnTo>
                  <a:lnTo>
                    <a:pt x="117" y="190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3" name="Freeform 65">
              <a:extLst>
                <a:ext uri="{FF2B5EF4-FFF2-40B4-BE49-F238E27FC236}">
                  <a16:creationId xmlns:a16="http://schemas.microsoft.com/office/drawing/2014/main" id="{B6EFB046-A008-4045-89D1-6F9D6FD05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2481"/>
              <a:ext cx="145" cy="121"/>
            </a:xfrm>
            <a:custGeom>
              <a:avLst/>
              <a:gdLst>
                <a:gd name="T0" fmla="*/ 166 w 290"/>
                <a:gd name="T1" fmla="*/ 188 h 244"/>
                <a:gd name="T2" fmla="*/ 172 w 290"/>
                <a:gd name="T3" fmla="*/ 163 h 244"/>
                <a:gd name="T4" fmla="*/ 179 w 290"/>
                <a:gd name="T5" fmla="*/ 139 h 244"/>
                <a:gd name="T6" fmla="*/ 189 w 290"/>
                <a:gd name="T7" fmla="*/ 114 h 244"/>
                <a:gd name="T8" fmla="*/ 199 w 290"/>
                <a:gd name="T9" fmla="*/ 91 h 244"/>
                <a:gd name="T10" fmla="*/ 212 w 290"/>
                <a:gd name="T11" fmla="*/ 69 h 244"/>
                <a:gd name="T12" fmla="*/ 226 w 290"/>
                <a:gd name="T13" fmla="*/ 47 h 244"/>
                <a:gd name="T14" fmla="*/ 241 w 290"/>
                <a:gd name="T15" fmla="*/ 27 h 244"/>
                <a:gd name="T16" fmla="*/ 257 w 290"/>
                <a:gd name="T17" fmla="*/ 7 h 244"/>
                <a:gd name="T18" fmla="*/ 271 w 290"/>
                <a:gd name="T19" fmla="*/ 0 h 244"/>
                <a:gd name="T20" fmla="*/ 283 w 290"/>
                <a:gd name="T21" fmla="*/ 4 h 244"/>
                <a:gd name="T22" fmla="*/ 290 w 290"/>
                <a:gd name="T23" fmla="*/ 14 h 244"/>
                <a:gd name="T24" fmla="*/ 286 w 290"/>
                <a:gd name="T25" fmla="*/ 30 h 244"/>
                <a:gd name="T26" fmla="*/ 269 w 290"/>
                <a:gd name="T27" fmla="*/ 58 h 244"/>
                <a:gd name="T28" fmla="*/ 255 w 290"/>
                <a:gd name="T29" fmla="*/ 81 h 244"/>
                <a:gd name="T30" fmla="*/ 240 w 290"/>
                <a:gd name="T31" fmla="*/ 121 h 244"/>
                <a:gd name="T32" fmla="*/ 221 w 290"/>
                <a:gd name="T33" fmla="*/ 218 h 244"/>
                <a:gd name="T34" fmla="*/ 213 w 290"/>
                <a:gd name="T35" fmla="*/ 236 h 244"/>
                <a:gd name="T36" fmla="*/ 195 w 290"/>
                <a:gd name="T37" fmla="*/ 244 h 244"/>
                <a:gd name="T38" fmla="*/ 179 w 290"/>
                <a:gd name="T39" fmla="*/ 242 h 244"/>
                <a:gd name="T40" fmla="*/ 164 w 290"/>
                <a:gd name="T41" fmla="*/ 231 h 244"/>
                <a:gd name="T42" fmla="*/ 150 w 290"/>
                <a:gd name="T43" fmla="*/ 219 h 244"/>
                <a:gd name="T44" fmla="*/ 136 w 290"/>
                <a:gd name="T45" fmla="*/ 208 h 244"/>
                <a:gd name="T46" fmla="*/ 104 w 290"/>
                <a:gd name="T47" fmla="*/ 195 h 244"/>
                <a:gd name="T48" fmla="*/ 71 w 290"/>
                <a:gd name="T49" fmla="*/ 185 h 244"/>
                <a:gd name="T50" fmla="*/ 8 w 290"/>
                <a:gd name="T51" fmla="*/ 159 h 244"/>
                <a:gd name="T52" fmla="*/ 0 w 290"/>
                <a:gd name="T53" fmla="*/ 151 h 244"/>
                <a:gd name="T54" fmla="*/ 1 w 290"/>
                <a:gd name="T55" fmla="*/ 141 h 244"/>
                <a:gd name="T56" fmla="*/ 8 w 290"/>
                <a:gd name="T57" fmla="*/ 135 h 244"/>
                <a:gd name="T58" fmla="*/ 19 w 290"/>
                <a:gd name="T59" fmla="*/ 135 h 244"/>
                <a:gd name="T60" fmla="*/ 50 w 290"/>
                <a:gd name="T61" fmla="*/ 146 h 244"/>
                <a:gd name="T62" fmla="*/ 72 w 290"/>
                <a:gd name="T63" fmla="*/ 155 h 244"/>
                <a:gd name="T64" fmla="*/ 96 w 290"/>
                <a:gd name="T65" fmla="*/ 164 h 244"/>
                <a:gd name="T66" fmla="*/ 140 w 290"/>
                <a:gd name="T67" fmla="*/ 181 h 244"/>
                <a:gd name="T68" fmla="*/ 166 w 290"/>
                <a:gd name="T69" fmla="*/ 188 h 244"/>
                <a:gd name="T70" fmla="*/ 166 w 290"/>
                <a:gd name="T71" fmla="*/ 18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0" h="244">
                  <a:moveTo>
                    <a:pt x="166" y="188"/>
                  </a:moveTo>
                  <a:lnTo>
                    <a:pt x="172" y="163"/>
                  </a:lnTo>
                  <a:lnTo>
                    <a:pt x="179" y="139"/>
                  </a:lnTo>
                  <a:lnTo>
                    <a:pt x="189" y="114"/>
                  </a:lnTo>
                  <a:lnTo>
                    <a:pt x="199" y="91"/>
                  </a:lnTo>
                  <a:lnTo>
                    <a:pt x="212" y="69"/>
                  </a:lnTo>
                  <a:lnTo>
                    <a:pt x="226" y="47"/>
                  </a:lnTo>
                  <a:lnTo>
                    <a:pt x="241" y="27"/>
                  </a:lnTo>
                  <a:lnTo>
                    <a:pt x="257" y="7"/>
                  </a:lnTo>
                  <a:lnTo>
                    <a:pt x="271" y="0"/>
                  </a:lnTo>
                  <a:lnTo>
                    <a:pt x="283" y="4"/>
                  </a:lnTo>
                  <a:lnTo>
                    <a:pt x="290" y="14"/>
                  </a:lnTo>
                  <a:lnTo>
                    <a:pt x="286" y="30"/>
                  </a:lnTo>
                  <a:lnTo>
                    <a:pt x="269" y="58"/>
                  </a:lnTo>
                  <a:lnTo>
                    <a:pt x="255" y="81"/>
                  </a:lnTo>
                  <a:lnTo>
                    <a:pt x="240" y="121"/>
                  </a:lnTo>
                  <a:lnTo>
                    <a:pt x="221" y="218"/>
                  </a:lnTo>
                  <a:lnTo>
                    <a:pt x="213" y="236"/>
                  </a:lnTo>
                  <a:lnTo>
                    <a:pt x="195" y="244"/>
                  </a:lnTo>
                  <a:lnTo>
                    <a:pt x="179" y="242"/>
                  </a:lnTo>
                  <a:lnTo>
                    <a:pt x="164" y="231"/>
                  </a:lnTo>
                  <a:lnTo>
                    <a:pt x="150" y="219"/>
                  </a:lnTo>
                  <a:lnTo>
                    <a:pt x="136" y="208"/>
                  </a:lnTo>
                  <a:lnTo>
                    <a:pt x="104" y="195"/>
                  </a:lnTo>
                  <a:lnTo>
                    <a:pt x="71" y="185"/>
                  </a:lnTo>
                  <a:lnTo>
                    <a:pt x="8" y="159"/>
                  </a:lnTo>
                  <a:lnTo>
                    <a:pt x="0" y="151"/>
                  </a:lnTo>
                  <a:lnTo>
                    <a:pt x="1" y="141"/>
                  </a:lnTo>
                  <a:lnTo>
                    <a:pt x="8" y="135"/>
                  </a:lnTo>
                  <a:lnTo>
                    <a:pt x="19" y="135"/>
                  </a:lnTo>
                  <a:lnTo>
                    <a:pt x="50" y="146"/>
                  </a:lnTo>
                  <a:lnTo>
                    <a:pt x="72" y="155"/>
                  </a:lnTo>
                  <a:lnTo>
                    <a:pt x="96" y="164"/>
                  </a:lnTo>
                  <a:lnTo>
                    <a:pt x="140" y="181"/>
                  </a:lnTo>
                  <a:lnTo>
                    <a:pt x="166" y="188"/>
                  </a:lnTo>
                  <a:lnTo>
                    <a:pt x="166" y="188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4" name="Freeform 66">
              <a:extLst>
                <a:ext uri="{FF2B5EF4-FFF2-40B4-BE49-F238E27FC236}">
                  <a16:creationId xmlns:a16="http://schemas.microsoft.com/office/drawing/2014/main" id="{E03CE782-30B4-46A5-B32C-0B4BCFE76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2610"/>
              <a:ext cx="158" cy="121"/>
            </a:xfrm>
            <a:custGeom>
              <a:avLst/>
              <a:gdLst>
                <a:gd name="T0" fmla="*/ 117 w 316"/>
                <a:gd name="T1" fmla="*/ 176 h 242"/>
                <a:gd name="T2" fmla="*/ 132 w 316"/>
                <a:gd name="T3" fmla="*/ 156 h 242"/>
                <a:gd name="T4" fmla="*/ 148 w 316"/>
                <a:gd name="T5" fmla="*/ 136 h 242"/>
                <a:gd name="T6" fmla="*/ 163 w 316"/>
                <a:gd name="T7" fmla="*/ 117 h 242"/>
                <a:gd name="T8" fmla="*/ 179 w 316"/>
                <a:gd name="T9" fmla="*/ 98 h 242"/>
                <a:gd name="T10" fmla="*/ 191 w 316"/>
                <a:gd name="T11" fmla="*/ 83 h 242"/>
                <a:gd name="T12" fmla="*/ 205 w 316"/>
                <a:gd name="T13" fmla="*/ 70 h 242"/>
                <a:gd name="T14" fmla="*/ 219 w 316"/>
                <a:gd name="T15" fmla="*/ 57 h 242"/>
                <a:gd name="T16" fmla="*/ 235 w 316"/>
                <a:gd name="T17" fmla="*/ 45 h 242"/>
                <a:gd name="T18" fmla="*/ 251 w 316"/>
                <a:gd name="T19" fmla="*/ 33 h 242"/>
                <a:gd name="T20" fmla="*/ 267 w 316"/>
                <a:gd name="T21" fmla="*/ 22 h 242"/>
                <a:gd name="T22" fmla="*/ 282 w 316"/>
                <a:gd name="T23" fmla="*/ 11 h 242"/>
                <a:gd name="T24" fmla="*/ 297 w 316"/>
                <a:gd name="T25" fmla="*/ 0 h 242"/>
                <a:gd name="T26" fmla="*/ 316 w 316"/>
                <a:gd name="T27" fmla="*/ 1 h 242"/>
                <a:gd name="T28" fmla="*/ 315 w 316"/>
                <a:gd name="T29" fmla="*/ 20 h 242"/>
                <a:gd name="T30" fmla="*/ 294 w 316"/>
                <a:gd name="T31" fmla="*/ 45 h 242"/>
                <a:gd name="T32" fmla="*/ 274 w 316"/>
                <a:gd name="T33" fmla="*/ 70 h 242"/>
                <a:gd name="T34" fmla="*/ 255 w 316"/>
                <a:gd name="T35" fmla="*/ 97 h 242"/>
                <a:gd name="T36" fmla="*/ 235 w 316"/>
                <a:gd name="T37" fmla="*/ 123 h 242"/>
                <a:gd name="T38" fmla="*/ 226 w 316"/>
                <a:gd name="T39" fmla="*/ 136 h 242"/>
                <a:gd name="T40" fmla="*/ 216 w 316"/>
                <a:gd name="T41" fmla="*/ 149 h 242"/>
                <a:gd name="T42" fmla="*/ 207 w 316"/>
                <a:gd name="T43" fmla="*/ 163 h 242"/>
                <a:gd name="T44" fmla="*/ 197 w 316"/>
                <a:gd name="T45" fmla="*/ 176 h 242"/>
                <a:gd name="T46" fmla="*/ 188 w 316"/>
                <a:gd name="T47" fmla="*/ 189 h 242"/>
                <a:gd name="T48" fmla="*/ 178 w 316"/>
                <a:gd name="T49" fmla="*/ 203 h 242"/>
                <a:gd name="T50" fmla="*/ 159 w 316"/>
                <a:gd name="T51" fmla="*/ 229 h 242"/>
                <a:gd name="T52" fmla="*/ 146 w 316"/>
                <a:gd name="T53" fmla="*/ 239 h 242"/>
                <a:gd name="T54" fmla="*/ 128 w 316"/>
                <a:gd name="T55" fmla="*/ 242 h 242"/>
                <a:gd name="T56" fmla="*/ 67 w 316"/>
                <a:gd name="T57" fmla="*/ 220 h 242"/>
                <a:gd name="T58" fmla="*/ 37 w 316"/>
                <a:gd name="T59" fmla="*/ 203 h 242"/>
                <a:gd name="T60" fmla="*/ 8 w 316"/>
                <a:gd name="T61" fmla="*/ 186 h 242"/>
                <a:gd name="T62" fmla="*/ 0 w 316"/>
                <a:gd name="T63" fmla="*/ 178 h 242"/>
                <a:gd name="T64" fmla="*/ 0 w 316"/>
                <a:gd name="T65" fmla="*/ 169 h 242"/>
                <a:gd name="T66" fmla="*/ 6 w 316"/>
                <a:gd name="T67" fmla="*/ 162 h 242"/>
                <a:gd name="T68" fmla="*/ 17 w 316"/>
                <a:gd name="T69" fmla="*/ 161 h 242"/>
                <a:gd name="T70" fmla="*/ 67 w 316"/>
                <a:gd name="T71" fmla="*/ 171 h 242"/>
                <a:gd name="T72" fmla="*/ 117 w 316"/>
                <a:gd name="T73" fmla="*/ 176 h 242"/>
                <a:gd name="T74" fmla="*/ 117 w 316"/>
                <a:gd name="T75" fmla="*/ 17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6" h="242">
                  <a:moveTo>
                    <a:pt x="117" y="176"/>
                  </a:moveTo>
                  <a:lnTo>
                    <a:pt x="132" y="156"/>
                  </a:lnTo>
                  <a:lnTo>
                    <a:pt x="148" y="136"/>
                  </a:lnTo>
                  <a:lnTo>
                    <a:pt x="163" y="117"/>
                  </a:lnTo>
                  <a:lnTo>
                    <a:pt x="179" y="98"/>
                  </a:lnTo>
                  <a:lnTo>
                    <a:pt x="191" y="83"/>
                  </a:lnTo>
                  <a:lnTo>
                    <a:pt x="205" y="70"/>
                  </a:lnTo>
                  <a:lnTo>
                    <a:pt x="219" y="57"/>
                  </a:lnTo>
                  <a:lnTo>
                    <a:pt x="235" y="45"/>
                  </a:lnTo>
                  <a:lnTo>
                    <a:pt x="251" y="33"/>
                  </a:lnTo>
                  <a:lnTo>
                    <a:pt x="267" y="22"/>
                  </a:lnTo>
                  <a:lnTo>
                    <a:pt x="282" y="11"/>
                  </a:lnTo>
                  <a:lnTo>
                    <a:pt x="297" y="0"/>
                  </a:lnTo>
                  <a:lnTo>
                    <a:pt x="316" y="1"/>
                  </a:lnTo>
                  <a:lnTo>
                    <a:pt x="315" y="20"/>
                  </a:lnTo>
                  <a:lnTo>
                    <a:pt x="294" y="45"/>
                  </a:lnTo>
                  <a:lnTo>
                    <a:pt x="274" y="70"/>
                  </a:lnTo>
                  <a:lnTo>
                    <a:pt x="255" y="97"/>
                  </a:lnTo>
                  <a:lnTo>
                    <a:pt x="235" y="123"/>
                  </a:lnTo>
                  <a:lnTo>
                    <a:pt x="226" y="136"/>
                  </a:lnTo>
                  <a:lnTo>
                    <a:pt x="216" y="149"/>
                  </a:lnTo>
                  <a:lnTo>
                    <a:pt x="207" y="163"/>
                  </a:lnTo>
                  <a:lnTo>
                    <a:pt x="197" y="176"/>
                  </a:lnTo>
                  <a:lnTo>
                    <a:pt x="188" y="189"/>
                  </a:lnTo>
                  <a:lnTo>
                    <a:pt x="178" y="203"/>
                  </a:lnTo>
                  <a:lnTo>
                    <a:pt x="159" y="229"/>
                  </a:lnTo>
                  <a:lnTo>
                    <a:pt x="146" y="239"/>
                  </a:lnTo>
                  <a:lnTo>
                    <a:pt x="128" y="242"/>
                  </a:lnTo>
                  <a:lnTo>
                    <a:pt x="67" y="220"/>
                  </a:lnTo>
                  <a:lnTo>
                    <a:pt x="37" y="203"/>
                  </a:lnTo>
                  <a:lnTo>
                    <a:pt x="8" y="186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6" y="162"/>
                  </a:lnTo>
                  <a:lnTo>
                    <a:pt x="17" y="161"/>
                  </a:lnTo>
                  <a:lnTo>
                    <a:pt x="67" y="171"/>
                  </a:lnTo>
                  <a:lnTo>
                    <a:pt x="117" y="176"/>
                  </a:lnTo>
                  <a:lnTo>
                    <a:pt x="117" y="176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5" name="Freeform 67">
              <a:extLst>
                <a:ext uri="{FF2B5EF4-FFF2-40B4-BE49-F238E27FC236}">
                  <a16:creationId xmlns:a16="http://schemas.microsoft.com/office/drawing/2014/main" id="{897938A1-20D5-4705-B4EC-C6A00C789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2373"/>
              <a:ext cx="641" cy="884"/>
            </a:xfrm>
            <a:custGeom>
              <a:avLst/>
              <a:gdLst>
                <a:gd name="T0" fmla="*/ 205 w 1281"/>
                <a:gd name="T1" fmla="*/ 1357 h 1767"/>
                <a:gd name="T2" fmla="*/ 147 w 1281"/>
                <a:gd name="T3" fmla="*/ 1235 h 1767"/>
                <a:gd name="T4" fmla="*/ 13 w 1281"/>
                <a:gd name="T5" fmla="*/ 1120 h 1767"/>
                <a:gd name="T6" fmla="*/ 0 w 1281"/>
                <a:gd name="T7" fmla="*/ 958 h 1767"/>
                <a:gd name="T8" fmla="*/ 39 w 1281"/>
                <a:gd name="T9" fmla="*/ 891 h 1767"/>
                <a:gd name="T10" fmla="*/ 107 w 1281"/>
                <a:gd name="T11" fmla="*/ 873 h 1767"/>
                <a:gd name="T12" fmla="*/ 276 w 1281"/>
                <a:gd name="T13" fmla="*/ 957 h 1767"/>
                <a:gd name="T14" fmla="*/ 307 w 1281"/>
                <a:gd name="T15" fmla="*/ 900 h 1767"/>
                <a:gd name="T16" fmla="*/ 290 w 1281"/>
                <a:gd name="T17" fmla="*/ 497 h 1767"/>
                <a:gd name="T18" fmla="*/ 365 w 1281"/>
                <a:gd name="T19" fmla="*/ 426 h 1767"/>
                <a:gd name="T20" fmla="*/ 438 w 1281"/>
                <a:gd name="T21" fmla="*/ 479 h 1767"/>
                <a:gd name="T22" fmla="*/ 522 w 1281"/>
                <a:gd name="T23" fmla="*/ 591 h 1767"/>
                <a:gd name="T24" fmla="*/ 563 w 1281"/>
                <a:gd name="T25" fmla="*/ 550 h 1767"/>
                <a:gd name="T26" fmla="*/ 593 w 1281"/>
                <a:gd name="T27" fmla="*/ 310 h 1767"/>
                <a:gd name="T28" fmla="*/ 678 w 1281"/>
                <a:gd name="T29" fmla="*/ 194 h 1767"/>
                <a:gd name="T30" fmla="*/ 803 w 1281"/>
                <a:gd name="T31" fmla="*/ 248 h 1767"/>
                <a:gd name="T32" fmla="*/ 965 w 1281"/>
                <a:gd name="T33" fmla="*/ 0 h 1767"/>
                <a:gd name="T34" fmla="*/ 1054 w 1281"/>
                <a:gd name="T35" fmla="*/ 1 h 1767"/>
                <a:gd name="T36" fmla="*/ 1094 w 1281"/>
                <a:gd name="T37" fmla="*/ 81 h 1767"/>
                <a:gd name="T38" fmla="*/ 1008 w 1281"/>
                <a:gd name="T39" fmla="*/ 248 h 1767"/>
                <a:gd name="T40" fmla="*/ 1164 w 1281"/>
                <a:gd name="T41" fmla="*/ 248 h 1767"/>
                <a:gd name="T42" fmla="*/ 1281 w 1281"/>
                <a:gd name="T43" fmla="*/ 279 h 1767"/>
                <a:gd name="T44" fmla="*/ 1267 w 1281"/>
                <a:gd name="T45" fmla="*/ 386 h 1767"/>
                <a:gd name="T46" fmla="*/ 1039 w 1281"/>
                <a:gd name="T47" fmla="*/ 511 h 1767"/>
                <a:gd name="T48" fmla="*/ 1223 w 1281"/>
                <a:gd name="T49" fmla="*/ 587 h 1767"/>
                <a:gd name="T50" fmla="*/ 1258 w 1281"/>
                <a:gd name="T51" fmla="*/ 713 h 1767"/>
                <a:gd name="T52" fmla="*/ 1155 w 1281"/>
                <a:gd name="T53" fmla="*/ 815 h 1767"/>
                <a:gd name="T54" fmla="*/ 1008 w 1281"/>
                <a:gd name="T55" fmla="*/ 891 h 1767"/>
                <a:gd name="T56" fmla="*/ 1147 w 1281"/>
                <a:gd name="T57" fmla="*/ 979 h 1767"/>
                <a:gd name="T58" fmla="*/ 1129 w 1281"/>
                <a:gd name="T59" fmla="*/ 1123 h 1767"/>
                <a:gd name="T60" fmla="*/ 1054 w 1281"/>
                <a:gd name="T61" fmla="*/ 1285 h 1767"/>
                <a:gd name="T62" fmla="*/ 897 w 1281"/>
                <a:gd name="T63" fmla="*/ 1360 h 1767"/>
                <a:gd name="T64" fmla="*/ 683 w 1281"/>
                <a:gd name="T65" fmla="*/ 1391 h 1767"/>
                <a:gd name="T66" fmla="*/ 495 w 1281"/>
                <a:gd name="T67" fmla="*/ 1552 h 1767"/>
                <a:gd name="T68" fmla="*/ 331 w 1281"/>
                <a:gd name="T69" fmla="*/ 1494 h 1767"/>
                <a:gd name="T70" fmla="*/ 232 w 1281"/>
                <a:gd name="T71" fmla="*/ 1592 h 1767"/>
                <a:gd name="T72" fmla="*/ 120 w 1281"/>
                <a:gd name="T73" fmla="*/ 1767 h 1767"/>
                <a:gd name="T74" fmla="*/ 58 w 1281"/>
                <a:gd name="T75" fmla="*/ 1659 h 1767"/>
                <a:gd name="T76" fmla="*/ 205 w 1281"/>
                <a:gd name="T77" fmla="*/ 1357 h 1767"/>
                <a:gd name="T78" fmla="*/ 205 w 1281"/>
                <a:gd name="T79" fmla="*/ 1357 h 1767"/>
                <a:gd name="T80" fmla="*/ 205 w 1281"/>
                <a:gd name="T81" fmla="*/ 1357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1" h="1767">
                  <a:moveTo>
                    <a:pt x="205" y="1357"/>
                  </a:moveTo>
                  <a:lnTo>
                    <a:pt x="147" y="1235"/>
                  </a:lnTo>
                  <a:lnTo>
                    <a:pt x="13" y="1120"/>
                  </a:lnTo>
                  <a:lnTo>
                    <a:pt x="0" y="958"/>
                  </a:lnTo>
                  <a:lnTo>
                    <a:pt x="39" y="891"/>
                  </a:lnTo>
                  <a:lnTo>
                    <a:pt x="107" y="873"/>
                  </a:lnTo>
                  <a:lnTo>
                    <a:pt x="276" y="957"/>
                  </a:lnTo>
                  <a:lnTo>
                    <a:pt x="307" y="900"/>
                  </a:lnTo>
                  <a:lnTo>
                    <a:pt x="290" y="497"/>
                  </a:lnTo>
                  <a:lnTo>
                    <a:pt x="365" y="426"/>
                  </a:lnTo>
                  <a:lnTo>
                    <a:pt x="438" y="479"/>
                  </a:lnTo>
                  <a:lnTo>
                    <a:pt x="522" y="591"/>
                  </a:lnTo>
                  <a:lnTo>
                    <a:pt x="563" y="550"/>
                  </a:lnTo>
                  <a:lnTo>
                    <a:pt x="593" y="310"/>
                  </a:lnTo>
                  <a:lnTo>
                    <a:pt x="678" y="194"/>
                  </a:lnTo>
                  <a:lnTo>
                    <a:pt x="803" y="248"/>
                  </a:lnTo>
                  <a:lnTo>
                    <a:pt x="965" y="0"/>
                  </a:lnTo>
                  <a:lnTo>
                    <a:pt x="1054" y="1"/>
                  </a:lnTo>
                  <a:lnTo>
                    <a:pt x="1094" y="81"/>
                  </a:lnTo>
                  <a:lnTo>
                    <a:pt x="1008" y="248"/>
                  </a:lnTo>
                  <a:lnTo>
                    <a:pt x="1164" y="248"/>
                  </a:lnTo>
                  <a:lnTo>
                    <a:pt x="1281" y="279"/>
                  </a:lnTo>
                  <a:lnTo>
                    <a:pt x="1267" y="386"/>
                  </a:lnTo>
                  <a:lnTo>
                    <a:pt x="1039" y="511"/>
                  </a:lnTo>
                  <a:lnTo>
                    <a:pt x="1223" y="587"/>
                  </a:lnTo>
                  <a:lnTo>
                    <a:pt x="1258" y="713"/>
                  </a:lnTo>
                  <a:lnTo>
                    <a:pt x="1155" y="815"/>
                  </a:lnTo>
                  <a:lnTo>
                    <a:pt x="1008" y="891"/>
                  </a:lnTo>
                  <a:lnTo>
                    <a:pt x="1147" y="979"/>
                  </a:lnTo>
                  <a:lnTo>
                    <a:pt x="1129" y="1123"/>
                  </a:lnTo>
                  <a:lnTo>
                    <a:pt x="1054" y="1285"/>
                  </a:lnTo>
                  <a:lnTo>
                    <a:pt x="897" y="1360"/>
                  </a:lnTo>
                  <a:lnTo>
                    <a:pt x="683" y="1391"/>
                  </a:lnTo>
                  <a:lnTo>
                    <a:pt x="495" y="1552"/>
                  </a:lnTo>
                  <a:lnTo>
                    <a:pt x="331" y="1494"/>
                  </a:lnTo>
                  <a:lnTo>
                    <a:pt x="232" y="1592"/>
                  </a:lnTo>
                  <a:lnTo>
                    <a:pt x="120" y="1767"/>
                  </a:lnTo>
                  <a:lnTo>
                    <a:pt x="58" y="1659"/>
                  </a:lnTo>
                  <a:lnTo>
                    <a:pt x="205" y="1357"/>
                  </a:lnTo>
                  <a:lnTo>
                    <a:pt x="205" y="1357"/>
                  </a:lnTo>
                  <a:lnTo>
                    <a:pt x="205" y="1357"/>
                  </a:lnTo>
                  <a:close/>
                </a:path>
              </a:pathLst>
            </a:custGeom>
            <a:solidFill>
              <a:srgbClr val="FF9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6" name="Freeform 68">
              <a:extLst>
                <a:ext uri="{FF2B5EF4-FFF2-40B4-BE49-F238E27FC236}">
                  <a16:creationId xmlns:a16="http://schemas.microsoft.com/office/drawing/2014/main" id="{3B694C15-F640-4EE6-8FF8-B0B1F155E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2530"/>
              <a:ext cx="237" cy="144"/>
            </a:xfrm>
            <a:custGeom>
              <a:avLst/>
              <a:gdLst>
                <a:gd name="T0" fmla="*/ 111 w 472"/>
                <a:gd name="T1" fmla="*/ 184 h 289"/>
                <a:gd name="T2" fmla="*/ 125 w 472"/>
                <a:gd name="T3" fmla="*/ 174 h 289"/>
                <a:gd name="T4" fmla="*/ 142 w 472"/>
                <a:gd name="T5" fmla="*/ 164 h 289"/>
                <a:gd name="T6" fmla="*/ 161 w 472"/>
                <a:gd name="T7" fmla="*/ 154 h 289"/>
                <a:gd name="T8" fmla="*/ 183 w 472"/>
                <a:gd name="T9" fmla="*/ 145 h 289"/>
                <a:gd name="T10" fmla="*/ 205 w 472"/>
                <a:gd name="T11" fmla="*/ 134 h 289"/>
                <a:gd name="T12" fmla="*/ 228 w 472"/>
                <a:gd name="T13" fmla="*/ 125 h 289"/>
                <a:gd name="T14" fmla="*/ 252 w 472"/>
                <a:gd name="T15" fmla="*/ 115 h 289"/>
                <a:gd name="T16" fmla="*/ 276 w 472"/>
                <a:gd name="T17" fmla="*/ 107 h 289"/>
                <a:gd name="T18" fmla="*/ 326 w 472"/>
                <a:gd name="T19" fmla="*/ 91 h 289"/>
                <a:gd name="T20" fmla="*/ 374 w 472"/>
                <a:gd name="T21" fmla="*/ 78 h 289"/>
                <a:gd name="T22" fmla="*/ 418 w 472"/>
                <a:gd name="T23" fmla="*/ 69 h 289"/>
                <a:gd name="T24" fmla="*/ 455 w 472"/>
                <a:gd name="T25" fmla="*/ 64 h 289"/>
                <a:gd name="T26" fmla="*/ 472 w 472"/>
                <a:gd name="T27" fmla="*/ 74 h 289"/>
                <a:gd name="T28" fmla="*/ 471 w 472"/>
                <a:gd name="T29" fmla="*/ 83 h 289"/>
                <a:gd name="T30" fmla="*/ 462 w 472"/>
                <a:gd name="T31" fmla="*/ 90 h 289"/>
                <a:gd name="T32" fmla="*/ 421 w 472"/>
                <a:gd name="T33" fmla="*/ 105 h 289"/>
                <a:gd name="T34" fmla="*/ 378 w 472"/>
                <a:gd name="T35" fmla="*/ 120 h 289"/>
                <a:gd name="T36" fmla="*/ 355 w 472"/>
                <a:gd name="T37" fmla="*/ 131 h 289"/>
                <a:gd name="T38" fmla="*/ 332 w 472"/>
                <a:gd name="T39" fmla="*/ 143 h 289"/>
                <a:gd name="T40" fmla="*/ 309 w 472"/>
                <a:gd name="T41" fmla="*/ 155 h 289"/>
                <a:gd name="T42" fmla="*/ 287 w 472"/>
                <a:gd name="T43" fmla="*/ 167 h 289"/>
                <a:gd name="T44" fmla="*/ 263 w 472"/>
                <a:gd name="T45" fmla="*/ 180 h 289"/>
                <a:gd name="T46" fmla="*/ 241 w 472"/>
                <a:gd name="T47" fmla="*/ 193 h 289"/>
                <a:gd name="T48" fmla="*/ 219 w 472"/>
                <a:gd name="T49" fmla="*/ 205 h 289"/>
                <a:gd name="T50" fmla="*/ 197 w 472"/>
                <a:gd name="T51" fmla="*/ 218 h 289"/>
                <a:gd name="T52" fmla="*/ 174 w 472"/>
                <a:gd name="T53" fmla="*/ 231 h 289"/>
                <a:gd name="T54" fmla="*/ 153 w 472"/>
                <a:gd name="T55" fmla="*/ 246 h 289"/>
                <a:gd name="T56" fmla="*/ 132 w 472"/>
                <a:gd name="T57" fmla="*/ 263 h 289"/>
                <a:gd name="T58" fmla="*/ 112 w 472"/>
                <a:gd name="T59" fmla="*/ 278 h 289"/>
                <a:gd name="T60" fmla="*/ 88 w 472"/>
                <a:gd name="T61" fmla="*/ 289 h 289"/>
                <a:gd name="T62" fmla="*/ 68 w 472"/>
                <a:gd name="T63" fmla="*/ 287 h 289"/>
                <a:gd name="T64" fmla="*/ 55 w 472"/>
                <a:gd name="T65" fmla="*/ 273 h 289"/>
                <a:gd name="T66" fmla="*/ 50 w 472"/>
                <a:gd name="T67" fmla="*/ 246 h 289"/>
                <a:gd name="T68" fmla="*/ 47 w 472"/>
                <a:gd name="T69" fmla="*/ 218 h 289"/>
                <a:gd name="T70" fmla="*/ 40 w 472"/>
                <a:gd name="T71" fmla="*/ 188 h 289"/>
                <a:gd name="T72" fmla="*/ 30 w 472"/>
                <a:gd name="T73" fmla="*/ 157 h 289"/>
                <a:gd name="T74" fmla="*/ 19 w 472"/>
                <a:gd name="T75" fmla="*/ 124 h 289"/>
                <a:gd name="T76" fmla="*/ 2 w 472"/>
                <a:gd name="T77" fmla="*/ 64 h 289"/>
                <a:gd name="T78" fmla="*/ 0 w 472"/>
                <a:gd name="T79" fmla="*/ 12 h 289"/>
                <a:gd name="T80" fmla="*/ 6 w 472"/>
                <a:gd name="T81" fmla="*/ 3 h 289"/>
                <a:gd name="T82" fmla="*/ 14 w 472"/>
                <a:gd name="T83" fmla="*/ 0 h 289"/>
                <a:gd name="T84" fmla="*/ 27 w 472"/>
                <a:gd name="T85" fmla="*/ 15 h 289"/>
                <a:gd name="T86" fmla="*/ 33 w 472"/>
                <a:gd name="T87" fmla="*/ 48 h 289"/>
                <a:gd name="T88" fmla="*/ 40 w 472"/>
                <a:gd name="T89" fmla="*/ 72 h 289"/>
                <a:gd name="T90" fmla="*/ 48 w 472"/>
                <a:gd name="T91" fmla="*/ 91 h 289"/>
                <a:gd name="T92" fmla="*/ 58 w 472"/>
                <a:gd name="T93" fmla="*/ 107 h 289"/>
                <a:gd name="T94" fmla="*/ 69 w 472"/>
                <a:gd name="T95" fmla="*/ 122 h 289"/>
                <a:gd name="T96" fmla="*/ 82 w 472"/>
                <a:gd name="T97" fmla="*/ 138 h 289"/>
                <a:gd name="T98" fmla="*/ 96 w 472"/>
                <a:gd name="T99" fmla="*/ 159 h 289"/>
                <a:gd name="T100" fmla="*/ 111 w 472"/>
                <a:gd name="T101" fmla="*/ 184 h 289"/>
                <a:gd name="T102" fmla="*/ 111 w 472"/>
                <a:gd name="T103" fmla="*/ 18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2" h="289">
                  <a:moveTo>
                    <a:pt x="111" y="184"/>
                  </a:moveTo>
                  <a:lnTo>
                    <a:pt x="125" y="174"/>
                  </a:lnTo>
                  <a:lnTo>
                    <a:pt x="142" y="164"/>
                  </a:lnTo>
                  <a:lnTo>
                    <a:pt x="161" y="154"/>
                  </a:lnTo>
                  <a:lnTo>
                    <a:pt x="183" y="145"/>
                  </a:lnTo>
                  <a:lnTo>
                    <a:pt x="205" y="134"/>
                  </a:lnTo>
                  <a:lnTo>
                    <a:pt x="228" y="125"/>
                  </a:lnTo>
                  <a:lnTo>
                    <a:pt x="252" y="115"/>
                  </a:lnTo>
                  <a:lnTo>
                    <a:pt x="276" y="107"/>
                  </a:lnTo>
                  <a:lnTo>
                    <a:pt x="326" y="91"/>
                  </a:lnTo>
                  <a:lnTo>
                    <a:pt x="374" y="78"/>
                  </a:lnTo>
                  <a:lnTo>
                    <a:pt x="418" y="69"/>
                  </a:lnTo>
                  <a:lnTo>
                    <a:pt x="455" y="64"/>
                  </a:lnTo>
                  <a:lnTo>
                    <a:pt x="472" y="74"/>
                  </a:lnTo>
                  <a:lnTo>
                    <a:pt x="471" y="83"/>
                  </a:lnTo>
                  <a:lnTo>
                    <a:pt x="462" y="90"/>
                  </a:lnTo>
                  <a:lnTo>
                    <a:pt x="421" y="105"/>
                  </a:lnTo>
                  <a:lnTo>
                    <a:pt x="378" y="120"/>
                  </a:lnTo>
                  <a:lnTo>
                    <a:pt x="355" y="131"/>
                  </a:lnTo>
                  <a:lnTo>
                    <a:pt x="332" y="143"/>
                  </a:lnTo>
                  <a:lnTo>
                    <a:pt x="309" y="155"/>
                  </a:lnTo>
                  <a:lnTo>
                    <a:pt x="287" y="167"/>
                  </a:lnTo>
                  <a:lnTo>
                    <a:pt x="263" y="180"/>
                  </a:lnTo>
                  <a:lnTo>
                    <a:pt x="241" y="193"/>
                  </a:lnTo>
                  <a:lnTo>
                    <a:pt x="219" y="205"/>
                  </a:lnTo>
                  <a:lnTo>
                    <a:pt x="197" y="218"/>
                  </a:lnTo>
                  <a:lnTo>
                    <a:pt x="174" y="231"/>
                  </a:lnTo>
                  <a:lnTo>
                    <a:pt x="153" y="246"/>
                  </a:lnTo>
                  <a:lnTo>
                    <a:pt x="132" y="263"/>
                  </a:lnTo>
                  <a:lnTo>
                    <a:pt x="112" y="278"/>
                  </a:lnTo>
                  <a:lnTo>
                    <a:pt x="88" y="289"/>
                  </a:lnTo>
                  <a:lnTo>
                    <a:pt x="68" y="287"/>
                  </a:lnTo>
                  <a:lnTo>
                    <a:pt x="55" y="273"/>
                  </a:lnTo>
                  <a:lnTo>
                    <a:pt x="50" y="246"/>
                  </a:lnTo>
                  <a:lnTo>
                    <a:pt x="47" y="218"/>
                  </a:lnTo>
                  <a:lnTo>
                    <a:pt x="40" y="188"/>
                  </a:lnTo>
                  <a:lnTo>
                    <a:pt x="30" y="157"/>
                  </a:lnTo>
                  <a:lnTo>
                    <a:pt x="19" y="124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7" y="15"/>
                  </a:lnTo>
                  <a:lnTo>
                    <a:pt x="33" y="48"/>
                  </a:lnTo>
                  <a:lnTo>
                    <a:pt x="40" y="72"/>
                  </a:lnTo>
                  <a:lnTo>
                    <a:pt x="48" y="91"/>
                  </a:lnTo>
                  <a:lnTo>
                    <a:pt x="58" y="107"/>
                  </a:lnTo>
                  <a:lnTo>
                    <a:pt x="69" y="122"/>
                  </a:lnTo>
                  <a:lnTo>
                    <a:pt x="82" y="138"/>
                  </a:lnTo>
                  <a:lnTo>
                    <a:pt x="96" y="159"/>
                  </a:lnTo>
                  <a:lnTo>
                    <a:pt x="111" y="184"/>
                  </a:lnTo>
                  <a:lnTo>
                    <a:pt x="111" y="184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7" name="Freeform 69">
              <a:extLst>
                <a:ext uri="{FF2B5EF4-FFF2-40B4-BE49-F238E27FC236}">
                  <a16:creationId xmlns:a16="http://schemas.microsoft.com/office/drawing/2014/main" id="{F3A951BC-5C31-4C39-8228-E252BA8D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675"/>
              <a:ext cx="336" cy="192"/>
            </a:xfrm>
            <a:custGeom>
              <a:avLst/>
              <a:gdLst>
                <a:gd name="T0" fmla="*/ 184 w 673"/>
                <a:gd name="T1" fmla="*/ 295 h 382"/>
                <a:gd name="T2" fmla="*/ 211 w 673"/>
                <a:gd name="T3" fmla="*/ 274 h 382"/>
                <a:gd name="T4" fmla="*/ 236 w 673"/>
                <a:gd name="T5" fmla="*/ 256 h 382"/>
                <a:gd name="T6" fmla="*/ 260 w 673"/>
                <a:gd name="T7" fmla="*/ 238 h 382"/>
                <a:gd name="T8" fmla="*/ 284 w 673"/>
                <a:gd name="T9" fmla="*/ 221 h 382"/>
                <a:gd name="T10" fmla="*/ 308 w 673"/>
                <a:gd name="T11" fmla="*/ 204 h 382"/>
                <a:gd name="T12" fmla="*/ 333 w 673"/>
                <a:gd name="T13" fmla="*/ 188 h 382"/>
                <a:gd name="T14" fmla="*/ 360 w 673"/>
                <a:gd name="T15" fmla="*/ 171 h 382"/>
                <a:gd name="T16" fmla="*/ 390 w 673"/>
                <a:gd name="T17" fmla="*/ 155 h 382"/>
                <a:gd name="T18" fmla="*/ 416 w 673"/>
                <a:gd name="T19" fmla="*/ 147 h 382"/>
                <a:gd name="T20" fmla="*/ 457 w 673"/>
                <a:gd name="T21" fmla="*/ 139 h 382"/>
                <a:gd name="T22" fmla="*/ 561 w 673"/>
                <a:gd name="T23" fmla="*/ 126 h 382"/>
                <a:gd name="T24" fmla="*/ 650 w 673"/>
                <a:gd name="T25" fmla="*/ 121 h 382"/>
                <a:gd name="T26" fmla="*/ 673 w 673"/>
                <a:gd name="T27" fmla="*/ 124 h 382"/>
                <a:gd name="T28" fmla="*/ 672 w 673"/>
                <a:gd name="T29" fmla="*/ 131 h 382"/>
                <a:gd name="T30" fmla="*/ 345 w 673"/>
                <a:gd name="T31" fmla="*/ 261 h 382"/>
                <a:gd name="T32" fmla="*/ 325 w 673"/>
                <a:gd name="T33" fmla="*/ 275 h 382"/>
                <a:gd name="T34" fmla="*/ 305 w 673"/>
                <a:gd name="T35" fmla="*/ 290 h 382"/>
                <a:gd name="T36" fmla="*/ 285 w 673"/>
                <a:gd name="T37" fmla="*/ 306 h 382"/>
                <a:gd name="T38" fmla="*/ 266 w 673"/>
                <a:gd name="T39" fmla="*/ 322 h 382"/>
                <a:gd name="T40" fmla="*/ 246 w 673"/>
                <a:gd name="T41" fmla="*/ 338 h 382"/>
                <a:gd name="T42" fmla="*/ 227 w 673"/>
                <a:gd name="T43" fmla="*/ 354 h 382"/>
                <a:gd name="T44" fmla="*/ 207 w 673"/>
                <a:gd name="T45" fmla="*/ 369 h 382"/>
                <a:gd name="T46" fmla="*/ 186 w 673"/>
                <a:gd name="T47" fmla="*/ 382 h 382"/>
                <a:gd name="T48" fmla="*/ 158 w 673"/>
                <a:gd name="T49" fmla="*/ 379 h 382"/>
                <a:gd name="T50" fmla="*/ 141 w 673"/>
                <a:gd name="T51" fmla="*/ 367 h 382"/>
                <a:gd name="T52" fmla="*/ 124 w 673"/>
                <a:gd name="T53" fmla="*/ 348 h 382"/>
                <a:gd name="T54" fmla="*/ 107 w 673"/>
                <a:gd name="T55" fmla="*/ 325 h 382"/>
                <a:gd name="T56" fmla="*/ 90 w 673"/>
                <a:gd name="T57" fmla="*/ 297 h 382"/>
                <a:gd name="T58" fmla="*/ 74 w 673"/>
                <a:gd name="T59" fmla="*/ 265 h 382"/>
                <a:gd name="T60" fmla="*/ 58 w 673"/>
                <a:gd name="T61" fmla="*/ 232 h 382"/>
                <a:gd name="T62" fmla="*/ 43 w 673"/>
                <a:gd name="T63" fmla="*/ 198 h 382"/>
                <a:gd name="T64" fmla="*/ 29 w 673"/>
                <a:gd name="T65" fmla="*/ 162 h 382"/>
                <a:gd name="T66" fmla="*/ 18 w 673"/>
                <a:gd name="T67" fmla="*/ 128 h 382"/>
                <a:gd name="T68" fmla="*/ 9 w 673"/>
                <a:gd name="T69" fmla="*/ 95 h 382"/>
                <a:gd name="T70" fmla="*/ 0 w 673"/>
                <a:gd name="T71" fmla="*/ 38 h 382"/>
                <a:gd name="T72" fmla="*/ 5 w 673"/>
                <a:gd name="T73" fmla="*/ 0 h 382"/>
                <a:gd name="T74" fmla="*/ 13 w 673"/>
                <a:gd name="T75" fmla="*/ 8 h 382"/>
                <a:gd name="T76" fmla="*/ 23 w 673"/>
                <a:gd name="T77" fmla="*/ 43 h 382"/>
                <a:gd name="T78" fmla="*/ 33 w 673"/>
                <a:gd name="T79" fmla="*/ 85 h 382"/>
                <a:gd name="T80" fmla="*/ 41 w 673"/>
                <a:gd name="T81" fmla="*/ 112 h 382"/>
                <a:gd name="T82" fmla="*/ 49 w 673"/>
                <a:gd name="T83" fmla="*/ 128 h 382"/>
                <a:gd name="T84" fmla="*/ 56 w 673"/>
                <a:gd name="T85" fmla="*/ 144 h 382"/>
                <a:gd name="T86" fmla="*/ 64 w 673"/>
                <a:gd name="T87" fmla="*/ 157 h 382"/>
                <a:gd name="T88" fmla="*/ 72 w 673"/>
                <a:gd name="T89" fmla="*/ 170 h 382"/>
                <a:gd name="T90" fmla="*/ 87 w 673"/>
                <a:gd name="T91" fmla="*/ 193 h 382"/>
                <a:gd name="T92" fmla="*/ 104 w 673"/>
                <a:gd name="T93" fmla="*/ 212 h 382"/>
                <a:gd name="T94" fmla="*/ 112 w 673"/>
                <a:gd name="T95" fmla="*/ 221 h 382"/>
                <a:gd name="T96" fmla="*/ 121 w 673"/>
                <a:gd name="T97" fmla="*/ 231 h 382"/>
                <a:gd name="T98" fmla="*/ 140 w 673"/>
                <a:gd name="T99" fmla="*/ 249 h 382"/>
                <a:gd name="T100" fmla="*/ 151 w 673"/>
                <a:gd name="T101" fmla="*/ 259 h 382"/>
                <a:gd name="T102" fmla="*/ 162 w 673"/>
                <a:gd name="T103" fmla="*/ 270 h 382"/>
                <a:gd name="T104" fmla="*/ 173 w 673"/>
                <a:gd name="T105" fmla="*/ 281 h 382"/>
                <a:gd name="T106" fmla="*/ 184 w 673"/>
                <a:gd name="T107" fmla="*/ 295 h 382"/>
                <a:gd name="T108" fmla="*/ 184 w 673"/>
                <a:gd name="T109" fmla="*/ 29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3" h="382">
                  <a:moveTo>
                    <a:pt x="184" y="295"/>
                  </a:moveTo>
                  <a:lnTo>
                    <a:pt x="211" y="274"/>
                  </a:lnTo>
                  <a:lnTo>
                    <a:pt x="236" y="256"/>
                  </a:lnTo>
                  <a:lnTo>
                    <a:pt x="260" y="238"/>
                  </a:lnTo>
                  <a:lnTo>
                    <a:pt x="284" y="221"/>
                  </a:lnTo>
                  <a:lnTo>
                    <a:pt x="308" y="204"/>
                  </a:lnTo>
                  <a:lnTo>
                    <a:pt x="333" y="188"/>
                  </a:lnTo>
                  <a:lnTo>
                    <a:pt x="360" y="171"/>
                  </a:lnTo>
                  <a:lnTo>
                    <a:pt x="390" y="155"/>
                  </a:lnTo>
                  <a:lnTo>
                    <a:pt x="416" y="147"/>
                  </a:lnTo>
                  <a:lnTo>
                    <a:pt x="457" y="139"/>
                  </a:lnTo>
                  <a:lnTo>
                    <a:pt x="561" y="126"/>
                  </a:lnTo>
                  <a:lnTo>
                    <a:pt x="650" y="121"/>
                  </a:lnTo>
                  <a:lnTo>
                    <a:pt x="673" y="124"/>
                  </a:lnTo>
                  <a:lnTo>
                    <a:pt x="672" y="131"/>
                  </a:lnTo>
                  <a:lnTo>
                    <a:pt x="345" y="261"/>
                  </a:lnTo>
                  <a:lnTo>
                    <a:pt x="325" y="275"/>
                  </a:lnTo>
                  <a:lnTo>
                    <a:pt x="305" y="290"/>
                  </a:lnTo>
                  <a:lnTo>
                    <a:pt x="285" y="306"/>
                  </a:lnTo>
                  <a:lnTo>
                    <a:pt x="266" y="322"/>
                  </a:lnTo>
                  <a:lnTo>
                    <a:pt x="246" y="338"/>
                  </a:lnTo>
                  <a:lnTo>
                    <a:pt x="227" y="354"/>
                  </a:lnTo>
                  <a:lnTo>
                    <a:pt x="207" y="369"/>
                  </a:lnTo>
                  <a:lnTo>
                    <a:pt x="186" y="382"/>
                  </a:lnTo>
                  <a:lnTo>
                    <a:pt x="158" y="379"/>
                  </a:lnTo>
                  <a:lnTo>
                    <a:pt x="141" y="367"/>
                  </a:lnTo>
                  <a:lnTo>
                    <a:pt x="124" y="348"/>
                  </a:lnTo>
                  <a:lnTo>
                    <a:pt x="107" y="325"/>
                  </a:lnTo>
                  <a:lnTo>
                    <a:pt x="90" y="297"/>
                  </a:lnTo>
                  <a:lnTo>
                    <a:pt x="74" y="265"/>
                  </a:lnTo>
                  <a:lnTo>
                    <a:pt x="58" y="232"/>
                  </a:lnTo>
                  <a:lnTo>
                    <a:pt x="43" y="198"/>
                  </a:lnTo>
                  <a:lnTo>
                    <a:pt x="29" y="162"/>
                  </a:lnTo>
                  <a:lnTo>
                    <a:pt x="18" y="128"/>
                  </a:lnTo>
                  <a:lnTo>
                    <a:pt x="9" y="95"/>
                  </a:lnTo>
                  <a:lnTo>
                    <a:pt x="0" y="38"/>
                  </a:lnTo>
                  <a:lnTo>
                    <a:pt x="5" y="0"/>
                  </a:lnTo>
                  <a:lnTo>
                    <a:pt x="13" y="8"/>
                  </a:lnTo>
                  <a:lnTo>
                    <a:pt x="23" y="43"/>
                  </a:lnTo>
                  <a:lnTo>
                    <a:pt x="33" y="85"/>
                  </a:lnTo>
                  <a:lnTo>
                    <a:pt x="41" y="112"/>
                  </a:lnTo>
                  <a:lnTo>
                    <a:pt x="49" y="128"/>
                  </a:lnTo>
                  <a:lnTo>
                    <a:pt x="56" y="144"/>
                  </a:lnTo>
                  <a:lnTo>
                    <a:pt x="64" y="157"/>
                  </a:lnTo>
                  <a:lnTo>
                    <a:pt x="72" y="170"/>
                  </a:lnTo>
                  <a:lnTo>
                    <a:pt x="87" y="193"/>
                  </a:lnTo>
                  <a:lnTo>
                    <a:pt x="104" y="212"/>
                  </a:lnTo>
                  <a:lnTo>
                    <a:pt x="112" y="221"/>
                  </a:lnTo>
                  <a:lnTo>
                    <a:pt x="121" y="231"/>
                  </a:lnTo>
                  <a:lnTo>
                    <a:pt x="140" y="249"/>
                  </a:lnTo>
                  <a:lnTo>
                    <a:pt x="151" y="259"/>
                  </a:lnTo>
                  <a:lnTo>
                    <a:pt x="162" y="270"/>
                  </a:lnTo>
                  <a:lnTo>
                    <a:pt x="173" y="281"/>
                  </a:lnTo>
                  <a:lnTo>
                    <a:pt x="184" y="295"/>
                  </a:lnTo>
                  <a:lnTo>
                    <a:pt x="184" y="295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8" name="Freeform 70">
              <a:extLst>
                <a:ext uri="{FF2B5EF4-FFF2-40B4-BE49-F238E27FC236}">
                  <a16:creationId xmlns:a16="http://schemas.microsoft.com/office/drawing/2014/main" id="{0BDC76B0-7D9E-44EB-8DDC-385E7B75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869"/>
              <a:ext cx="418" cy="119"/>
            </a:xfrm>
            <a:custGeom>
              <a:avLst/>
              <a:gdLst>
                <a:gd name="T0" fmla="*/ 50 w 837"/>
                <a:gd name="T1" fmla="*/ 0 h 239"/>
                <a:gd name="T2" fmla="*/ 84 w 837"/>
                <a:gd name="T3" fmla="*/ 17 h 239"/>
                <a:gd name="T4" fmla="*/ 117 w 837"/>
                <a:gd name="T5" fmla="*/ 38 h 239"/>
                <a:gd name="T6" fmla="*/ 133 w 837"/>
                <a:gd name="T7" fmla="*/ 50 h 239"/>
                <a:gd name="T8" fmla="*/ 150 w 837"/>
                <a:gd name="T9" fmla="*/ 61 h 239"/>
                <a:gd name="T10" fmla="*/ 165 w 837"/>
                <a:gd name="T11" fmla="*/ 73 h 239"/>
                <a:gd name="T12" fmla="*/ 181 w 837"/>
                <a:gd name="T13" fmla="*/ 86 h 239"/>
                <a:gd name="T14" fmla="*/ 197 w 837"/>
                <a:gd name="T15" fmla="*/ 98 h 239"/>
                <a:gd name="T16" fmla="*/ 213 w 837"/>
                <a:gd name="T17" fmla="*/ 109 h 239"/>
                <a:gd name="T18" fmla="*/ 229 w 837"/>
                <a:gd name="T19" fmla="*/ 120 h 239"/>
                <a:gd name="T20" fmla="*/ 245 w 837"/>
                <a:gd name="T21" fmla="*/ 132 h 239"/>
                <a:gd name="T22" fmla="*/ 263 w 837"/>
                <a:gd name="T23" fmla="*/ 141 h 239"/>
                <a:gd name="T24" fmla="*/ 281 w 837"/>
                <a:gd name="T25" fmla="*/ 149 h 239"/>
                <a:gd name="T26" fmla="*/ 318 w 837"/>
                <a:gd name="T27" fmla="*/ 160 h 239"/>
                <a:gd name="T28" fmla="*/ 338 w 837"/>
                <a:gd name="T29" fmla="*/ 158 h 239"/>
                <a:gd name="T30" fmla="*/ 356 w 837"/>
                <a:gd name="T31" fmla="*/ 146 h 239"/>
                <a:gd name="T32" fmla="*/ 373 w 837"/>
                <a:gd name="T33" fmla="*/ 131 h 239"/>
                <a:gd name="T34" fmla="*/ 390 w 837"/>
                <a:gd name="T35" fmla="*/ 118 h 239"/>
                <a:gd name="T36" fmla="*/ 430 w 837"/>
                <a:gd name="T37" fmla="*/ 105 h 239"/>
                <a:gd name="T38" fmla="*/ 484 w 837"/>
                <a:gd name="T39" fmla="*/ 94 h 239"/>
                <a:gd name="T40" fmla="*/ 543 w 837"/>
                <a:gd name="T41" fmla="*/ 85 h 239"/>
                <a:gd name="T42" fmla="*/ 608 w 837"/>
                <a:gd name="T43" fmla="*/ 79 h 239"/>
                <a:gd name="T44" fmla="*/ 733 w 837"/>
                <a:gd name="T45" fmla="*/ 78 h 239"/>
                <a:gd name="T46" fmla="*/ 826 w 837"/>
                <a:gd name="T47" fmla="*/ 96 h 239"/>
                <a:gd name="T48" fmla="*/ 837 w 837"/>
                <a:gd name="T49" fmla="*/ 111 h 239"/>
                <a:gd name="T50" fmla="*/ 833 w 837"/>
                <a:gd name="T51" fmla="*/ 118 h 239"/>
                <a:gd name="T52" fmla="*/ 822 w 837"/>
                <a:gd name="T53" fmla="*/ 122 h 239"/>
                <a:gd name="T54" fmla="*/ 727 w 837"/>
                <a:gd name="T55" fmla="*/ 115 h 239"/>
                <a:gd name="T56" fmla="*/ 649 w 837"/>
                <a:gd name="T57" fmla="*/ 125 h 239"/>
                <a:gd name="T58" fmla="*/ 569 w 837"/>
                <a:gd name="T59" fmla="*/ 144 h 239"/>
                <a:gd name="T60" fmla="*/ 530 w 837"/>
                <a:gd name="T61" fmla="*/ 157 h 239"/>
                <a:gd name="T62" fmla="*/ 492 w 837"/>
                <a:gd name="T63" fmla="*/ 170 h 239"/>
                <a:gd name="T64" fmla="*/ 453 w 837"/>
                <a:gd name="T65" fmla="*/ 184 h 239"/>
                <a:gd name="T66" fmla="*/ 417 w 837"/>
                <a:gd name="T67" fmla="*/ 197 h 239"/>
                <a:gd name="T68" fmla="*/ 387 w 837"/>
                <a:gd name="T69" fmla="*/ 212 h 239"/>
                <a:gd name="T70" fmla="*/ 358 w 837"/>
                <a:gd name="T71" fmla="*/ 228 h 239"/>
                <a:gd name="T72" fmla="*/ 328 w 837"/>
                <a:gd name="T73" fmla="*/ 239 h 239"/>
                <a:gd name="T74" fmla="*/ 294 w 837"/>
                <a:gd name="T75" fmla="*/ 237 h 239"/>
                <a:gd name="T76" fmla="*/ 258 w 837"/>
                <a:gd name="T77" fmla="*/ 224 h 239"/>
                <a:gd name="T78" fmla="*/ 222 w 837"/>
                <a:gd name="T79" fmla="*/ 206 h 239"/>
                <a:gd name="T80" fmla="*/ 205 w 837"/>
                <a:gd name="T81" fmla="*/ 196 h 239"/>
                <a:gd name="T82" fmla="*/ 187 w 837"/>
                <a:gd name="T83" fmla="*/ 184 h 239"/>
                <a:gd name="T84" fmla="*/ 170 w 837"/>
                <a:gd name="T85" fmla="*/ 173 h 239"/>
                <a:gd name="T86" fmla="*/ 153 w 837"/>
                <a:gd name="T87" fmla="*/ 160 h 239"/>
                <a:gd name="T88" fmla="*/ 135 w 837"/>
                <a:gd name="T89" fmla="*/ 148 h 239"/>
                <a:gd name="T90" fmla="*/ 118 w 837"/>
                <a:gd name="T91" fmla="*/ 135 h 239"/>
                <a:gd name="T92" fmla="*/ 102 w 837"/>
                <a:gd name="T93" fmla="*/ 122 h 239"/>
                <a:gd name="T94" fmla="*/ 85 w 837"/>
                <a:gd name="T95" fmla="*/ 109 h 239"/>
                <a:gd name="T96" fmla="*/ 69 w 837"/>
                <a:gd name="T97" fmla="*/ 97 h 239"/>
                <a:gd name="T98" fmla="*/ 52 w 837"/>
                <a:gd name="T99" fmla="*/ 85 h 239"/>
                <a:gd name="T100" fmla="*/ 35 w 837"/>
                <a:gd name="T101" fmla="*/ 74 h 239"/>
                <a:gd name="T102" fmla="*/ 19 w 837"/>
                <a:gd name="T103" fmla="*/ 64 h 239"/>
                <a:gd name="T104" fmla="*/ 0 w 837"/>
                <a:gd name="T105" fmla="*/ 41 h 239"/>
                <a:gd name="T106" fmla="*/ 2 w 837"/>
                <a:gd name="T107" fmla="*/ 17 h 239"/>
                <a:gd name="T108" fmla="*/ 10 w 837"/>
                <a:gd name="T109" fmla="*/ 6 h 239"/>
                <a:gd name="T110" fmla="*/ 20 w 837"/>
                <a:gd name="T111" fmla="*/ 0 h 239"/>
                <a:gd name="T112" fmla="*/ 50 w 837"/>
                <a:gd name="T113" fmla="*/ 0 h 239"/>
                <a:gd name="T114" fmla="*/ 50 w 837"/>
                <a:gd name="T1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7" h="239">
                  <a:moveTo>
                    <a:pt x="50" y="0"/>
                  </a:moveTo>
                  <a:lnTo>
                    <a:pt x="84" y="17"/>
                  </a:lnTo>
                  <a:lnTo>
                    <a:pt x="117" y="38"/>
                  </a:lnTo>
                  <a:lnTo>
                    <a:pt x="133" y="50"/>
                  </a:lnTo>
                  <a:lnTo>
                    <a:pt x="150" y="61"/>
                  </a:lnTo>
                  <a:lnTo>
                    <a:pt x="165" y="73"/>
                  </a:lnTo>
                  <a:lnTo>
                    <a:pt x="181" y="86"/>
                  </a:lnTo>
                  <a:lnTo>
                    <a:pt x="197" y="98"/>
                  </a:lnTo>
                  <a:lnTo>
                    <a:pt x="213" y="109"/>
                  </a:lnTo>
                  <a:lnTo>
                    <a:pt x="229" y="120"/>
                  </a:lnTo>
                  <a:lnTo>
                    <a:pt x="245" y="132"/>
                  </a:lnTo>
                  <a:lnTo>
                    <a:pt x="263" y="141"/>
                  </a:lnTo>
                  <a:lnTo>
                    <a:pt x="281" y="149"/>
                  </a:lnTo>
                  <a:lnTo>
                    <a:pt x="318" y="160"/>
                  </a:lnTo>
                  <a:lnTo>
                    <a:pt x="338" y="158"/>
                  </a:lnTo>
                  <a:lnTo>
                    <a:pt x="356" y="146"/>
                  </a:lnTo>
                  <a:lnTo>
                    <a:pt x="373" y="131"/>
                  </a:lnTo>
                  <a:lnTo>
                    <a:pt x="390" y="118"/>
                  </a:lnTo>
                  <a:lnTo>
                    <a:pt x="430" y="105"/>
                  </a:lnTo>
                  <a:lnTo>
                    <a:pt x="484" y="94"/>
                  </a:lnTo>
                  <a:lnTo>
                    <a:pt x="543" y="85"/>
                  </a:lnTo>
                  <a:lnTo>
                    <a:pt x="608" y="79"/>
                  </a:lnTo>
                  <a:lnTo>
                    <a:pt x="733" y="78"/>
                  </a:lnTo>
                  <a:lnTo>
                    <a:pt x="826" y="96"/>
                  </a:lnTo>
                  <a:lnTo>
                    <a:pt x="837" y="111"/>
                  </a:lnTo>
                  <a:lnTo>
                    <a:pt x="833" y="118"/>
                  </a:lnTo>
                  <a:lnTo>
                    <a:pt x="822" y="122"/>
                  </a:lnTo>
                  <a:lnTo>
                    <a:pt x="727" y="115"/>
                  </a:lnTo>
                  <a:lnTo>
                    <a:pt x="649" y="125"/>
                  </a:lnTo>
                  <a:lnTo>
                    <a:pt x="569" y="144"/>
                  </a:lnTo>
                  <a:lnTo>
                    <a:pt x="530" y="157"/>
                  </a:lnTo>
                  <a:lnTo>
                    <a:pt x="492" y="170"/>
                  </a:lnTo>
                  <a:lnTo>
                    <a:pt x="453" y="184"/>
                  </a:lnTo>
                  <a:lnTo>
                    <a:pt x="417" y="197"/>
                  </a:lnTo>
                  <a:lnTo>
                    <a:pt x="387" y="212"/>
                  </a:lnTo>
                  <a:lnTo>
                    <a:pt x="358" y="228"/>
                  </a:lnTo>
                  <a:lnTo>
                    <a:pt x="328" y="239"/>
                  </a:lnTo>
                  <a:lnTo>
                    <a:pt x="294" y="237"/>
                  </a:lnTo>
                  <a:lnTo>
                    <a:pt x="258" y="224"/>
                  </a:lnTo>
                  <a:lnTo>
                    <a:pt x="222" y="206"/>
                  </a:lnTo>
                  <a:lnTo>
                    <a:pt x="205" y="196"/>
                  </a:lnTo>
                  <a:lnTo>
                    <a:pt x="187" y="184"/>
                  </a:lnTo>
                  <a:lnTo>
                    <a:pt x="170" y="173"/>
                  </a:lnTo>
                  <a:lnTo>
                    <a:pt x="153" y="160"/>
                  </a:lnTo>
                  <a:lnTo>
                    <a:pt x="135" y="148"/>
                  </a:lnTo>
                  <a:lnTo>
                    <a:pt x="118" y="135"/>
                  </a:lnTo>
                  <a:lnTo>
                    <a:pt x="102" y="122"/>
                  </a:lnTo>
                  <a:lnTo>
                    <a:pt x="85" y="109"/>
                  </a:lnTo>
                  <a:lnTo>
                    <a:pt x="69" y="97"/>
                  </a:lnTo>
                  <a:lnTo>
                    <a:pt x="52" y="85"/>
                  </a:lnTo>
                  <a:lnTo>
                    <a:pt x="35" y="74"/>
                  </a:lnTo>
                  <a:lnTo>
                    <a:pt x="19" y="64"/>
                  </a:lnTo>
                  <a:lnTo>
                    <a:pt x="0" y="41"/>
                  </a:lnTo>
                  <a:lnTo>
                    <a:pt x="2" y="17"/>
                  </a:lnTo>
                  <a:lnTo>
                    <a:pt x="10" y="6"/>
                  </a:lnTo>
                  <a:lnTo>
                    <a:pt x="20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6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59" name="Freeform 71">
              <a:extLst>
                <a:ext uri="{FF2B5EF4-FFF2-40B4-BE49-F238E27FC236}">
                  <a16:creationId xmlns:a16="http://schemas.microsoft.com/office/drawing/2014/main" id="{961D5BAA-2EDC-4D04-88FC-3D44E39FC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245"/>
              <a:ext cx="378" cy="556"/>
            </a:xfrm>
            <a:custGeom>
              <a:avLst/>
              <a:gdLst>
                <a:gd name="T0" fmla="*/ 113 w 755"/>
                <a:gd name="T1" fmla="*/ 836 h 1112"/>
                <a:gd name="T2" fmla="*/ 78 w 755"/>
                <a:gd name="T3" fmla="*/ 758 h 1112"/>
                <a:gd name="T4" fmla="*/ 29 w 755"/>
                <a:gd name="T5" fmla="*/ 661 h 1112"/>
                <a:gd name="T6" fmla="*/ 4 w 755"/>
                <a:gd name="T7" fmla="*/ 507 h 1112"/>
                <a:gd name="T8" fmla="*/ 48 w 755"/>
                <a:gd name="T9" fmla="*/ 464 h 1112"/>
                <a:gd name="T10" fmla="*/ 78 w 755"/>
                <a:gd name="T11" fmla="*/ 393 h 1112"/>
                <a:gd name="T12" fmla="*/ 54 w 755"/>
                <a:gd name="T13" fmla="*/ 178 h 1112"/>
                <a:gd name="T14" fmla="*/ 129 w 755"/>
                <a:gd name="T15" fmla="*/ 155 h 1112"/>
                <a:gd name="T16" fmla="*/ 175 w 755"/>
                <a:gd name="T17" fmla="*/ 51 h 1112"/>
                <a:gd name="T18" fmla="*/ 227 w 755"/>
                <a:gd name="T19" fmla="*/ 7 h 1112"/>
                <a:gd name="T20" fmla="*/ 356 w 755"/>
                <a:gd name="T21" fmla="*/ 56 h 1112"/>
                <a:gd name="T22" fmla="*/ 421 w 755"/>
                <a:gd name="T23" fmla="*/ 91 h 1112"/>
                <a:gd name="T24" fmla="*/ 527 w 755"/>
                <a:gd name="T25" fmla="*/ 85 h 1112"/>
                <a:gd name="T26" fmla="*/ 521 w 755"/>
                <a:gd name="T27" fmla="*/ 229 h 1112"/>
                <a:gd name="T28" fmla="*/ 479 w 755"/>
                <a:gd name="T29" fmla="*/ 331 h 1112"/>
                <a:gd name="T30" fmla="*/ 612 w 755"/>
                <a:gd name="T31" fmla="*/ 352 h 1112"/>
                <a:gd name="T32" fmla="*/ 619 w 755"/>
                <a:gd name="T33" fmla="*/ 535 h 1112"/>
                <a:gd name="T34" fmla="*/ 693 w 755"/>
                <a:gd name="T35" fmla="*/ 566 h 1112"/>
                <a:gd name="T36" fmla="*/ 755 w 755"/>
                <a:gd name="T37" fmla="*/ 650 h 1112"/>
                <a:gd name="T38" fmla="*/ 722 w 755"/>
                <a:gd name="T39" fmla="*/ 790 h 1112"/>
                <a:gd name="T40" fmla="*/ 687 w 755"/>
                <a:gd name="T41" fmla="*/ 876 h 1112"/>
                <a:gd name="T42" fmla="*/ 650 w 755"/>
                <a:gd name="T43" fmla="*/ 952 h 1112"/>
                <a:gd name="T44" fmla="*/ 601 w 755"/>
                <a:gd name="T45" fmla="*/ 1026 h 1112"/>
                <a:gd name="T46" fmla="*/ 552 w 755"/>
                <a:gd name="T47" fmla="*/ 979 h 1112"/>
                <a:gd name="T48" fmla="*/ 601 w 755"/>
                <a:gd name="T49" fmla="*/ 903 h 1112"/>
                <a:gd name="T50" fmla="*/ 660 w 755"/>
                <a:gd name="T51" fmla="*/ 812 h 1112"/>
                <a:gd name="T52" fmla="*/ 703 w 755"/>
                <a:gd name="T53" fmla="*/ 672 h 1112"/>
                <a:gd name="T54" fmla="*/ 661 w 755"/>
                <a:gd name="T55" fmla="*/ 620 h 1112"/>
                <a:gd name="T56" fmla="*/ 552 w 755"/>
                <a:gd name="T57" fmla="*/ 685 h 1112"/>
                <a:gd name="T58" fmla="*/ 500 w 755"/>
                <a:gd name="T59" fmla="*/ 649 h 1112"/>
                <a:gd name="T60" fmla="*/ 534 w 755"/>
                <a:gd name="T61" fmla="*/ 555 h 1112"/>
                <a:gd name="T62" fmla="*/ 576 w 755"/>
                <a:gd name="T63" fmla="*/ 435 h 1112"/>
                <a:gd name="T64" fmla="*/ 545 w 755"/>
                <a:gd name="T65" fmla="*/ 376 h 1112"/>
                <a:gd name="T66" fmla="*/ 439 w 755"/>
                <a:gd name="T67" fmla="*/ 425 h 1112"/>
                <a:gd name="T68" fmla="*/ 385 w 755"/>
                <a:gd name="T69" fmla="*/ 397 h 1112"/>
                <a:gd name="T70" fmla="*/ 422 w 755"/>
                <a:gd name="T71" fmla="*/ 299 h 1112"/>
                <a:gd name="T72" fmla="*/ 478 w 755"/>
                <a:gd name="T73" fmla="*/ 136 h 1112"/>
                <a:gd name="T74" fmla="*/ 389 w 755"/>
                <a:gd name="T75" fmla="*/ 208 h 1112"/>
                <a:gd name="T76" fmla="*/ 338 w 755"/>
                <a:gd name="T77" fmla="*/ 243 h 1112"/>
                <a:gd name="T78" fmla="*/ 307 w 755"/>
                <a:gd name="T79" fmla="*/ 91 h 1112"/>
                <a:gd name="T80" fmla="*/ 245 w 755"/>
                <a:gd name="T81" fmla="*/ 53 h 1112"/>
                <a:gd name="T82" fmla="*/ 181 w 755"/>
                <a:gd name="T83" fmla="*/ 211 h 1112"/>
                <a:gd name="T84" fmla="*/ 112 w 755"/>
                <a:gd name="T85" fmla="*/ 210 h 1112"/>
                <a:gd name="T86" fmla="*/ 125 w 755"/>
                <a:gd name="T87" fmla="*/ 370 h 1112"/>
                <a:gd name="T88" fmla="*/ 164 w 755"/>
                <a:gd name="T89" fmla="*/ 491 h 1112"/>
                <a:gd name="T90" fmla="*/ 133 w 755"/>
                <a:gd name="T91" fmla="*/ 558 h 1112"/>
                <a:gd name="T92" fmla="*/ 54 w 755"/>
                <a:gd name="T93" fmla="*/ 551 h 1112"/>
                <a:gd name="T94" fmla="*/ 76 w 755"/>
                <a:gd name="T95" fmla="*/ 650 h 1112"/>
                <a:gd name="T96" fmla="*/ 123 w 755"/>
                <a:gd name="T97" fmla="*/ 710 h 1112"/>
                <a:gd name="T98" fmla="*/ 164 w 755"/>
                <a:gd name="T99" fmla="*/ 754 h 1112"/>
                <a:gd name="T100" fmla="*/ 207 w 755"/>
                <a:gd name="T101" fmla="*/ 801 h 1112"/>
                <a:gd name="T102" fmla="*/ 203 w 755"/>
                <a:gd name="T103" fmla="*/ 865 h 1112"/>
                <a:gd name="T104" fmla="*/ 103 w 755"/>
                <a:gd name="T105" fmla="*/ 933 h 1112"/>
                <a:gd name="T106" fmla="*/ 161 w 755"/>
                <a:gd name="T107" fmla="*/ 990 h 1112"/>
                <a:gd name="T108" fmla="*/ 259 w 755"/>
                <a:gd name="T109" fmla="*/ 1040 h 1112"/>
                <a:gd name="T110" fmla="*/ 382 w 755"/>
                <a:gd name="T111" fmla="*/ 1073 h 1112"/>
                <a:gd name="T112" fmla="*/ 363 w 755"/>
                <a:gd name="T113" fmla="*/ 1108 h 1112"/>
                <a:gd name="T114" fmla="*/ 182 w 755"/>
                <a:gd name="T115" fmla="*/ 1082 h 1112"/>
                <a:gd name="T116" fmla="*/ 90 w 755"/>
                <a:gd name="T117" fmla="*/ 1017 h 1112"/>
                <a:gd name="T118" fmla="*/ 46 w 755"/>
                <a:gd name="T119" fmla="*/ 91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5" h="1112">
                  <a:moveTo>
                    <a:pt x="54" y="871"/>
                  </a:moveTo>
                  <a:lnTo>
                    <a:pt x="72" y="858"/>
                  </a:lnTo>
                  <a:lnTo>
                    <a:pt x="92" y="847"/>
                  </a:lnTo>
                  <a:lnTo>
                    <a:pt x="113" y="836"/>
                  </a:lnTo>
                  <a:lnTo>
                    <a:pt x="134" y="826"/>
                  </a:lnTo>
                  <a:lnTo>
                    <a:pt x="116" y="808"/>
                  </a:lnTo>
                  <a:lnTo>
                    <a:pt x="96" y="785"/>
                  </a:lnTo>
                  <a:lnTo>
                    <a:pt x="78" y="758"/>
                  </a:lnTo>
                  <a:lnTo>
                    <a:pt x="69" y="743"/>
                  </a:lnTo>
                  <a:lnTo>
                    <a:pt x="60" y="728"/>
                  </a:lnTo>
                  <a:lnTo>
                    <a:pt x="43" y="694"/>
                  </a:lnTo>
                  <a:lnTo>
                    <a:pt x="29" y="661"/>
                  </a:lnTo>
                  <a:lnTo>
                    <a:pt x="17" y="627"/>
                  </a:lnTo>
                  <a:lnTo>
                    <a:pt x="7" y="593"/>
                  </a:lnTo>
                  <a:lnTo>
                    <a:pt x="0" y="532"/>
                  </a:lnTo>
                  <a:lnTo>
                    <a:pt x="4" y="507"/>
                  </a:lnTo>
                  <a:lnTo>
                    <a:pt x="12" y="487"/>
                  </a:lnTo>
                  <a:lnTo>
                    <a:pt x="19" y="478"/>
                  </a:lnTo>
                  <a:lnTo>
                    <a:pt x="27" y="472"/>
                  </a:lnTo>
                  <a:lnTo>
                    <a:pt x="48" y="464"/>
                  </a:lnTo>
                  <a:lnTo>
                    <a:pt x="113" y="473"/>
                  </a:lnTo>
                  <a:lnTo>
                    <a:pt x="100" y="449"/>
                  </a:lnTo>
                  <a:lnTo>
                    <a:pt x="89" y="422"/>
                  </a:lnTo>
                  <a:lnTo>
                    <a:pt x="78" y="393"/>
                  </a:lnTo>
                  <a:lnTo>
                    <a:pt x="69" y="362"/>
                  </a:lnTo>
                  <a:lnTo>
                    <a:pt x="47" y="245"/>
                  </a:lnTo>
                  <a:lnTo>
                    <a:pt x="49" y="197"/>
                  </a:lnTo>
                  <a:lnTo>
                    <a:pt x="54" y="178"/>
                  </a:lnTo>
                  <a:lnTo>
                    <a:pt x="62" y="163"/>
                  </a:lnTo>
                  <a:lnTo>
                    <a:pt x="73" y="151"/>
                  </a:lnTo>
                  <a:lnTo>
                    <a:pt x="88" y="146"/>
                  </a:lnTo>
                  <a:lnTo>
                    <a:pt x="129" y="155"/>
                  </a:lnTo>
                  <a:lnTo>
                    <a:pt x="137" y="124"/>
                  </a:lnTo>
                  <a:lnTo>
                    <a:pt x="148" y="97"/>
                  </a:lnTo>
                  <a:lnTo>
                    <a:pt x="160" y="72"/>
                  </a:lnTo>
                  <a:lnTo>
                    <a:pt x="175" y="51"/>
                  </a:lnTo>
                  <a:lnTo>
                    <a:pt x="182" y="41"/>
                  </a:lnTo>
                  <a:lnTo>
                    <a:pt x="191" y="32"/>
                  </a:lnTo>
                  <a:lnTo>
                    <a:pt x="208" y="18"/>
                  </a:lnTo>
                  <a:lnTo>
                    <a:pt x="227" y="7"/>
                  </a:lnTo>
                  <a:lnTo>
                    <a:pt x="246" y="1"/>
                  </a:lnTo>
                  <a:lnTo>
                    <a:pt x="284" y="0"/>
                  </a:lnTo>
                  <a:lnTo>
                    <a:pt x="323" y="18"/>
                  </a:lnTo>
                  <a:lnTo>
                    <a:pt x="356" y="56"/>
                  </a:lnTo>
                  <a:lnTo>
                    <a:pt x="371" y="83"/>
                  </a:lnTo>
                  <a:lnTo>
                    <a:pt x="383" y="116"/>
                  </a:lnTo>
                  <a:lnTo>
                    <a:pt x="403" y="102"/>
                  </a:lnTo>
                  <a:lnTo>
                    <a:pt x="421" y="91"/>
                  </a:lnTo>
                  <a:lnTo>
                    <a:pt x="454" y="75"/>
                  </a:lnTo>
                  <a:lnTo>
                    <a:pt x="480" y="67"/>
                  </a:lnTo>
                  <a:lnTo>
                    <a:pt x="500" y="67"/>
                  </a:lnTo>
                  <a:lnTo>
                    <a:pt x="527" y="85"/>
                  </a:lnTo>
                  <a:lnTo>
                    <a:pt x="538" y="122"/>
                  </a:lnTo>
                  <a:lnTo>
                    <a:pt x="535" y="173"/>
                  </a:lnTo>
                  <a:lnTo>
                    <a:pt x="528" y="201"/>
                  </a:lnTo>
                  <a:lnTo>
                    <a:pt x="521" y="229"/>
                  </a:lnTo>
                  <a:lnTo>
                    <a:pt x="511" y="257"/>
                  </a:lnTo>
                  <a:lnTo>
                    <a:pt x="501" y="284"/>
                  </a:lnTo>
                  <a:lnTo>
                    <a:pt x="490" y="309"/>
                  </a:lnTo>
                  <a:lnTo>
                    <a:pt x="479" y="331"/>
                  </a:lnTo>
                  <a:lnTo>
                    <a:pt x="511" y="322"/>
                  </a:lnTo>
                  <a:lnTo>
                    <a:pt x="540" y="319"/>
                  </a:lnTo>
                  <a:lnTo>
                    <a:pt x="583" y="327"/>
                  </a:lnTo>
                  <a:lnTo>
                    <a:pt x="612" y="352"/>
                  </a:lnTo>
                  <a:lnTo>
                    <a:pt x="628" y="390"/>
                  </a:lnTo>
                  <a:lnTo>
                    <a:pt x="633" y="435"/>
                  </a:lnTo>
                  <a:lnTo>
                    <a:pt x="630" y="484"/>
                  </a:lnTo>
                  <a:lnTo>
                    <a:pt x="619" y="535"/>
                  </a:lnTo>
                  <a:lnTo>
                    <a:pt x="611" y="558"/>
                  </a:lnTo>
                  <a:lnTo>
                    <a:pt x="603" y="580"/>
                  </a:lnTo>
                  <a:lnTo>
                    <a:pt x="654" y="567"/>
                  </a:lnTo>
                  <a:lnTo>
                    <a:pt x="693" y="566"/>
                  </a:lnTo>
                  <a:lnTo>
                    <a:pt x="721" y="575"/>
                  </a:lnTo>
                  <a:lnTo>
                    <a:pt x="740" y="592"/>
                  </a:lnTo>
                  <a:lnTo>
                    <a:pt x="752" y="618"/>
                  </a:lnTo>
                  <a:lnTo>
                    <a:pt x="755" y="650"/>
                  </a:lnTo>
                  <a:lnTo>
                    <a:pt x="752" y="686"/>
                  </a:lnTo>
                  <a:lnTo>
                    <a:pt x="742" y="727"/>
                  </a:lnTo>
                  <a:lnTo>
                    <a:pt x="730" y="769"/>
                  </a:lnTo>
                  <a:lnTo>
                    <a:pt x="722" y="790"/>
                  </a:lnTo>
                  <a:lnTo>
                    <a:pt x="714" y="812"/>
                  </a:lnTo>
                  <a:lnTo>
                    <a:pt x="706" y="834"/>
                  </a:lnTo>
                  <a:lnTo>
                    <a:pt x="697" y="855"/>
                  </a:lnTo>
                  <a:lnTo>
                    <a:pt x="687" y="876"/>
                  </a:lnTo>
                  <a:lnTo>
                    <a:pt x="678" y="896"/>
                  </a:lnTo>
                  <a:lnTo>
                    <a:pt x="668" y="915"/>
                  </a:lnTo>
                  <a:lnTo>
                    <a:pt x="659" y="934"/>
                  </a:lnTo>
                  <a:lnTo>
                    <a:pt x="650" y="952"/>
                  </a:lnTo>
                  <a:lnTo>
                    <a:pt x="641" y="967"/>
                  </a:lnTo>
                  <a:lnTo>
                    <a:pt x="624" y="995"/>
                  </a:lnTo>
                  <a:lnTo>
                    <a:pt x="612" y="1015"/>
                  </a:lnTo>
                  <a:lnTo>
                    <a:pt x="601" y="1026"/>
                  </a:lnTo>
                  <a:lnTo>
                    <a:pt x="589" y="1031"/>
                  </a:lnTo>
                  <a:lnTo>
                    <a:pt x="564" y="1027"/>
                  </a:lnTo>
                  <a:lnTo>
                    <a:pt x="549" y="1008"/>
                  </a:lnTo>
                  <a:lnTo>
                    <a:pt x="552" y="979"/>
                  </a:lnTo>
                  <a:lnTo>
                    <a:pt x="562" y="963"/>
                  </a:lnTo>
                  <a:lnTo>
                    <a:pt x="573" y="944"/>
                  </a:lnTo>
                  <a:lnTo>
                    <a:pt x="586" y="924"/>
                  </a:lnTo>
                  <a:lnTo>
                    <a:pt x="601" y="903"/>
                  </a:lnTo>
                  <a:lnTo>
                    <a:pt x="616" y="882"/>
                  </a:lnTo>
                  <a:lnTo>
                    <a:pt x="630" y="859"/>
                  </a:lnTo>
                  <a:lnTo>
                    <a:pt x="646" y="837"/>
                  </a:lnTo>
                  <a:lnTo>
                    <a:pt x="660" y="812"/>
                  </a:lnTo>
                  <a:lnTo>
                    <a:pt x="673" y="789"/>
                  </a:lnTo>
                  <a:lnTo>
                    <a:pt x="684" y="765"/>
                  </a:lnTo>
                  <a:lnTo>
                    <a:pt x="699" y="718"/>
                  </a:lnTo>
                  <a:lnTo>
                    <a:pt x="703" y="672"/>
                  </a:lnTo>
                  <a:lnTo>
                    <a:pt x="699" y="650"/>
                  </a:lnTo>
                  <a:lnTo>
                    <a:pt x="690" y="629"/>
                  </a:lnTo>
                  <a:lnTo>
                    <a:pt x="678" y="619"/>
                  </a:lnTo>
                  <a:lnTo>
                    <a:pt x="661" y="620"/>
                  </a:lnTo>
                  <a:lnTo>
                    <a:pt x="615" y="641"/>
                  </a:lnTo>
                  <a:lnTo>
                    <a:pt x="592" y="657"/>
                  </a:lnTo>
                  <a:lnTo>
                    <a:pt x="570" y="673"/>
                  </a:lnTo>
                  <a:lnTo>
                    <a:pt x="552" y="685"/>
                  </a:lnTo>
                  <a:lnTo>
                    <a:pt x="540" y="692"/>
                  </a:lnTo>
                  <a:lnTo>
                    <a:pt x="508" y="698"/>
                  </a:lnTo>
                  <a:lnTo>
                    <a:pt x="497" y="682"/>
                  </a:lnTo>
                  <a:lnTo>
                    <a:pt x="500" y="649"/>
                  </a:lnTo>
                  <a:lnTo>
                    <a:pt x="506" y="628"/>
                  </a:lnTo>
                  <a:lnTo>
                    <a:pt x="514" y="605"/>
                  </a:lnTo>
                  <a:lnTo>
                    <a:pt x="523" y="580"/>
                  </a:lnTo>
                  <a:lnTo>
                    <a:pt x="534" y="555"/>
                  </a:lnTo>
                  <a:lnTo>
                    <a:pt x="544" y="530"/>
                  </a:lnTo>
                  <a:lnTo>
                    <a:pt x="554" y="507"/>
                  </a:lnTo>
                  <a:lnTo>
                    <a:pt x="569" y="464"/>
                  </a:lnTo>
                  <a:lnTo>
                    <a:pt x="576" y="435"/>
                  </a:lnTo>
                  <a:lnTo>
                    <a:pt x="574" y="407"/>
                  </a:lnTo>
                  <a:lnTo>
                    <a:pt x="568" y="389"/>
                  </a:lnTo>
                  <a:lnTo>
                    <a:pt x="558" y="379"/>
                  </a:lnTo>
                  <a:lnTo>
                    <a:pt x="545" y="376"/>
                  </a:lnTo>
                  <a:lnTo>
                    <a:pt x="512" y="384"/>
                  </a:lnTo>
                  <a:lnTo>
                    <a:pt x="475" y="404"/>
                  </a:lnTo>
                  <a:lnTo>
                    <a:pt x="457" y="415"/>
                  </a:lnTo>
                  <a:lnTo>
                    <a:pt x="439" y="425"/>
                  </a:lnTo>
                  <a:lnTo>
                    <a:pt x="422" y="434"/>
                  </a:lnTo>
                  <a:lnTo>
                    <a:pt x="408" y="438"/>
                  </a:lnTo>
                  <a:lnTo>
                    <a:pt x="389" y="432"/>
                  </a:lnTo>
                  <a:lnTo>
                    <a:pt x="385" y="397"/>
                  </a:lnTo>
                  <a:lnTo>
                    <a:pt x="393" y="363"/>
                  </a:lnTo>
                  <a:lnTo>
                    <a:pt x="406" y="331"/>
                  </a:lnTo>
                  <a:lnTo>
                    <a:pt x="414" y="315"/>
                  </a:lnTo>
                  <a:lnTo>
                    <a:pt x="422" y="299"/>
                  </a:lnTo>
                  <a:lnTo>
                    <a:pt x="440" y="267"/>
                  </a:lnTo>
                  <a:lnTo>
                    <a:pt x="457" y="235"/>
                  </a:lnTo>
                  <a:lnTo>
                    <a:pt x="470" y="203"/>
                  </a:lnTo>
                  <a:lnTo>
                    <a:pt x="478" y="136"/>
                  </a:lnTo>
                  <a:lnTo>
                    <a:pt x="443" y="152"/>
                  </a:lnTo>
                  <a:lnTo>
                    <a:pt x="419" y="172"/>
                  </a:lnTo>
                  <a:lnTo>
                    <a:pt x="400" y="195"/>
                  </a:lnTo>
                  <a:lnTo>
                    <a:pt x="389" y="208"/>
                  </a:lnTo>
                  <a:lnTo>
                    <a:pt x="378" y="224"/>
                  </a:lnTo>
                  <a:lnTo>
                    <a:pt x="363" y="240"/>
                  </a:lnTo>
                  <a:lnTo>
                    <a:pt x="352" y="248"/>
                  </a:lnTo>
                  <a:lnTo>
                    <a:pt x="338" y="243"/>
                  </a:lnTo>
                  <a:lnTo>
                    <a:pt x="326" y="177"/>
                  </a:lnTo>
                  <a:lnTo>
                    <a:pt x="320" y="132"/>
                  </a:lnTo>
                  <a:lnTo>
                    <a:pt x="314" y="110"/>
                  </a:lnTo>
                  <a:lnTo>
                    <a:pt x="307" y="91"/>
                  </a:lnTo>
                  <a:lnTo>
                    <a:pt x="297" y="74"/>
                  </a:lnTo>
                  <a:lnTo>
                    <a:pt x="284" y="62"/>
                  </a:lnTo>
                  <a:lnTo>
                    <a:pt x="267" y="54"/>
                  </a:lnTo>
                  <a:lnTo>
                    <a:pt x="245" y="53"/>
                  </a:lnTo>
                  <a:lnTo>
                    <a:pt x="219" y="66"/>
                  </a:lnTo>
                  <a:lnTo>
                    <a:pt x="202" y="96"/>
                  </a:lnTo>
                  <a:lnTo>
                    <a:pt x="188" y="176"/>
                  </a:lnTo>
                  <a:lnTo>
                    <a:pt x="181" y="211"/>
                  </a:lnTo>
                  <a:lnTo>
                    <a:pt x="176" y="224"/>
                  </a:lnTo>
                  <a:lnTo>
                    <a:pt x="169" y="233"/>
                  </a:lnTo>
                  <a:lnTo>
                    <a:pt x="148" y="235"/>
                  </a:lnTo>
                  <a:lnTo>
                    <a:pt x="112" y="210"/>
                  </a:lnTo>
                  <a:lnTo>
                    <a:pt x="100" y="252"/>
                  </a:lnTo>
                  <a:lnTo>
                    <a:pt x="108" y="308"/>
                  </a:lnTo>
                  <a:lnTo>
                    <a:pt x="115" y="338"/>
                  </a:lnTo>
                  <a:lnTo>
                    <a:pt x="125" y="370"/>
                  </a:lnTo>
                  <a:lnTo>
                    <a:pt x="135" y="403"/>
                  </a:lnTo>
                  <a:lnTo>
                    <a:pt x="146" y="434"/>
                  </a:lnTo>
                  <a:lnTo>
                    <a:pt x="156" y="463"/>
                  </a:lnTo>
                  <a:lnTo>
                    <a:pt x="164" y="491"/>
                  </a:lnTo>
                  <a:lnTo>
                    <a:pt x="172" y="535"/>
                  </a:lnTo>
                  <a:lnTo>
                    <a:pt x="170" y="550"/>
                  </a:lnTo>
                  <a:lnTo>
                    <a:pt x="164" y="559"/>
                  </a:lnTo>
                  <a:lnTo>
                    <a:pt x="133" y="558"/>
                  </a:lnTo>
                  <a:lnTo>
                    <a:pt x="99" y="541"/>
                  </a:lnTo>
                  <a:lnTo>
                    <a:pt x="83" y="532"/>
                  </a:lnTo>
                  <a:lnTo>
                    <a:pt x="65" y="527"/>
                  </a:lnTo>
                  <a:lnTo>
                    <a:pt x="54" y="551"/>
                  </a:lnTo>
                  <a:lnTo>
                    <a:pt x="50" y="576"/>
                  </a:lnTo>
                  <a:lnTo>
                    <a:pt x="54" y="601"/>
                  </a:lnTo>
                  <a:lnTo>
                    <a:pt x="62" y="626"/>
                  </a:lnTo>
                  <a:lnTo>
                    <a:pt x="76" y="650"/>
                  </a:lnTo>
                  <a:lnTo>
                    <a:pt x="84" y="662"/>
                  </a:lnTo>
                  <a:lnTo>
                    <a:pt x="93" y="674"/>
                  </a:lnTo>
                  <a:lnTo>
                    <a:pt x="113" y="698"/>
                  </a:lnTo>
                  <a:lnTo>
                    <a:pt x="123" y="710"/>
                  </a:lnTo>
                  <a:lnTo>
                    <a:pt x="133" y="721"/>
                  </a:lnTo>
                  <a:lnTo>
                    <a:pt x="144" y="732"/>
                  </a:lnTo>
                  <a:lnTo>
                    <a:pt x="154" y="743"/>
                  </a:lnTo>
                  <a:lnTo>
                    <a:pt x="164" y="754"/>
                  </a:lnTo>
                  <a:lnTo>
                    <a:pt x="174" y="764"/>
                  </a:lnTo>
                  <a:lnTo>
                    <a:pt x="183" y="774"/>
                  </a:lnTo>
                  <a:lnTo>
                    <a:pt x="192" y="783"/>
                  </a:lnTo>
                  <a:lnTo>
                    <a:pt x="207" y="801"/>
                  </a:lnTo>
                  <a:lnTo>
                    <a:pt x="225" y="833"/>
                  </a:lnTo>
                  <a:lnTo>
                    <a:pt x="225" y="846"/>
                  </a:lnTo>
                  <a:lnTo>
                    <a:pt x="217" y="856"/>
                  </a:lnTo>
                  <a:lnTo>
                    <a:pt x="203" y="865"/>
                  </a:lnTo>
                  <a:lnTo>
                    <a:pt x="189" y="871"/>
                  </a:lnTo>
                  <a:lnTo>
                    <a:pt x="159" y="880"/>
                  </a:lnTo>
                  <a:lnTo>
                    <a:pt x="100" y="904"/>
                  </a:lnTo>
                  <a:lnTo>
                    <a:pt x="103" y="933"/>
                  </a:lnTo>
                  <a:lnTo>
                    <a:pt x="111" y="948"/>
                  </a:lnTo>
                  <a:lnTo>
                    <a:pt x="125" y="962"/>
                  </a:lnTo>
                  <a:lnTo>
                    <a:pt x="142" y="976"/>
                  </a:lnTo>
                  <a:lnTo>
                    <a:pt x="161" y="990"/>
                  </a:lnTo>
                  <a:lnTo>
                    <a:pt x="184" y="1003"/>
                  </a:lnTo>
                  <a:lnTo>
                    <a:pt x="208" y="1016"/>
                  </a:lnTo>
                  <a:lnTo>
                    <a:pt x="234" y="1028"/>
                  </a:lnTo>
                  <a:lnTo>
                    <a:pt x="259" y="1040"/>
                  </a:lnTo>
                  <a:lnTo>
                    <a:pt x="284" y="1049"/>
                  </a:lnTo>
                  <a:lnTo>
                    <a:pt x="308" y="1057"/>
                  </a:lnTo>
                  <a:lnTo>
                    <a:pt x="351" y="1069"/>
                  </a:lnTo>
                  <a:lnTo>
                    <a:pt x="382" y="1073"/>
                  </a:lnTo>
                  <a:lnTo>
                    <a:pt x="398" y="1083"/>
                  </a:lnTo>
                  <a:lnTo>
                    <a:pt x="397" y="1092"/>
                  </a:lnTo>
                  <a:lnTo>
                    <a:pt x="388" y="1099"/>
                  </a:lnTo>
                  <a:lnTo>
                    <a:pt x="363" y="1108"/>
                  </a:lnTo>
                  <a:lnTo>
                    <a:pt x="336" y="1112"/>
                  </a:lnTo>
                  <a:lnTo>
                    <a:pt x="276" y="1110"/>
                  </a:lnTo>
                  <a:lnTo>
                    <a:pt x="213" y="1094"/>
                  </a:lnTo>
                  <a:lnTo>
                    <a:pt x="182" y="1082"/>
                  </a:lnTo>
                  <a:lnTo>
                    <a:pt x="153" y="1067"/>
                  </a:lnTo>
                  <a:lnTo>
                    <a:pt x="126" y="1049"/>
                  </a:lnTo>
                  <a:lnTo>
                    <a:pt x="101" y="1028"/>
                  </a:lnTo>
                  <a:lnTo>
                    <a:pt x="90" y="1017"/>
                  </a:lnTo>
                  <a:lnTo>
                    <a:pt x="81" y="1006"/>
                  </a:lnTo>
                  <a:lnTo>
                    <a:pt x="64" y="982"/>
                  </a:lnTo>
                  <a:lnTo>
                    <a:pt x="46" y="929"/>
                  </a:lnTo>
                  <a:lnTo>
                    <a:pt x="46" y="915"/>
                  </a:lnTo>
                  <a:lnTo>
                    <a:pt x="47" y="900"/>
                  </a:lnTo>
                  <a:lnTo>
                    <a:pt x="54" y="871"/>
                  </a:lnTo>
                  <a:lnTo>
                    <a:pt x="54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60" name="Freeform 72">
              <a:extLst>
                <a:ext uri="{FF2B5EF4-FFF2-40B4-BE49-F238E27FC236}">
                  <a16:creationId xmlns:a16="http://schemas.microsoft.com/office/drawing/2014/main" id="{6F9C912A-9B31-46CC-8B9B-6A6A23AAD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835"/>
              <a:ext cx="533" cy="425"/>
            </a:xfrm>
            <a:custGeom>
              <a:avLst/>
              <a:gdLst>
                <a:gd name="T0" fmla="*/ 607 w 1066"/>
                <a:gd name="T1" fmla="*/ 126 h 849"/>
                <a:gd name="T2" fmla="*/ 306 w 1066"/>
                <a:gd name="T3" fmla="*/ 202 h 849"/>
                <a:gd name="T4" fmla="*/ 319 w 1066"/>
                <a:gd name="T5" fmla="*/ 268 h 849"/>
                <a:gd name="T6" fmla="*/ 168 w 1066"/>
                <a:gd name="T7" fmla="*/ 331 h 849"/>
                <a:gd name="T8" fmla="*/ 50 w 1066"/>
                <a:gd name="T9" fmla="*/ 406 h 849"/>
                <a:gd name="T10" fmla="*/ 78 w 1066"/>
                <a:gd name="T11" fmla="*/ 469 h 849"/>
                <a:gd name="T12" fmla="*/ 10 w 1066"/>
                <a:gd name="T13" fmla="*/ 561 h 849"/>
                <a:gd name="T14" fmla="*/ 21 w 1066"/>
                <a:gd name="T15" fmla="*/ 681 h 849"/>
                <a:gd name="T16" fmla="*/ 106 w 1066"/>
                <a:gd name="T17" fmla="*/ 715 h 849"/>
                <a:gd name="T18" fmla="*/ 177 w 1066"/>
                <a:gd name="T19" fmla="*/ 817 h 849"/>
                <a:gd name="T20" fmla="*/ 254 w 1066"/>
                <a:gd name="T21" fmla="*/ 839 h 849"/>
                <a:gd name="T22" fmla="*/ 328 w 1066"/>
                <a:gd name="T23" fmla="*/ 782 h 849"/>
                <a:gd name="T24" fmla="*/ 375 w 1066"/>
                <a:gd name="T25" fmla="*/ 727 h 849"/>
                <a:gd name="T26" fmla="*/ 425 w 1066"/>
                <a:gd name="T27" fmla="*/ 742 h 849"/>
                <a:gd name="T28" fmla="*/ 490 w 1066"/>
                <a:gd name="T29" fmla="*/ 789 h 849"/>
                <a:gd name="T30" fmla="*/ 614 w 1066"/>
                <a:gd name="T31" fmla="*/ 738 h 849"/>
                <a:gd name="T32" fmla="*/ 683 w 1066"/>
                <a:gd name="T33" fmla="*/ 667 h 849"/>
                <a:gd name="T34" fmla="*/ 716 w 1066"/>
                <a:gd name="T35" fmla="*/ 753 h 849"/>
                <a:gd name="T36" fmla="*/ 789 w 1066"/>
                <a:gd name="T37" fmla="*/ 777 h 849"/>
                <a:gd name="T38" fmla="*/ 879 w 1066"/>
                <a:gd name="T39" fmla="*/ 715 h 849"/>
                <a:gd name="T40" fmla="*/ 940 w 1066"/>
                <a:gd name="T41" fmla="*/ 648 h 849"/>
                <a:gd name="T42" fmla="*/ 993 w 1066"/>
                <a:gd name="T43" fmla="*/ 574 h 849"/>
                <a:gd name="T44" fmla="*/ 1037 w 1066"/>
                <a:gd name="T45" fmla="*/ 506 h 849"/>
                <a:gd name="T46" fmla="*/ 1066 w 1066"/>
                <a:gd name="T47" fmla="*/ 429 h 849"/>
                <a:gd name="T48" fmla="*/ 1002 w 1066"/>
                <a:gd name="T49" fmla="*/ 424 h 849"/>
                <a:gd name="T50" fmla="*/ 950 w 1066"/>
                <a:gd name="T51" fmla="*/ 528 h 849"/>
                <a:gd name="T52" fmla="*/ 898 w 1066"/>
                <a:gd name="T53" fmla="*/ 623 h 849"/>
                <a:gd name="T54" fmla="*/ 850 w 1066"/>
                <a:gd name="T55" fmla="*/ 682 h 849"/>
                <a:gd name="T56" fmla="*/ 768 w 1066"/>
                <a:gd name="T57" fmla="*/ 718 h 849"/>
                <a:gd name="T58" fmla="*/ 749 w 1066"/>
                <a:gd name="T59" fmla="*/ 556 h 849"/>
                <a:gd name="T60" fmla="*/ 691 w 1066"/>
                <a:gd name="T61" fmla="*/ 544 h 849"/>
                <a:gd name="T62" fmla="*/ 627 w 1066"/>
                <a:gd name="T63" fmla="*/ 619 h 849"/>
                <a:gd name="T64" fmla="*/ 565 w 1066"/>
                <a:gd name="T65" fmla="*/ 696 h 849"/>
                <a:gd name="T66" fmla="*/ 500 w 1066"/>
                <a:gd name="T67" fmla="*/ 731 h 849"/>
                <a:gd name="T68" fmla="*/ 462 w 1066"/>
                <a:gd name="T69" fmla="*/ 570 h 849"/>
                <a:gd name="T70" fmla="*/ 391 w 1066"/>
                <a:gd name="T71" fmla="*/ 593 h 849"/>
                <a:gd name="T72" fmla="*/ 340 w 1066"/>
                <a:gd name="T73" fmla="*/ 667 h 849"/>
                <a:gd name="T74" fmla="*/ 300 w 1066"/>
                <a:gd name="T75" fmla="*/ 727 h 849"/>
                <a:gd name="T76" fmla="*/ 251 w 1066"/>
                <a:gd name="T77" fmla="*/ 773 h 849"/>
                <a:gd name="T78" fmla="*/ 247 w 1066"/>
                <a:gd name="T79" fmla="*/ 684 h 849"/>
                <a:gd name="T80" fmla="*/ 258 w 1066"/>
                <a:gd name="T81" fmla="*/ 605 h 849"/>
                <a:gd name="T82" fmla="*/ 153 w 1066"/>
                <a:gd name="T83" fmla="*/ 646 h 849"/>
                <a:gd name="T84" fmla="*/ 47 w 1066"/>
                <a:gd name="T85" fmla="*/ 621 h 849"/>
                <a:gd name="T86" fmla="*/ 78 w 1066"/>
                <a:gd name="T87" fmla="*/ 549 h 849"/>
                <a:gd name="T88" fmla="*/ 167 w 1066"/>
                <a:gd name="T89" fmla="*/ 465 h 849"/>
                <a:gd name="T90" fmla="*/ 117 w 1066"/>
                <a:gd name="T91" fmla="*/ 427 h 849"/>
                <a:gd name="T92" fmla="*/ 199 w 1066"/>
                <a:gd name="T93" fmla="*/ 374 h 849"/>
                <a:gd name="T94" fmla="*/ 428 w 1066"/>
                <a:gd name="T95" fmla="*/ 317 h 849"/>
                <a:gd name="T96" fmla="*/ 413 w 1066"/>
                <a:gd name="T97" fmla="*/ 260 h 849"/>
                <a:gd name="T98" fmla="*/ 384 w 1066"/>
                <a:gd name="T99" fmla="*/ 206 h 849"/>
                <a:gd name="T100" fmla="*/ 452 w 1066"/>
                <a:gd name="T101" fmla="*/ 175 h 849"/>
                <a:gd name="T102" fmla="*/ 676 w 1066"/>
                <a:gd name="T103" fmla="*/ 214 h 849"/>
                <a:gd name="T104" fmla="*/ 721 w 1066"/>
                <a:gd name="T105" fmla="*/ 132 h 849"/>
                <a:gd name="T106" fmla="*/ 773 w 1066"/>
                <a:gd name="T107" fmla="*/ 61 h 849"/>
                <a:gd name="T108" fmla="*/ 885 w 1066"/>
                <a:gd name="T109" fmla="*/ 123 h 849"/>
                <a:gd name="T110" fmla="*/ 965 w 1066"/>
                <a:gd name="T111" fmla="*/ 189 h 849"/>
                <a:gd name="T112" fmla="*/ 1015 w 1066"/>
                <a:gd name="T113" fmla="*/ 238 h 849"/>
                <a:gd name="T114" fmla="*/ 995 w 1066"/>
                <a:gd name="T115" fmla="*/ 144 h 849"/>
                <a:gd name="T116" fmla="*/ 945 w 1066"/>
                <a:gd name="T117" fmla="*/ 83 h 849"/>
                <a:gd name="T118" fmla="*/ 892 w 1066"/>
                <a:gd name="T119" fmla="*/ 42 h 849"/>
                <a:gd name="T120" fmla="*/ 761 w 1066"/>
                <a:gd name="T12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6" h="849">
                  <a:moveTo>
                    <a:pt x="660" y="45"/>
                  </a:moveTo>
                  <a:lnTo>
                    <a:pt x="658" y="92"/>
                  </a:lnTo>
                  <a:lnTo>
                    <a:pt x="660" y="138"/>
                  </a:lnTo>
                  <a:lnTo>
                    <a:pt x="607" y="126"/>
                  </a:lnTo>
                  <a:lnTo>
                    <a:pt x="539" y="123"/>
                  </a:lnTo>
                  <a:lnTo>
                    <a:pt x="396" y="144"/>
                  </a:lnTo>
                  <a:lnTo>
                    <a:pt x="340" y="168"/>
                  </a:lnTo>
                  <a:lnTo>
                    <a:pt x="306" y="202"/>
                  </a:lnTo>
                  <a:lnTo>
                    <a:pt x="301" y="222"/>
                  </a:lnTo>
                  <a:lnTo>
                    <a:pt x="305" y="244"/>
                  </a:lnTo>
                  <a:lnTo>
                    <a:pt x="311" y="256"/>
                  </a:lnTo>
                  <a:lnTo>
                    <a:pt x="319" y="268"/>
                  </a:lnTo>
                  <a:lnTo>
                    <a:pt x="331" y="281"/>
                  </a:lnTo>
                  <a:lnTo>
                    <a:pt x="345" y="295"/>
                  </a:lnTo>
                  <a:lnTo>
                    <a:pt x="227" y="313"/>
                  </a:lnTo>
                  <a:lnTo>
                    <a:pt x="168" y="331"/>
                  </a:lnTo>
                  <a:lnTo>
                    <a:pt x="115" y="353"/>
                  </a:lnTo>
                  <a:lnTo>
                    <a:pt x="93" y="365"/>
                  </a:lnTo>
                  <a:lnTo>
                    <a:pt x="74" y="378"/>
                  </a:lnTo>
                  <a:lnTo>
                    <a:pt x="50" y="406"/>
                  </a:lnTo>
                  <a:lnTo>
                    <a:pt x="50" y="438"/>
                  </a:lnTo>
                  <a:lnTo>
                    <a:pt x="60" y="453"/>
                  </a:lnTo>
                  <a:lnTo>
                    <a:pt x="68" y="461"/>
                  </a:lnTo>
                  <a:lnTo>
                    <a:pt x="78" y="469"/>
                  </a:lnTo>
                  <a:lnTo>
                    <a:pt x="66" y="480"/>
                  </a:lnTo>
                  <a:lnTo>
                    <a:pt x="56" y="491"/>
                  </a:lnTo>
                  <a:lnTo>
                    <a:pt x="36" y="514"/>
                  </a:lnTo>
                  <a:lnTo>
                    <a:pt x="10" y="561"/>
                  </a:lnTo>
                  <a:lnTo>
                    <a:pt x="0" y="606"/>
                  </a:lnTo>
                  <a:lnTo>
                    <a:pt x="3" y="647"/>
                  </a:lnTo>
                  <a:lnTo>
                    <a:pt x="10" y="666"/>
                  </a:lnTo>
                  <a:lnTo>
                    <a:pt x="21" y="681"/>
                  </a:lnTo>
                  <a:lnTo>
                    <a:pt x="37" y="694"/>
                  </a:lnTo>
                  <a:lnTo>
                    <a:pt x="56" y="704"/>
                  </a:lnTo>
                  <a:lnTo>
                    <a:pt x="79" y="711"/>
                  </a:lnTo>
                  <a:lnTo>
                    <a:pt x="106" y="715"/>
                  </a:lnTo>
                  <a:lnTo>
                    <a:pt x="171" y="709"/>
                  </a:lnTo>
                  <a:lnTo>
                    <a:pt x="169" y="755"/>
                  </a:lnTo>
                  <a:lnTo>
                    <a:pt x="171" y="791"/>
                  </a:lnTo>
                  <a:lnTo>
                    <a:pt x="177" y="817"/>
                  </a:lnTo>
                  <a:lnTo>
                    <a:pt x="187" y="835"/>
                  </a:lnTo>
                  <a:lnTo>
                    <a:pt x="200" y="845"/>
                  </a:lnTo>
                  <a:lnTo>
                    <a:pt x="216" y="849"/>
                  </a:lnTo>
                  <a:lnTo>
                    <a:pt x="254" y="839"/>
                  </a:lnTo>
                  <a:lnTo>
                    <a:pt x="275" y="827"/>
                  </a:lnTo>
                  <a:lnTo>
                    <a:pt x="296" y="811"/>
                  </a:lnTo>
                  <a:lnTo>
                    <a:pt x="317" y="792"/>
                  </a:lnTo>
                  <a:lnTo>
                    <a:pt x="328" y="782"/>
                  </a:lnTo>
                  <a:lnTo>
                    <a:pt x="338" y="772"/>
                  </a:lnTo>
                  <a:lnTo>
                    <a:pt x="348" y="761"/>
                  </a:lnTo>
                  <a:lnTo>
                    <a:pt x="357" y="750"/>
                  </a:lnTo>
                  <a:lnTo>
                    <a:pt x="375" y="727"/>
                  </a:lnTo>
                  <a:lnTo>
                    <a:pt x="392" y="705"/>
                  </a:lnTo>
                  <a:lnTo>
                    <a:pt x="405" y="684"/>
                  </a:lnTo>
                  <a:lnTo>
                    <a:pt x="414" y="717"/>
                  </a:lnTo>
                  <a:lnTo>
                    <a:pt x="425" y="742"/>
                  </a:lnTo>
                  <a:lnTo>
                    <a:pt x="438" y="763"/>
                  </a:lnTo>
                  <a:lnTo>
                    <a:pt x="453" y="777"/>
                  </a:lnTo>
                  <a:lnTo>
                    <a:pt x="471" y="786"/>
                  </a:lnTo>
                  <a:lnTo>
                    <a:pt x="490" y="789"/>
                  </a:lnTo>
                  <a:lnTo>
                    <a:pt x="530" y="785"/>
                  </a:lnTo>
                  <a:lnTo>
                    <a:pt x="572" y="767"/>
                  </a:lnTo>
                  <a:lnTo>
                    <a:pt x="594" y="754"/>
                  </a:lnTo>
                  <a:lnTo>
                    <a:pt x="614" y="738"/>
                  </a:lnTo>
                  <a:lnTo>
                    <a:pt x="634" y="721"/>
                  </a:lnTo>
                  <a:lnTo>
                    <a:pt x="652" y="704"/>
                  </a:lnTo>
                  <a:lnTo>
                    <a:pt x="668" y="685"/>
                  </a:lnTo>
                  <a:lnTo>
                    <a:pt x="683" y="667"/>
                  </a:lnTo>
                  <a:lnTo>
                    <a:pt x="689" y="694"/>
                  </a:lnTo>
                  <a:lnTo>
                    <a:pt x="697" y="717"/>
                  </a:lnTo>
                  <a:lnTo>
                    <a:pt x="706" y="736"/>
                  </a:lnTo>
                  <a:lnTo>
                    <a:pt x="716" y="753"/>
                  </a:lnTo>
                  <a:lnTo>
                    <a:pt x="726" y="765"/>
                  </a:lnTo>
                  <a:lnTo>
                    <a:pt x="737" y="773"/>
                  </a:lnTo>
                  <a:lnTo>
                    <a:pt x="762" y="781"/>
                  </a:lnTo>
                  <a:lnTo>
                    <a:pt x="789" y="777"/>
                  </a:lnTo>
                  <a:lnTo>
                    <a:pt x="819" y="764"/>
                  </a:lnTo>
                  <a:lnTo>
                    <a:pt x="849" y="742"/>
                  </a:lnTo>
                  <a:lnTo>
                    <a:pt x="864" y="729"/>
                  </a:lnTo>
                  <a:lnTo>
                    <a:pt x="879" y="715"/>
                  </a:lnTo>
                  <a:lnTo>
                    <a:pt x="894" y="699"/>
                  </a:lnTo>
                  <a:lnTo>
                    <a:pt x="909" y="683"/>
                  </a:lnTo>
                  <a:lnTo>
                    <a:pt x="925" y="666"/>
                  </a:lnTo>
                  <a:lnTo>
                    <a:pt x="940" y="648"/>
                  </a:lnTo>
                  <a:lnTo>
                    <a:pt x="954" y="629"/>
                  </a:lnTo>
                  <a:lnTo>
                    <a:pt x="967" y="610"/>
                  </a:lnTo>
                  <a:lnTo>
                    <a:pt x="981" y="592"/>
                  </a:lnTo>
                  <a:lnTo>
                    <a:pt x="993" y="574"/>
                  </a:lnTo>
                  <a:lnTo>
                    <a:pt x="1005" y="556"/>
                  </a:lnTo>
                  <a:lnTo>
                    <a:pt x="1016" y="539"/>
                  </a:lnTo>
                  <a:lnTo>
                    <a:pt x="1027" y="521"/>
                  </a:lnTo>
                  <a:lnTo>
                    <a:pt x="1037" y="506"/>
                  </a:lnTo>
                  <a:lnTo>
                    <a:pt x="1045" y="492"/>
                  </a:lnTo>
                  <a:lnTo>
                    <a:pt x="1052" y="479"/>
                  </a:lnTo>
                  <a:lnTo>
                    <a:pt x="1064" y="458"/>
                  </a:lnTo>
                  <a:lnTo>
                    <a:pt x="1066" y="429"/>
                  </a:lnTo>
                  <a:lnTo>
                    <a:pt x="1060" y="419"/>
                  </a:lnTo>
                  <a:lnTo>
                    <a:pt x="1050" y="409"/>
                  </a:lnTo>
                  <a:lnTo>
                    <a:pt x="1026" y="406"/>
                  </a:lnTo>
                  <a:lnTo>
                    <a:pt x="1002" y="424"/>
                  </a:lnTo>
                  <a:lnTo>
                    <a:pt x="982" y="460"/>
                  </a:lnTo>
                  <a:lnTo>
                    <a:pt x="972" y="481"/>
                  </a:lnTo>
                  <a:lnTo>
                    <a:pt x="961" y="503"/>
                  </a:lnTo>
                  <a:lnTo>
                    <a:pt x="950" y="528"/>
                  </a:lnTo>
                  <a:lnTo>
                    <a:pt x="938" y="552"/>
                  </a:lnTo>
                  <a:lnTo>
                    <a:pt x="926" y="576"/>
                  </a:lnTo>
                  <a:lnTo>
                    <a:pt x="912" y="600"/>
                  </a:lnTo>
                  <a:lnTo>
                    <a:pt x="898" y="623"/>
                  </a:lnTo>
                  <a:lnTo>
                    <a:pt x="883" y="645"/>
                  </a:lnTo>
                  <a:lnTo>
                    <a:pt x="867" y="665"/>
                  </a:lnTo>
                  <a:lnTo>
                    <a:pt x="859" y="674"/>
                  </a:lnTo>
                  <a:lnTo>
                    <a:pt x="850" y="682"/>
                  </a:lnTo>
                  <a:lnTo>
                    <a:pt x="832" y="696"/>
                  </a:lnTo>
                  <a:lnTo>
                    <a:pt x="812" y="708"/>
                  </a:lnTo>
                  <a:lnTo>
                    <a:pt x="790" y="715"/>
                  </a:lnTo>
                  <a:lnTo>
                    <a:pt x="768" y="718"/>
                  </a:lnTo>
                  <a:lnTo>
                    <a:pt x="754" y="713"/>
                  </a:lnTo>
                  <a:lnTo>
                    <a:pt x="746" y="697"/>
                  </a:lnTo>
                  <a:lnTo>
                    <a:pt x="742" y="647"/>
                  </a:lnTo>
                  <a:lnTo>
                    <a:pt x="749" y="556"/>
                  </a:lnTo>
                  <a:lnTo>
                    <a:pt x="745" y="537"/>
                  </a:lnTo>
                  <a:lnTo>
                    <a:pt x="738" y="526"/>
                  </a:lnTo>
                  <a:lnTo>
                    <a:pt x="718" y="525"/>
                  </a:lnTo>
                  <a:lnTo>
                    <a:pt x="691" y="544"/>
                  </a:lnTo>
                  <a:lnTo>
                    <a:pt x="675" y="560"/>
                  </a:lnTo>
                  <a:lnTo>
                    <a:pt x="659" y="578"/>
                  </a:lnTo>
                  <a:lnTo>
                    <a:pt x="643" y="598"/>
                  </a:lnTo>
                  <a:lnTo>
                    <a:pt x="627" y="619"/>
                  </a:lnTo>
                  <a:lnTo>
                    <a:pt x="610" y="641"/>
                  </a:lnTo>
                  <a:lnTo>
                    <a:pt x="595" y="661"/>
                  </a:lnTo>
                  <a:lnTo>
                    <a:pt x="579" y="680"/>
                  </a:lnTo>
                  <a:lnTo>
                    <a:pt x="565" y="696"/>
                  </a:lnTo>
                  <a:lnTo>
                    <a:pt x="553" y="708"/>
                  </a:lnTo>
                  <a:lnTo>
                    <a:pt x="543" y="716"/>
                  </a:lnTo>
                  <a:lnTo>
                    <a:pt x="518" y="728"/>
                  </a:lnTo>
                  <a:lnTo>
                    <a:pt x="500" y="731"/>
                  </a:lnTo>
                  <a:lnTo>
                    <a:pt x="476" y="719"/>
                  </a:lnTo>
                  <a:lnTo>
                    <a:pt x="467" y="687"/>
                  </a:lnTo>
                  <a:lnTo>
                    <a:pt x="466" y="645"/>
                  </a:lnTo>
                  <a:lnTo>
                    <a:pt x="462" y="570"/>
                  </a:lnTo>
                  <a:lnTo>
                    <a:pt x="457" y="560"/>
                  </a:lnTo>
                  <a:lnTo>
                    <a:pt x="448" y="556"/>
                  </a:lnTo>
                  <a:lnTo>
                    <a:pt x="416" y="570"/>
                  </a:lnTo>
                  <a:lnTo>
                    <a:pt x="391" y="593"/>
                  </a:lnTo>
                  <a:lnTo>
                    <a:pt x="369" y="620"/>
                  </a:lnTo>
                  <a:lnTo>
                    <a:pt x="359" y="636"/>
                  </a:lnTo>
                  <a:lnTo>
                    <a:pt x="349" y="652"/>
                  </a:lnTo>
                  <a:lnTo>
                    <a:pt x="340" y="667"/>
                  </a:lnTo>
                  <a:lnTo>
                    <a:pt x="330" y="683"/>
                  </a:lnTo>
                  <a:lnTo>
                    <a:pt x="320" y="698"/>
                  </a:lnTo>
                  <a:lnTo>
                    <a:pt x="311" y="713"/>
                  </a:lnTo>
                  <a:lnTo>
                    <a:pt x="300" y="727"/>
                  </a:lnTo>
                  <a:lnTo>
                    <a:pt x="290" y="740"/>
                  </a:lnTo>
                  <a:lnTo>
                    <a:pt x="278" y="753"/>
                  </a:lnTo>
                  <a:lnTo>
                    <a:pt x="264" y="764"/>
                  </a:lnTo>
                  <a:lnTo>
                    <a:pt x="251" y="773"/>
                  </a:lnTo>
                  <a:lnTo>
                    <a:pt x="236" y="780"/>
                  </a:lnTo>
                  <a:lnTo>
                    <a:pt x="233" y="742"/>
                  </a:lnTo>
                  <a:lnTo>
                    <a:pt x="237" y="712"/>
                  </a:lnTo>
                  <a:lnTo>
                    <a:pt x="247" y="684"/>
                  </a:lnTo>
                  <a:lnTo>
                    <a:pt x="261" y="650"/>
                  </a:lnTo>
                  <a:lnTo>
                    <a:pt x="271" y="615"/>
                  </a:lnTo>
                  <a:lnTo>
                    <a:pt x="266" y="607"/>
                  </a:lnTo>
                  <a:lnTo>
                    <a:pt x="258" y="605"/>
                  </a:lnTo>
                  <a:lnTo>
                    <a:pt x="232" y="612"/>
                  </a:lnTo>
                  <a:lnTo>
                    <a:pt x="196" y="628"/>
                  </a:lnTo>
                  <a:lnTo>
                    <a:pt x="175" y="638"/>
                  </a:lnTo>
                  <a:lnTo>
                    <a:pt x="153" y="646"/>
                  </a:lnTo>
                  <a:lnTo>
                    <a:pt x="111" y="656"/>
                  </a:lnTo>
                  <a:lnTo>
                    <a:pt x="75" y="650"/>
                  </a:lnTo>
                  <a:lnTo>
                    <a:pt x="60" y="639"/>
                  </a:lnTo>
                  <a:lnTo>
                    <a:pt x="47" y="621"/>
                  </a:lnTo>
                  <a:lnTo>
                    <a:pt x="45" y="591"/>
                  </a:lnTo>
                  <a:lnTo>
                    <a:pt x="52" y="576"/>
                  </a:lnTo>
                  <a:lnTo>
                    <a:pt x="64" y="562"/>
                  </a:lnTo>
                  <a:lnTo>
                    <a:pt x="78" y="549"/>
                  </a:lnTo>
                  <a:lnTo>
                    <a:pt x="93" y="536"/>
                  </a:lnTo>
                  <a:lnTo>
                    <a:pt x="110" y="522"/>
                  </a:lnTo>
                  <a:lnTo>
                    <a:pt x="126" y="510"/>
                  </a:lnTo>
                  <a:lnTo>
                    <a:pt x="167" y="465"/>
                  </a:lnTo>
                  <a:lnTo>
                    <a:pt x="165" y="454"/>
                  </a:lnTo>
                  <a:lnTo>
                    <a:pt x="156" y="445"/>
                  </a:lnTo>
                  <a:lnTo>
                    <a:pt x="141" y="435"/>
                  </a:lnTo>
                  <a:lnTo>
                    <a:pt x="117" y="427"/>
                  </a:lnTo>
                  <a:lnTo>
                    <a:pt x="129" y="409"/>
                  </a:lnTo>
                  <a:lnTo>
                    <a:pt x="147" y="396"/>
                  </a:lnTo>
                  <a:lnTo>
                    <a:pt x="172" y="384"/>
                  </a:lnTo>
                  <a:lnTo>
                    <a:pt x="199" y="374"/>
                  </a:lnTo>
                  <a:lnTo>
                    <a:pt x="230" y="365"/>
                  </a:lnTo>
                  <a:lnTo>
                    <a:pt x="262" y="357"/>
                  </a:lnTo>
                  <a:lnTo>
                    <a:pt x="327" y="344"/>
                  </a:lnTo>
                  <a:lnTo>
                    <a:pt x="428" y="317"/>
                  </a:lnTo>
                  <a:lnTo>
                    <a:pt x="445" y="296"/>
                  </a:lnTo>
                  <a:lnTo>
                    <a:pt x="442" y="284"/>
                  </a:lnTo>
                  <a:lnTo>
                    <a:pt x="429" y="270"/>
                  </a:lnTo>
                  <a:lnTo>
                    <a:pt x="413" y="260"/>
                  </a:lnTo>
                  <a:lnTo>
                    <a:pt x="397" y="250"/>
                  </a:lnTo>
                  <a:lnTo>
                    <a:pt x="367" y="227"/>
                  </a:lnTo>
                  <a:lnTo>
                    <a:pt x="374" y="216"/>
                  </a:lnTo>
                  <a:lnTo>
                    <a:pt x="384" y="206"/>
                  </a:lnTo>
                  <a:lnTo>
                    <a:pt x="393" y="197"/>
                  </a:lnTo>
                  <a:lnTo>
                    <a:pt x="403" y="190"/>
                  </a:lnTo>
                  <a:lnTo>
                    <a:pt x="426" y="180"/>
                  </a:lnTo>
                  <a:lnTo>
                    <a:pt x="452" y="175"/>
                  </a:lnTo>
                  <a:lnTo>
                    <a:pt x="510" y="177"/>
                  </a:lnTo>
                  <a:lnTo>
                    <a:pt x="569" y="189"/>
                  </a:lnTo>
                  <a:lnTo>
                    <a:pt x="627" y="204"/>
                  </a:lnTo>
                  <a:lnTo>
                    <a:pt x="676" y="214"/>
                  </a:lnTo>
                  <a:lnTo>
                    <a:pt x="712" y="213"/>
                  </a:lnTo>
                  <a:lnTo>
                    <a:pt x="728" y="195"/>
                  </a:lnTo>
                  <a:lnTo>
                    <a:pt x="728" y="162"/>
                  </a:lnTo>
                  <a:lnTo>
                    <a:pt x="721" y="132"/>
                  </a:lnTo>
                  <a:lnTo>
                    <a:pt x="713" y="69"/>
                  </a:lnTo>
                  <a:lnTo>
                    <a:pt x="724" y="60"/>
                  </a:lnTo>
                  <a:lnTo>
                    <a:pt x="738" y="56"/>
                  </a:lnTo>
                  <a:lnTo>
                    <a:pt x="773" y="61"/>
                  </a:lnTo>
                  <a:lnTo>
                    <a:pt x="817" y="79"/>
                  </a:lnTo>
                  <a:lnTo>
                    <a:pt x="840" y="93"/>
                  </a:lnTo>
                  <a:lnTo>
                    <a:pt x="863" y="107"/>
                  </a:lnTo>
                  <a:lnTo>
                    <a:pt x="885" y="123"/>
                  </a:lnTo>
                  <a:lnTo>
                    <a:pt x="907" y="139"/>
                  </a:lnTo>
                  <a:lnTo>
                    <a:pt x="929" y="156"/>
                  </a:lnTo>
                  <a:lnTo>
                    <a:pt x="948" y="173"/>
                  </a:lnTo>
                  <a:lnTo>
                    <a:pt x="965" y="189"/>
                  </a:lnTo>
                  <a:lnTo>
                    <a:pt x="979" y="205"/>
                  </a:lnTo>
                  <a:lnTo>
                    <a:pt x="998" y="229"/>
                  </a:lnTo>
                  <a:lnTo>
                    <a:pt x="1006" y="237"/>
                  </a:lnTo>
                  <a:lnTo>
                    <a:pt x="1015" y="238"/>
                  </a:lnTo>
                  <a:lnTo>
                    <a:pt x="1025" y="222"/>
                  </a:lnTo>
                  <a:lnTo>
                    <a:pt x="1019" y="196"/>
                  </a:lnTo>
                  <a:lnTo>
                    <a:pt x="1009" y="169"/>
                  </a:lnTo>
                  <a:lnTo>
                    <a:pt x="995" y="144"/>
                  </a:lnTo>
                  <a:lnTo>
                    <a:pt x="987" y="131"/>
                  </a:lnTo>
                  <a:lnTo>
                    <a:pt x="978" y="118"/>
                  </a:lnTo>
                  <a:lnTo>
                    <a:pt x="957" y="95"/>
                  </a:lnTo>
                  <a:lnTo>
                    <a:pt x="945" y="83"/>
                  </a:lnTo>
                  <a:lnTo>
                    <a:pt x="933" y="71"/>
                  </a:lnTo>
                  <a:lnTo>
                    <a:pt x="920" y="61"/>
                  </a:lnTo>
                  <a:lnTo>
                    <a:pt x="906" y="51"/>
                  </a:lnTo>
                  <a:lnTo>
                    <a:pt x="892" y="42"/>
                  </a:lnTo>
                  <a:lnTo>
                    <a:pt x="878" y="34"/>
                  </a:lnTo>
                  <a:lnTo>
                    <a:pt x="850" y="20"/>
                  </a:lnTo>
                  <a:lnTo>
                    <a:pt x="820" y="9"/>
                  </a:lnTo>
                  <a:lnTo>
                    <a:pt x="761" y="0"/>
                  </a:lnTo>
                  <a:lnTo>
                    <a:pt x="707" y="10"/>
                  </a:lnTo>
                  <a:lnTo>
                    <a:pt x="660" y="45"/>
                  </a:lnTo>
                  <a:lnTo>
                    <a:pt x="6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61" name="Freeform 73">
              <a:extLst>
                <a:ext uri="{FF2B5EF4-FFF2-40B4-BE49-F238E27FC236}">
                  <a16:creationId xmlns:a16="http://schemas.microsoft.com/office/drawing/2014/main" id="{FD161CF6-E2F7-4C19-92DA-0912AC8FF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2342"/>
              <a:ext cx="677" cy="949"/>
            </a:xfrm>
            <a:custGeom>
              <a:avLst/>
              <a:gdLst>
                <a:gd name="T0" fmla="*/ 137 w 1354"/>
                <a:gd name="T1" fmla="*/ 1294 h 1896"/>
                <a:gd name="T2" fmla="*/ 15 w 1354"/>
                <a:gd name="T3" fmla="*/ 1154 h 1896"/>
                <a:gd name="T4" fmla="*/ 80 w 1354"/>
                <a:gd name="T5" fmla="*/ 933 h 1896"/>
                <a:gd name="T6" fmla="*/ 291 w 1354"/>
                <a:gd name="T7" fmla="*/ 989 h 1896"/>
                <a:gd name="T8" fmla="*/ 302 w 1354"/>
                <a:gd name="T9" fmla="*/ 540 h 1896"/>
                <a:gd name="T10" fmla="*/ 483 w 1354"/>
                <a:gd name="T11" fmla="*/ 496 h 1896"/>
                <a:gd name="T12" fmla="*/ 594 w 1354"/>
                <a:gd name="T13" fmla="*/ 394 h 1896"/>
                <a:gd name="T14" fmla="*/ 678 w 1354"/>
                <a:gd name="T15" fmla="*/ 235 h 1896"/>
                <a:gd name="T16" fmla="*/ 876 w 1354"/>
                <a:gd name="T17" fmla="*/ 214 h 1896"/>
                <a:gd name="T18" fmla="*/ 977 w 1354"/>
                <a:gd name="T19" fmla="*/ 66 h 1896"/>
                <a:gd name="T20" fmla="*/ 1156 w 1354"/>
                <a:gd name="T21" fmla="*/ 44 h 1896"/>
                <a:gd name="T22" fmla="*/ 1281 w 1354"/>
                <a:gd name="T23" fmla="*/ 282 h 1896"/>
                <a:gd name="T24" fmla="*/ 1282 w 1354"/>
                <a:gd name="T25" fmla="*/ 506 h 1896"/>
                <a:gd name="T26" fmla="*/ 1348 w 1354"/>
                <a:gd name="T27" fmla="*/ 692 h 1896"/>
                <a:gd name="T28" fmla="*/ 1266 w 1354"/>
                <a:gd name="T29" fmla="*/ 870 h 1896"/>
                <a:gd name="T30" fmla="*/ 1185 w 1354"/>
                <a:gd name="T31" fmla="*/ 983 h 1896"/>
                <a:gd name="T32" fmla="*/ 1187 w 1354"/>
                <a:gd name="T33" fmla="*/ 1266 h 1896"/>
                <a:gd name="T34" fmla="*/ 1083 w 1354"/>
                <a:gd name="T35" fmla="*/ 1390 h 1896"/>
                <a:gd name="T36" fmla="*/ 922 w 1354"/>
                <a:gd name="T37" fmla="*/ 1489 h 1896"/>
                <a:gd name="T38" fmla="*/ 650 w 1354"/>
                <a:gd name="T39" fmla="*/ 1565 h 1896"/>
                <a:gd name="T40" fmla="*/ 441 w 1354"/>
                <a:gd name="T41" fmla="*/ 1604 h 1896"/>
                <a:gd name="T42" fmla="*/ 243 w 1354"/>
                <a:gd name="T43" fmla="*/ 1645 h 1896"/>
                <a:gd name="T44" fmla="*/ 368 w 1354"/>
                <a:gd name="T45" fmla="*/ 1539 h 1896"/>
                <a:gd name="T46" fmla="*/ 606 w 1354"/>
                <a:gd name="T47" fmla="*/ 1492 h 1896"/>
                <a:gd name="T48" fmla="*/ 793 w 1354"/>
                <a:gd name="T49" fmla="*/ 1392 h 1896"/>
                <a:gd name="T50" fmla="*/ 1136 w 1354"/>
                <a:gd name="T51" fmla="*/ 1199 h 1896"/>
                <a:gd name="T52" fmla="*/ 1031 w 1354"/>
                <a:gd name="T53" fmla="*/ 1028 h 1896"/>
                <a:gd name="T54" fmla="*/ 912 w 1354"/>
                <a:gd name="T55" fmla="*/ 951 h 1896"/>
                <a:gd name="T56" fmla="*/ 1185 w 1354"/>
                <a:gd name="T57" fmla="*/ 831 h 1896"/>
                <a:gd name="T58" fmla="*/ 1207 w 1354"/>
                <a:gd name="T59" fmla="*/ 667 h 1896"/>
                <a:gd name="T60" fmla="*/ 1051 w 1354"/>
                <a:gd name="T61" fmla="*/ 547 h 1896"/>
                <a:gd name="T62" fmla="*/ 1278 w 1354"/>
                <a:gd name="T63" fmla="*/ 400 h 1896"/>
                <a:gd name="T64" fmla="*/ 1013 w 1354"/>
                <a:gd name="T65" fmla="*/ 318 h 1896"/>
                <a:gd name="T66" fmla="*/ 1046 w 1354"/>
                <a:gd name="T67" fmla="*/ 103 h 1896"/>
                <a:gd name="T68" fmla="*/ 895 w 1354"/>
                <a:gd name="T69" fmla="*/ 297 h 1896"/>
                <a:gd name="T70" fmla="*/ 769 w 1354"/>
                <a:gd name="T71" fmla="*/ 309 h 1896"/>
                <a:gd name="T72" fmla="*/ 587 w 1354"/>
                <a:gd name="T73" fmla="*/ 675 h 1896"/>
                <a:gd name="T74" fmla="*/ 424 w 1354"/>
                <a:gd name="T75" fmla="*/ 539 h 1896"/>
                <a:gd name="T76" fmla="*/ 367 w 1354"/>
                <a:gd name="T77" fmla="*/ 1005 h 1896"/>
                <a:gd name="T78" fmla="*/ 181 w 1354"/>
                <a:gd name="T79" fmla="*/ 984 h 1896"/>
                <a:gd name="T80" fmla="*/ 91 w 1354"/>
                <a:gd name="T81" fmla="*/ 1172 h 1896"/>
                <a:gd name="T82" fmla="*/ 254 w 1354"/>
                <a:gd name="T83" fmla="*/ 1317 h 1896"/>
                <a:gd name="T84" fmla="*/ 342 w 1354"/>
                <a:gd name="T85" fmla="*/ 1359 h 1896"/>
                <a:gd name="T86" fmla="*/ 431 w 1354"/>
                <a:gd name="T87" fmla="*/ 1265 h 1896"/>
                <a:gd name="T88" fmla="*/ 548 w 1354"/>
                <a:gd name="T89" fmla="*/ 986 h 1896"/>
                <a:gd name="T90" fmla="*/ 636 w 1354"/>
                <a:gd name="T91" fmla="*/ 776 h 1896"/>
                <a:gd name="T92" fmla="*/ 761 w 1354"/>
                <a:gd name="T93" fmla="*/ 622 h 1896"/>
                <a:gd name="T94" fmla="*/ 907 w 1354"/>
                <a:gd name="T95" fmla="*/ 481 h 1896"/>
                <a:gd name="T96" fmla="*/ 951 w 1354"/>
                <a:gd name="T97" fmla="*/ 477 h 1896"/>
                <a:gd name="T98" fmla="*/ 837 w 1354"/>
                <a:gd name="T99" fmla="*/ 611 h 1896"/>
                <a:gd name="T100" fmla="*/ 723 w 1354"/>
                <a:gd name="T101" fmla="*/ 794 h 1896"/>
                <a:gd name="T102" fmla="*/ 621 w 1354"/>
                <a:gd name="T103" fmla="*/ 1088 h 1896"/>
                <a:gd name="T104" fmla="*/ 519 w 1354"/>
                <a:gd name="T105" fmla="*/ 1300 h 1896"/>
                <a:gd name="T106" fmla="*/ 381 w 1354"/>
                <a:gd name="T107" fmla="*/ 1439 h 1896"/>
                <a:gd name="T108" fmla="*/ 241 w 1354"/>
                <a:gd name="T109" fmla="*/ 1566 h 1896"/>
                <a:gd name="T110" fmla="*/ 123 w 1354"/>
                <a:gd name="T111" fmla="*/ 1754 h 1896"/>
                <a:gd name="T112" fmla="*/ 126 w 1354"/>
                <a:gd name="T113" fmla="*/ 1620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4" h="1896">
                  <a:moveTo>
                    <a:pt x="181" y="1532"/>
                  </a:moveTo>
                  <a:lnTo>
                    <a:pt x="199" y="1443"/>
                  </a:lnTo>
                  <a:lnTo>
                    <a:pt x="198" y="1407"/>
                  </a:lnTo>
                  <a:lnTo>
                    <a:pt x="191" y="1376"/>
                  </a:lnTo>
                  <a:lnTo>
                    <a:pt x="180" y="1349"/>
                  </a:lnTo>
                  <a:lnTo>
                    <a:pt x="173" y="1337"/>
                  </a:lnTo>
                  <a:lnTo>
                    <a:pt x="166" y="1325"/>
                  </a:lnTo>
                  <a:lnTo>
                    <a:pt x="148" y="1304"/>
                  </a:lnTo>
                  <a:lnTo>
                    <a:pt x="137" y="1294"/>
                  </a:lnTo>
                  <a:lnTo>
                    <a:pt x="127" y="1283"/>
                  </a:lnTo>
                  <a:lnTo>
                    <a:pt x="117" y="1274"/>
                  </a:lnTo>
                  <a:lnTo>
                    <a:pt x="107" y="1264"/>
                  </a:lnTo>
                  <a:lnTo>
                    <a:pt x="86" y="1246"/>
                  </a:lnTo>
                  <a:lnTo>
                    <a:pt x="66" y="1226"/>
                  </a:lnTo>
                  <a:lnTo>
                    <a:pt x="56" y="1216"/>
                  </a:lnTo>
                  <a:lnTo>
                    <a:pt x="47" y="1205"/>
                  </a:lnTo>
                  <a:lnTo>
                    <a:pt x="29" y="1182"/>
                  </a:lnTo>
                  <a:lnTo>
                    <a:pt x="15" y="1154"/>
                  </a:lnTo>
                  <a:lnTo>
                    <a:pt x="0" y="1089"/>
                  </a:lnTo>
                  <a:lnTo>
                    <a:pt x="3" y="1058"/>
                  </a:lnTo>
                  <a:lnTo>
                    <a:pt x="13" y="1024"/>
                  </a:lnTo>
                  <a:lnTo>
                    <a:pt x="21" y="1008"/>
                  </a:lnTo>
                  <a:lnTo>
                    <a:pt x="31" y="991"/>
                  </a:lnTo>
                  <a:lnTo>
                    <a:pt x="41" y="975"/>
                  </a:lnTo>
                  <a:lnTo>
                    <a:pt x="53" y="960"/>
                  </a:lnTo>
                  <a:lnTo>
                    <a:pt x="66" y="945"/>
                  </a:lnTo>
                  <a:lnTo>
                    <a:pt x="80" y="933"/>
                  </a:lnTo>
                  <a:lnTo>
                    <a:pt x="94" y="923"/>
                  </a:lnTo>
                  <a:lnTo>
                    <a:pt x="109" y="915"/>
                  </a:lnTo>
                  <a:lnTo>
                    <a:pt x="142" y="906"/>
                  </a:lnTo>
                  <a:lnTo>
                    <a:pt x="175" y="909"/>
                  </a:lnTo>
                  <a:lnTo>
                    <a:pt x="206" y="931"/>
                  </a:lnTo>
                  <a:lnTo>
                    <a:pt x="226" y="948"/>
                  </a:lnTo>
                  <a:lnTo>
                    <a:pt x="249" y="966"/>
                  </a:lnTo>
                  <a:lnTo>
                    <a:pt x="271" y="980"/>
                  </a:lnTo>
                  <a:lnTo>
                    <a:pt x="291" y="989"/>
                  </a:lnTo>
                  <a:lnTo>
                    <a:pt x="309" y="989"/>
                  </a:lnTo>
                  <a:lnTo>
                    <a:pt x="323" y="977"/>
                  </a:lnTo>
                  <a:lnTo>
                    <a:pt x="329" y="933"/>
                  </a:lnTo>
                  <a:lnTo>
                    <a:pt x="321" y="860"/>
                  </a:lnTo>
                  <a:lnTo>
                    <a:pt x="307" y="767"/>
                  </a:lnTo>
                  <a:lnTo>
                    <a:pt x="296" y="669"/>
                  </a:lnTo>
                  <a:lnTo>
                    <a:pt x="294" y="622"/>
                  </a:lnTo>
                  <a:lnTo>
                    <a:pt x="296" y="578"/>
                  </a:lnTo>
                  <a:lnTo>
                    <a:pt x="302" y="540"/>
                  </a:lnTo>
                  <a:lnTo>
                    <a:pt x="308" y="523"/>
                  </a:lnTo>
                  <a:lnTo>
                    <a:pt x="315" y="506"/>
                  </a:lnTo>
                  <a:lnTo>
                    <a:pt x="323" y="493"/>
                  </a:lnTo>
                  <a:lnTo>
                    <a:pt x="334" y="482"/>
                  </a:lnTo>
                  <a:lnTo>
                    <a:pt x="346" y="473"/>
                  </a:lnTo>
                  <a:lnTo>
                    <a:pt x="362" y="467"/>
                  </a:lnTo>
                  <a:lnTo>
                    <a:pt x="397" y="463"/>
                  </a:lnTo>
                  <a:lnTo>
                    <a:pt x="443" y="472"/>
                  </a:lnTo>
                  <a:lnTo>
                    <a:pt x="483" y="496"/>
                  </a:lnTo>
                  <a:lnTo>
                    <a:pt x="498" y="514"/>
                  </a:lnTo>
                  <a:lnTo>
                    <a:pt x="511" y="532"/>
                  </a:lnTo>
                  <a:lnTo>
                    <a:pt x="524" y="551"/>
                  </a:lnTo>
                  <a:lnTo>
                    <a:pt x="537" y="568"/>
                  </a:lnTo>
                  <a:lnTo>
                    <a:pt x="553" y="583"/>
                  </a:lnTo>
                  <a:lnTo>
                    <a:pt x="573" y="593"/>
                  </a:lnTo>
                  <a:lnTo>
                    <a:pt x="576" y="515"/>
                  </a:lnTo>
                  <a:lnTo>
                    <a:pt x="586" y="434"/>
                  </a:lnTo>
                  <a:lnTo>
                    <a:pt x="594" y="394"/>
                  </a:lnTo>
                  <a:lnTo>
                    <a:pt x="604" y="356"/>
                  </a:lnTo>
                  <a:lnTo>
                    <a:pt x="616" y="322"/>
                  </a:lnTo>
                  <a:lnTo>
                    <a:pt x="623" y="306"/>
                  </a:lnTo>
                  <a:lnTo>
                    <a:pt x="630" y="290"/>
                  </a:lnTo>
                  <a:lnTo>
                    <a:pt x="638" y="276"/>
                  </a:lnTo>
                  <a:lnTo>
                    <a:pt x="647" y="264"/>
                  </a:lnTo>
                  <a:lnTo>
                    <a:pt x="656" y="253"/>
                  </a:lnTo>
                  <a:lnTo>
                    <a:pt x="666" y="243"/>
                  </a:lnTo>
                  <a:lnTo>
                    <a:pt x="678" y="235"/>
                  </a:lnTo>
                  <a:lnTo>
                    <a:pt x="689" y="228"/>
                  </a:lnTo>
                  <a:lnTo>
                    <a:pt x="714" y="220"/>
                  </a:lnTo>
                  <a:lnTo>
                    <a:pt x="772" y="229"/>
                  </a:lnTo>
                  <a:lnTo>
                    <a:pt x="807" y="248"/>
                  </a:lnTo>
                  <a:lnTo>
                    <a:pt x="825" y="261"/>
                  </a:lnTo>
                  <a:lnTo>
                    <a:pt x="844" y="277"/>
                  </a:lnTo>
                  <a:lnTo>
                    <a:pt x="855" y="255"/>
                  </a:lnTo>
                  <a:lnTo>
                    <a:pt x="865" y="234"/>
                  </a:lnTo>
                  <a:lnTo>
                    <a:pt x="876" y="214"/>
                  </a:lnTo>
                  <a:lnTo>
                    <a:pt x="887" y="195"/>
                  </a:lnTo>
                  <a:lnTo>
                    <a:pt x="898" y="176"/>
                  </a:lnTo>
                  <a:lnTo>
                    <a:pt x="908" y="160"/>
                  </a:lnTo>
                  <a:lnTo>
                    <a:pt x="919" y="143"/>
                  </a:lnTo>
                  <a:lnTo>
                    <a:pt x="929" y="129"/>
                  </a:lnTo>
                  <a:lnTo>
                    <a:pt x="939" y="115"/>
                  </a:lnTo>
                  <a:lnTo>
                    <a:pt x="948" y="101"/>
                  </a:lnTo>
                  <a:lnTo>
                    <a:pt x="968" y="78"/>
                  </a:lnTo>
                  <a:lnTo>
                    <a:pt x="977" y="66"/>
                  </a:lnTo>
                  <a:lnTo>
                    <a:pt x="986" y="57"/>
                  </a:lnTo>
                  <a:lnTo>
                    <a:pt x="1006" y="40"/>
                  </a:lnTo>
                  <a:lnTo>
                    <a:pt x="1023" y="26"/>
                  </a:lnTo>
                  <a:lnTo>
                    <a:pt x="1040" y="15"/>
                  </a:lnTo>
                  <a:lnTo>
                    <a:pt x="1071" y="2"/>
                  </a:lnTo>
                  <a:lnTo>
                    <a:pt x="1098" y="0"/>
                  </a:lnTo>
                  <a:lnTo>
                    <a:pt x="1123" y="7"/>
                  </a:lnTo>
                  <a:lnTo>
                    <a:pt x="1142" y="22"/>
                  </a:lnTo>
                  <a:lnTo>
                    <a:pt x="1156" y="44"/>
                  </a:lnTo>
                  <a:lnTo>
                    <a:pt x="1169" y="106"/>
                  </a:lnTo>
                  <a:lnTo>
                    <a:pt x="1167" y="143"/>
                  </a:lnTo>
                  <a:lnTo>
                    <a:pt x="1158" y="185"/>
                  </a:lnTo>
                  <a:lnTo>
                    <a:pt x="1152" y="205"/>
                  </a:lnTo>
                  <a:lnTo>
                    <a:pt x="1143" y="226"/>
                  </a:lnTo>
                  <a:lnTo>
                    <a:pt x="1133" y="247"/>
                  </a:lnTo>
                  <a:lnTo>
                    <a:pt x="1121" y="268"/>
                  </a:lnTo>
                  <a:lnTo>
                    <a:pt x="1211" y="265"/>
                  </a:lnTo>
                  <a:lnTo>
                    <a:pt x="1281" y="282"/>
                  </a:lnTo>
                  <a:lnTo>
                    <a:pt x="1330" y="314"/>
                  </a:lnTo>
                  <a:lnTo>
                    <a:pt x="1354" y="357"/>
                  </a:lnTo>
                  <a:lnTo>
                    <a:pt x="1352" y="409"/>
                  </a:lnTo>
                  <a:lnTo>
                    <a:pt x="1341" y="436"/>
                  </a:lnTo>
                  <a:lnTo>
                    <a:pt x="1333" y="450"/>
                  </a:lnTo>
                  <a:lnTo>
                    <a:pt x="1324" y="464"/>
                  </a:lnTo>
                  <a:lnTo>
                    <a:pt x="1311" y="478"/>
                  </a:lnTo>
                  <a:lnTo>
                    <a:pt x="1297" y="492"/>
                  </a:lnTo>
                  <a:lnTo>
                    <a:pt x="1282" y="506"/>
                  </a:lnTo>
                  <a:lnTo>
                    <a:pt x="1265" y="520"/>
                  </a:lnTo>
                  <a:lnTo>
                    <a:pt x="1246" y="534"/>
                  </a:lnTo>
                  <a:lnTo>
                    <a:pt x="1225" y="547"/>
                  </a:lnTo>
                  <a:lnTo>
                    <a:pt x="1201" y="559"/>
                  </a:lnTo>
                  <a:lnTo>
                    <a:pt x="1176" y="572"/>
                  </a:lnTo>
                  <a:lnTo>
                    <a:pt x="1259" y="601"/>
                  </a:lnTo>
                  <a:lnTo>
                    <a:pt x="1291" y="620"/>
                  </a:lnTo>
                  <a:lnTo>
                    <a:pt x="1316" y="643"/>
                  </a:lnTo>
                  <a:lnTo>
                    <a:pt x="1348" y="692"/>
                  </a:lnTo>
                  <a:lnTo>
                    <a:pt x="1354" y="747"/>
                  </a:lnTo>
                  <a:lnTo>
                    <a:pt x="1346" y="775"/>
                  </a:lnTo>
                  <a:lnTo>
                    <a:pt x="1340" y="789"/>
                  </a:lnTo>
                  <a:lnTo>
                    <a:pt x="1332" y="802"/>
                  </a:lnTo>
                  <a:lnTo>
                    <a:pt x="1322" y="816"/>
                  </a:lnTo>
                  <a:lnTo>
                    <a:pt x="1310" y="830"/>
                  </a:lnTo>
                  <a:lnTo>
                    <a:pt x="1297" y="843"/>
                  </a:lnTo>
                  <a:lnTo>
                    <a:pt x="1282" y="857"/>
                  </a:lnTo>
                  <a:lnTo>
                    <a:pt x="1266" y="870"/>
                  </a:lnTo>
                  <a:lnTo>
                    <a:pt x="1248" y="883"/>
                  </a:lnTo>
                  <a:lnTo>
                    <a:pt x="1228" y="895"/>
                  </a:lnTo>
                  <a:lnTo>
                    <a:pt x="1206" y="907"/>
                  </a:lnTo>
                  <a:lnTo>
                    <a:pt x="1183" y="918"/>
                  </a:lnTo>
                  <a:lnTo>
                    <a:pt x="1158" y="928"/>
                  </a:lnTo>
                  <a:lnTo>
                    <a:pt x="1131" y="938"/>
                  </a:lnTo>
                  <a:lnTo>
                    <a:pt x="1101" y="947"/>
                  </a:lnTo>
                  <a:lnTo>
                    <a:pt x="1162" y="969"/>
                  </a:lnTo>
                  <a:lnTo>
                    <a:pt x="1185" y="983"/>
                  </a:lnTo>
                  <a:lnTo>
                    <a:pt x="1204" y="999"/>
                  </a:lnTo>
                  <a:lnTo>
                    <a:pt x="1231" y="1038"/>
                  </a:lnTo>
                  <a:lnTo>
                    <a:pt x="1242" y="1084"/>
                  </a:lnTo>
                  <a:lnTo>
                    <a:pt x="1241" y="1133"/>
                  </a:lnTo>
                  <a:lnTo>
                    <a:pt x="1235" y="1159"/>
                  </a:lnTo>
                  <a:lnTo>
                    <a:pt x="1227" y="1186"/>
                  </a:lnTo>
                  <a:lnTo>
                    <a:pt x="1217" y="1213"/>
                  </a:lnTo>
                  <a:lnTo>
                    <a:pt x="1203" y="1240"/>
                  </a:lnTo>
                  <a:lnTo>
                    <a:pt x="1187" y="1266"/>
                  </a:lnTo>
                  <a:lnTo>
                    <a:pt x="1179" y="1279"/>
                  </a:lnTo>
                  <a:lnTo>
                    <a:pt x="1170" y="1293"/>
                  </a:lnTo>
                  <a:lnTo>
                    <a:pt x="1161" y="1306"/>
                  </a:lnTo>
                  <a:lnTo>
                    <a:pt x="1151" y="1319"/>
                  </a:lnTo>
                  <a:lnTo>
                    <a:pt x="1130" y="1344"/>
                  </a:lnTo>
                  <a:lnTo>
                    <a:pt x="1119" y="1356"/>
                  </a:lnTo>
                  <a:lnTo>
                    <a:pt x="1108" y="1368"/>
                  </a:lnTo>
                  <a:lnTo>
                    <a:pt x="1095" y="1379"/>
                  </a:lnTo>
                  <a:lnTo>
                    <a:pt x="1083" y="1390"/>
                  </a:lnTo>
                  <a:lnTo>
                    <a:pt x="1071" y="1402"/>
                  </a:lnTo>
                  <a:lnTo>
                    <a:pt x="1058" y="1412"/>
                  </a:lnTo>
                  <a:lnTo>
                    <a:pt x="1045" y="1422"/>
                  </a:lnTo>
                  <a:lnTo>
                    <a:pt x="1032" y="1432"/>
                  </a:lnTo>
                  <a:lnTo>
                    <a:pt x="1019" y="1441"/>
                  </a:lnTo>
                  <a:lnTo>
                    <a:pt x="1006" y="1450"/>
                  </a:lnTo>
                  <a:lnTo>
                    <a:pt x="978" y="1465"/>
                  </a:lnTo>
                  <a:lnTo>
                    <a:pt x="950" y="1478"/>
                  </a:lnTo>
                  <a:lnTo>
                    <a:pt x="922" y="1489"/>
                  </a:lnTo>
                  <a:lnTo>
                    <a:pt x="894" y="1497"/>
                  </a:lnTo>
                  <a:lnTo>
                    <a:pt x="865" y="1502"/>
                  </a:lnTo>
                  <a:lnTo>
                    <a:pt x="810" y="1502"/>
                  </a:lnTo>
                  <a:lnTo>
                    <a:pt x="757" y="1487"/>
                  </a:lnTo>
                  <a:lnTo>
                    <a:pt x="734" y="1500"/>
                  </a:lnTo>
                  <a:lnTo>
                    <a:pt x="712" y="1516"/>
                  </a:lnTo>
                  <a:lnTo>
                    <a:pt x="691" y="1531"/>
                  </a:lnTo>
                  <a:lnTo>
                    <a:pt x="670" y="1548"/>
                  </a:lnTo>
                  <a:lnTo>
                    <a:pt x="650" y="1565"/>
                  </a:lnTo>
                  <a:lnTo>
                    <a:pt x="630" y="1582"/>
                  </a:lnTo>
                  <a:lnTo>
                    <a:pt x="609" y="1598"/>
                  </a:lnTo>
                  <a:lnTo>
                    <a:pt x="589" y="1615"/>
                  </a:lnTo>
                  <a:lnTo>
                    <a:pt x="564" y="1631"/>
                  </a:lnTo>
                  <a:lnTo>
                    <a:pt x="544" y="1640"/>
                  </a:lnTo>
                  <a:lnTo>
                    <a:pt x="509" y="1642"/>
                  </a:lnTo>
                  <a:lnTo>
                    <a:pt x="481" y="1630"/>
                  </a:lnTo>
                  <a:lnTo>
                    <a:pt x="454" y="1612"/>
                  </a:lnTo>
                  <a:lnTo>
                    <a:pt x="441" y="1604"/>
                  </a:lnTo>
                  <a:lnTo>
                    <a:pt x="428" y="1598"/>
                  </a:lnTo>
                  <a:lnTo>
                    <a:pt x="397" y="1596"/>
                  </a:lnTo>
                  <a:lnTo>
                    <a:pt x="359" y="1614"/>
                  </a:lnTo>
                  <a:lnTo>
                    <a:pt x="335" y="1635"/>
                  </a:lnTo>
                  <a:lnTo>
                    <a:pt x="322" y="1648"/>
                  </a:lnTo>
                  <a:lnTo>
                    <a:pt x="309" y="1663"/>
                  </a:lnTo>
                  <a:lnTo>
                    <a:pt x="243" y="1670"/>
                  </a:lnTo>
                  <a:lnTo>
                    <a:pt x="242" y="1658"/>
                  </a:lnTo>
                  <a:lnTo>
                    <a:pt x="243" y="1645"/>
                  </a:lnTo>
                  <a:lnTo>
                    <a:pt x="252" y="1619"/>
                  </a:lnTo>
                  <a:lnTo>
                    <a:pt x="261" y="1604"/>
                  </a:lnTo>
                  <a:lnTo>
                    <a:pt x="275" y="1588"/>
                  </a:lnTo>
                  <a:lnTo>
                    <a:pt x="283" y="1580"/>
                  </a:lnTo>
                  <a:lnTo>
                    <a:pt x="293" y="1571"/>
                  </a:lnTo>
                  <a:lnTo>
                    <a:pt x="305" y="1561"/>
                  </a:lnTo>
                  <a:lnTo>
                    <a:pt x="318" y="1551"/>
                  </a:lnTo>
                  <a:lnTo>
                    <a:pt x="341" y="1541"/>
                  </a:lnTo>
                  <a:lnTo>
                    <a:pt x="368" y="1539"/>
                  </a:lnTo>
                  <a:lnTo>
                    <a:pt x="426" y="1551"/>
                  </a:lnTo>
                  <a:lnTo>
                    <a:pt x="456" y="1559"/>
                  </a:lnTo>
                  <a:lnTo>
                    <a:pt x="486" y="1563"/>
                  </a:lnTo>
                  <a:lnTo>
                    <a:pt x="536" y="1550"/>
                  </a:lnTo>
                  <a:lnTo>
                    <a:pt x="556" y="1534"/>
                  </a:lnTo>
                  <a:lnTo>
                    <a:pt x="567" y="1525"/>
                  </a:lnTo>
                  <a:lnTo>
                    <a:pt x="580" y="1515"/>
                  </a:lnTo>
                  <a:lnTo>
                    <a:pt x="593" y="1503"/>
                  </a:lnTo>
                  <a:lnTo>
                    <a:pt x="606" y="1492"/>
                  </a:lnTo>
                  <a:lnTo>
                    <a:pt x="619" y="1481"/>
                  </a:lnTo>
                  <a:lnTo>
                    <a:pt x="633" y="1470"/>
                  </a:lnTo>
                  <a:lnTo>
                    <a:pt x="646" y="1459"/>
                  </a:lnTo>
                  <a:lnTo>
                    <a:pt x="660" y="1449"/>
                  </a:lnTo>
                  <a:lnTo>
                    <a:pt x="673" y="1439"/>
                  </a:lnTo>
                  <a:lnTo>
                    <a:pt x="687" y="1430"/>
                  </a:lnTo>
                  <a:lnTo>
                    <a:pt x="711" y="1416"/>
                  </a:lnTo>
                  <a:lnTo>
                    <a:pt x="732" y="1407"/>
                  </a:lnTo>
                  <a:lnTo>
                    <a:pt x="793" y="1392"/>
                  </a:lnTo>
                  <a:lnTo>
                    <a:pt x="849" y="1385"/>
                  </a:lnTo>
                  <a:lnTo>
                    <a:pt x="954" y="1371"/>
                  </a:lnTo>
                  <a:lnTo>
                    <a:pt x="1002" y="1356"/>
                  </a:lnTo>
                  <a:lnTo>
                    <a:pt x="1046" y="1329"/>
                  </a:lnTo>
                  <a:lnTo>
                    <a:pt x="1067" y="1310"/>
                  </a:lnTo>
                  <a:lnTo>
                    <a:pt x="1087" y="1285"/>
                  </a:lnTo>
                  <a:lnTo>
                    <a:pt x="1107" y="1256"/>
                  </a:lnTo>
                  <a:lnTo>
                    <a:pt x="1125" y="1222"/>
                  </a:lnTo>
                  <a:lnTo>
                    <a:pt x="1136" y="1199"/>
                  </a:lnTo>
                  <a:lnTo>
                    <a:pt x="1145" y="1178"/>
                  </a:lnTo>
                  <a:lnTo>
                    <a:pt x="1158" y="1139"/>
                  </a:lnTo>
                  <a:lnTo>
                    <a:pt x="1167" y="1083"/>
                  </a:lnTo>
                  <a:lnTo>
                    <a:pt x="1163" y="1063"/>
                  </a:lnTo>
                  <a:lnTo>
                    <a:pt x="1155" y="1048"/>
                  </a:lnTo>
                  <a:lnTo>
                    <a:pt x="1143" y="1037"/>
                  </a:lnTo>
                  <a:lnTo>
                    <a:pt x="1127" y="1030"/>
                  </a:lnTo>
                  <a:lnTo>
                    <a:pt x="1083" y="1025"/>
                  </a:lnTo>
                  <a:lnTo>
                    <a:pt x="1031" y="1028"/>
                  </a:lnTo>
                  <a:lnTo>
                    <a:pt x="971" y="1037"/>
                  </a:lnTo>
                  <a:lnTo>
                    <a:pt x="909" y="1045"/>
                  </a:lnTo>
                  <a:lnTo>
                    <a:pt x="878" y="1042"/>
                  </a:lnTo>
                  <a:lnTo>
                    <a:pt x="860" y="1025"/>
                  </a:lnTo>
                  <a:lnTo>
                    <a:pt x="859" y="1002"/>
                  </a:lnTo>
                  <a:lnTo>
                    <a:pt x="865" y="989"/>
                  </a:lnTo>
                  <a:lnTo>
                    <a:pt x="876" y="976"/>
                  </a:lnTo>
                  <a:lnTo>
                    <a:pt x="892" y="964"/>
                  </a:lnTo>
                  <a:lnTo>
                    <a:pt x="912" y="951"/>
                  </a:lnTo>
                  <a:lnTo>
                    <a:pt x="936" y="937"/>
                  </a:lnTo>
                  <a:lnTo>
                    <a:pt x="964" y="924"/>
                  </a:lnTo>
                  <a:lnTo>
                    <a:pt x="994" y="911"/>
                  </a:lnTo>
                  <a:lnTo>
                    <a:pt x="1027" y="897"/>
                  </a:lnTo>
                  <a:lnTo>
                    <a:pt x="1059" y="883"/>
                  </a:lnTo>
                  <a:lnTo>
                    <a:pt x="1092" y="870"/>
                  </a:lnTo>
                  <a:lnTo>
                    <a:pt x="1125" y="857"/>
                  </a:lnTo>
                  <a:lnTo>
                    <a:pt x="1156" y="843"/>
                  </a:lnTo>
                  <a:lnTo>
                    <a:pt x="1185" y="831"/>
                  </a:lnTo>
                  <a:lnTo>
                    <a:pt x="1210" y="820"/>
                  </a:lnTo>
                  <a:lnTo>
                    <a:pt x="1249" y="801"/>
                  </a:lnTo>
                  <a:lnTo>
                    <a:pt x="1266" y="787"/>
                  </a:lnTo>
                  <a:lnTo>
                    <a:pt x="1271" y="753"/>
                  </a:lnTo>
                  <a:lnTo>
                    <a:pt x="1266" y="723"/>
                  </a:lnTo>
                  <a:lnTo>
                    <a:pt x="1252" y="700"/>
                  </a:lnTo>
                  <a:lnTo>
                    <a:pt x="1243" y="690"/>
                  </a:lnTo>
                  <a:lnTo>
                    <a:pt x="1233" y="682"/>
                  </a:lnTo>
                  <a:lnTo>
                    <a:pt x="1207" y="667"/>
                  </a:lnTo>
                  <a:lnTo>
                    <a:pt x="1178" y="655"/>
                  </a:lnTo>
                  <a:lnTo>
                    <a:pt x="1148" y="646"/>
                  </a:lnTo>
                  <a:lnTo>
                    <a:pt x="1117" y="639"/>
                  </a:lnTo>
                  <a:lnTo>
                    <a:pt x="1018" y="611"/>
                  </a:lnTo>
                  <a:lnTo>
                    <a:pt x="1006" y="591"/>
                  </a:lnTo>
                  <a:lnTo>
                    <a:pt x="1015" y="576"/>
                  </a:lnTo>
                  <a:lnTo>
                    <a:pt x="1024" y="568"/>
                  </a:lnTo>
                  <a:lnTo>
                    <a:pt x="1036" y="558"/>
                  </a:lnTo>
                  <a:lnTo>
                    <a:pt x="1051" y="547"/>
                  </a:lnTo>
                  <a:lnTo>
                    <a:pt x="1067" y="538"/>
                  </a:lnTo>
                  <a:lnTo>
                    <a:pt x="1099" y="521"/>
                  </a:lnTo>
                  <a:lnTo>
                    <a:pt x="1133" y="506"/>
                  </a:lnTo>
                  <a:lnTo>
                    <a:pt x="1166" y="491"/>
                  </a:lnTo>
                  <a:lnTo>
                    <a:pt x="1198" y="475"/>
                  </a:lnTo>
                  <a:lnTo>
                    <a:pt x="1229" y="456"/>
                  </a:lnTo>
                  <a:lnTo>
                    <a:pt x="1243" y="444"/>
                  </a:lnTo>
                  <a:lnTo>
                    <a:pt x="1256" y="431"/>
                  </a:lnTo>
                  <a:lnTo>
                    <a:pt x="1278" y="400"/>
                  </a:lnTo>
                  <a:lnTo>
                    <a:pt x="1247" y="354"/>
                  </a:lnTo>
                  <a:lnTo>
                    <a:pt x="1197" y="344"/>
                  </a:lnTo>
                  <a:lnTo>
                    <a:pt x="1150" y="346"/>
                  </a:lnTo>
                  <a:lnTo>
                    <a:pt x="1101" y="354"/>
                  </a:lnTo>
                  <a:lnTo>
                    <a:pt x="1052" y="362"/>
                  </a:lnTo>
                  <a:lnTo>
                    <a:pt x="1014" y="360"/>
                  </a:lnTo>
                  <a:lnTo>
                    <a:pt x="1003" y="345"/>
                  </a:lnTo>
                  <a:lnTo>
                    <a:pt x="1006" y="333"/>
                  </a:lnTo>
                  <a:lnTo>
                    <a:pt x="1013" y="318"/>
                  </a:lnTo>
                  <a:lnTo>
                    <a:pt x="1023" y="301"/>
                  </a:lnTo>
                  <a:lnTo>
                    <a:pt x="1035" y="281"/>
                  </a:lnTo>
                  <a:lnTo>
                    <a:pt x="1048" y="261"/>
                  </a:lnTo>
                  <a:lnTo>
                    <a:pt x="1062" y="240"/>
                  </a:lnTo>
                  <a:lnTo>
                    <a:pt x="1075" y="217"/>
                  </a:lnTo>
                  <a:lnTo>
                    <a:pt x="1087" y="194"/>
                  </a:lnTo>
                  <a:lnTo>
                    <a:pt x="1102" y="147"/>
                  </a:lnTo>
                  <a:lnTo>
                    <a:pt x="1100" y="102"/>
                  </a:lnTo>
                  <a:lnTo>
                    <a:pt x="1046" y="103"/>
                  </a:lnTo>
                  <a:lnTo>
                    <a:pt x="1016" y="120"/>
                  </a:lnTo>
                  <a:lnTo>
                    <a:pt x="1000" y="135"/>
                  </a:lnTo>
                  <a:lnTo>
                    <a:pt x="983" y="154"/>
                  </a:lnTo>
                  <a:lnTo>
                    <a:pt x="967" y="175"/>
                  </a:lnTo>
                  <a:lnTo>
                    <a:pt x="951" y="199"/>
                  </a:lnTo>
                  <a:lnTo>
                    <a:pt x="936" y="223"/>
                  </a:lnTo>
                  <a:lnTo>
                    <a:pt x="921" y="248"/>
                  </a:lnTo>
                  <a:lnTo>
                    <a:pt x="908" y="273"/>
                  </a:lnTo>
                  <a:lnTo>
                    <a:pt x="895" y="297"/>
                  </a:lnTo>
                  <a:lnTo>
                    <a:pt x="882" y="319"/>
                  </a:lnTo>
                  <a:lnTo>
                    <a:pt x="873" y="339"/>
                  </a:lnTo>
                  <a:lnTo>
                    <a:pt x="859" y="369"/>
                  </a:lnTo>
                  <a:lnTo>
                    <a:pt x="854" y="380"/>
                  </a:lnTo>
                  <a:lnTo>
                    <a:pt x="822" y="364"/>
                  </a:lnTo>
                  <a:lnTo>
                    <a:pt x="809" y="352"/>
                  </a:lnTo>
                  <a:lnTo>
                    <a:pt x="797" y="338"/>
                  </a:lnTo>
                  <a:lnTo>
                    <a:pt x="784" y="323"/>
                  </a:lnTo>
                  <a:lnTo>
                    <a:pt x="769" y="309"/>
                  </a:lnTo>
                  <a:lnTo>
                    <a:pt x="752" y="296"/>
                  </a:lnTo>
                  <a:lnTo>
                    <a:pt x="732" y="284"/>
                  </a:lnTo>
                  <a:lnTo>
                    <a:pt x="710" y="307"/>
                  </a:lnTo>
                  <a:lnTo>
                    <a:pt x="692" y="336"/>
                  </a:lnTo>
                  <a:lnTo>
                    <a:pt x="667" y="417"/>
                  </a:lnTo>
                  <a:lnTo>
                    <a:pt x="655" y="519"/>
                  </a:lnTo>
                  <a:lnTo>
                    <a:pt x="652" y="636"/>
                  </a:lnTo>
                  <a:lnTo>
                    <a:pt x="619" y="675"/>
                  </a:lnTo>
                  <a:lnTo>
                    <a:pt x="587" y="675"/>
                  </a:lnTo>
                  <a:lnTo>
                    <a:pt x="560" y="663"/>
                  </a:lnTo>
                  <a:lnTo>
                    <a:pt x="537" y="644"/>
                  </a:lnTo>
                  <a:lnTo>
                    <a:pt x="517" y="620"/>
                  </a:lnTo>
                  <a:lnTo>
                    <a:pt x="497" y="594"/>
                  </a:lnTo>
                  <a:lnTo>
                    <a:pt x="486" y="582"/>
                  </a:lnTo>
                  <a:lnTo>
                    <a:pt x="476" y="570"/>
                  </a:lnTo>
                  <a:lnTo>
                    <a:pt x="464" y="560"/>
                  </a:lnTo>
                  <a:lnTo>
                    <a:pt x="451" y="551"/>
                  </a:lnTo>
                  <a:lnTo>
                    <a:pt x="424" y="539"/>
                  </a:lnTo>
                  <a:lnTo>
                    <a:pt x="400" y="538"/>
                  </a:lnTo>
                  <a:lnTo>
                    <a:pt x="381" y="547"/>
                  </a:lnTo>
                  <a:lnTo>
                    <a:pt x="360" y="588"/>
                  </a:lnTo>
                  <a:lnTo>
                    <a:pt x="354" y="654"/>
                  </a:lnTo>
                  <a:lnTo>
                    <a:pt x="358" y="735"/>
                  </a:lnTo>
                  <a:lnTo>
                    <a:pt x="366" y="822"/>
                  </a:lnTo>
                  <a:lnTo>
                    <a:pt x="373" y="906"/>
                  </a:lnTo>
                  <a:lnTo>
                    <a:pt x="372" y="978"/>
                  </a:lnTo>
                  <a:lnTo>
                    <a:pt x="367" y="1005"/>
                  </a:lnTo>
                  <a:lnTo>
                    <a:pt x="358" y="1027"/>
                  </a:lnTo>
                  <a:lnTo>
                    <a:pt x="351" y="1035"/>
                  </a:lnTo>
                  <a:lnTo>
                    <a:pt x="343" y="1040"/>
                  </a:lnTo>
                  <a:lnTo>
                    <a:pt x="326" y="1045"/>
                  </a:lnTo>
                  <a:lnTo>
                    <a:pt x="283" y="1036"/>
                  </a:lnTo>
                  <a:lnTo>
                    <a:pt x="259" y="1025"/>
                  </a:lnTo>
                  <a:lnTo>
                    <a:pt x="232" y="1012"/>
                  </a:lnTo>
                  <a:lnTo>
                    <a:pt x="206" y="997"/>
                  </a:lnTo>
                  <a:lnTo>
                    <a:pt x="181" y="984"/>
                  </a:lnTo>
                  <a:lnTo>
                    <a:pt x="156" y="972"/>
                  </a:lnTo>
                  <a:lnTo>
                    <a:pt x="132" y="965"/>
                  </a:lnTo>
                  <a:lnTo>
                    <a:pt x="93" y="967"/>
                  </a:lnTo>
                  <a:lnTo>
                    <a:pt x="79" y="980"/>
                  </a:lnTo>
                  <a:lnTo>
                    <a:pt x="69" y="1003"/>
                  </a:lnTo>
                  <a:lnTo>
                    <a:pt x="64" y="1085"/>
                  </a:lnTo>
                  <a:lnTo>
                    <a:pt x="68" y="1119"/>
                  </a:lnTo>
                  <a:lnTo>
                    <a:pt x="78" y="1148"/>
                  </a:lnTo>
                  <a:lnTo>
                    <a:pt x="91" y="1172"/>
                  </a:lnTo>
                  <a:lnTo>
                    <a:pt x="106" y="1193"/>
                  </a:lnTo>
                  <a:lnTo>
                    <a:pt x="115" y="1202"/>
                  </a:lnTo>
                  <a:lnTo>
                    <a:pt x="125" y="1210"/>
                  </a:lnTo>
                  <a:lnTo>
                    <a:pt x="145" y="1225"/>
                  </a:lnTo>
                  <a:lnTo>
                    <a:pt x="166" y="1239"/>
                  </a:lnTo>
                  <a:lnTo>
                    <a:pt x="186" y="1252"/>
                  </a:lnTo>
                  <a:lnTo>
                    <a:pt x="206" y="1265"/>
                  </a:lnTo>
                  <a:lnTo>
                    <a:pt x="224" y="1280"/>
                  </a:lnTo>
                  <a:lnTo>
                    <a:pt x="254" y="1317"/>
                  </a:lnTo>
                  <a:lnTo>
                    <a:pt x="269" y="1367"/>
                  </a:lnTo>
                  <a:lnTo>
                    <a:pt x="269" y="1383"/>
                  </a:lnTo>
                  <a:lnTo>
                    <a:pt x="269" y="1401"/>
                  </a:lnTo>
                  <a:lnTo>
                    <a:pt x="263" y="1440"/>
                  </a:lnTo>
                  <a:lnTo>
                    <a:pt x="279" y="1423"/>
                  </a:lnTo>
                  <a:lnTo>
                    <a:pt x="297" y="1406"/>
                  </a:lnTo>
                  <a:lnTo>
                    <a:pt x="314" y="1387"/>
                  </a:lnTo>
                  <a:lnTo>
                    <a:pt x="333" y="1368"/>
                  </a:lnTo>
                  <a:lnTo>
                    <a:pt x="342" y="1359"/>
                  </a:lnTo>
                  <a:lnTo>
                    <a:pt x="352" y="1349"/>
                  </a:lnTo>
                  <a:lnTo>
                    <a:pt x="362" y="1339"/>
                  </a:lnTo>
                  <a:lnTo>
                    <a:pt x="372" y="1329"/>
                  </a:lnTo>
                  <a:lnTo>
                    <a:pt x="382" y="1319"/>
                  </a:lnTo>
                  <a:lnTo>
                    <a:pt x="392" y="1308"/>
                  </a:lnTo>
                  <a:lnTo>
                    <a:pt x="402" y="1297"/>
                  </a:lnTo>
                  <a:lnTo>
                    <a:pt x="412" y="1285"/>
                  </a:lnTo>
                  <a:lnTo>
                    <a:pt x="422" y="1275"/>
                  </a:lnTo>
                  <a:lnTo>
                    <a:pt x="431" y="1265"/>
                  </a:lnTo>
                  <a:lnTo>
                    <a:pt x="447" y="1246"/>
                  </a:lnTo>
                  <a:lnTo>
                    <a:pt x="462" y="1228"/>
                  </a:lnTo>
                  <a:lnTo>
                    <a:pt x="474" y="1211"/>
                  </a:lnTo>
                  <a:lnTo>
                    <a:pt x="484" y="1195"/>
                  </a:lnTo>
                  <a:lnTo>
                    <a:pt x="493" y="1180"/>
                  </a:lnTo>
                  <a:lnTo>
                    <a:pt x="508" y="1147"/>
                  </a:lnTo>
                  <a:lnTo>
                    <a:pt x="529" y="1079"/>
                  </a:lnTo>
                  <a:lnTo>
                    <a:pt x="538" y="1036"/>
                  </a:lnTo>
                  <a:lnTo>
                    <a:pt x="548" y="986"/>
                  </a:lnTo>
                  <a:lnTo>
                    <a:pt x="560" y="939"/>
                  </a:lnTo>
                  <a:lnTo>
                    <a:pt x="567" y="917"/>
                  </a:lnTo>
                  <a:lnTo>
                    <a:pt x="576" y="896"/>
                  </a:lnTo>
                  <a:lnTo>
                    <a:pt x="584" y="875"/>
                  </a:lnTo>
                  <a:lnTo>
                    <a:pt x="593" y="854"/>
                  </a:lnTo>
                  <a:lnTo>
                    <a:pt x="603" y="833"/>
                  </a:lnTo>
                  <a:lnTo>
                    <a:pt x="613" y="814"/>
                  </a:lnTo>
                  <a:lnTo>
                    <a:pt x="625" y="795"/>
                  </a:lnTo>
                  <a:lnTo>
                    <a:pt x="636" y="776"/>
                  </a:lnTo>
                  <a:lnTo>
                    <a:pt x="648" y="758"/>
                  </a:lnTo>
                  <a:lnTo>
                    <a:pt x="661" y="740"/>
                  </a:lnTo>
                  <a:lnTo>
                    <a:pt x="674" y="722"/>
                  </a:lnTo>
                  <a:lnTo>
                    <a:pt x="688" y="705"/>
                  </a:lnTo>
                  <a:lnTo>
                    <a:pt x="702" y="688"/>
                  </a:lnTo>
                  <a:lnTo>
                    <a:pt x="716" y="671"/>
                  </a:lnTo>
                  <a:lnTo>
                    <a:pt x="731" y="655"/>
                  </a:lnTo>
                  <a:lnTo>
                    <a:pt x="746" y="639"/>
                  </a:lnTo>
                  <a:lnTo>
                    <a:pt x="761" y="622"/>
                  </a:lnTo>
                  <a:lnTo>
                    <a:pt x="776" y="606"/>
                  </a:lnTo>
                  <a:lnTo>
                    <a:pt x="793" y="590"/>
                  </a:lnTo>
                  <a:lnTo>
                    <a:pt x="809" y="574"/>
                  </a:lnTo>
                  <a:lnTo>
                    <a:pt x="825" y="559"/>
                  </a:lnTo>
                  <a:lnTo>
                    <a:pt x="841" y="543"/>
                  </a:lnTo>
                  <a:lnTo>
                    <a:pt x="857" y="528"/>
                  </a:lnTo>
                  <a:lnTo>
                    <a:pt x="873" y="512"/>
                  </a:lnTo>
                  <a:lnTo>
                    <a:pt x="889" y="496"/>
                  </a:lnTo>
                  <a:lnTo>
                    <a:pt x="907" y="481"/>
                  </a:lnTo>
                  <a:lnTo>
                    <a:pt x="923" y="465"/>
                  </a:lnTo>
                  <a:lnTo>
                    <a:pt x="939" y="449"/>
                  </a:lnTo>
                  <a:lnTo>
                    <a:pt x="956" y="434"/>
                  </a:lnTo>
                  <a:lnTo>
                    <a:pt x="972" y="418"/>
                  </a:lnTo>
                  <a:lnTo>
                    <a:pt x="991" y="437"/>
                  </a:lnTo>
                  <a:lnTo>
                    <a:pt x="980" y="447"/>
                  </a:lnTo>
                  <a:lnTo>
                    <a:pt x="970" y="457"/>
                  </a:lnTo>
                  <a:lnTo>
                    <a:pt x="961" y="467"/>
                  </a:lnTo>
                  <a:lnTo>
                    <a:pt x="951" y="477"/>
                  </a:lnTo>
                  <a:lnTo>
                    <a:pt x="942" y="487"/>
                  </a:lnTo>
                  <a:lnTo>
                    <a:pt x="932" y="497"/>
                  </a:lnTo>
                  <a:lnTo>
                    <a:pt x="923" y="507"/>
                  </a:lnTo>
                  <a:lnTo>
                    <a:pt x="915" y="518"/>
                  </a:lnTo>
                  <a:lnTo>
                    <a:pt x="898" y="537"/>
                  </a:lnTo>
                  <a:lnTo>
                    <a:pt x="881" y="556"/>
                  </a:lnTo>
                  <a:lnTo>
                    <a:pt x="865" y="575"/>
                  </a:lnTo>
                  <a:lnTo>
                    <a:pt x="851" y="593"/>
                  </a:lnTo>
                  <a:lnTo>
                    <a:pt x="837" y="611"/>
                  </a:lnTo>
                  <a:lnTo>
                    <a:pt x="824" y="630"/>
                  </a:lnTo>
                  <a:lnTo>
                    <a:pt x="811" y="647"/>
                  </a:lnTo>
                  <a:lnTo>
                    <a:pt x="799" y="664"/>
                  </a:lnTo>
                  <a:lnTo>
                    <a:pt x="788" y="681"/>
                  </a:lnTo>
                  <a:lnTo>
                    <a:pt x="776" y="698"/>
                  </a:lnTo>
                  <a:lnTo>
                    <a:pt x="766" y="714"/>
                  </a:lnTo>
                  <a:lnTo>
                    <a:pt x="756" y="730"/>
                  </a:lnTo>
                  <a:lnTo>
                    <a:pt x="739" y="763"/>
                  </a:lnTo>
                  <a:lnTo>
                    <a:pt x="723" y="794"/>
                  </a:lnTo>
                  <a:lnTo>
                    <a:pt x="709" y="824"/>
                  </a:lnTo>
                  <a:lnTo>
                    <a:pt x="696" y="854"/>
                  </a:lnTo>
                  <a:lnTo>
                    <a:pt x="685" y="882"/>
                  </a:lnTo>
                  <a:lnTo>
                    <a:pt x="674" y="909"/>
                  </a:lnTo>
                  <a:lnTo>
                    <a:pt x="665" y="936"/>
                  </a:lnTo>
                  <a:lnTo>
                    <a:pt x="657" y="963"/>
                  </a:lnTo>
                  <a:lnTo>
                    <a:pt x="642" y="1014"/>
                  </a:lnTo>
                  <a:lnTo>
                    <a:pt x="629" y="1063"/>
                  </a:lnTo>
                  <a:lnTo>
                    <a:pt x="621" y="1088"/>
                  </a:lnTo>
                  <a:lnTo>
                    <a:pt x="614" y="1112"/>
                  </a:lnTo>
                  <a:lnTo>
                    <a:pt x="606" y="1136"/>
                  </a:lnTo>
                  <a:lnTo>
                    <a:pt x="597" y="1159"/>
                  </a:lnTo>
                  <a:lnTo>
                    <a:pt x="588" y="1183"/>
                  </a:lnTo>
                  <a:lnTo>
                    <a:pt x="577" y="1206"/>
                  </a:lnTo>
                  <a:lnTo>
                    <a:pt x="564" y="1229"/>
                  </a:lnTo>
                  <a:lnTo>
                    <a:pt x="551" y="1253"/>
                  </a:lnTo>
                  <a:lnTo>
                    <a:pt x="536" y="1276"/>
                  </a:lnTo>
                  <a:lnTo>
                    <a:pt x="519" y="1300"/>
                  </a:lnTo>
                  <a:lnTo>
                    <a:pt x="500" y="1323"/>
                  </a:lnTo>
                  <a:lnTo>
                    <a:pt x="489" y="1335"/>
                  </a:lnTo>
                  <a:lnTo>
                    <a:pt x="479" y="1347"/>
                  </a:lnTo>
                  <a:lnTo>
                    <a:pt x="463" y="1363"/>
                  </a:lnTo>
                  <a:lnTo>
                    <a:pt x="446" y="1379"/>
                  </a:lnTo>
                  <a:lnTo>
                    <a:pt x="430" y="1395"/>
                  </a:lnTo>
                  <a:lnTo>
                    <a:pt x="414" y="1411"/>
                  </a:lnTo>
                  <a:lnTo>
                    <a:pt x="398" y="1425"/>
                  </a:lnTo>
                  <a:lnTo>
                    <a:pt x="381" y="1439"/>
                  </a:lnTo>
                  <a:lnTo>
                    <a:pt x="365" y="1453"/>
                  </a:lnTo>
                  <a:lnTo>
                    <a:pt x="348" y="1467"/>
                  </a:lnTo>
                  <a:lnTo>
                    <a:pt x="332" y="1481"/>
                  </a:lnTo>
                  <a:lnTo>
                    <a:pt x="317" y="1495"/>
                  </a:lnTo>
                  <a:lnTo>
                    <a:pt x="301" y="1510"/>
                  </a:lnTo>
                  <a:lnTo>
                    <a:pt x="286" y="1524"/>
                  </a:lnTo>
                  <a:lnTo>
                    <a:pt x="271" y="1537"/>
                  </a:lnTo>
                  <a:lnTo>
                    <a:pt x="256" y="1551"/>
                  </a:lnTo>
                  <a:lnTo>
                    <a:pt x="241" y="1566"/>
                  </a:lnTo>
                  <a:lnTo>
                    <a:pt x="227" y="1580"/>
                  </a:lnTo>
                  <a:lnTo>
                    <a:pt x="214" y="1595"/>
                  </a:lnTo>
                  <a:lnTo>
                    <a:pt x="201" y="1610"/>
                  </a:lnTo>
                  <a:lnTo>
                    <a:pt x="189" y="1627"/>
                  </a:lnTo>
                  <a:lnTo>
                    <a:pt x="177" y="1643"/>
                  </a:lnTo>
                  <a:lnTo>
                    <a:pt x="166" y="1659"/>
                  </a:lnTo>
                  <a:lnTo>
                    <a:pt x="156" y="1677"/>
                  </a:lnTo>
                  <a:lnTo>
                    <a:pt x="137" y="1713"/>
                  </a:lnTo>
                  <a:lnTo>
                    <a:pt x="123" y="1754"/>
                  </a:lnTo>
                  <a:lnTo>
                    <a:pt x="112" y="1797"/>
                  </a:lnTo>
                  <a:lnTo>
                    <a:pt x="103" y="1896"/>
                  </a:lnTo>
                  <a:lnTo>
                    <a:pt x="76" y="1896"/>
                  </a:lnTo>
                  <a:lnTo>
                    <a:pt x="83" y="1777"/>
                  </a:lnTo>
                  <a:lnTo>
                    <a:pt x="91" y="1726"/>
                  </a:lnTo>
                  <a:lnTo>
                    <a:pt x="103" y="1680"/>
                  </a:lnTo>
                  <a:lnTo>
                    <a:pt x="110" y="1659"/>
                  </a:lnTo>
                  <a:lnTo>
                    <a:pt x="118" y="1639"/>
                  </a:lnTo>
                  <a:lnTo>
                    <a:pt x="126" y="1620"/>
                  </a:lnTo>
                  <a:lnTo>
                    <a:pt x="136" y="1601"/>
                  </a:lnTo>
                  <a:lnTo>
                    <a:pt x="147" y="1583"/>
                  </a:lnTo>
                  <a:lnTo>
                    <a:pt x="158" y="1565"/>
                  </a:lnTo>
                  <a:lnTo>
                    <a:pt x="169" y="1549"/>
                  </a:lnTo>
                  <a:lnTo>
                    <a:pt x="181" y="1532"/>
                  </a:lnTo>
                  <a:lnTo>
                    <a:pt x="181" y="15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4762" name="Freeform 74">
              <a:extLst>
                <a:ext uri="{FF2B5EF4-FFF2-40B4-BE49-F238E27FC236}">
                  <a16:creationId xmlns:a16="http://schemas.microsoft.com/office/drawing/2014/main" id="{9F9746DE-8914-44CC-BE09-45B6E67C8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" y="2404"/>
              <a:ext cx="592" cy="986"/>
            </a:xfrm>
            <a:custGeom>
              <a:avLst/>
              <a:gdLst>
                <a:gd name="T0" fmla="*/ 524 w 1185"/>
                <a:gd name="T1" fmla="*/ 158 h 1971"/>
                <a:gd name="T2" fmla="*/ 555 w 1185"/>
                <a:gd name="T3" fmla="*/ 317 h 1971"/>
                <a:gd name="T4" fmla="*/ 579 w 1185"/>
                <a:gd name="T5" fmla="*/ 396 h 1971"/>
                <a:gd name="T6" fmla="*/ 608 w 1185"/>
                <a:gd name="T7" fmla="*/ 472 h 1971"/>
                <a:gd name="T8" fmla="*/ 642 w 1185"/>
                <a:gd name="T9" fmla="*/ 548 h 1971"/>
                <a:gd name="T10" fmla="*/ 681 w 1185"/>
                <a:gd name="T11" fmla="*/ 620 h 1971"/>
                <a:gd name="T12" fmla="*/ 723 w 1185"/>
                <a:gd name="T13" fmla="*/ 689 h 1971"/>
                <a:gd name="T14" fmla="*/ 769 w 1185"/>
                <a:gd name="T15" fmla="*/ 754 h 1971"/>
                <a:gd name="T16" fmla="*/ 811 w 1185"/>
                <a:gd name="T17" fmla="*/ 778 h 1971"/>
                <a:gd name="T18" fmla="*/ 847 w 1185"/>
                <a:gd name="T19" fmla="*/ 736 h 1971"/>
                <a:gd name="T20" fmla="*/ 888 w 1185"/>
                <a:gd name="T21" fmla="*/ 696 h 1971"/>
                <a:gd name="T22" fmla="*/ 931 w 1185"/>
                <a:gd name="T23" fmla="*/ 662 h 1971"/>
                <a:gd name="T24" fmla="*/ 978 w 1185"/>
                <a:gd name="T25" fmla="*/ 631 h 1971"/>
                <a:gd name="T26" fmla="*/ 1027 w 1185"/>
                <a:gd name="T27" fmla="*/ 602 h 1971"/>
                <a:gd name="T28" fmla="*/ 1023 w 1185"/>
                <a:gd name="T29" fmla="*/ 655 h 1971"/>
                <a:gd name="T30" fmla="*/ 959 w 1185"/>
                <a:gd name="T31" fmla="*/ 700 h 1971"/>
                <a:gd name="T32" fmla="*/ 925 w 1185"/>
                <a:gd name="T33" fmla="*/ 734 h 1971"/>
                <a:gd name="T34" fmla="*/ 869 w 1185"/>
                <a:gd name="T35" fmla="*/ 810 h 1971"/>
                <a:gd name="T36" fmla="*/ 831 w 1185"/>
                <a:gd name="T37" fmla="*/ 898 h 1971"/>
                <a:gd name="T38" fmla="*/ 816 w 1185"/>
                <a:gd name="T39" fmla="*/ 1076 h 1971"/>
                <a:gd name="T40" fmla="*/ 838 w 1185"/>
                <a:gd name="T41" fmla="*/ 1151 h 1971"/>
                <a:gd name="T42" fmla="*/ 876 w 1185"/>
                <a:gd name="T43" fmla="*/ 1224 h 1971"/>
                <a:gd name="T44" fmla="*/ 923 w 1185"/>
                <a:gd name="T45" fmla="*/ 1296 h 1971"/>
                <a:gd name="T46" fmla="*/ 976 w 1185"/>
                <a:gd name="T47" fmla="*/ 1369 h 1971"/>
                <a:gd name="T48" fmla="*/ 1031 w 1185"/>
                <a:gd name="T49" fmla="*/ 1445 h 1971"/>
                <a:gd name="T50" fmla="*/ 1083 w 1185"/>
                <a:gd name="T51" fmla="*/ 1525 h 1971"/>
                <a:gd name="T52" fmla="*/ 1116 w 1185"/>
                <a:gd name="T53" fmla="*/ 1581 h 1971"/>
                <a:gd name="T54" fmla="*/ 1154 w 1185"/>
                <a:gd name="T55" fmla="*/ 1674 h 1971"/>
                <a:gd name="T56" fmla="*/ 1185 w 1185"/>
                <a:gd name="T57" fmla="*/ 1850 h 1971"/>
                <a:gd name="T58" fmla="*/ 1173 w 1185"/>
                <a:gd name="T59" fmla="*/ 1963 h 1971"/>
                <a:gd name="T60" fmla="*/ 1133 w 1185"/>
                <a:gd name="T61" fmla="*/ 1958 h 1971"/>
                <a:gd name="T62" fmla="*/ 1096 w 1185"/>
                <a:gd name="T63" fmla="*/ 1913 h 1971"/>
                <a:gd name="T64" fmla="*/ 1062 w 1185"/>
                <a:gd name="T65" fmla="*/ 1858 h 1971"/>
                <a:gd name="T66" fmla="*/ 1029 w 1185"/>
                <a:gd name="T67" fmla="*/ 1760 h 1971"/>
                <a:gd name="T68" fmla="*/ 991 w 1185"/>
                <a:gd name="T69" fmla="*/ 1648 h 1971"/>
                <a:gd name="T70" fmla="*/ 965 w 1185"/>
                <a:gd name="T71" fmla="*/ 1592 h 1971"/>
                <a:gd name="T72" fmla="*/ 938 w 1185"/>
                <a:gd name="T73" fmla="*/ 1538 h 1971"/>
                <a:gd name="T74" fmla="*/ 910 w 1185"/>
                <a:gd name="T75" fmla="*/ 1483 h 1971"/>
                <a:gd name="T76" fmla="*/ 880 w 1185"/>
                <a:gd name="T77" fmla="*/ 1430 h 1971"/>
                <a:gd name="T78" fmla="*/ 851 w 1185"/>
                <a:gd name="T79" fmla="*/ 1375 h 1971"/>
                <a:gd name="T80" fmla="*/ 823 w 1185"/>
                <a:gd name="T81" fmla="*/ 1321 h 1971"/>
                <a:gd name="T82" fmla="*/ 791 w 1185"/>
                <a:gd name="T83" fmla="*/ 1248 h 1971"/>
                <a:gd name="T84" fmla="*/ 687 w 1185"/>
                <a:gd name="T85" fmla="*/ 1208 h 1971"/>
                <a:gd name="T86" fmla="*/ 288 w 1185"/>
                <a:gd name="T87" fmla="*/ 1236 h 1971"/>
                <a:gd name="T88" fmla="*/ 159 w 1185"/>
                <a:gd name="T89" fmla="*/ 1282 h 1971"/>
                <a:gd name="T90" fmla="*/ 72 w 1185"/>
                <a:gd name="T91" fmla="*/ 1330 h 1971"/>
                <a:gd name="T92" fmla="*/ 16 w 1185"/>
                <a:gd name="T93" fmla="*/ 1367 h 1971"/>
                <a:gd name="T94" fmla="*/ 41 w 1185"/>
                <a:gd name="T95" fmla="*/ 1317 h 1971"/>
                <a:gd name="T96" fmla="*/ 104 w 1185"/>
                <a:gd name="T97" fmla="*/ 1278 h 1971"/>
                <a:gd name="T98" fmla="*/ 171 w 1185"/>
                <a:gd name="T99" fmla="*/ 1241 h 1971"/>
                <a:gd name="T100" fmla="*/ 240 w 1185"/>
                <a:gd name="T101" fmla="*/ 1209 h 1971"/>
                <a:gd name="T102" fmla="*/ 309 w 1185"/>
                <a:gd name="T103" fmla="*/ 1180 h 1971"/>
                <a:gd name="T104" fmla="*/ 454 w 1185"/>
                <a:gd name="T105" fmla="*/ 1138 h 1971"/>
                <a:gd name="T106" fmla="*/ 652 w 1185"/>
                <a:gd name="T107" fmla="*/ 1119 h 1971"/>
                <a:gd name="T108" fmla="*/ 738 w 1185"/>
                <a:gd name="T109" fmla="*/ 997 h 1971"/>
                <a:gd name="T110" fmla="*/ 762 w 1185"/>
                <a:gd name="T111" fmla="*/ 867 h 1971"/>
                <a:gd name="T112" fmla="*/ 697 w 1185"/>
                <a:gd name="T113" fmla="*/ 812 h 1971"/>
                <a:gd name="T114" fmla="*/ 652 w 1185"/>
                <a:gd name="T115" fmla="*/ 747 h 1971"/>
                <a:gd name="T116" fmla="*/ 614 w 1185"/>
                <a:gd name="T117" fmla="*/ 665 h 1971"/>
                <a:gd name="T118" fmla="*/ 580 w 1185"/>
                <a:gd name="T119" fmla="*/ 571 h 1971"/>
                <a:gd name="T120" fmla="*/ 552 w 1185"/>
                <a:gd name="T121" fmla="*/ 471 h 1971"/>
                <a:gd name="T122" fmla="*/ 512 w 1185"/>
                <a:gd name="T123" fmla="*/ 266 h 1971"/>
                <a:gd name="T124" fmla="*/ 496 w 1185"/>
                <a:gd name="T125" fmla="*/ 0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5" h="1971">
                  <a:moveTo>
                    <a:pt x="523" y="3"/>
                  </a:moveTo>
                  <a:lnTo>
                    <a:pt x="520" y="106"/>
                  </a:lnTo>
                  <a:lnTo>
                    <a:pt x="524" y="158"/>
                  </a:lnTo>
                  <a:lnTo>
                    <a:pt x="531" y="211"/>
                  </a:lnTo>
                  <a:lnTo>
                    <a:pt x="541" y="263"/>
                  </a:lnTo>
                  <a:lnTo>
                    <a:pt x="555" y="317"/>
                  </a:lnTo>
                  <a:lnTo>
                    <a:pt x="562" y="343"/>
                  </a:lnTo>
                  <a:lnTo>
                    <a:pt x="570" y="369"/>
                  </a:lnTo>
                  <a:lnTo>
                    <a:pt x="579" y="396"/>
                  </a:lnTo>
                  <a:lnTo>
                    <a:pt x="588" y="421"/>
                  </a:lnTo>
                  <a:lnTo>
                    <a:pt x="598" y="447"/>
                  </a:lnTo>
                  <a:lnTo>
                    <a:pt x="608" y="472"/>
                  </a:lnTo>
                  <a:lnTo>
                    <a:pt x="619" y="497"/>
                  </a:lnTo>
                  <a:lnTo>
                    <a:pt x="630" y="523"/>
                  </a:lnTo>
                  <a:lnTo>
                    <a:pt x="642" y="548"/>
                  </a:lnTo>
                  <a:lnTo>
                    <a:pt x="654" y="572"/>
                  </a:lnTo>
                  <a:lnTo>
                    <a:pt x="668" y="596"/>
                  </a:lnTo>
                  <a:lnTo>
                    <a:pt x="681" y="620"/>
                  </a:lnTo>
                  <a:lnTo>
                    <a:pt x="695" y="644"/>
                  </a:lnTo>
                  <a:lnTo>
                    <a:pt x="709" y="666"/>
                  </a:lnTo>
                  <a:lnTo>
                    <a:pt x="723" y="689"/>
                  </a:lnTo>
                  <a:lnTo>
                    <a:pt x="738" y="711"/>
                  </a:lnTo>
                  <a:lnTo>
                    <a:pt x="753" y="733"/>
                  </a:lnTo>
                  <a:lnTo>
                    <a:pt x="769" y="754"/>
                  </a:lnTo>
                  <a:lnTo>
                    <a:pt x="785" y="774"/>
                  </a:lnTo>
                  <a:lnTo>
                    <a:pt x="801" y="794"/>
                  </a:lnTo>
                  <a:lnTo>
                    <a:pt x="811" y="778"/>
                  </a:lnTo>
                  <a:lnTo>
                    <a:pt x="822" y="764"/>
                  </a:lnTo>
                  <a:lnTo>
                    <a:pt x="834" y="749"/>
                  </a:lnTo>
                  <a:lnTo>
                    <a:pt x="847" y="736"/>
                  </a:lnTo>
                  <a:lnTo>
                    <a:pt x="859" y="722"/>
                  </a:lnTo>
                  <a:lnTo>
                    <a:pt x="873" y="709"/>
                  </a:lnTo>
                  <a:lnTo>
                    <a:pt x="888" y="696"/>
                  </a:lnTo>
                  <a:lnTo>
                    <a:pt x="902" y="684"/>
                  </a:lnTo>
                  <a:lnTo>
                    <a:pt x="916" y="673"/>
                  </a:lnTo>
                  <a:lnTo>
                    <a:pt x="931" y="662"/>
                  </a:lnTo>
                  <a:lnTo>
                    <a:pt x="946" y="651"/>
                  </a:lnTo>
                  <a:lnTo>
                    <a:pt x="962" y="641"/>
                  </a:lnTo>
                  <a:lnTo>
                    <a:pt x="978" y="631"/>
                  </a:lnTo>
                  <a:lnTo>
                    <a:pt x="994" y="621"/>
                  </a:lnTo>
                  <a:lnTo>
                    <a:pt x="1010" y="612"/>
                  </a:lnTo>
                  <a:lnTo>
                    <a:pt x="1027" y="602"/>
                  </a:lnTo>
                  <a:lnTo>
                    <a:pt x="1080" y="630"/>
                  </a:lnTo>
                  <a:lnTo>
                    <a:pt x="1051" y="641"/>
                  </a:lnTo>
                  <a:lnTo>
                    <a:pt x="1023" y="655"/>
                  </a:lnTo>
                  <a:lnTo>
                    <a:pt x="997" y="671"/>
                  </a:lnTo>
                  <a:lnTo>
                    <a:pt x="971" y="690"/>
                  </a:lnTo>
                  <a:lnTo>
                    <a:pt x="959" y="700"/>
                  </a:lnTo>
                  <a:lnTo>
                    <a:pt x="947" y="710"/>
                  </a:lnTo>
                  <a:lnTo>
                    <a:pt x="936" y="722"/>
                  </a:lnTo>
                  <a:lnTo>
                    <a:pt x="925" y="734"/>
                  </a:lnTo>
                  <a:lnTo>
                    <a:pt x="905" y="758"/>
                  </a:lnTo>
                  <a:lnTo>
                    <a:pt x="886" y="783"/>
                  </a:lnTo>
                  <a:lnTo>
                    <a:pt x="869" y="810"/>
                  </a:lnTo>
                  <a:lnTo>
                    <a:pt x="854" y="840"/>
                  </a:lnTo>
                  <a:lnTo>
                    <a:pt x="841" y="869"/>
                  </a:lnTo>
                  <a:lnTo>
                    <a:pt x="831" y="898"/>
                  </a:lnTo>
                  <a:lnTo>
                    <a:pt x="816" y="960"/>
                  </a:lnTo>
                  <a:lnTo>
                    <a:pt x="811" y="1022"/>
                  </a:lnTo>
                  <a:lnTo>
                    <a:pt x="816" y="1076"/>
                  </a:lnTo>
                  <a:lnTo>
                    <a:pt x="821" y="1101"/>
                  </a:lnTo>
                  <a:lnTo>
                    <a:pt x="829" y="1126"/>
                  </a:lnTo>
                  <a:lnTo>
                    <a:pt x="838" y="1151"/>
                  </a:lnTo>
                  <a:lnTo>
                    <a:pt x="849" y="1176"/>
                  </a:lnTo>
                  <a:lnTo>
                    <a:pt x="861" y="1200"/>
                  </a:lnTo>
                  <a:lnTo>
                    <a:pt x="876" y="1224"/>
                  </a:lnTo>
                  <a:lnTo>
                    <a:pt x="890" y="1248"/>
                  </a:lnTo>
                  <a:lnTo>
                    <a:pt x="906" y="1272"/>
                  </a:lnTo>
                  <a:lnTo>
                    <a:pt x="923" y="1296"/>
                  </a:lnTo>
                  <a:lnTo>
                    <a:pt x="940" y="1320"/>
                  </a:lnTo>
                  <a:lnTo>
                    <a:pt x="957" y="1344"/>
                  </a:lnTo>
                  <a:lnTo>
                    <a:pt x="976" y="1369"/>
                  </a:lnTo>
                  <a:lnTo>
                    <a:pt x="995" y="1394"/>
                  </a:lnTo>
                  <a:lnTo>
                    <a:pt x="1013" y="1419"/>
                  </a:lnTo>
                  <a:lnTo>
                    <a:pt x="1031" y="1445"/>
                  </a:lnTo>
                  <a:lnTo>
                    <a:pt x="1049" y="1470"/>
                  </a:lnTo>
                  <a:lnTo>
                    <a:pt x="1066" y="1498"/>
                  </a:lnTo>
                  <a:lnTo>
                    <a:pt x="1083" y="1525"/>
                  </a:lnTo>
                  <a:lnTo>
                    <a:pt x="1092" y="1539"/>
                  </a:lnTo>
                  <a:lnTo>
                    <a:pt x="1100" y="1553"/>
                  </a:lnTo>
                  <a:lnTo>
                    <a:pt x="1116" y="1581"/>
                  </a:lnTo>
                  <a:lnTo>
                    <a:pt x="1130" y="1612"/>
                  </a:lnTo>
                  <a:lnTo>
                    <a:pt x="1143" y="1642"/>
                  </a:lnTo>
                  <a:lnTo>
                    <a:pt x="1154" y="1674"/>
                  </a:lnTo>
                  <a:lnTo>
                    <a:pt x="1164" y="1706"/>
                  </a:lnTo>
                  <a:lnTo>
                    <a:pt x="1179" y="1776"/>
                  </a:lnTo>
                  <a:lnTo>
                    <a:pt x="1185" y="1850"/>
                  </a:lnTo>
                  <a:lnTo>
                    <a:pt x="1182" y="1929"/>
                  </a:lnTo>
                  <a:lnTo>
                    <a:pt x="1179" y="1950"/>
                  </a:lnTo>
                  <a:lnTo>
                    <a:pt x="1173" y="1963"/>
                  </a:lnTo>
                  <a:lnTo>
                    <a:pt x="1165" y="1970"/>
                  </a:lnTo>
                  <a:lnTo>
                    <a:pt x="1156" y="1971"/>
                  </a:lnTo>
                  <a:lnTo>
                    <a:pt x="1133" y="1958"/>
                  </a:lnTo>
                  <a:lnTo>
                    <a:pt x="1121" y="1946"/>
                  </a:lnTo>
                  <a:lnTo>
                    <a:pt x="1109" y="1930"/>
                  </a:lnTo>
                  <a:lnTo>
                    <a:pt x="1096" y="1913"/>
                  </a:lnTo>
                  <a:lnTo>
                    <a:pt x="1083" y="1895"/>
                  </a:lnTo>
                  <a:lnTo>
                    <a:pt x="1072" y="1876"/>
                  </a:lnTo>
                  <a:lnTo>
                    <a:pt x="1062" y="1858"/>
                  </a:lnTo>
                  <a:lnTo>
                    <a:pt x="1046" y="1823"/>
                  </a:lnTo>
                  <a:lnTo>
                    <a:pt x="1038" y="1799"/>
                  </a:lnTo>
                  <a:lnTo>
                    <a:pt x="1029" y="1760"/>
                  </a:lnTo>
                  <a:lnTo>
                    <a:pt x="1018" y="1723"/>
                  </a:lnTo>
                  <a:lnTo>
                    <a:pt x="1006" y="1684"/>
                  </a:lnTo>
                  <a:lnTo>
                    <a:pt x="991" y="1648"/>
                  </a:lnTo>
                  <a:lnTo>
                    <a:pt x="982" y="1629"/>
                  </a:lnTo>
                  <a:lnTo>
                    <a:pt x="974" y="1611"/>
                  </a:lnTo>
                  <a:lnTo>
                    <a:pt x="965" y="1592"/>
                  </a:lnTo>
                  <a:lnTo>
                    <a:pt x="956" y="1574"/>
                  </a:lnTo>
                  <a:lnTo>
                    <a:pt x="947" y="1556"/>
                  </a:lnTo>
                  <a:lnTo>
                    <a:pt x="938" y="1538"/>
                  </a:lnTo>
                  <a:lnTo>
                    <a:pt x="929" y="1520"/>
                  </a:lnTo>
                  <a:lnTo>
                    <a:pt x="919" y="1502"/>
                  </a:lnTo>
                  <a:lnTo>
                    <a:pt x="910" y="1483"/>
                  </a:lnTo>
                  <a:lnTo>
                    <a:pt x="900" y="1466"/>
                  </a:lnTo>
                  <a:lnTo>
                    <a:pt x="890" y="1448"/>
                  </a:lnTo>
                  <a:lnTo>
                    <a:pt x="880" y="1430"/>
                  </a:lnTo>
                  <a:lnTo>
                    <a:pt x="870" y="1412"/>
                  </a:lnTo>
                  <a:lnTo>
                    <a:pt x="860" y="1394"/>
                  </a:lnTo>
                  <a:lnTo>
                    <a:pt x="851" y="1375"/>
                  </a:lnTo>
                  <a:lnTo>
                    <a:pt x="841" y="1357"/>
                  </a:lnTo>
                  <a:lnTo>
                    <a:pt x="832" y="1339"/>
                  </a:lnTo>
                  <a:lnTo>
                    <a:pt x="823" y="1321"/>
                  </a:lnTo>
                  <a:lnTo>
                    <a:pt x="815" y="1303"/>
                  </a:lnTo>
                  <a:lnTo>
                    <a:pt x="807" y="1285"/>
                  </a:lnTo>
                  <a:lnTo>
                    <a:pt x="791" y="1248"/>
                  </a:lnTo>
                  <a:lnTo>
                    <a:pt x="777" y="1211"/>
                  </a:lnTo>
                  <a:lnTo>
                    <a:pt x="736" y="1213"/>
                  </a:lnTo>
                  <a:lnTo>
                    <a:pt x="687" y="1208"/>
                  </a:lnTo>
                  <a:lnTo>
                    <a:pt x="635" y="1201"/>
                  </a:lnTo>
                  <a:lnTo>
                    <a:pt x="589" y="1200"/>
                  </a:lnTo>
                  <a:lnTo>
                    <a:pt x="288" y="1236"/>
                  </a:lnTo>
                  <a:lnTo>
                    <a:pt x="223" y="1255"/>
                  </a:lnTo>
                  <a:lnTo>
                    <a:pt x="191" y="1267"/>
                  </a:lnTo>
                  <a:lnTo>
                    <a:pt x="159" y="1282"/>
                  </a:lnTo>
                  <a:lnTo>
                    <a:pt x="125" y="1299"/>
                  </a:lnTo>
                  <a:lnTo>
                    <a:pt x="90" y="1319"/>
                  </a:lnTo>
                  <a:lnTo>
                    <a:pt x="72" y="1330"/>
                  </a:lnTo>
                  <a:lnTo>
                    <a:pt x="54" y="1341"/>
                  </a:lnTo>
                  <a:lnTo>
                    <a:pt x="35" y="1354"/>
                  </a:lnTo>
                  <a:lnTo>
                    <a:pt x="16" y="1367"/>
                  </a:lnTo>
                  <a:lnTo>
                    <a:pt x="0" y="1345"/>
                  </a:lnTo>
                  <a:lnTo>
                    <a:pt x="21" y="1331"/>
                  </a:lnTo>
                  <a:lnTo>
                    <a:pt x="41" y="1317"/>
                  </a:lnTo>
                  <a:lnTo>
                    <a:pt x="62" y="1304"/>
                  </a:lnTo>
                  <a:lnTo>
                    <a:pt x="83" y="1291"/>
                  </a:lnTo>
                  <a:lnTo>
                    <a:pt x="104" y="1278"/>
                  </a:lnTo>
                  <a:lnTo>
                    <a:pt x="127" y="1265"/>
                  </a:lnTo>
                  <a:lnTo>
                    <a:pt x="149" y="1253"/>
                  </a:lnTo>
                  <a:lnTo>
                    <a:pt x="171" y="1241"/>
                  </a:lnTo>
                  <a:lnTo>
                    <a:pt x="193" y="1230"/>
                  </a:lnTo>
                  <a:lnTo>
                    <a:pt x="216" y="1219"/>
                  </a:lnTo>
                  <a:lnTo>
                    <a:pt x="240" y="1209"/>
                  </a:lnTo>
                  <a:lnTo>
                    <a:pt x="262" y="1199"/>
                  </a:lnTo>
                  <a:lnTo>
                    <a:pt x="286" y="1189"/>
                  </a:lnTo>
                  <a:lnTo>
                    <a:pt x="309" y="1180"/>
                  </a:lnTo>
                  <a:lnTo>
                    <a:pt x="357" y="1164"/>
                  </a:lnTo>
                  <a:lnTo>
                    <a:pt x="405" y="1149"/>
                  </a:lnTo>
                  <a:lnTo>
                    <a:pt x="454" y="1138"/>
                  </a:lnTo>
                  <a:lnTo>
                    <a:pt x="503" y="1129"/>
                  </a:lnTo>
                  <a:lnTo>
                    <a:pt x="552" y="1123"/>
                  </a:lnTo>
                  <a:lnTo>
                    <a:pt x="652" y="1119"/>
                  </a:lnTo>
                  <a:lnTo>
                    <a:pt x="752" y="1128"/>
                  </a:lnTo>
                  <a:lnTo>
                    <a:pt x="741" y="1063"/>
                  </a:lnTo>
                  <a:lnTo>
                    <a:pt x="738" y="997"/>
                  </a:lnTo>
                  <a:lnTo>
                    <a:pt x="744" y="930"/>
                  </a:lnTo>
                  <a:lnTo>
                    <a:pt x="752" y="898"/>
                  </a:lnTo>
                  <a:lnTo>
                    <a:pt x="762" y="867"/>
                  </a:lnTo>
                  <a:lnTo>
                    <a:pt x="728" y="845"/>
                  </a:lnTo>
                  <a:lnTo>
                    <a:pt x="712" y="829"/>
                  </a:lnTo>
                  <a:lnTo>
                    <a:pt x="697" y="812"/>
                  </a:lnTo>
                  <a:lnTo>
                    <a:pt x="681" y="792"/>
                  </a:lnTo>
                  <a:lnTo>
                    <a:pt x="667" y="770"/>
                  </a:lnTo>
                  <a:lnTo>
                    <a:pt x="652" y="747"/>
                  </a:lnTo>
                  <a:lnTo>
                    <a:pt x="639" y="720"/>
                  </a:lnTo>
                  <a:lnTo>
                    <a:pt x="626" y="693"/>
                  </a:lnTo>
                  <a:lnTo>
                    <a:pt x="614" y="665"/>
                  </a:lnTo>
                  <a:lnTo>
                    <a:pt x="602" y="635"/>
                  </a:lnTo>
                  <a:lnTo>
                    <a:pt x="591" y="603"/>
                  </a:lnTo>
                  <a:lnTo>
                    <a:pt x="580" y="571"/>
                  </a:lnTo>
                  <a:lnTo>
                    <a:pt x="571" y="539"/>
                  </a:lnTo>
                  <a:lnTo>
                    <a:pt x="561" y="506"/>
                  </a:lnTo>
                  <a:lnTo>
                    <a:pt x="552" y="471"/>
                  </a:lnTo>
                  <a:lnTo>
                    <a:pt x="536" y="403"/>
                  </a:lnTo>
                  <a:lnTo>
                    <a:pt x="523" y="334"/>
                  </a:lnTo>
                  <a:lnTo>
                    <a:pt x="512" y="266"/>
                  </a:lnTo>
                  <a:lnTo>
                    <a:pt x="504" y="203"/>
                  </a:lnTo>
                  <a:lnTo>
                    <a:pt x="495" y="88"/>
                  </a:lnTo>
                  <a:lnTo>
                    <a:pt x="496" y="0"/>
                  </a:lnTo>
                  <a:lnTo>
                    <a:pt x="523" y="3"/>
                  </a:lnTo>
                  <a:lnTo>
                    <a:pt x="52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4764" name="Freeform 76">
            <a:extLst>
              <a:ext uri="{FF2B5EF4-FFF2-40B4-BE49-F238E27FC236}">
                <a16:creationId xmlns:a16="http://schemas.microsoft.com/office/drawing/2014/main" id="{791C710E-377B-46DF-AC15-FABC7663B61F}"/>
              </a:ext>
            </a:extLst>
          </p:cNvPr>
          <p:cNvSpPr>
            <a:spLocks/>
          </p:cNvSpPr>
          <p:nvPr/>
        </p:nvSpPr>
        <p:spPr bwMode="auto">
          <a:xfrm>
            <a:off x="1066800" y="2438400"/>
            <a:ext cx="1066800" cy="914400"/>
          </a:xfrm>
          <a:custGeom>
            <a:avLst/>
            <a:gdLst>
              <a:gd name="T0" fmla="*/ 672 w 672"/>
              <a:gd name="T1" fmla="*/ 0 h 576"/>
              <a:gd name="T2" fmla="*/ 192 w 672"/>
              <a:gd name="T3" fmla="*/ 144 h 576"/>
              <a:gd name="T4" fmla="*/ 0 w 67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576">
                <a:moveTo>
                  <a:pt x="672" y="0"/>
                </a:moveTo>
                <a:cubicBezTo>
                  <a:pt x="488" y="24"/>
                  <a:pt x="304" y="48"/>
                  <a:pt x="192" y="144"/>
                </a:cubicBezTo>
                <a:cubicBezTo>
                  <a:pt x="80" y="240"/>
                  <a:pt x="32" y="504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D646A8-C7F8-41C6-A597-ED7EE8E1D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Equations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F1916D7F-6067-461F-A9E3-6AAA07D97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2B2848-31C6-4135-B68B-369E24D0836A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CFA319DF-39BD-4423-ACDD-078269E1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874838"/>
            <a:ext cx="591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Counter-clockwise rotation by an angle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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aphicFrame>
        <p:nvGraphicFramePr>
          <p:cNvPr id="117787" name="Object 27">
            <a:extLst>
              <a:ext uri="{FF2B5EF4-FFF2-40B4-BE49-F238E27FC236}">
                <a16:creationId xmlns:a16="http://schemas.microsoft.com/office/drawing/2014/main" id="{E2AD3172-7163-4C50-909B-4D1D19040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6670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3" imgW="1606661" imgH="425275" progId="Equation.3">
                  <p:embed/>
                </p:oleObj>
              </mc:Choice>
              <mc:Fallback>
                <p:oleObj name="Equation" r:id="rId3" imgW="1606661" imgH="42527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2" name="Group 35">
            <a:extLst>
              <a:ext uri="{FF2B5EF4-FFF2-40B4-BE49-F238E27FC236}">
                <a16:creationId xmlns:a16="http://schemas.microsoft.com/office/drawing/2014/main" id="{C8CD2000-B01E-4C06-841F-6711250578C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2454275" cy="2590800"/>
            <a:chOff x="432" y="1680"/>
            <a:chExt cx="1546" cy="1632"/>
          </a:xfrm>
        </p:grpSpPr>
        <p:sp>
          <p:nvSpPr>
            <p:cNvPr id="117765" name="Line 5">
              <a:extLst>
                <a:ext uri="{FF2B5EF4-FFF2-40B4-BE49-F238E27FC236}">
                  <a16:creationId xmlns:a16="http://schemas.microsoft.com/office/drawing/2014/main" id="{7EDC7454-85DC-42E3-86B0-46E63808D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1680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6" name="Line 6">
              <a:extLst>
                <a:ext uri="{FF2B5EF4-FFF2-40B4-BE49-F238E27FC236}">
                  <a16:creationId xmlns:a16="http://schemas.microsoft.com/office/drawing/2014/main" id="{DF73DB2B-6146-4628-8672-F37F0F469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76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7" name="Line 7">
              <a:extLst>
                <a:ext uri="{FF2B5EF4-FFF2-40B4-BE49-F238E27FC236}">
                  <a16:creationId xmlns:a16="http://schemas.microsoft.com/office/drawing/2014/main" id="{D716664E-B006-4A51-8DEF-7AC13CC9E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2304"/>
              <a:ext cx="71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8" name="Line 8">
              <a:extLst>
                <a:ext uri="{FF2B5EF4-FFF2-40B4-BE49-F238E27FC236}">
                  <a16:creationId xmlns:a16="http://schemas.microsoft.com/office/drawing/2014/main" id="{5D21D5EB-04F4-41A2-AD07-C687FBCE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4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69" name="Line 9">
              <a:extLst>
                <a:ext uri="{FF2B5EF4-FFF2-40B4-BE49-F238E27FC236}">
                  <a16:creationId xmlns:a16="http://schemas.microsoft.com/office/drawing/2014/main" id="{15B039BE-56F5-4D0C-97AC-270BCF06F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70" name="Text Box 10">
              <a:extLst>
                <a:ext uri="{FF2B5EF4-FFF2-40B4-BE49-F238E27FC236}">
                  <a16:creationId xmlns:a16="http://schemas.microsoft.com/office/drawing/2014/main" id="{B177B12B-7CA8-4853-9EB5-438F6A5DB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07389F4-F134-4BF0-8C2C-7776A7B03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17772" name="Text Box 12">
              <a:extLst>
                <a:ext uri="{FF2B5EF4-FFF2-40B4-BE49-F238E27FC236}">
                  <a16:creationId xmlns:a16="http://schemas.microsoft.com/office/drawing/2014/main" id="{983CBE41-9E49-4921-9603-B5AB5AB3A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5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Y’</a:t>
              </a:r>
            </a:p>
          </p:txBody>
        </p:sp>
        <p:sp>
          <p:nvSpPr>
            <p:cNvPr id="117774" name="Line 14">
              <a:extLst>
                <a:ext uri="{FF2B5EF4-FFF2-40B4-BE49-F238E27FC236}">
                  <a16:creationId xmlns:a16="http://schemas.microsoft.com/office/drawing/2014/main" id="{DBE2E897-A653-4094-A173-55442167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83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78" name="Text Box 18">
              <a:extLst>
                <a:ext uri="{FF2B5EF4-FFF2-40B4-BE49-F238E27FC236}">
                  <a16:creationId xmlns:a16="http://schemas.microsoft.com/office/drawing/2014/main" id="{6EBCBE8F-0C06-4D5D-A929-42116F49F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17781" name="Line 21">
              <a:extLst>
                <a:ext uri="{FF2B5EF4-FFF2-40B4-BE49-F238E27FC236}">
                  <a16:creationId xmlns:a16="http://schemas.microsoft.com/office/drawing/2014/main" id="{250312BA-5A29-428A-8F73-AF96B1949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832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82" name="Line 22">
              <a:extLst>
                <a:ext uri="{FF2B5EF4-FFF2-40B4-BE49-F238E27FC236}">
                  <a16:creationId xmlns:a16="http://schemas.microsoft.com/office/drawing/2014/main" id="{D74A8427-1FC1-44DC-A005-0C26114E2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754A54D2-2A0A-4EF2-A042-34A169DAD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33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</a:t>
              </a:r>
            </a:p>
          </p:txBody>
        </p:sp>
        <p:sp>
          <p:nvSpPr>
            <p:cNvPr id="117785" name="Text Box 25">
              <a:extLst>
                <a:ext uri="{FF2B5EF4-FFF2-40B4-BE49-F238E27FC236}">
                  <a16:creationId xmlns:a16="http://schemas.microsoft.com/office/drawing/2014/main" id="{9B9C9D79-3074-4E5C-B863-5A3EED61A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X’</a:t>
              </a: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79FB8EE5-A832-478F-A84D-2163B22E3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17789" name="Line 29">
              <a:extLst>
                <a:ext uri="{FF2B5EF4-FFF2-40B4-BE49-F238E27FC236}">
                  <a16:creationId xmlns:a16="http://schemas.microsoft.com/office/drawing/2014/main" id="{8F8A28AB-DB31-4A55-A0BF-4ABC75078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90" name="Arc 30">
              <a:extLst>
                <a:ext uri="{FF2B5EF4-FFF2-40B4-BE49-F238E27FC236}">
                  <a16:creationId xmlns:a16="http://schemas.microsoft.com/office/drawing/2014/main" id="{1E8A173D-E26B-4829-B270-5ABE11ECC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304"/>
              <a:ext cx="192" cy="5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7791" name="Line 31">
              <a:extLst>
                <a:ext uri="{FF2B5EF4-FFF2-40B4-BE49-F238E27FC236}">
                  <a16:creationId xmlns:a16="http://schemas.microsoft.com/office/drawing/2014/main" id="{7714A830-5894-4C44-A391-71EDEB62B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25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aphicFrame>
        <p:nvGraphicFramePr>
          <p:cNvPr id="117793" name="Object 33">
            <a:extLst>
              <a:ext uri="{FF2B5EF4-FFF2-40B4-BE49-F238E27FC236}">
                <a16:creationId xmlns:a16="http://schemas.microsoft.com/office/drawing/2014/main" id="{A1727733-07EB-4D38-8D4E-7FF5214E1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267200"/>
          <a:ext cx="1447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5" imgW="520823" imgH="139525" progId="Equation.3">
                  <p:embed/>
                </p:oleObj>
              </mc:Choice>
              <mc:Fallback>
                <p:oleObj name="Equation" r:id="rId5" imgW="520823" imgH="13952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1447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42D5973-0817-428F-9890-C0150085F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26EBEDFE-D2B9-405B-A921-D15226DF9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7CFC1C-5E8D-4199-A2FE-B09F997CE99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907074DF-A2F8-4F79-A2E7-4279594AF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31178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1701751" imgH="1130388" progId="Equation.3">
                  <p:embed/>
                </p:oleObj>
              </mc:Choice>
              <mc:Fallback>
                <p:oleObj name="Equation" r:id="rId3" imgW="1701751" imgH="113038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31178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A3415845-47E4-42E6-AA93-BEF504D8B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1981200"/>
          <a:ext cx="2863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1111090" imgH="196675" progId="Equation.3">
                  <p:embed/>
                </p:oleObj>
              </mc:Choice>
              <mc:Fallback>
                <p:oleObj name="Equation" r:id="rId5" imgW="1111090" imgH="1966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981200"/>
                        <a:ext cx="28638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>
            <a:extLst>
              <a:ext uri="{FF2B5EF4-FFF2-40B4-BE49-F238E27FC236}">
                <a16:creationId xmlns:a16="http://schemas.microsoft.com/office/drawing/2014/main" id="{034BE65D-5944-439D-A8DC-B046E7B6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Sum:</a:t>
            </a:r>
          </a:p>
        </p:txBody>
      </p:sp>
      <p:graphicFrame>
        <p:nvGraphicFramePr>
          <p:cNvPr id="8199" name="Object 6">
            <a:extLst>
              <a:ext uri="{FF2B5EF4-FFF2-40B4-BE49-F238E27FC236}">
                <a16:creationId xmlns:a16="http://schemas.microsoft.com/office/drawing/2014/main" id="{36D316F2-4B7F-496D-AF6E-1743D0A07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667000"/>
          <a:ext cx="18462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704690" imgH="209681" progId="Equation.3">
                  <p:embed/>
                </p:oleObj>
              </mc:Choice>
              <mc:Fallback>
                <p:oleObj name="Equation" r:id="rId7" imgW="704690" imgH="20968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67000"/>
                        <a:ext cx="18462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1" name="Group 11">
            <a:extLst>
              <a:ext uri="{FF2B5EF4-FFF2-40B4-BE49-F238E27FC236}">
                <a16:creationId xmlns:a16="http://schemas.microsoft.com/office/drawing/2014/main" id="{05711929-2973-47F1-9DD1-0DED92F8E7DA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4191000"/>
            <a:ext cx="5245100" cy="1154113"/>
            <a:chOff x="662" y="2669"/>
            <a:chExt cx="3304" cy="727"/>
          </a:xfrm>
        </p:grpSpPr>
        <p:graphicFrame>
          <p:nvGraphicFramePr>
            <p:cNvPr id="8202" name="Object 7">
              <a:extLst>
                <a:ext uri="{FF2B5EF4-FFF2-40B4-BE49-F238E27FC236}">
                  <a16:creationId xmlns:a16="http://schemas.microsoft.com/office/drawing/2014/main" id="{A73D7F6E-9B87-4A10-BEC7-CD62CE818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880"/>
            <a:ext cx="1806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Equation" r:id="rId9" imgW="1568388" imgH="425275" progId="Equation.3">
                    <p:embed/>
                  </p:oleObj>
                </mc:Choice>
                <mc:Fallback>
                  <p:oleObj name="Equation" r:id="rId9" imgW="1568388" imgH="4252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880"/>
                          <a:ext cx="1806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8" name="Text Box 8">
              <a:extLst>
                <a:ext uri="{FF2B5EF4-FFF2-40B4-BE49-F238E27FC236}">
                  <a16:creationId xmlns:a16="http://schemas.microsoft.com/office/drawing/2014/main" id="{98E3C46E-11A8-4E8D-A218-E322EE5B6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669"/>
              <a:ext cx="9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Example:</a:t>
              </a:r>
            </a:p>
          </p:txBody>
        </p:sp>
      </p:grpSp>
      <p:sp>
        <p:nvSpPr>
          <p:cNvPr id="128009" name="Text Box 9">
            <a:extLst>
              <a:ext uri="{FF2B5EF4-FFF2-40B4-BE49-F238E27FC236}">
                <a16:creationId xmlns:a16="http://schemas.microsoft.com/office/drawing/2014/main" id="{511EC675-5AEC-4C82-89C1-3D6A8F14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4257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and B must have the same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AACA2E8-BB66-43B1-A594-56B84EFEA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Degrees of Freedom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21707B99-778A-46DD-B810-EE69EC66D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D9C98E-9EEB-4F24-8977-72096BFC202C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EA6D2C3C-3C16-428E-86C5-33D20644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143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 is 2x2 </a:t>
            </a:r>
          </a:p>
        </p:txBody>
      </p:sp>
      <p:sp>
        <p:nvSpPr>
          <p:cNvPr id="121860" name="AutoShape 4">
            <a:extLst>
              <a:ext uri="{FF2B5EF4-FFF2-40B4-BE49-F238E27FC236}">
                <a16:creationId xmlns:a16="http://schemas.microsoft.com/office/drawing/2014/main" id="{ED309BD2-823F-44DC-B33A-82B9A49E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23056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C904F3A4-80AB-4BE7-8D9E-C19ACCD1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0"/>
            <a:ext cx="173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4 elements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D342E8AC-0ADD-477B-94BD-B6D13B7C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703638"/>
            <a:ext cx="616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BUT! There is only 1 degree of freedom: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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aphicFrame>
        <p:nvGraphicFramePr>
          <p:cNvPr id="121863" name="Object 7">
            <a:extLst>
              <a:ext uri="{FF2B5EF4-FFF2-40B4-BE49-F238E27FC236}">
                <a16:creationId xmlns:a16="http://schemas.microsoft.com/office/drawing/2014/main" id="{1EAC003C-7237-4105-9F5A-D53237AE1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9530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3" imgW="1161988" imgH="425275" progId="Equation.3">
                  <p:embed/>
                </p:oleObj>
              </mc:Choice>
              <mc:Fallback>
                <p:oleObj name="Equation" r:id="rId3" imgW="1161988" imgH="4252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>
            <a:extLst>
              <a:ext uri="{FF2B5EF4-FFF2-40B4-BE49-F238E27FC236}">
                <a16:creationId xmlns:a16="http://schemas.microsoft.com/office/drawing/2014/main" id="{DB54D026-1A19-4DA4-A91B-A1DDD997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794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4 elements must satisfy the following constraints:</a:t>
            </a:r>
          </a:p>
        </p:txBody>
      </p:sp>
      <p:graphicFrame>
        <p:nvGraphicFramePr>
          <p:cNvPr id="121865" name="Object 9">
            <a:extLst>
              <a:ext uri="{FF2B5EF4-FFF2-40B4-BE49-F238E27FC236}">
                <a16:creationId xmlns:a16="http://schemas.microsoft.com/office/drawing/2014/main" id="{6F74068A-0F06-4A12-9294-4D24743D4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764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5" imgW="1606661" imgH="425275" progId="Equation.3">
                  <p:embed/>
                </p:oleObj>
              </mc:Choice>
              <mc:Fallback>
                <p:oleObj name="Equation" r:id="rId5" imgW="1606661" imgH="4252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AF487D3-EF67-4D80-892A-0126D5D5B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Scaling, Translating &amp; Rotating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7AC4B770-FA56-4244-BFEE-6EBB65936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A76C60-3088-4DF9-AD78-1EFDD511A420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76A4157B-7E33-4F88-BF57-5311B3EC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362200"/>
            <a:ext cx="236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Order matters!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286B43F2-D6D8-4704-B21C-E587D87B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703638"/>
            <a:ext cx="4056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 = S.P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P’’=T.P’=(T.S).P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P’’’=R.P”=R.(T.S).P=(R.T.S).P </a:t>
            </a: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E605545F-3119-43B0-B385-0771F5BC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029200"/>
            <a:ext cx="762000" cy="76200"/>
          </a:xfrm>
          <a:prstGeom prst="left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6871" name="Picture 6" descr="C:\Program Files\Microsoft Office\Clipart\standard\stddir1\bd05378_.wmf">
            <a:extLst>
              <a:ext uri="{FF2B5EF4-FFF2-40B4-BE49-F238E27FC236}">
                <a16:creationId xmlns:a16="http://schemas.microsoft.com/office/drawing/2014/main" id="{31548DCE-E728-4778-A0C3-115B3931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6779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1" name="Text Box 7">
            <a:extLst>
              <a:ext uri="{FF2B5EF4-FFF2-40B4-BE49-F238E27FC236}">
                <a16:creationId xmlns:a16="http://schemas.microsoft.com/office/drawing/2014/main" id="{2BA7862F-BF61-45DA-BBDA-4DB6A76FC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532438"/>
            <a:ext cx="346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R.T.S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 R.S.T  T.S.R 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FDD028-5423-4512-8853-AD26A9937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3D Rotation of Points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EECC2594-4FF7-40BC-ADC6-5F1C8F27A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A5A8E3-88E5-4831-97EB-EA64CD53381C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5A4C5D11-AC2E-49A1-B65D-DCAB49A3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Rotation around the coordinate axes, </a:t>
            </a:r>
            <a:r>
              <a:rPr lang="en-US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counter-clockwise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205CB505-3BBB-48B2-ADBE-6AA5C7C25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981200"/>
          <a:ext cx="34702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1797235" imgH="2101938" progId="Equation.3">
                  <p:embed/>
                </p:oleObj>
              </mc:Choice>
              <mc:Fallback>
                <p:oleObj name="Equation" r:id="rId3" imgW="1797235" imgH="21019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3470275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5">
            <a:extLst>
              <a:ext uri="{FF2B5EF4-FFF2-40B4-BE49-F238E27FC236}">
                <a16:creationId xmlns:a16="http://schemas.microsoft.com/office/drawing/2014/main" id="{A6373FAC-688C-4CC5-9AE2-4FA636B81D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2454275" cy="2590800"/>
            <a:chOff x="432" y="1680"/>
            <a:chExt cx="1546" cy="1632"/>
          </a:xfrm>
        </p:grpSpPr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4B2E27CE-126F-4BFF-805F-D6C12B78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1680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4F8E0E1D-C164-4140-9045-DF017A8E2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76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6" name="Line 8">
              <a:extLst>
                <a:ext uri="{FF2B5EF4-FFF2-40B4-BE49-F238E27FC236}">
                  <a16:creationId xmlns:a16="http://schemas.microsoft.com/office/drawing/2014/main" id="{E11BB4E2-3803-4DB3-AF27-6B885CC5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2304"/>
              <a:ext cx="71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7" name="Line 9">
              <a:extLst>
                <a:ext uri="{FF2B5EF4-FFF2-40B4-BE49-F238E27FC236}">
                  <a16:creationId xmlns:a16="http://schemas.microsoft.com/office/drawing/2014/main" id="{7D414A4F-DF15-40F5-BAE7-BF184C1ED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4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8" name="Line 10">
              <a:extLst>
                <a:ext uri="{FF2B5EF4-FFF2-40B4-BE49-F238E27FC236}">
                  <a16:creationId xmlns:a16="http://schemas.microsoft.com/office/drawing/2014/main" id="{061282D6-8D2E-4D57-830D-83EB2D3D3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4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DFDC38F4-9116-42E2-B641-ADAEDDC0F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119820" name="Text Box 12">
              <a:extLst>
                <a:ext uri="{FF2B5EF4-FFF2-40B4-BE49-F238E27FC236}">
                  <a16:creationId xmlns:a16="http://schemas.microsoft.com/office/drawing/2014/main" id="{6B27894B-40DC-405E-AA1E-50B15569B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</a:p>
          </p:txBody>
        </p:sp>
        <p:sp>
          <p:nvSpPr>
            <p:cNvPr id="119821" name="Text Box 13">
              <a:extLst>
                <a:ext uri="{FF2B5EF4-FFF2-40B4-BE49-F238E27FC236}">
                  <a16:creationId xmlns:a16="http://schemas.microsoft.com/office/drawing/2014/main" id="{CE5C5F11-1859-414F-98AF-35C1AFE23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5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Y’</a:t>
              </a: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FDF9E7F8-BF36-4E30-92D2-136824E0F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83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23" name="Text Box 15">
              <a:extLst>
                <a:ext uri="{FF2B5EF4-FFF2-40B4-BE49-F238E27FC236}">
                  <a16:creationId xmlns:a16="http://schemas.microsoft.com/office/drawing/2014/main" id="{1A51BE7C-1156-4BBB-8346-03F49D3B9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P’</a:t>
              </a:r>
            </a:p>
          </p:txBody>
        </p:sp>
        <p:sp>
          <p:nvSpPr>
            <p:cNvPr id="119824" name="Line 16">
              <a:extLst>
                <a:ext uri="{FF2B5EF4-FFF2-40B4-BE49-F238E27FC236}">
                  <a16:creationId xmlns:a16="http://schemas.microsoft.com/office/drawing/2014/main" id="{96B7FDFE-F501-4320-8452-49EE38EF6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832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64E67015-A613-495B-98DC-9E4DB59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26" name="Text Box 18">
              <a:extLst>
                <a:ext uri="{FF2B5EF4-FFF2-40B4-BE49-F238E27FC236}">
                  <a16:creationId xmlns:a16="http://schemas.microsoft.com/office/drawing/2014/main" id="{3F28A60A-C1D6-4DC9-9B43-E26E476EF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333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sym typeface="Symbol" pitchFamily="18" charset="2"/>
                </a:rPr>
                <a:t>g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119827" name="Text Box 19">
              <a:extLst>
                <a:ext uri="{FF2B5EF4-FFF2-40B4-BE49-F238E27FC236}">
                  <a16:creationId xmlns:a16="http://schemas.microsoft.com/office/drawing/2014/main" id="{405240BC-4041-40CE-965E-AA1519CA1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X’</a:t>
              </a: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41D8783-CBAB-4CAB-8F92-1793ACE2C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</a:t>
              </a:r>
            </a:p>
          </p:txBody>
        </p:sp>
        <p:sp>
          <p:nvSpPr>
            <p:cNvPr id="119829" name="Line 21">
              <a:extLst>
                <a:ext uri="{FF2B5EF4-FFF2-40B4-BE49-F238E27FC236}">
                  <a16:creationId xmlns:a16="http://schemas.microsoft.com/office/drawing/2014/main" id="{D35D3698-5412-4587-99EE-1822511FF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30" name="Arc 22">
              <a:extLst>
                <a:ext uri="{FF2B5EF4-FFF2-40B4-BE49-F238E27FC236}">
                  <a16:creationId xmlns:a16="http://schemas.microsoft.com/office/drawing/2014/main" id="{AD1C712D-FAA0-428F-BD88-743F5B3D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304"/>
              <a:ext cx="192" cy="5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19831" name="Line 23">
              <a:extLst>
                <a:ext uri="{FF2B5EF4-FFF2-40B4-BE49-F238E27FC236}">
                  <a16:creationId xmlns:a16="http://schemas.microsoft.com/office/drawing/2014/main" id="{6B8D0E03-1FA0-4F2F-9636-BBCDB68BD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25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9832" name="AutoShape 24">
            <a:extLst>
              <a:ext uri="{FF2B5EF4-FFF2-40B4-BE49-F238E27FC236}">
                <a16:creationId xmlns:a16="http://schemas.microsoft.com/office/drawing/2014/main" id="{ACCE6A72-B436-4D0C-A720-4EF4E3D32871}"/>
              </a:ext>
            </a:extLst>
          </p:cNvPr>
          <p:cNvSpPr>
            <a:spLocks noChangeArrowheads="1"/>
          </p:cNvSpPr>
          <p:nvPr/>
        </p:nvSpPr>
        <p:spPr bwMode="auto">
          <a:xfrm rot="3319573" flipH="1">
            <a:off x="2590800" y="3276600"/>
            <a:ext cx="838200" cy="533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9833" name="Line 25">
            <a:extLst>
              <a:ext uri="{FF2B5EF4-FFF2-40B4-BE49-F238E27FC236}">
                <a16:creationId xmlns:a16="http://schemas.microsoft.com/office/drawing/2014/main" id="{19A1DF82-1738-4572-BCF9-8E3D374C4C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4724400"/>
            <a:ext cx="83820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9834" name="Text Box 26">
            <a:extLst>
              <a:ext uri="{FF2B5EF4-FFF2-40B4-BE49-F238E27FC236}">
                <a16:creationId xmlns:a16="http://schemas.microsoft.com/office/drawing/2014/main" id="{8281F948-F998-4E4C-AEA0-E3B505ED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8638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100A0B2-7350-497B-BABC-9DF98C811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3D Rotation (axis &amp; angle)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9C51502A-A266-4212-A838-42FDF9339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E47AF3-41E0-423D-9DC7-84209F6DE501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94FF7783-F768-4F88-ABC6-D06AAE3AF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2438400"/>
          <a:ext cx="88265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4209988" imgH="977856" progId="Equation.3">
                  <p:embed/>
                </p:oleObj>
              </mc:Choice>
              <mc:Fallback>
                <p:oleObj name="Equation" r:id="rId3" imgW="4209988" imgH="97785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438400"/>
                        <a:ext cx="88265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3D4CC23-B022-48FB-8EA7-C6D59FB87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3D Translation of Points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1AB3BE7D-A6AE-43AB-8484-EE79BF674A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77FF21-FD01-49C8-8910-A9CA4BCF3194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83C1FC52-B76E-4573-BB7B-3FB376E6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81200"/>
            <a:ext cx="502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Translate by a vector t=(t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,t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,t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:</a:t>
            </a:r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819A294E-555D-4E5F-B2F5-06C4BEA9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743200"/>
          <a:ext cx="27432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3" imgW="1124110" imgH="882475" progId="Equation.3">
                  <p:embed/>
                </p:oleObj>
              </mc:Choice>
              <mc:Fallback>
                <p:oleObj name="Equation" r:id="rId3" imgW="1124110" imgH="8824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43200"/>
                        <a:ext cx="27432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Line 6">
            <a:extLst>
              <a:ext uri="{FF2B5EF4-FFF2-40B4-BE49-F238E27FC236}">
                <a16:creationId xmlns:a16="http://schemas.microsoft.com/office/drawing/2014/main" id="{7AF71DAD-CC80-48FF-A66C-9A8D0CB32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8875" y="26670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5" name="Line 7">
            <a:extLst>
              <a:ext uri="{FF2B5EF4-FFF2-40B4-BE49-F238E27FC236}">
                <a16:creationId xmlns:a16="http://schemas.microsoft.com/office/drawing/2014/main" id="{722C0C4B-E40D-449A-8254-7B9C8554F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75" y="4724400"/>
            <a:ext cx="28797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3EB55227-5DCD-4AB3-8A2D-72E80BC4B4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8875" y="3810000"/>
            <a:ext cx="74612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7" name="Line 9">
            <a:extLst>
              <a:ext uri="{FF2B5EF4-FFF2-40B4-BE49-F238E27FC236}">
                <a16:creationId xmlns:a16="http://schemas.microsoft.com/office/drawing/2014/main" id="{71E74576-BE2E-4FC7-B2F1-9216AF2A6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79" name="Text Box 11">
            <a:extLst>
              <a:ext uri="{FF2B5EF4-FFF2-40B4-BE49-F238E27FC236}">
                <a16:creationId xmlns:a16="http://schemas.microsoft.com/office/drawing/2014/main" id="{40A25D0F-72AD-4BA1-A67F-BD77E9A04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3368A7D6-F6A2-4B2E-BA5E-6CF3DE05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958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C463ACA8-08E4-45F3-BC8E-11D13BE1C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Y’</a:t>
            </a:r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0D45AE70-E93D-4C01-9CD3-1392D5593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83" name="Text Box 15">
            <a:extLst>
              <a:ext uri="{FF2B5EF4-FFF2-40B4-BE49-F238E27FC236}">
                <a16:creationId xmlns:a16="http://schemas.microsoft.com/office/drawing/2014/main" id="{419B5950-0F6D-4644-85DF-91F60BC0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052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P’</a:t>
            </a:r>
          </a:p>
        </p:txBody>
      </p:sp>
      <p:sp>
        <p:nvSpPr>
          <p:cNvPr id="135184" name="Line 16">
            <a:extLst>
              <a:ext uri="{FF2B5EF4-FFF2-40B4-BE49-F238E27FC236}">
                <a16:creationId xmlns:a16="http://schemas.microsoft.com/office/drawing/2014/main" id="{3B5B5F1B-D5F7-46CF-9D21-08415773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87" name="Text Box 19">
            <a:extLst>
              <a:ext uri="{FF2B5EF4-FFF2-40B4-BE49-F238E27FC236}">
                <a16:creationId xmlns:a16="http://schemas.microsoft.com/office/drawing/2014/main" id="{3A249A89-BD6F-4962-9FEE-E0368813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x’</a:t>
            </a:r>
          </a:p>
        </p:txBody>
      </p:sp>
      <p:sp>
        <p:nvSpPr>
          <p:cNvPr id="135188" name="Text Box 20">
            <a:extLst>
              <a:ext uri="{FF2B5EF4-FFF2-40B4-BE49-F238E27FC236}">
                <a16:creationId xmlns:a16="http://schemas.microsoft.com/office/drawing/2014/main" id="{F867AB51-C5EE-45A3-8E49-6C8E7DA6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</a:t>
            </a:r>
          </a:p>
        </p:txBody>
      </p:sp>
      <p:sp>
        <p:nvSpPr>
          <p:cNvPr id="135189" name="Line 21">
            <a:extLst>
              <a:ext uri="{FF2B5EF4-FFF2-40B4-BE49-F238E27FC236}">
                <a16:creationId xmlns:a16="http://schemas.microsoft.com/office/drawing/2014/main" id="{3C6B6EFE-97ED-4CDA-BE7B-A6C812CF23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38100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3" name="Line 25">
            <a:extLst>
              <a:ext uri="{FF2B5EF4-FFF2-40B4-BE49-F238E27FC236}">
                <a16:creationId xmlns:a16="http://schemas.microsoft.com/office/drawing/2014/main" id="{C12DE6E5-7E70-418C-BE88-08386D6907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" y="4724400"/>
            <a:ext cx="99060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4" name="Text Box 26">
            <a:extLst>
              <a:ext uri="{FF2B5EF4-FFF2-40B4-BE49-F238E27FC236}">
                <a16:creationId xmlns:a16="http://schemas.microsoft.com/office/drawing/2014/main" id="{A309801F-AAE2-4D1D-B4B4-63E8C7D3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8638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</a:t>
            </a:r>
          </a:p>
        </p:txBody>
      </p:sp>
      <p:sp>
        <p:nvSpPr>
          <p:cNvPr id="135195" name="Line 27">
            <a:extLst>
              <a:ext uri="{FF2B5EF4-FFF2-40B4-BE49-F238E27FC236}">
                <a16:creationId xmlns:a16="http://schemas.microsoft.com/office/drawing/2014/main" id="{4576729B-8359-405F-BA55-6444158F728D}"/>
              </a:ext>
            </a:extLst>
          </p:cNvPr>
          <p:cNvSpPr>
            <a:spLocks noChangeShapeType="1"/>
          </p:cNvSpPr>
          <p:nvPr/>
        </p:nvSpPr>
        <p:spPr bwMode="auto">
          <a:xfrm rot="18061918" flipH="1">
            <a:off x="2200275" y="5389563"/>
            <a:ext cx="1403350" cy="63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6" name="Line 28">
            <a:extLst>
              <a:ext uri="{FF2B5EF4-FFF2-40B4-BE49-F238E27FC236}">
                <a16:creationId xmlns:a16="http://schemas.microsoft.com/office/drawing/2014/main" id="{C689105C-32A3-4C22-8EBE-9FA14CCA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10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7" name="Line 29">
            <a:extLst>
              <a:ext uri="{FF2B5EF4-FFF2-40B4-BE49-F238E27FC236}">
                <a16:creationId xmlns:a16="http://schemas.microsoft.com/office/drawing/2014/main" id="{48A17D9C-F5BA-45F6-BCDA-B0ACC6A5C6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71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8" name="Line 30">
            <a:extLst>
              <a:ext uri="{FF2B5EF4-FFF2-40B4-BE49-F238E27FC236}">
                <a16:creationId xmlns:a16="http://schemas.microsoft.com/office/drawing/2014/main" id="{151AD809-B7FC-4372-9C87-484448F6D1E1}"/>
              </a:ext>
            </a:extLst>
          </p:cNvPr>
          <p:cNvSpPr>
            <a:spLocks noChangeShapeType="1"/>
          </p:cNvSpPr>
          <p:nvPr/>
        </p:nvSpPr>
        <p:spPr bwMode="auto">
          <a:xfrm rot="18061918" flipH="1">
            <a:off x="1656556" y="5203032"/>
            <a:ext cx="1169987" cy="3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5199" name="Text Box 31">
            <a:extLst>
              <a:ext uri="{FF2B5EF4-FFF2-40B4-BE49-F238E27FC236}">
                <a16:creationId xmlns:a16="http://schemas.microsoft.com/office/drawing/2014/main" id="{AFCDD81C-211C-4BFE-8000-2A08C6883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0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z’</a:t>
            </a:r>
          </a:p>
        </p:txBody>
      </p:sp>
      <p:sp>
        <p:nvSpPr>
          <p:cNvPr id="135200" name="Text Box 32">
            <a:extLst>
              <a:ext uri="{FF2B5EF4-FFF2-40B4-BE49-F238E27FC236}">
                <a16:creationId xmlns:a16="http://schemas.microsoft.com/office/drawing/2014/main" id="{498B41A5-D697-460F-ADFB-8218B5F02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932238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DA288-7AB8-4D03-8331-84E0E16B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98207-0E04-4CA2-9FE6-2366C742642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63D6D-75F2-402F-A6BB-D88BEA53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6679"/>
            <a:ext cx="8478203" cy="63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7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D50ED-0917-48F9-8595-CA40F2D0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C06A1-98C5-4B51-87B3-0814AE49D9D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780DF-827B-40BA-8F6C-5226C53D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6881"/>
            <a:ext cx="8377047" cy="6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0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1C500-5901-47AD-98DD-A820B77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C06A1-98C5-4B51-87B3-0814AE49D9D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B98DF-019A-4FB1-AD0A-E6DE6174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2257"/>
            <a:ext cx="8458200" cy="63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A7AB0C-366D-4DB4-A1B0-9A11AFBDA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8998BEF5-50FF-47A9-B55B-47C019465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57C306-140C-4015-BBDA-A2E0B188A632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F28D8A5-8206-4BDA-B32F-40D3A7CCD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1898650"/>
          <a:ext cx="25130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971414" imgH="209681" progId="Equation.3">
                  <p:embed/>
                </p:oleObj>
              </mc:Choice>
              <mc:Fallback>
                <p:oleObj name="Equation" r:id="rId3" imgW="971414" imgH="2096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898650"/>
                        <a:ext cx="25130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Text Box 5">
            <a:extLst>
              <a:ext uri="{FF2B5EF4-FFF2-40B4-BE49-F238E27FC236}">
                <a16:creationId xmlns:a16="http://schemas.microsoft.com/office/drawing/2014/main" id="{87DCFB38-A73D-4522-9A7A-63B61E60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Product:</a:t>
            </a:r>
          </a:p>
        </p:txBody>
      </p:sp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E1B8CA3C-3497-493C-B9C6-51DA350F7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971800"/>
          <a:ext cx="20685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787548" imgH="400050" progId="Equation.3">
                  <p:embed/>
                </p:oleObj>
              </mc:Choice>
              <mc:Fallback>
                <p:oleObj name="Equation" r:id="rId5" imgW="787548" imgH="4000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20685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37" name="Group 13">
            <a:extLst>
              <a:ext uri="{FF2B5EF4-FFF2-40B4-BE49-F238E27FC236}">
                <a16:creationId xmlns:a16="http://schemas.microsoft.com/office/drawing/2014/main" id="{A67EE26D-C221-47AD-AAF2-2D20133FDF9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572000"/>
            <a:ext cx="7027863" cy="1352550"/>
            <a:chOff x="480" y="2880"/>
            <a:chExt cx="4427" cy="852"/>
          </a:xfrm>
        </p:grpSpPr>
        <p:graphicFrame>
          <p:nvGraphicFramePr>
            <p:cNvPr id="9229" name="Object 7">
              <a:extLst>
                <a:ext uri="{FF2B5EF4-FFF2-40B4-BE49-F238E27FC236}">
                  <a16:creationId xmlns:a16="http://schemas.microsoft.com/office/drawing/2014/main" id="{E8D54804-FB0C-48B0-BDE1-D1ACD1169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216"/>
            <a:ext cx="1849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Equation" r:id="rId7" imgW="1606661" imgH="425275" progId="Equation.3">
                    <p:embed/>
                  </p:oleObj>
                </mc:Choice>
                <mc:Fallback>
                  <p:oleObj name="Equation" r:id="rId7" imgW="1606661" imgH="4252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16"/>
                          <a:ext cx="1849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2" name="Text Box 8">
              <a:extLst>
                <a:ext uri="{FF2B5EF4-FFF2-40B4-BE49-F238E27FC236}">
                  <a16:creationId xmlns:a16="http://schemas.microsoft.com/office/drawing/2014/main" id="{A86C0641-8417-406D-9CA8-C17B0B60E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10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Examples:</a:t>
              </a:r>
            </a:p>
          </p:txBody>
        </p:sp>
        <p:graphicFrame>
          <p:nvGraphicFramePr>
            <p:cNvPr id="9231" name="Object 10">
              <a:extLst>
                <a:ext uri="{FF2B5EF4-FFF2-40B4-BE49-F238E27FC236}">
                  <a16:creationId xmlns:a16="http://schemas.microsoft.com/office/drawing/2014/main" id="{C8AB58B5-A45A-46ED-A6B4-B9B136755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168"/>
            <a:ext cx="183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9" imgW="1587327" imgH="425275" progId="Equation.3">
                    <p:embed/>
                  </p:oleObj>
                </mc:Choice>
                <mc:Fallback>
                  <p:oleObj name="Equation" r:id="rId9" imgW="1587327" imgH="42527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68"/>
                          <a:ext cx="183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36" name="Object 12">
            <a:extLst>
              <a:ext uri="{FF2B5EF4-FFF2-40B4-BE49-F238E27FC236}">
                <a16:creationId xmlns:a16="http://schemas.microsoft.com/office/drawing/2014/main" id="{7D6F4884-E70C-4FB2-92B3-443DC966D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048000"/>
          <a:ext cx="295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1" imgW="1149362" imgH="196675" progId="Equation.3">
                  <p:embed/>
                </p:oleObj>
              </mc:Choice>
              <mc:Fallback>
                <p:oleObj name="Equation" r:id="rId11" imgW="1149362" imgH="1966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2957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2" name="Group 18">
            <a:extLst>
              <a:ext uri="{FF2B5EF4-FFF2-40B4-BE49-F238E27FC236}">
                <a16:creationId xmlns:a16="http://schemas.microsoft.com/office/drawing/2014/main" id="{D4D8AE43-E338-4D23-B958-84EA8295516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752600"/>
            <a:ext cx="5705475" cy="914400"/>
            <a:chOff x="1824" y="1104"/>
            <a:chExt cx="3594" cy="576"/>
          </a:xfrm>
        </p:grpSpPr>
        <p:sp>
          <p:nvSpPr>
            <p:cNvPr id="129033" name="Text Box 9">
              <a:extLst>
                <a:ext uri="{FF2B5EF4-FFF2-40B4-BE49-F238E27FC236}">
                  <a16:creationId xmlns:a16="http://schemas.microsoft.com/office/drawing/2014/main" id="{55DFB411-EDAE-4113-B7B8-968839FC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04"/>
              <a:ext cx="268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 and B must have compatible dimensions</a:t>
              </a:r>
            </a:p>
          </p:txBody>
        </p:sp>
        <p:sp>
          <p:nvSpPr>
            <p:cNvPr id="129040" name="AutoShape 16">
              <a:extLst>
                <a:ext uri="{FF2B5EF4-FFF2-40B4-BE49-F238E27FC236}">
                  <a16:creationId xmlns:a16="http://schemas.microsoft.com/office/drawing/2014/main" id="{35F95BD3-B6C6-4940-AF08-3C17056F4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02457">
              <a:off x="1968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29041" name="AutoShape 17">
              <a:extLst>
                <a:ext uri="{FF2B5EF4-FFF2-40B4-BE49-F238E27FC236}">
                  <a16:creationId xmlns:a16="http://schemas.microsoft.com/office/drawing/2014/main" id="{7EF9EECB-6B2B-4124-8DD2-0450CDA42C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2457" flipH="1">
              <a:off x="1776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87AC10-A4B6-458A-B6EC-3C4B26D36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ED9394F0-8E3D-4720-BA32-1C00639D3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3BF9AB-9AD5-45A1-A59A-F741931E65BF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2CF86E60-E026-4E09-9447-F0CA06986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20367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781235" imgH="209681" progId="Equation.3">
                  <p:embed/>
                </p:oleObj>
              </mc:Choice>
              <mc:Fallback>
                <p:oleObj name="Equation" r:id="rId3" imgW="781235" imgH="2096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20367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>
            <a:extLst>
              <a:ext uri="{FF2B5EF4-FFF2-40B4-BE49-F238E27FC236}">
                <a16:creationId xmlns:a16="http://schemas.microsoft.com/office/drawing/2014/main" id="{053DF1FB-2B26-46C3-993C-F8347B66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Transpose:</a:t>
            </a:r>
          </a:p>
        </p:txBody>
      </p:sp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D07212EC-38AF-40EA-B9F1-7CBE57808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2600325"/>
          <a:ext cx="1209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5" imgW="444673" imgH="209681" progId="Equation.3">
                  <p:embed/>
                </p:oleObj>
              </mc:Choice>
              <mc:Fallback>
                <p:oleObj name="Equation" r:id="rId5" imgW="444673" imgH="20968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600325"/>
                        <a:ext cx="1209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>
            <a:extLst>
              <a:ext uri="{FF2B5EF4-FFF2-40B4-BE49-F238E27FC236}">
                <a16:creationId xmlns:a16="http://schemas.microsoft.com/office/drawing/2014/main" id="{DD2742FD-142C-4813-B19E-383475187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667000"/>
          <a:ext cx="2322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7" imgW="895264" imgH="196675" progId="Equation.3">
                  <p:embed/>
                </p:oleObj>
              </mc:Choice>
              <mc:Fallback>
                <p:oleObj name="Equation" r:id="rId7" imgW="895264" imgH="1966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2322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1">
            <a:extLst>
              <a:ext uri="{FF2B5EF4-FFF2-40B4-BE49-F238E27FC236}">
                <a16:creationId xmlns:a16="http://schemas.microsoft.com/office/drawing/2014/main" id="{B7DD550B-1DEB-4437-AC65-646EFD059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1981200"/>
          <a:ext cx="3022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9" imgW="1168301" imgH="196675" progId="Equation.3">
                  <p:embed/>
                </p:oleObj>
              </mc:Choice>
              <mc:Fallback>
                <p:oleObj name="Equation" r:id="rId9" imgW="1168301" imgH="1966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981200"/>
                        <a:ext cx="3022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0" name="Text Box 12">
            <a:extLst>
              <a:ext uri="{FF2B5EF4-FFF2-40B4-BE49-F238E27FC236}">
                <a16:creationId xmlns:a16="http://schemas.microsoft.com/office/drawing/2014/main" id="{07C2A4B7-33B5-4650-BD90-F4ACB5A4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703638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If </a:t>
            </a:r>
          </a:p>
        </p:txBody>
      </p:sp>
      <p:graphicFrame>
        <p:nvGraphicFramePr>
          <p:cNvPr id="10250" name="Object 14">
            <a:extLst>
              <a:ext uri="{FF2B5EF4-FFF2-40B4-BE49-F238E27FC236}">
                <a16:creationId xmlns:a16="http://schemas.microsoft.com/office/drawing/2014/main" id="{DD4F4DD2-8B14-4F6B-9B06-4A63A952B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57600"/>
          <a:ext cx="1208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1" imgW="444673" imgH="158838" progId="Equation.3">
                  <p:embed/>
                </p:oleObj>
              </mc:Choice>
              <mc:Fallback>
                <p:oleObj name="Equation" r:id="rId11" imgW="444673" imgH="1588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12080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3" name="Text Box 15">
            <a:extLst>
              <a:ext uri="{FF2B5EF4-FFF2-40B4-BE49-F238E27FC236}">
                <a16:creationId xmlns:a16="http://schemas.microsoft.com/office/drawing/2014/main" id="{C1A6F56D-6AB3-48C1-AC3D-5222B576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703638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is symmetric</a:t>
            </a:r>
          </a:p>
        </p:txBody>
      </p:sp>
      <p:grpSp>
        <p:nvGrpSpPr>
          <p:cNvPr id="130065" name="Group 17">
            <a:extLst>
              <a:ext uri="{FF2B5EF4-FFF2-40B4-BE49-F238E27FC236}">
                <a16:creationId xmlns:a16="http://schemas.microsoft.com/office/drawing/2014/main" id="{D3EBB3C9-39AD-4405-99FA-4372DABA91E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72000"/>
            <a:ext cx="6769100" cy="1562100"/>
            <a:chOff x="528" y="2880"/>
            <a:chExt cx="4264" cy="984"/>
          </a:xfrm>
        </p:grpSpPr>
        <p:sp>
          <p:nvSpPr>
            <p:cNvPr id="130055" name="Text Box 7">
              <a:extLst>
                <a:ext uri="{FF2B5EF4-FFF2-40B4-BE49-F238E27FC236}">
                  <a16:creationId xmlns:a16="http://schemas.microsoft.com/office/drawing/2014/main" id="{D6CE541D-D31C-4A25-A9D1-192552D3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10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Examples:</a:t>
              </a:r>
            </a:p>
          </p:txBody>
        </p:sp>
        <p:graphicFrame>
          <p:nvGraphicFramePr>
            <p:cNvPr id="10254" name="Object 9">
              <a:extLst>
                <a:ext uri="{FF2B5EF4-FFF2-40B4-BE49-F238E27FC236}">
                  <a16:creationId xmlns:a16="http://schemas.microsoft.com/office/drawing/2014/main" id="{22E19A32-D12A-4237-AC43-DE844BD15E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168"/>
            <a:ext cx="126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13" imgW="1085838" imgH="463506" progId="Equation.3">
                    <p:embed/>
                  </p:oleObj>
                </mc:Choice>
                <mc:Fallback>
                  <p:oleObj name="Equation" r:id="rId13" imgW="1085838" imgH="4635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126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6">
              <a:extLst>
                <a:ext uri="{FF2B5EF4-FFF2-40B4-BE49-F238E27FC236}">
                  <a16:creationId xmlns:a16="http://schemas.microsoft.com/office/drawing/2014/main" id="{66D5DB4B-DCDA-4A3C-9744-1EEA751049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6" y="3032"/>
            <a:ext cx="1506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Equation" r:id="rId15" imgW="1301664" imgH="704719" progId="Equation.3">
                    <p:embed/>
                  </p:oleObj>
                </mc:Choice>
                <mc:Fallback>
                  <p:oleObj name="Equation" r:id="rId15" imgW="1301664" imgH="70471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3032"/>
                          <a:ext cx="1506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2D640C-6FDC-413C-B708-A48135282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13811FF8-B2EA-4E52-83C8-08589D7C0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73B320-AF5B-49D1-B4B9-E47474ED726D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EEAAF311-ABAB-4B3F-8DAC-8F381219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Determinant:</a:t>
            </a:r>
          </a:p>
        </p:txBody>
      </p:sp>
      <p:grpSp>
        <p:nvGrpSpPr>
          <p:cNvPr id="131086" name="Group 14">
            <a:extLst>
              <a:ext uri="{FF2B5EF4-FFF2-40B4-BE49-F238E27FC236}">
                <a16:creationId xmlns:a16="http://schemas.microsoft.com/office/drawing/2014/main" id="{BFC1E74A-4912-4A85-83D2-D983E0C8710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05400"/>
            <a:ext cx="4441825" cy="819150"/>
            <a:chOff x="528" y="3216"/>
            <a:chExt cx="2798" cy="516"/>
          </a:xfrm>
        </p:grpSpPr>
        <p:graphicFrame>
          <p:nvGraphicFramePr>
            <p:cNvPr id="11273" name="Object 6">
              <a:extLst>
                <a:ext uri="{FF2B5EF4-FFF2-40B4-BE49-F238E27FC236}">
                  <a16:creationId xmlns:a16="http://schemas.microsoft.com/office/drawing/2014/main" id="{CFAF52BF-D944-4B8F-9C77-F521E5AFA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1" y="3216"/>
            <a:ext cx="173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3" imgW="1504864" imgH="425275" progId="Equation.3">
                    <p:embed/>
                  </p:oleObj>
                </mc:Choice>
                <mc:Fallback>
                  <p:oleObj name="Equation" r:id="rId3" imgW="1504864" imgH="4252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3216"/>
                          <a:ext cx="1735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79" name="Text Box 7">
              <a:extLst>
                <a:ext uri="{FF2B5EF4-FFF2-40B4-BE49-F238E27FC236}">
                  <a16:creationId xmlns:a16="http://schemas.microsoft.com/office/drawing/2014/main" id="{98654F07-6CE7-4C77-8524-198DF4B98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0"/>
              <a:ext cx="9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Example:</a:t>
              </a:r>
            </a:p>
          </p:txBody>
        </p:sp>
      </p:grpSp>
      <p:sp>
        <p:nvSpPr>
          <p:cNvPr id="131080" name="Text Box 8">
            <a:extLst>
              <a:ext uri="{FF2B5EF4-FFF2-40B4-BE49-F238E27FC236}">
                <a16:creationId xmlns:a16="http://schemas.microsoft.com/office/drawing/2014/main" id="{41372416-B63B-48A2-8728-9F5A3D93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76400"/>
            <a:ext cx="425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must be square</a:t>
            </a:r>
          </a:p>
        </p:txBody>
      </p:sp>
      <p:graphicFrame>
        <p:nvGraphicFramePr>
          <p:cNvPr id="11271" name="Object 11">
            <a:extLst>
              <a:ext uri="{FF2B5EF4-FFF2-40B4-BE49-F238E27FC236}">
                <a16:creationId xmlns:a16="http://schemas.microsoft.com/office/drawing/2014/main" id="{D60E13F7-A825-451D-8D10-060BF2B2A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7833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3752690" imgH="673188" progId="Equation.3">
                  <p:embed/>
                </p:oleObj>
              </mc:Choice>
              <mc:Fallback>
                <p:oleObj name="Equation" r:id="rId5" imgW="3752690" imgH="6731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7833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2">
            <a:extLst>
              <a:ext uri="{FF2B5EF4-FFF2-40B4-BE49-F238E27FC236}">
                <a16:creationId xmlns:a16="http://schemas.microsoft.com/office/drawing/2014/main" id="{709348FA-430B-46AE-BA1C-0A40F028B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45291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2495612" imgH="444588" progId="Equation.3">
                  <p:embed/>
                </p:oleObj>
              </mc:Choice>
              <mc:Fallback>
                <p:oleObj name="Equation" r:id="rId7" imgW="2495612" imgH="44458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45291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3AE08B-5583-4F7C-84E0-89C9E32FB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53B32083-F506-430F-A912-A2208F1B6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6B2B00-9F45-4E47-9E60-61295A0AC3E8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A891BB6D-1B43-44A3-A2EA-931027C52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0"/>
          <a:ext cx="4103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1606661" imgH="209681" progId="Equation.3">
                  <p:embed/>
                </p:oleObj>
              </mc:Choice>
              <mc:Fallback>
                <p:oleObj name="Equation" r:id="rId3" imgW="1606661" imgH="2096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1036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Text Box 4">
            <a:extLst>
              <a:ext uri="{FF2B5EF4-FFF2-40B4-BE49-F238E27FC236}">
                <a16:creationId xmlns:a16="http://schemas.microsoft.com/office/drawing/2014/main" id="{F953174D-D3A8-4115-918C-3468006E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609725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Inverse:</a:t>
            </a:r>
          </a:p>
        </p:txBody>
      </p:sp>
      <p:sp>
        <p:nvSpPr>
          <p:cNvPr id="132104" name="Text Box 8">
            <a:extLst>
              <a:ext uri="{FF2B5EF4-FFF2-40B4-BE49-F238E27FC236}">
                <a16:creationId xmlns:a16="http://schemas.microsoft.com/office/drawing/2014/main" id="{FCFD318F-6F3D-4FB5-9FCE-1BE84692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16764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must be square</a:t>
            </a:r>
          </a:p>
        </p:txBody>
      </p:sp>
      <p:graphicFrame>
        <p:nvGraphicFramePr>
          <p:cNvPr id="12295" name="Object 11">
            <a:extLst>
              <a:ext uri="{FF2B5EF4-FFF2-40B4-BE49-F238E27FC236}">
                <a16:creationId xmlns:a16="http://schemas.microsoft.com/office/drawing/2014/main" id="{71281D59-C830-4553-B19C-7CA9C0FEC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71800"/>
          <a:ext cx="47561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2616348" imgH="476119" progId="Equation.3">
                  <p:embed/>
                </p:oleObj>
              </mc:Choice>
              <mc:Fallback>
                <p:oleObj name="Equation" r:id="rId5" imgW="2616348" imgH="4761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47561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9" name="Group 13">
            <a:extLst>
              <a:ext uri="{FF2B5EF4-FFF2-40B4-BE49-F238E27FC236}">
                <a16:creationId xmlns:a16="http://schemas.microsoft.com/office/drawing/2014/main" id="{EBD33220-C9F3-4B47-9729-645A1813A5C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14800"/>
            <a:ext cx="7588250" cy="2030413"/>
            <a:chOff x="192" y="2592"/>
            <a:chExt cx="4780" cy="1279"/>
          </a:xfrm>
        </p:grpSpPr>
        <p:sp>
          <p:nvSpPr>
            <p:cNvPr id="132103" name="Text Box 7">
              <a:extLst>
                <a:ext uri="{FF2B5EF4-FFF2-40B4-BE49-F238E27FC236}">
                  <a16:creationId xmlns:a16="http://schemas.microsoft.com/office/drawing/2014/main" id="{0C249053-3769-41C7-8BC2-C29768891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36"/>
              <a:ext cx="9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Example:</a:t>
              </a:r>
            </a:p>
          </p:txBody>
        </p:sp>
        <p:graphicFrame>
          <p:nvGraphicFramePr>
            <p:cNvPr id="12298" name="Object 9">
              <a:extLst>
                <a:ext uri="{FF2B5EF4-FFF2-40B4-BE49-F238E27FC236}">
                  <a16:creationId xmlns:a16="http://schemas.microsoft.com/office/drawing/2014/main" id="{0423A1EB-2442-4DEF-979D-7BB94A0FA0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592"/>
            <a:ext cx="1749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Equation" r:id="rId7" imgW="1511177" imgH="463506" progId="Equation.3">
                    <p:embed/>
                  </p:oleObj>
                </mc:Choice>
                <mc:Fallback>
                  <p:oleObj name="Equation" r:id="rId7" imgW="1511177" imgH="4635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1749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2">
              <a:extLst>
                <a:ext uri="{FF2B5EF4-FFF2-40B4-BE49-F238E27FC236}">
                  <a16:creationId xmlns:a16="http://schemas.microsoft.com/office/drawing/2014/main" id="{8FBC2FD3-3549-4FA4-9696-B02E5BF9B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312"/>
            <a:ext cx="444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9" imgW="3905386" imgH="463506" progId="Equation.3">
                    <p:embed/>
                  </p:oleObj>
                </mc:Choice>
                <mc:Fallback>
                  <p:oleObj name="Equation" r:id="rId9" imgW="3905386" imgH="4635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312"/>
                          <a:ext cx="4444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F805103-8989-4B70-AEC7-60D48C523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2D Vector</a:t>
            </a: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7326FF26-86B6-4B64-85B6-25ECC0AC5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17682D-3D67-4143-83F0-5F68DB9F5AE4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3316" name="Object 21">
            <a:extLst>
              <a:ext uri="{FF2B5EF4-FFF2-40B4-BE49-F238E27FC236}">
                <a16:creationId xmlns:a16="http://schemas.microsoft.com/office/drawing/2014/main" id="{6BE38CF3-C8FD-406D-A4F0-DB3762808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1447800"/>
          <a:ext cx="2095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666812" imgH="177756" progId="Equation.3">
                  <p:embed/>
                </p:oleObj>
              </mc:Choice>
              <mc:Fallback>
                <p:oleObj name="Equation" r:id="rId3" imgW="666812" imgH="17775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447800"/>
                        <a:ext cx="2095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5" name="Group 39">
            <a:extLst>
              <a:ext uri="{FF2B5EF4-FFF2-40B4-BE49-F238E27FC236}">
                <a16:creationId xmlns:a16="http://schemas.microsoft.com/office/drawing/2014/main" id="{773F32C1-0ED8-4A3B-A1F5-BA9A6F1FAE4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81000"/>
            <a:ext cx="2530475" cy="2560638"/>
            <a:chOff x="614" y="1632"/>
            <a:chExt cx="1594" cy="1613"/>
          </a:xfrm>
        </p:grpSpPr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409B5542-9220-4567-86D5-FD086225B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32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2C8AEED1-392A-40C2-A153-4A14CA6F4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BC1AA096-49EB-4D63-9FDC-35018D6FF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35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2C3E23A1-B3E2-4C8C-84B6-CDFFA9EE0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F33BC8C1-4747-4A76-A87E-23852F642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2" name="Text Box 16">
              <a:extLst>
                <a:ext uri="{FF2B5EF4-FFF2-40B4-BE49-F238E27FC236}">
                  <a16:creationId xmlns:a16="http://schemas.microsoft.com/office/drawing/2014/main" id="{E8AEDF12-B1F1-4D48-9254-D3E409A00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09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</a:t>
              </a:r>
            </a:p>
          </p:txBody>
        </p:sp>
        <p:sp>
          <p:nvSpPr>
            <p:cNvPr id="91153" name="Text Box 17">
              <a:extLst>
                <a:ext uri="{FF2B5EF4-FFF2-40B4-BE49-F238E27FC236}">
                  <a16:creationId xmlns:a16="http://schemas.microsoft.com/office/drawing/2014/main" id="{309A4A58-23A1-47AC-9B64-51183EA3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957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x1</a:t>
              </a: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72DB3426-85D2-4877-A2AE-592C7255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189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x2</a:t>
              </a:r>
            </a:p>
          </p:txBody>
        </p:sp>
        <p:sp>
          <p:nvSpPr>
            <p:cNvPr id="91155" name="Text Box 19">
              <a:extLst>
                <a:ext uri="{FF2B5EF4-FFF2-40B4-BE49-F238E27FC236}">
                  <a16:creationId xmlns:a16="http://schemas.microsoft.com/office/drawing/2014/main" id="{13C28DFE-1886-48B2-B497-A4CA7E11E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25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</a:t>
              </a:r>
            </a:p>
          </p:txBody>
        </p:sp>
        <p:sp>
          <p:nvSpPr>
            <p:cNvPr id="91156" name="Freeform 20">
              <a:extLst>
                <a:ext uri="{FF2B5EF4-FFF2-40B4-BE49-F238E27FC236}">
                  <a16:creationId xmlns:a16="http://schemas.microsoft.com/office/drawing/2014/main" id="{904E5FC8-1232-457D-A2D2-D60D7E893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736"/>
              <a:ext cx="160" cy="192"/>
            </a:xfrm>
            <a:custGeom>
              <a:avLst/>
              <a:gdLst>
                <a:gd name="T0" fmla="*/ 0 w 160"/>
                <a:gd name="T1" fmla="*/ 0 h 192"/>
                <a:gd name="T2" fmla="*/ 144 w 160"/>
                <a:gd name="T3" fmla="*/ 48 h 192"/>
                <a:gd name="T4" fmla="*/ 96 w 16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92">
                  <a:moveTo>
                    <a:pt x="0" y="0"/>
                  </a:moveTo>
                  <a:cubicBezTo>
                    <a:pt x="64" y="8"/>
                    <a:pt x="128" y="16"/>
                    <a:pt x="144" y="48"/>
                  </a:cubicBezTo>
                  <a:cubicBezTo>
                    <a:pt x="160" y="80"/>
                    <a:pt x="104" y="168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1158" name="Text Box 22">
              <a:extLst>
                <a:ext uri="{FF2B5EF4-FFF2-40B4-BE49-F238E27FC236}">
                  <a16:creationId xmlns:a16="http://schemas.microsoft.com/office/drawing/2014/main" id="{124854DD-BAF1-454F-921E-4D3BF0DB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</a:t>
              </a:r>
            </a:p>
          </p:txBody>
        </p:sp>
      </p:grpSp>
      <p:grpSp>
        <p:nvGrpSpPr>
          <p:cNvPr id="91177" name="Group 41">
            <a:extLst>
              <a:ext uri="{FF2B5EF4-FFF2-40B4-BE49-F238E27FC236}">
                <a16:creationId xmlns:a16="http://schemas.microsoft.com/office/drawing/2014/main" id="{B9D08681-7BFB-4AC5-B044-C164B8B6C9B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90800"/>
            <a:ext cx="4435475" cy="677863"/>
            <a:chOff x="1056" y="1632"/>
            <a:chExt cx="2794" cy="427"/>
          </a:xfrm>
        </p:grpSpPr>
        <p:sp>
          <p:nvSpPr>
            <p:cNvPr id="91160" name="Text Box 24">
              <a:extLst>
                <a:ext uri="{FF2B5EF4-FFF2-40B4-BE49-F238E27FC236}">
                  <a16:creationId xmlns:a16="http://schemas.microsoft.com/office/drawing/2014/main" id="{597EBC14-DFAF-4944-AD81-EF44194C3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02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Magnitude:</a:t>
              </a:r>
            </a:p>
          </p:txBody>
        </p:sp>
        <p:graphicFrame>
          <p:nvGraphicFramePr>
            <p:cNvPr id="13332" name="Object 25">
              <a:extLst>
                <a:ext uri="{FF2B5EF4-FFF2-40B4-BE49-F238E27FC236}">
                  <a16:creationId xmlns:a16="http://schemas.microsoft.com/office/drawing/2014/main" id="{4D32BB71-D5DB-41CE-9E4D-D532F2129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3" y="1632"/>
            <a:ext cx="150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Equation" r:id="rId5" imgW="997061" imgH="253825" progId="Equation.3">
                    <p:embed/>
                  </p:oleObj>
                </mc:Choice>
                <mc:Fallback>
                  <p:oleObj name="Equation" r:id="rId5" imgW="997061" imgH="25382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632"/>
                          <a:ext cx="150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67" name="Group 31">
            <a:extLst>
              <a:ext uri="{FF2B5EF4-FFF2-40B4-BE49-F238E27FC236}">
                <a16:creationId xmlns:a16="http://schemas.microsoft.com/office/drawing/2014/main" id="{28BD633C-6435-4D67-827F-89939240712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105400"/>
            <a:ext cx="4206875" cy="1074738"/>
            <a:chOff x="2390" y="2256"/>
            <a:chExt cx="2650" cy="677"/>
          </a:xfrm>
        </p:grpSpPr>
        <p:sp>
          <p:nvSpPr>
            <p:cNvPr id="91162" name="Text Box 26">
              <a:extLst>
                <a:ext uri="{FF2B5EF4-FFF2-40B4-BE49-F238E27FC236}">
                  <a16:creationId xmlns:a16="http://schemas.microsoft.com/office/drawing/2014/main" id="{AF30745D-51CD-4A3E-AE93-9F3CB8CF2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2451"/>
              <a:ext cx="1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Orientation:</a:t>
              </a:r>
            </a:p>
          </p:txBody>
        </p:sp>
        <p:graphicFrame>
          <p:nvGraphicFramePr>
            <p:cNvPr id="13330" name="Object 27">
              <a:extLst>
                <a:ext uri="{FF2B5EF4-FFF2-40B4-BE49-F238E27FC236}">
                  <a16:creationId xmlns:a16="http://schemas.microsoft.com/office/drawing/2014/main" id="{5ADEBC78-8115-4295-955E-466911E1D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256"/>
            <a:ext cx="1248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name="Equation" r:id="rId7" imgW="857386" imgH="444588" progId="Equation.3">
                    <p:embed/>
                  </p:oleObj>
                </mc:Choice>
                <mc:Fallback>
                  <p:oleObj name="Equation" r:id="rId7" imgW="857386" imgH="44458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256"/>
                          <a:ext cx="1248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79" name="Group 43">
            <a:extLst>
              <a:ext uri="{FF2B5EF4-FFF2-40B4-BE49-F238E27FC236}">
                <a16:creationId xmlns:a16="http://schemas.microsoft.com/office/drawing/2014/main" id="{9B124E08-84B8-4F25-BB80-062169B65648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4191000"/>
            <a:ext cx="4883150" cy="914400"/>
            <a:chOff x="2272" y="2640"/>
            <a:chExt cx="3076" cy="576"/>
          </a:xfrm>
        </p:grpSpPr>
        <p:graphicFrame>
          <p:nvGraphicFramePr>
            <p:cNvPr id="13327" name="Object 28">
              <a:extLst>
                <a:ext uri="{FF2B5EF4-FFF2-40B4-BE49-F238E27FC236}">
                  <a16:creationId xmlns:a16="http://schemas.microsoft.com/office/drawing/2014/main" id="{BE4E3613-F79B-4D9A-87AC-AB701BB22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2" y="2640"/>
            <a:ext cx="155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Equation" r:id="rId9" imgW="1200261" imgH="425275" progId="Equation.3">
                    <p:embed/>
                  </p:oleObj>
                </mc:Choice>
                <mc:Fallback>
                  <p:oleObj name="Equation" r:id="rId9" imgW="1200261" imgH="42527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2640"/>
                          <a:ext cx="155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5" name="Text Box 29">
              <a:extLst>
                <a:ext uri="{FF2B5EF4-FFF2-40B4-BE49-F238E27FC236}">
                  <a16:creationId xmlns:a16="http://schemas.microsoft.com/office/drawing/2014/main" id="{F13339F5-1F9D-4967-A014-CA54DEBF7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84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Is a unit vector</a:t>
              </a:r>
            </a:p>
          </p:txBody>
        </p:sp>
      </p:grpSp>
      <p:grpSp>
        <p:nvGrpSpPr>
          <p:cNvPr id="91178" name="Group 42">
            <a:extLst>
              <a:ext uri="{FF2B5EF4-FFF2-40B4-BE49-F238E27FC236}">
                <a16:creationId xmlns:a16="http://schemas.microsoft.com/office/drawing/2014/main" id="{7D5856B7-D24A-4BB7-AC73-D86B694A848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81400"/>
            <a:ext cx="5141913" cy="458788"/>
            <a:chOff x="1104" y="2256"/>
            <a:chExt cx="3239" cy="289"/>
          </a:xfrm>
        </p:grpSpPr>
        <p:sp>
          <p:nvSpPr>
            <p:cNvPr id="91168" name="Text Box 32">
              <a:extLst>
                <a:ext uri="{FF2B5EF4-FFF2-40B4-BE49-F238E27FC236}">
                  <a16:creationId xmlns:a16="http://schemas.microsoft.com/office/drawing/2014/main" id="{A6D2AE8E-34BA-4ADC-B5C3-135AEC78F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5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If </a:t>
              </a:r>
            </a:p>
          </p:txBody>
        </p:sp>
        <p:graphicFrame>
          <p:nvGraphicFramePr>
            <p:cNvPr id="13323" name="Object 33">
              <a:extLst>
                <a:ext uri="{FF2B5EF4-FFF2-40B4-BE49-F238E27FC236}">
                  <a16:creationId xmlns:a16="http://schemas.microsoft.com/office/drawing/2014/main" id="{8D39900F-A83F-48DB-819A-8019F4F0B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1" y="2258"/>
            <a:ext cx="65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Equation" r:id="rId11" imgW="437965" imgH="171450" progId="Equation.3">
                    <p:embed/>
                  </p:oleObj>
                </mc:Choice>
                <mc:Fallback>
                  <p:oleObj name="Equation" r:id="rId11" imgW="437965" imgH="17145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2258"/>
                          <a:ext cx="65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0" name="Text Box 34">
              <a:extLst>
                <a:ext uri="{FF2B5EF4-FFF2-40B4-BE49-F238E27FC236}">
                  <a16:creationId xmlns:a16="http://schemas.microsoft.com/office/drawing/2014/main" id="{8348BAAC-348A-4AB9-9A1C-E3C7992A4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257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, </a:t>
              </a:r>
            </a:p>
          </p:txBody>
        </p:sp>
        <p:graphicFrame>
          <p:nvGraphicFramePr>
            <p:cNvPr id="13325" name="Object 35">
              <a:extLst>
                <a:ext uri="{FF2B5EF4-FFF2-40B4-BE49-F238E27FC236}">
                  <a16:creationId xmlns:a16="http://schemas.microsoft.com/office/drawing/2014/main" id="{E4D4E4E4-66EF-4771-AE92-C37534BA05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1" y="2281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13" imgW="95090" imgH="101688" progId="Equation.3">
                    <p:embed/>
                  </p:oleObj>
                </mc:Choice>
                <mc:Fallback>
                  <p:oleObj name="Equation" r:id="rId13" imgW="95090" imgH="101688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281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2" name="Text Box 36">
              <a:extLst>
                <a:ext uri="{FF2B5EF4-FFF2-40B4-BE49-F238E27FC236}">
                  <a16:creationId xmlns:a16="http://schemas.microsoft.com/office/drawing/2014/main" id="{F10E54C4-F5D6-4E27-8F3F-E413B18EE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2256"/>
              <a:ext cx="1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Is a UNIT vector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448FE433-DD5D-49C3-AA88-17D214643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Addition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07520E83-CE74-40AC-9175-57D71AD0A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7C696D-2E7D-4CE3-86D8-7A3DAF632F22}" type="slidenum">
              <a:rPr lang="en-US" altLang="en-US" sz="1400" smtClean="0"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graphicFrame>
        <p:nvGraphicFramePr>
          <p:cNvPr id="14340" name="Object 1028">
            <a:extLst>
              <a:ext uri="{FF2B5EF4-FFF2-40B4-BE49-F238E27FC236}">
                <a16:creationId xmlns:a16="http://schemas.microsoft.com/office/drawing/2014/main" id="{795AD40E-1B0B-4A22-9B24-06A10FA4F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5063" y="2133600"/>
          <a:ext cx="71802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2610035" imgH="177756" progId="Equation.3">
                  <p:embed/>
                </p:oleObj>
              </mc:Choice>
              <mc:Fallback>
                <p:oleObj name="Equation" r:id="rId3" imgW="2610035" imgH="17775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133600"/>
                        <a:ext cx="71802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052">
            <a:extLst>
              <a:ext uri="{FF2B5EF4-FFF2-40B4-BE49-F238E27FC236}">
                <a16:creationId xmlns:a16="http://schemas.microsoft.com/office/drawing/2014/main" id="{1805835D-DD25-4B1D-AF14-B66758DE606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29000"/>
            <a:ext cx="2971800" cy="1447800"/>
            <a:chOff x="912" y="1824"/>
            <a:chExt cx="1872" cy="912"/>
          </a:xfrm>
        </p:grpSpPr>
        <p:sp>
          <p:nvSpPr>
            <p:cNvPr id="92172" name="Line 1036">
              <a:extLst>
                <a:ext uri="{FF2B5EF4-FFF2-40B4-BE49-F238E27FC236}">
                  <a16:creationId xmlns:a16="http://schemas.microsoft.com/office/drawing/2014/main" id="{52D3F115-0A89-4D30-987B-558DD3627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2" y="2160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0" name="Text Box 1044">
              <a:extLst>
                <a:ext uri="{FF2B5EF4-FFF2-40B4-BE49-F238E27FC236}">
                  <a16:creationId xmlns:a16="http://schemas.microsoft.com/office/drawing/2014/main" id="{667649B7-A8FD-463D-8388-570F67010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0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</a:t>
              </a:r>
            </a:p>
          </p:txBody>
        </p:sp>
        <p:sp>
          <p:nvSpPr>
            <p:cNvPr id="92181" name="Line 1045">
              <a:extLst>
                <a:ext uri="{FF2B5EF4-FFF2-40B4-BE49-F238E27FC236}">
                  <a16:creationId xmlns:a16="http://schemas.microsoft.com/office/drawing/2014/main" id="{A05FDBC2-F684-4540-84A8-EBA725F49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2" name="Line 1046">
              <a:extLst>
                <a:ext uri="{FF2B5EF4-FFF2-40B4-BE49-F238E27FC236}">
                  <a16:creationId xmlns:a16="http://schemas.microsoft.com/office/drawing/2014/main" id="{32364A69-5720-476D-86CD-8EB805404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824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4" name="Text Box 1048">
              <a:extLst>
                <a:ext uri="{FF2B5EF4-FFF2-40B4-BE49-F238E27FC236}">
                  <a16:creationId xmlns:a16="http://schemas.microsoft.com/office/drawing/2014/main" id="{854335EC-832E-4EBC-AE43-D32272B9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0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w</a:t>
              </a:r>
            </a:p>
          </p:txBody>
        </p:sp>
        <p:sp>
          <p:nvSpPr>
            <p:cNvPr id="92185" name="Line 1049">
              <a:extLst>
                <a:ext uri="{FF2B5EF4-FFF2-40B4-BE49-F238E27FC236}">
                  <a16:creationId xmlns:a16="http://schemas.microsoft.com/office/drawing/2014/main" id="{44C31D94-A350-4E94-A08F-8A02CFABA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82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6" name="Line 1050">
              <a:extLst>
                <a:ext uri="{FF2B5EF4-FFF2-40B4-BE49-F238E27FC236}">
                  <a16:creationId xmlns:a16="http://schemas.microsoft.com/office/drawing/2014/main" id="{6921AFDE-C8A7-4564-B653-75803F814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824"/>
              <a:ext cx="1872" cy="9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2187" name="Text Box 1051">
              <a:extLst>
                <a:ext uri="{FF2B5EF4-FFF2-40B4-BE49-F238E27FC236}">
                  <a16:creationId xmlns:a16="http://schemas.microsoft.com/office/drawing/2014/main" id="{9CA1132A-140C-45C6-AA1D-50281B387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7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v+w</a:t>
              </a:r>
              <a:endPara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620</Words>
  <Application>Microsoft Office PowerPoint</Application>
  <PresentationFormat>On-screen Show (4:3)</PresentationFormat>
  <Paragraphs>210</Paragraphs>
  <Slides>37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Comic Sans MS</vt:lpstr>
      <vt:lpstr>Symbol</vt:lpstr>
      <vt:lpstr>Tahoma</vt:lpstr>
      <vt:lpstr>Times New Roman</vt:lpstr>
      <vt:lpstr>Office Theme</vt:lpstr>
      <vt:lpstr>Equation</vt:lpstr>
      <vt:lpstr>Linear Algebra Review</vt:lpstr>
      <vt:lpstr>Why do we need Linear Algebra?</vt:lpstr>
      <vt:lpstr>Matrices</vt:lpstr>
      <vt:lpstr>Matrices</vt:lpstr>
      <vt:lpstr>Matrices</vt:lpstr>
      <vt:lpstr>Matrices</vt:lpstr>
      <vt:lpstr>Matrices</vt:lpstr>
      <vt:lpstr>2D Vector</vt:lpstr>
      <vt:lpstr>Vector Addition</vt:lpstr>
      <vt:lpstr>Vector Subtraction</vt:lpstr>
      <vt:lpstr>Scalar Product</vt:lpstr>
      <vt:lpstr>Inner (dot) Product</vt:lpstr>
      <vt:lpstr>Vector (cross) Product</vt:lpstr>
      <vt:lpstr>Orthonormal Basis in 3D</vt:lpstr>
      <vt:lpstr>Vector Product Computation</vt:lpstr>
      <vt:lpstr>2D Geometrical Transformations</vt:lpstr>
      <vt:lpstr>2D Translation</vt:lpstr>
      <vt:lpstr>2D Translation Equation</vt:lpstr>
      <vt:lpstr>Homogeneous Coordinates</vt:lpstr>
      <vt:lpstr>Back to Cartesian Coordinates:</vt:lpstr>
      <vt:lpstr>2D Translation using Homogeneous Coordinates</vt:lpstr>
      <vt:lpstr>Homogeneous Coordinates</vt:lpstr>
      <vt:lpstr>Scaling</vt:lpstr>
      <vt:lpstr>Scaling Equation</vt:lpstr>
      <vt:lpstr>Scaling &amp; Translating</vt:lpstr>
      <vt:lpstr>Scaling &amp; Translating</vt:lpstr>
      <vt:lpstr>Translating &amp; Scaling    Scaling &amp; Translating</vt:lpstr>
      <vt:lpstr>Rotation</vt:lpstr>
      <vt:lpstr>Rotation Equations</vt:lpstr>
      <vt:lpstr>Degrees of Freedom</vt:lpstr>
      <vt:lpstr>Scaling, Translating &amp; Rotating</vt:lpstr>
      <vt:lpstr>3D Rotation of Points</vt:lpstr>
      <vt:lpstr>3D Rotation (axis &amp; angle)</vt:lpstr>
      <vt:lpstr>3D Translation of Points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I: Introduction</dc:title>
  <dc:creator>Preferred Customer</dc:creator>
  <cp:lastModifiedBy>Cornelia Fermuller</cp:lastModifiedBy>
  <cp:revision>53</cp:revision>
  <cp:lastPrinted>1999-10-20T13:12:37Z</cp:lastPrinted>
  <dcterms:created xsi:type="dcterms:W3CDTF">1999-09-27T12:57:27Z</dcterms:created>
  <dcterms:modified xsi:type="dcterms:W3CDTF">2019-02-11T21:14:41Z</dcterms:modified>
</cp:coreProperties>
</file>