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Francois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Francois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9c7cfd6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9c7cfd6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e9c7cfd6f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e9c7cfd6f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e9c7cfd6ff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e9c7cfd6ff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c038ced8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c038ced8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8374929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8374929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c038ced8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c038ced8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c038ced86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c038ced86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c038ced86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c038ced86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c038ced86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c038ced86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c038ced86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c038ced86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e9c7cfd6ff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e9c7cfd6ff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c038ced86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c038ced86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e9c7cfd6f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e9c7cfd6f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e4957916e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e4957916e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e9c7cfd6f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e9c7cfd6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9c7cfd6f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9c7cfd6f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e4957916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e4957916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9c7cfd6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e9c7cfd6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e9c7cfd6f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e9c7cfd6f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9c7cfd6f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9c7cfd6f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e9c7cfd6ff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e9c7cfd6ff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5594950" y="0"/>
            <a:ext cx="3548930" cy="2685497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>
            <a:off x="6992246" y="-591100"/>
            <a:ext cx="2475510" cy="2262186"/>
            <a:chOff x="7355300" y="3662050"/>
            <a:chExt cx="2475510" cy="2262186"/>
          </a:xfrm>
        </p:grpSpPr>
        <p:sp>
          <p:nvSpPr>
            <p:cNvPr id="11" name="Google Shape;11;p2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 flipH="1">
            <a:off x="15" y="2347525"/>
            <a:ext cx="3333735" cy="2787132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flipH="1" rot="10800000">
            <a:off x="-567750" y="3595800"/>
            <a:ext cx="2475510" cy="2262186"/>
            <a:chOff x="7355300" y="3662050"/>
            <a:chExt cx="2475510" cy="2262186"/>
          </a:xfrm>
        </p:grpSpPr>
        <p:sp>
          <p:nvSpPr>
            <p:cNvPr id="17" name="Google Shape;17;p2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332900" y="1172025"/>
            <a:ext cx="6478200" cy="22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332900" y="3434625"/>
            <a:ext cx="64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/>
          <p:nvPr/>
        </p:nvSpPr>
        <p:spPr>
          <a:xfrm>
            <a:off x="50" y="25"/>
            <a:ext cx="5375278" cy="2861067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1"/>
          <p:cNvGrpSpPr/>
          <p:nvPr/>
        </p:nvGrpSpPr>
        <p:grpSpPr>
          <a:xfrm>
            <a:off x="-573540" y="-610087"/>
            <a:ext cx="2891890" cy="2642686"/>
            <a:chOff x="7355300" y="3662050"/>
            <a:chExt cx="2475510" cy="2262186"/>
          </a:xfrm>
        </p:grpSpPr>
        <p:sp>
          <p:nvSpPr>
            <p:cNvPr id="124" name="Google Shape;124;p11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1"/>
          <p:cNvSpPr/>
          <p:nvPr/>
        </p:nvSpPr>
        <p:spPr>
          <a:xfrm>
            <a:off x="5629250" y="2205025"/>
            <a:ext cx="3514792" cy="2938502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1"/>
          <p:cNvGrpSpPr/>
          <p:nvPr/>
        </p:nvGrpSpPr>
        <p:grpSpPr>
          <a:xfrm flipH="1">
            <a:off x="6863163" y="3206934"/>
            <a:ext cx="2891890" cy="2642686"/>
            <a:chOff x="7355300" y="3662050"/>
            <a:chExt cx="2475510" cy="2262186"/>
          </a:xfrm>
        </p:grpSpPr>
        <p:sp>
          <p:nvSpPr>
            <p:cNvPr id="130" name="Google Shape;130;p11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1683000" y="1671025"/>
            <a:ext cx="5778000" cy="13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subTitle"/>
          </p:nvPr>
        </p:nvSpPr>
        <p:spPr>
          <a:xfrm>
            <a:off x="1683000" y="3024625"/>
            <a:ext cx="57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/>
          <p:nvPr/>
        </p:nvSpPr>
        <p:spPr>
          <a:xfrm>
            <a:off x="1" y="3726"/>
            <a:ext cx="4053042" cy="2157288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flipH="1">
            <a:off x="94650" y="-591087"/>
            <a:ext cx="2475510" cy="2262186"/>
            <a:chOff x="7355300" y="3662050"/>
            <a:chExt cx="2475510" cy="2262186"/>
          </a:xfrm>
        </p:grpSpPr>
        <p:sp>
          <p:nvSpPr>
            <p:cNvPr id="140" name="Google Shape;140;p1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3"/>
          <p:cNvSpPr/>
          <p:nvPr/>
        </p:nvSpPr>
        <p:spPr>
          <a:xfrm>
            <a:off x="6981627" y="3283501"/>
            <a:ext cx="2162379" cy="1860007"/>
          </a:xfrm>
          <a:custGeom>
            <a:rect b="b" l="l" r="r" t="t"/>
            <a:pathLst>
              <a:path extrusionOk="0" h="39455" w="45869">
                <a:moveTo>
                  <a:pt x="45868" y="1"/>
                </a:moveTo>
                <a:cubicBezTo>
                  <a:pt x="44865" y="1"/>
                  <a:pt x="43832" y="61"/>
                  <a:pt x="42829" y="244"/>
                </a:cubicBezTo>
                <a:cubicBezTo>
                  <a:pt x="35868" y="1217"/>
                  <a:pt x="29546" y="5107"/>
                  <a:pt x="24895" y="10366"/>
                </a:cubicBezTo>
                <a:cubicBezTo>
                  <a:pt x="21825" y="13922"/>
                  <a:pt x="19089" y="18329"/>
                  <a:pt x="14530" y="19575"/>
                </a:cubicBezTo>
                <a:cubicBezTo>
                  <a:pt x="12038" y="20244"/>
                  <a:pt x="9241" y="19819"/>
                  <a:pt x="6962" y="21004"/>
                </a:cubicBezTo>
                <a:cubicBezTo>
                  <a:pt x="4104" y="22463"/>
                  <a:pt x="2858" y="25867"/>
                  <a:pt x="2372" y="29059"/>
                </a:cubicBezTo>
                <a:cubicBezTo>
                  <a:pt x="1916" y="32250"/>
                  <a:pt x="1946" y="35594"/>
                  <a:pt x="548" y="38481"/>
                </a:cubicBezTo>
                <a:cubicBezTo>
                  <a:pt x="396" y="38846"/>
                  <a:pt x="214" y="39120"/>
                  <a:pt x="1" y="39454"/>
                </a:cubicBezTo>
                <a:lnTo>
                  <a:pt x="45868" y="39454"/>
                </a:lnTo>
                <a:lnTo>
                  <a:pt x="45868" y="39363"/>
                </a:lnTo>
                <a:lnTo>
                  <a:pt x="458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3"/>
          <p:cNvGrpSpPr/>
          <p:nvPr/>
        </p:nvGrpSpPr>
        <p:grpSpPr>
          <a:xfrm flipH="1" rot="10800000">
            <a:off x="7649721" y="3677050"/>
            <a:ext cx="2475510" cy="2262186"/>
            <a:chOff x="7355300" y="3662050"/>
            <a:chExt cx="2475510" cy="2262186"/>
          </a:xfrm>
        </p:grpSpPr>
        <p:sp>
          <p:nvSpPr>
            <p:cNvPr id="146" name="Google Shape;146;p1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type="title"/>
          </p:nvPr>
        </p:nvSpPr>
        <p:spPr>
          <a:xfrm>
            <a:off x="7200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13"/>
          <p:cNvSpPr txBox="1"/>
          <p:nvPr>
            <p:ph hasCustomPrompt="1" idx="2" type="title"/>
          </p:nvPr>
        </p:nvSpPr>
        <p:spPr>
          <a:xfrm>
            <a:off x="1591200" y="15631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1" type="subTitle"/>
          </p:nvPr>
        </p:nvSpPr>
        <p:spPr>
          <a:xfrm>
            <a:off x="720000" y="23161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3" type="title"/>
          </p:nvPr>
        </p:nvSpPr>
        <p:spPr>
          <a:xfrm>
            <a:off x="34488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4" type="title"/>
          </p:nvPr>
        </p:nvSpPr>
        <p:spPr>
          <a:xfrm>
            <a:off x="4320000" y="15631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5" type="subTitle"/>
          </p:nvPr>
        </p:nvSpPr>
        <p:spPr>
          <a:xfrm>
            <a:off x="3448800" y="23161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6" type="title"/>
          </p:nvPr>
        </p:nvSpPr>
        <p:spPr>
          <a:xfrm>
            <a:off x="6177600" y="19777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7" type="title"/>
          </p:nvPr>
        </p:nvSpPr>
        <p:spPr>
          <a:xfrm>
            <a:off x="7048800" y="15631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idx="8" type="subTitle"/>
          </p:nvPr>
        </p:nvSpPr>
        <p:spPr>
          <a:xfrm>
            <a:off x="6177600" y="23161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idx="9" type="title"/>
          </p:nvPr>
        </p:nvSpPr>
        <p:spPr>
          <a:xfrm>
            <a:off x="7200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3"/>
          <p:cNvSpPr txBox="1"/>
          <p:nvPr>
            <p:ph hasCustomPrompt="1" idx="13" type="title"/>
          </p:nvPr>
        </p:nvSpPr>
        <p:spPr>
          <a:xfrm>
            <a:off x="1591200" y="33465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idx="14" type="subTitle"/>
          </p:nvPr>
        </p:nvSpPr>
        <p:spPr>
          <a:xfrm>
            <a:off x="720000" y="4099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15" type="title"/>
          </p:nvPr>
        </p:nvSpPr>
        <p:spPr>
          <a:xfrm>
            <a:off x="34488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13"/>
          <p:cNvSpPr txBox="1"/>
          <p:nvPr>
            <p:ph hasCustomPrompt="1" idx="16" type="title"/>
          </p:nvPr>
        </p:nvSpPr>
        <p:spPr>
          <a:xfrm>
            <a:off x="4320000" y="33465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/>
          <p:nvPr>
            <p:ph idx="17" type="subTitle"/>
          </p:nvPr>
        </p:nvSpPr>
        <p:spPr>
          <a:xfrm>
            <a:off x="3448800" y="4099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18" type="title"/>
          </p:nvPr>
        </p:nvSpPr>
        <p:spPr>
          <a:xfrm>
            <a:off x="6177600" y="37611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13"/>
          <p:cNvSpPr txBox="1"/>
          <p:nvPr>
            <p:ph hasCustomPrompt="1" idx="19" type="title"/>
          </p:nvPr>
        </p:nvSpPr>
        <p:spPr>
          <a:xfrm>
            <a:off x="7048800" y="33465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/>
          <p:nvPr>
            <p:ph idx="20" type="subTitle"/>
          </p:nvPr>
        </p:nvSpPr>
        <p:spPr>
          <a:xfrm>
            <a:off x="6177600" y="4099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21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0" y="0"/>
            <a:ext cx="3996455" cy="3024141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4"/>
          <p:cNvGrpSpPr/>
          <p:nvPr/>
        </p:nvGrpSpPr>
        <p:grpSpPr>
          <a:xfrm flipH="1">
            <a:off x="-388012" y="-458166"/>
            <a:ext cx="2891890" cy="2642686"/>
            <a:chOff x="7355300" y="3662050"/>
            <a:chExt cx="2475510" cy="2262186"/>
          </a:xfrm>
        </p:grpSpPr>
        <p:sp>
          <p:nvSpPr>
            <p:cNvPr id="172" name="Google Shape;172;p1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4"/>
          <p:cNvSpPr/>
          <p:nvPr/>
        </p:nvSpPr>
        <p:spPr>
          <a:xfrm>
            <a:off x="5526776" y="2119375"/>
            <a:ext cx="3617200" cy="3024120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4"/>
          <p:cNvGrpSpPr/>
          <p:nvPr/>
        </p:nvGrpSpPr>
        <p:grpSpPr>
          <a:xfrm>
            <a:off x="7278585" y="3458263"/>
            <a:ext cx="2893940" cy="2642686"/>
            <a:chOff x="7353545" y="3662050"/>
            <a:chExt cx="2477264" cy="2262186"/>
          </a:xfrm>
        </p:grpSpPr>
        <p:sp>
          <p:nvSpPr>
            <p:cNvPr id="178" name="Google Shape;178;p1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353545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title"/>
          </p:nvPr>
        </p:nvSpPr>
        <p:spPr>
          <a:xfrm>
            <a:off x="1598100" y="3222900"/>
            <a:ext cx="59478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>
            <a:off x="1598100" y="1191000"/>
            <a:ext cx="5947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5680591" y="1178273"/>
            <a:ext cx="3463418" cy="3965228"/>
          </a:xfrm>
          <a:custGeom>
            <a:rect b="b" l="l" r="r" t="t"/>
            <a:pathLst>
              <a:path extrusionOk="0" h="63128" w="55139">
                <a:moveTo>
                  <a:pt x="51236" y="0"/>
                </a:moveTo>
                <a:cubicBezTo>
                  <a:pt x="46307" y="0"/>
                  <a:pt x="42442" y="2833"/>
                  <a:pt x="42615" y="7929"/>
                </a:cubicBezTo>
                <a:cubicBezTo>
                  <a:pt x="42737" y="11030"/>
                  <a:pt x="44621" y="13735"/>
                  <a:pt x="46232" y="16379"/>
                </a:cubicBezTo>
                <a:cubicBezTo>
                  <a:pt x="47813" y="19054"/>
                  <a:pt x="49211" y="22215"/>
                  <a:pt x="48360" y="25164"/>
                </a:cubicBezTo>
                <a:cubicBezTo>
                  <a:pt x="47359" y="28578"/>
                  <a:pt x="45190" y="32105"/>
                  <a:pt x="38984" y="32105"/>
                </a:cubicBezTo>
                <a:cubicBezTo>
                  <a:pt x="38780" y="32105"/>
                  <a:pt x="38572" y="32102"/>
                  <a:pt x="38360" y="32094"/>
                </a:cubicBezTo>
                <a:cubicBezTo>
                  <a:pt x="34682" y="31942"/>
                  <a:pt x="31217" y="30453"/>
                  <a:pt x="27782" y="29054"/>
                </a:cubicBezTo>
                <a:cubicBezTo>
                  <a:pt x="25049" y="27908"/>
                  <a:pt x="22121" y="26878"/>
                  <a:pt x="19185" y="26878"/>
                </a:cubicBezTo>
                <a:cubicBezTo>
                  <a:pt x="18464" y="26878"/>
                  <a:pt x="17742" y="26941"/>
                  <a:pt x="17022" y="27079"/>
                </a:cubicBezTo>
                <a:cubicBezTo>
                  <a:pt x="11004" y="28143"/>
                  <a:pt x="6991" y="34161"/>
                  <a:pt x="5411" y="40088"/>
                </a:cubicBezTo>
                <a:cubicBezTo>
                  <a:pt x="3800" y="46015"/>
                  <a:pt x="3891" y="52337"/>
                  <a:pt x="2128" y="58234"/>
                </a:cubicBezTo>
                <a:cubicBezTo>
                  <a:pt x="1642" y="59906"/>
                  <a:pt x="912" y="61578"/>
                  <a:pt x="0" y="63128"/>
                </a:cubicBezTo>
                <a:lnTo>
                  <a:pt x="55138" y="63128"/>
                </a:lnTo>
                <a:lnTo>
                  <a:pt x="55138" y="63097"/>
                </a:lnTo>
                <a:lnTo>
                  <a:pt x="55138" y="574"/>
                </a:lnTo>
                <a:cubicBezTo>
                  <a:pt x="54165" y="270"/>
                  <a:pt x="53132" y="57"/>
                  <a:pt x="52068" y="27"/>
                </a:cubicBezTo>
                <a:cubicBezTo>
                  <a:pt x="51788" y="9"/>
                  <a:pt x="51511" y="0"/>
                  <a:pt x="51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0" y="100"/>
            <a:ext cx="3759328" cy="2000955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 flipH="1">
            <a:off x="-872550" y="-690450"/>
            <a:ext cx="2475510" cy="2262186"/>
            <a:chOff x="7355300" y="3662050"/>
            <a:chExt cx="2475510" cy="2262186"/>
          </a:xfrm>
        </p:grpSpPr>
        <p:sp>
          <p:nvSpPr>
            <p:cNvPr id="188" name="Google Shape;188;p1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7992371" y="4057100"/>
            <a:ext cx="1546317" cy="1537543"/>
            <a:chOff x="8068571" y="4057100"/>
            <a:chExt cx="1546317" cy="1537543"/>
          </a:xfrm>
        </p:grpSpPr>
        <p:sp>
          <p:nvSpPr>
            <p:cNvPr id="193" name="Google Shape;193;p15"/>
            <p:cNvSpPr/>
            <p:nvPr/>
          </p:nvSpPr>
          <p:spPr>
            <a:xfrm rot="10800000">
              <a:off x="8068571" y="4057100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rot="10800000">
              <a:off x="8338313" y="4305725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/>
          <p:nvPr/>
        </p:nvSpPr>
        <p:spPr>
          <a:xfrm>
            <a:off x="0" y="0"/>
            <a:ext cx="2763424" cy="1470871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6"/>
          <p:cNvGrpSpPr/>
          <p:nvPr/>
        </p:nvGrpSpPr>
        <p:grpSpPr>
          <a:xfrm flipH="1">
            <a:off x="-381000" y="-381000"/>
            <a:ext cx="1546317" cy="1537543"/>
            <a:chOff x="8068571" y="4057100"/>
            <a:chExt cx="1546317" cy="1537543"/>
          </a:xfrm>
        </p:grpSpPr>
        <p:sp>
          <p:nvSpPr>
            <p:cNvPr id="199" name="Google Shape;199;p16"/>
            <p:cNvSpPr/>
            <p:nvPr/>
          </p:nvSpPr>
          <p:spPr>
            <a:xfrm rot="10800000">
              <a:off x="8068571" y="4057100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rot="10800000">
              <a:off x="8338313" y="4305725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6"/>
          <p:cNvSpPr/>
          <p:nvPr/>
        </p:nvSpPr>
        <p:spPr>
          <a:xfrm rot="10800000">
            <a:off x="5384660" y="3142550"/>
            <a:ext cx="3759328" cy="2000955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3" name="Google Shape;203;p16"/>
          <p:cNvGrpSpPr/>
          <p:nvPr/>
        </p:nvGrpSpPr>
        <p:grpSpPr>
          <a:xfrm flipH="1">
            <a:off x="7205328" y="3952675"/>
            <a:ext cx="2475510" cy="2262186"/>
            <a:chOff x="7355300" y="3662050"/>
            <a:chExt cx="2475510" cy="2262186"/>
          </a:xfrm>
        </p:grpSpPr>
        <p:sp>
          <p:nvSpPr>
            <p:cNvPr id="204" name="Google Shape;204;p16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/>
          <p:nvPr/>
        </p:nvSpPr>
        <p:spPr>
          <a:xfrm flipH="1">
            <a:off x="67" y="1949525"/>
            <a:ext cx="2789758" cy="3193961"/>
          </a:xfrm>
          <a:custGeom>
            <a:rect b="b" l="l" r="r" t="t"/>
            <a:pathLst>
              <a:path extrusionOk="0" h="63128" w="55139">
                <a:moveTo>
                  <a:pt x="51236" y="0"/>
                </a:moveTo>
                <a:cubicBezTo>
                  <a:pt x="46307" y="0"/>
                  <a:pt x="42442" y="2833"/>
                  <a:pt x="42615" y="7929"/>
                </a:cubicBezTo>
                <a:cubicBezTo>
                  <a:pt x="42737" y="11030"/>
                  <a:pt x="44621" y="13735"/>
                  <a:pt x="46232" y="16379"/>
                </a:cubicBezTo>
                <a:cubicBezTo>
                  <a:pt x="47813" y="19054"/>
                  <a:pt x="49211" y="22215"/>
                  <a:pt x="48360" y="25164"/>
                </a:cubicBezTo>
                <a:cubicBezTo>
                  <a:pt x="47359" y="28578"/>
                  <a:pt x="45190" y="32105"/>
                  <a:pt x="38984" y="32105"/>
                </a:cubicBezTo>
                <a:cubicBezTo>
                  <a:pt x="38780" y="32105"/>
                  <a:pt x="38572" y="32102"/>
                  <a:pt x="38360" y="32094"/>
                </a:cubicBezTo>
                <a:cubicBezTo>
                  <a:pt x="34682" y="31942"/>
                  <a:pt x="31217" y="30453"/>
                  <a:pt x="27782" y="29054"/>
                </a:cubicBezTo>
                <a:cubicBezTo>
                  <a:pt x="25049" y="27908"/>
                  <a:pt x="22121" y="26878"/>
                  <a:pt x="19185" y="26878"/>
                </a:cubicBezTo>
                <a:cubicBezTo>
                  <a:pt x="18464" y="26878"/>
                  <a:pt x="17742" y="26941"/>
                  <a:pt x="17022" y="27079"/>
                </a:cubicBezTo>
                <a:cubicBezTo>
                  <a:pt x="11004" y="28143"/>
                  <a:pt x="6991" y="34161"/>
                  <a:pt x="5411" y="40088"/>
                </a:cubicBezTo>
                <a:cubicBezTo>
                  <a:pt x="3800" y="46015"/>
                  <a:pt x="3891" y="52337"/>
                  <a:pt x="2128" y="58234"/>
                </a:cubicBezTo>
                <a:cubicBezTo>
                  <a:pt x="1642" y="59906"/>
                  <a:pt x="912" y="61578"/>
                  <a:pt x="0" y="63128"/>
                </a:cubicBezTo>
                <a:lnTo>
                  <a:pt x="55138" y="63128"/>
                </a:lnTo>
                <a:lnTo>
                  <a:pt x="55138" y="63097"/>
                </a:lnTo>
                <a:lnTo>
                  <a:pt x="55138" y="574"/>
                </a:lnTo>
                <a:cubicBezTo>
                  <a:pt x="54165" y="270"/>
                  <a:pt x="53132" y="57"/>
                  <a:pt x="52068" y="27"/>
                </a:cubicBezTo>
                <a:cubicBezTo>
                  <a:pt x="51788" y="9"/>
                  <a:pt x="51511" y="0"/>
                  <a:pt x="51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7"/>
          <p:cNvGrpSpPr/>
          <p:nvPr/>
        </p:nvGrpSpPr>
        <p:grpSpPr>
          <a:xfrm rot="10800000">
            <a:off x="157196" y="3715325"/>
            <a:ext cx="2475510" cy="2262186"/>
            <a:chOff x="7355300" y="3662050"/>
            <a:chExt cx="2475510" cy="2262186"/>
          </a:xfrm>
        </p:grpSpPr>
        <p:sp>
          <p:nvSpPr>
            <p:cNvPr id="211" name="Google Shape;211;p17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7"/>
          <p:cNvSpPr/>
          <p:nvPr/>
        </p:nvSpPr>
        <p:spPr>
          <a:xfrm>
            <a:off x="6444754" y="0"/>
            <a:ext cx="2699306" cy="2873970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>
            <a:off x="7496300" y="-643125"/>
            <a:ext cx="2475510" cy="2262186"/>
            <a:chOff x="7355300" y="3662050"/>
            <a:chExt cx="2475510" cy="2262186"/>
          </a:xfrm>
        </p:grpSpPr>
        <p:sp>
          <p:nvSpPr>
            <p:cNvPr id="217" name="Google Shape;217;p17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7"/>
          <p:cNvSpPr txBox="1"/>
          <p:nvPr>
            <p:ph type="title"/>
          </p:nvPr>
        </p:nvSpPr>
        <p:spPr>
          <a:xfrm>
            <a:off x="720000" y="117135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2065175" y="1848150"/>
            <a:ext cx="50136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rot="10800000">
            <a:off x="5394256" y="6"/>
            <a:ext cx="3749744" cy="3358318"/>
          </a:xfrm>
          <a:custGeom>
            <a:rect b="b" l="l" r="r" t="t"/>
            <a:pathLst>
              <a:path extrusionOk="0" h="37296" w="41643">
                <a:moveTo>
                  <a:pt x="0" y="0"/>
                </a:moveTo>
                <a:lnTo>
                  <a:pt x="0" y="37296"/>
                </a:lnTo>
                <a:lnTo>
                  <a:pt x="41642" y="37296"/>
                </a:lnTo>
                <a:cubicBezTo>
                  <a:pt x="41125" y="35442"/>
                  <a:pt x="40122" y="33770"/>
                  <a:pt x="38603" y="32554"/>
                </a:cubicBezTo>
                <a:cubicBezTo>
                  <a:pt x="36475" y="30822"/>
                  <a:pt x="33709" y="30609"/>
                  <a:pt x="31156" y="29697"/>
                </a:cubicBezTo>
                <a:cubicBezTo>
                  <a:pt x="28602" y="28785"/>
                  <a:pt x="25958" y="26870"/>
                  <a:pt x="25046" y="24347"/>
                </a:cubicBezTo>
                <a:cubicBezTo>
                  <a:pt x="24043" y="21612"/>
                  <a:pt x="24590" y="18207"/>
                  <a:pt x="25715" y="15563"/>
                </a:cubicBezTo>
                <a:cubicBezTo>
                  <a:pt x="26870" y="12858"/>
                  <a:pt x="27842" y="9666"/>
                  <a:pt x="26353" y="7143"/>
                </a:cubicBezTo>
                <a:cubicBezTo>
                  <a:pt x="25107" y="5076"/>
                  <a:pt x="23253" y="4560"/>
                  <a:pt x="20821" y="4529"/>
                </a:cubicBezTo>
                <a:cubicBezTo>
                  <a:pt x="20762" y="4529"/>
                  <a:pt x="20703" y="4528"/>
                  <a:pt x="20644" y="4528"/>
                </a:cubicBezTo>
                <a:cubicBezTo>
                  <a:pt x="18273" y="4528"/>
                  <a:pt x="15929" y="5111"/>
                  <a:pt x="13557" y="5259"/>
                </a:cubicBezTo>
                <a:cubicBezTo>
                  <a:pt x="13260" y="5275"/>
                  <a:pt x="12964" y="5283"/>
                  <a:pt x="12668" y="5283"/>
                </a:cubicBezTo>
                <a:cubicBezTo>
                  <a:pt x="7963" y="5283"/>
                  <a:pt x="3403" y="3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8"/>
          <p:cNvGrpSpPr/>
          <p:nvPr/>
        </p:nvGrpSpPr>
        <p:grpSpPr>
          <a:xfrm flipH="1">
            <a:off x="7014113" y="-609591"/>
            <a:ext cx="2891890" cy="2642686"/>
            <a:chOff x="7355300" y="3662050"/>
            <a:chExt cx="2475510" cy="2262186"/>
          </a:xfrm>
        </p:grpSpPr>
        <p:sp>
          <p:nvSpPr>
            <p:cNvPr id="226" name="Google Shape;226;p18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8"/>
          <p:cNvSpPr/>
          <p:nvPr/>
        </p:nvSpPr>
        <p:spPr>
          <a:xfrm rot="10800000">
            <a:off x="4" y="1535164"/>
            <a:ext cx="3389056" cy="3608352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8"/>
          <p:cNvGrpSpPr/>
          <p:nvPr/>
        </p:nvGrpSpPr>
        <p:grpSpPr>
          <a:xfrm>
            <a:off x="-311803" y="3042326"/>
            <a:ext cx="2891890" cy="2642686"/>
            <a:chOff x="7355300" y="3662050"/>
            <a:chExt cx="2475510" cy="2262186"/>
          </a:xfrm>
        </p:grpSpPr>
        <p:sp>
          <p:nvSpPr>
            <p:cNvPr id="232" name="Google Shape;232;p18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969525" y="2889925"/>
            <a:ext cx="5205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969500" y="1536325"/>
            <a:ext cx="5205000" cy="13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0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 flipH="1">
            <a:off x="33" y="0"/>
            <a:ext cx="2527543" cy="2479512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19"/>
          <p:cNvGrpSpPr/>
          <p:nvPr/>
        </p:nvGrpSpPr>
        <p:grpSpPr>
          <a:xfrm rot="10800000">
            <a:off x="-1093704" y="-1014500"/>
            <a:ext cx="2475510" cy="2262186"/>
            <a:chOff x="7355300" y="3662050"/>
            <a:chExt cx="2475510" cy="2262186"/>
          </a:xfrm>
        </p:grpSpPr>
        <p:sp>
          <p:nvSpPr>
            <p:cNvPr id="241" name="Google Shape;241;p19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9"/>
          <p:cNvSpPr/>
          <p:nvPr/>
        </p:nvSpPr>
        <p:spPr>
          <a:xfrm>
            <a:off x="5143248" y="1702177"/>
            <a:ext cx="4000809" cy="3441364"/>
          </a:xfrm>
          <a:custGeom>
            <a:rect b="b" l="l" r="r" t="t"/>
            <a:pathLst>
              <a:path extrusionOk="0" h="39455" w="45869">
                <a:moveTo>
                  <a:pt x="45868" y="1"/>
                </a:moveTo>
                <a:cubicBezTo>
                  <a:pt x="44865" y="1"/>
                  <a:pt x="43832" y="61"/>
                  <a:pt x="42829" y="244"/>
                </a:cubicBezTo>
                <a:cubicBezTo>
                  <a:pt x="35868" y="1217"/>
                  <a:pt x="29546" y="5107"/>
                  <a:pt x="24895" y="10366"/>
                </a:cubicBezTo>
                <a:cubicBezTo>
                  <a:pt x="21825" y="13922"/>
                  <a:pt x="19089" y="18329"/>
                  <a:pt x="14530" y="19575"/>
                </a:cubicBezTo>
                <a:cubicBezTo>
                  <a:pt x="12038" y="20244"/>
                  <a:pt x="9241" y="19819"/>
                  <a:pt x="6962" y="21004"/>
                </a:cubicBezTo>
                <a:cubicBezTo>
                  <a:pt x="4104" y="22463"/>
                  <a:pt x="2858" y="25867"/>
                  <a:pt x="2372" y="29059"/>
                </a:cubicBezTo>
                <a:cubicBezTo>
                  <a:pt x="1916" y="32250"/>
                  <a:pt x="1946" y="35594"/>
                  <a:pt x="548" y="38481"/>
                </a:cubicBezTo>
                <a:cubicBezTo>
                  <a:pt x="396" y="38846"/>
                  <a:pt x="214" y="39120"/>
                  <a:pt x="1" y="39454"/>
                </a:cubicBezTo>
                <a:lnTo>
                  <a:pt x="45868" y="39454"/>
                </a:lnTo>
                <a:lnTo>
                  <a:pt x="45868" y="39363"/>
                </a:lnTo>
                <a:lnTo>
                  <a:pt x="458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9"/>
          <p:cNvGrpSpPr/>
          <p:nvPr/>
        </p:nvGrpSpPr>
        <p:grpSpPr>
          <a:xfrm flipH="1">
            <a:off x="7205150" y="3441563"/>
            <a:ext cx="2475510" cy="2262186"/>
            <a:chOff x="7355300" y="3662050"/>
            <a:chExt cx="2475510" cy="2262186"/>
          </a:xfrm>
        </p:grpSpPr>
        <p:sp>
          <p:nvSpPr>
            <p:cNvPr id="247" name="Google Shape;247;p19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9"/>
          <p:cNvSpPr txBox="1"/>
          <p:nvPr>
            <p:ph idx="1" type="subTitle"/>
          </p:nvPr>
        </p:nvSpPr>
        <p:spPr>
          <a:xfrm>
            <a:off x="720000" y="2671850"/>
            <a:ext cx="288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2" name="Google Shape;252;p19"/>
          <p:cNvSpPr txBox="1"/>
          <p:nvPr>
            <p:ph type="title"/>
          </p:nvPr>
        </p:nvSpPr>
        <p:spPr>
          <a:xfrm>
            <a:off x="720000" y="1463275"/>
            <a:ext cx="28869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0" y="2695075"/>
            <a:ext cx="2990522" cy="2448475"/>
          </a:xfrm>
          <a:custGeom>
            <a:rect b="b" l="l" r="r" t="t"/>
            <a:pathLst>
              <a:path extrusionOk="0" h="22223" w="27144">
                <a:moveTo>
                  <a:pt x="8988" y="1"/>
                </a:moveTo>
                <a:cubicBezTo>
                  <a:pt x="8348" y="1"/>
                  <a:pt x="7699" y="126"/>
                  <a:pt x="7113" y="338"/>
                </a:cubicBezTo>
                <a:cubicBezTo>
                  <a:pt x="5623" y="794"/>
                  <a:pt x="4286" y="1645"/>
                  <a:pt x="2857" y="2162"/>
                </a:cubicBezTo>
                <a:cubicBezTo>
                  <a:pt x="1945" y="2466"/>
                  <a:pt x="942" y="2618"/>
                  <a:pt x="0" y="2618"/>
                </a:cubicBezTo>
                <a:lnTo>
                  <a:pt x="0" y="22223"/>
                </a:lnTo>
                <a:lnTo>
                  <a:pt x="27143" y="22223"/>
                </a:lnTo>
                <a:cubicBezTo>
                  <a:pt x="26596" y="21007"/>
                  <a:pt x="25776" y="19913"/>
                  <a:pt x="24803" y="19031"/>
                </a:cubicBezTo>
                <a:cubicBezTo>
                  <a:pt x="22736" y="17086"/>
                  <a:pt x="20152" y="15840"/>
                  <a:pt x="17782" y="14229"/>
                </a:cubicBezTo>
                <a:cubicBezTo>
                  <a:pt x="15471" y="12587"/>
                  <a:pt x="13253" y="10399"/>
                  <a:pt x="12857" y="7572"/>
                </a:cubicBezTo>
                <a:cubicBezTo>
                  <a:pt x="12462" y="5262"/>
                  <a:pt x="13192" y="2496"/>
                  <a:pt x="11490" y="885"/>
                </a:cubicBezTo>
                <a:cubicBezTo>
                  <a:pt x="10809" y="258"/>
                  <a:pt x="9907" y="1"/>
                  <a:pt x="89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 rot="10800000">
            <a:off x="-533404" y="3262325"/>
            <a:ext cx="2475510" cy="2262186"/>
            <a:chOff x="7355300" y="3662050"/>
            <a:chExt cx="2475510" cy="2262186"/>
          </a:xfrm>
        </p:grpSpPr>
        <p:sp>
          <p:nvSpPr>
            <p:cNvPr id="256" name="Google Shape;256;p20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0"/>
          <p:cNvSpPr/>
          <p:nvPr/>
        </p:nvSpPr>
        <p:spPr>
          <a:xfrm>
            <a:off x="6309429" y="0"/>
            <a:ext cx="2834579" cy="3017997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20"/>
          <p:cNvGrpSpPr/>
          <p:nvPr/>
        </p:nvGrpSpPr>
        <p:grpSpPr>
          <a:xfrm>
            <a:off x="7278096" y="-152400"/>
            <a:ext cx="2475510" cy="2262186"/>
            <a:chOff x="7355300" y="3662050"/>
            <a:chExt cx="2475510" cy="2262186"/>
          </a:xfrm>
        </p:grpSpPr>
        <p:sp>
          <p:nvSpPr>
            <p:cNvPr id="262" name="Google Shape;262;p20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0"/>
          <p:cNvSpPr txBox="1"/>
          <p:nvPr>
            <p:ph idx="1" type="subTitle"/>
          </p:nvPr>
        </p:nvSpPr>
        <p:spPr>
          <a:xfrm>
            <a:off x="4801050" y="2366025"/>
            <a:ext cx="288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20"/>
          <p:cNvSpPr txBox="1"/>
          <p:nvPr>
            <p:ph type="title"/>
          </p:nvPr>
        </p:nvSpPr>
        <p:spPr>
          <a:xfrm>
            <a:off x="4801050" y="1767500"/>
            <a:ext cx="28872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6116600" y="1027500"/>
            <a:ext cx="10152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6628550" y="0"/>
            <a:ext cx="2515411" cy="2678176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10800000">
            <a:off x="7131796" y="-591087"/>
            <a:ext cx="2475510" cy="2262186"/>
            <a:chOff x="7355300" y="3662050"/>
            <a:chExt cx="2475510" cy="2262186"/>
          </a:xfrm>
        </p:grpSpPr>
        <p:sp>
          <p:nvSpPr>
            <p:cNvPr id="27" name="Google Shape;27;p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3"/>
          <p:cNvSpPr/>
          <p:nvPr/>
        </p:nvSpPr>
        <p:spPr>
          <a:xfrm>
            <a:off x="0" y="757100"/>
            <a:ext cx="4897633" cy="4386383"/>
          </a:xfrm>
          <a:custGeom>
            <a:rect b="b" l="l" r="r" t="t"/>
            <a:pathLst>
              <a:path extrusionOk="0" h="37296" w="41643">
                <a:moveTo>
                  <a:pt x="0" y="0"/>
                </a:moveTo>
                <a:lnTo>
                  <a:pt x="0" y="37296"/>
                </a:lnTo>
                <a:lnTo>
                  <a:pt x="41642" y="37296"/>
                </a:lnTo>
                <a:cubicBezTo>
                  <a:pt x="41125" y="35442"/>
                  <a:pt x="40122" y="33770"/>
                  <a:pt x="38603" y="32554"/>
                </a:cubicBezTo>
                <a:cubicBezTo>
                  <a:pt x="36475" y="30822"/>
                  <a:pt x="33709" y="30609"/>
                  <a:pt x="31156" y="29697"/>
                </a:cubicBezTo>
                <a:cubicBezTo>
                  <a:pt x="28602" y="28785"/>
                  <a:pt x="25958" y="26870"/>
                  <a:pt x="25046" y="24347"/>
                </a:cubicBezTo>
                <a:cubicBezTo>
                  <a:pt x="24043" y="21612"/>
                  <a:pt x="24590" y="18207"/>
                  <a:pt x="25715" y="15563"/>
                </a:cubicBezTo>
                <a:cubicBezTo>
                  <a:pt x="26870" y="12858"/>
                  <a:pt x="27842" y="9666"/>
                  <a:pt x="26353" y="7143"/>
                </a:cubicBezTo>
                <a:cubicBezTo>
                  <a:pt x="25107" y="5076"/>
                  <a:pt x="23253" y="4560"/>
                  <a:pt x="20821" y="4529"/>
                </a:cubicBezTo>
                <a:cubicBezTo>
                  <a:pt x="20762" y="4529"/>
                  <a:pt x="20703" y="4528"/>
                  <a:pt x="20644" y="4528"/>
                </a:cubicBezTo>
                <a:cubicBezTo>
                  <a:pt x="18273" y="4528"/>
                  <a:pt x="15929" y="5111"/>
                  <a:pt x="13557" y="5259"/>
                </a:cubicBezTo>
                <a:cubicBezTo>
                  <a:pt x="13260" y="5275"/>
                  <a:pt x="12964" y="5283"/>
                  <a:pt x="12668" y="5283"/>
                </a:cubicBezTo>
                <a:cubicBezTo>
                  <a:pt x="7963" y="5283"/>
                  <a:pt x="3403" y="3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4824300" y="1780500"/>
            <a:ext cx="3599700" cy="16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5206300" y="3472500"/>
            <a:ext cx="2835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0" y="0"/>
            <a:ext cx="3914479" cy="2962109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1"/>
          <p:cNvGrpSpPr/>
          <p:nvPr/>
        </p:nvGrpSpPr>
        <p:grpSpPr>
          <a:xfrm flipH="1" rot="10800000">
            <a:off x="-425775" y="-591087"/>
            <a:ext cx="2475510" cy="2262186"/>
            <a:chOff x="7355300" y="3662050"/>
            <a:chExt cx="2475510" cy="2262186"/>
          </a:xfrm>
        </p:grpSpPr>
        <p:sp>
          <p:nvSpPr>
            <p:cNvPr id="271" name="Google Shape;271;p21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1"/>
          <p:cNvSpPr/>
          <p:nvPr/>
        </p:nvSpPr>
        <p:spPr>
          <a:xfrm>
            <a:off x="4689079" y="969750"/>
            <a:ext cx="4454893" cy="4173730"/>
          </a:xfrm>
          <a:custGeom>
            <a:rect b="b" l="l" r="r" t="t"/>
            <a:pathLst>
              <a:path extrusionOk="0" h="26542" w="28330">
                <a:moveTo>
                  <a:pt x="27010" y="0"/>
                </a:moveTo>
                <a:cubicBezTo>
                  <a:pt x="25536" y="0"/>
                  <a:pt x="24091" y="487"/>
                  <a:pt x="23132" y="1587"/>
                </a:cubicBezTo>
                <a:cubicBezTo>
                  <a:pt x="21612" y="3289"/>
                  <a:pt x="21703" y="5903"/>
                  <a:pt x="20639" y="7879"/>
                </a:cubicBezTo>
                <a:cubicBezTo>
                  <a:pt x="19180" y="10493"/>
                  <a:pt x="16019" y="11648"/>
                  <a:pt x="13131" y="12408"/>
                </a:cubicBezTo>
                <a:cubicBezTo>
                  <a:pt x="10244" y="13198"/>
                  <a:pt x="7113" y="13958"/>
                  <a:pt x="5198" y="16329"/>
                </a:cubicBezTo>
                <a:cubicBezTo>
                  <a:pt x="3557" y="18335"/>
                  <a:pt x="3222" y="21131"/>
                  <a:pt x="2128" y="23502"/>
                </a:cubicBezTo>
                <a:cubicBezTo>
                  <a:pt x="1581" y="24627"/>
                  <a:pt x="882" y="25660"/>
                  <a:pt x="1" y="26542"/>
                </a:cubicBezTo>
                <a:lnTo>
                  <a:pt x="28329" y="26542"/>
                </a:lnTo>
                <a:lnTo>
                  <a:pt x="28329" y="128"/>
                </a:lnTo>
                <a:cubicBezTo>
                  <a:pt x="27895" y="44"/>
                  <a:pt x="27451" y="0"/>
                  <a:pt x="27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 rot="10800000">
            <a:off x="7278096" y="3338525"/>
            <a:ext cx="2475510" cy="2262186"/>
            <a:chOff x="7355300" y="3662050"/>
            <a:chExt cx="2475510" cy="2262186"/>
          </a:xfrm>
        </p:grpSpPr>
        <p:sp>
          <p:nvSpPr>
            <p:cNvPr id="277" name="Google Shape;277;p21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1"/>
          <p:cNvSpPr txBox="1"/>
          <p:nvPr>
            <p:ph idx="1" type="subTitle"/>
          </p:nvPr>
        </p:nvSpPr>
        <p:spPr>
          <a:xfrm>
            <a:off x="1455750" y="2364925"/>
            <a:ext cx="288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21"/>
          <p:cNvSpPr txBox="1"/>
          <p:nvPr>
            <p:ph type="title"/>
          </p:nvPr>
        </p:nvSpPr>
        <p:spPr>
          <a:xfrm>
            <a:off x="1455750" y="1767600"/>
            <a:ext cx="28872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/>
          <p:nvPr/>
        </p:nvSpPr>
        <p:spPr>
          <a:xfrm>
            <a:off x="6312009" y="4900"/>
            <a:ext cx="2831980" cy="3015229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2"/>
          <p:cNvGrpSpPr/>
          <p:nvPr/>
        </p:nvGrpSpPr>
        <p:grpSpPr>
          <a:xfrm rot="10800000">
            <a:off x="7125696" y="-528512"/>
            <a:ext cx="2475510" cy="2262186"/>
            <a:chOff x="7355300" y="3662050"/>
            <a:chExt cx="2475510" cy="2262186"/>
          </a:xfrm>
        </p:grpSpPr>
        <p:sp>
          <p:nvSpPr>
            <p:cNvPr id="286" name="Google Shape;286;p22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2"/>
          <p:cNvSpPr/>
          <p:nvPr/>
        </p:nvSpPr>
        <p:spPr>
          <a:xfrm>
            <a:off x="-8" y="3509340"/>
            <a:ext cx="1996034" cy="1634168"/>
          </a:xfrm>
          <a:custGeom>
            <a:rect b="b" l="l" r="r" t="t"/>
            <a:pathLst>
              <a:path extrusionOk="0" h="22223" w="27144">
                <a:moveTo>
                  <a:pt x="8988" y="1"/>
                </a:moveTo>
                <a:cubicBezTo>
                  <a:pt x="8348" y="1"/>
                  <a:pt x="7699" y="126"/>
                  <a:pt x="7113" y="338"/>
                </a:cubicBezTo>
                <a:cubicBezTo>
                  <a:pt x="5623" y="794"/>
                  <a:pt x="4286" y="1645"/>
                  <a:pt x="2857" y="2162"/>
                </a:cubicBezTo>
                <a:cubicBezTo>
                  <a:pt x="1945" y="2466"/>
                  <a:pt x="942" y="2618"/>
                  <a:pt x="0" y="2618"/>
                </a:cubicBezTo>
                <a:lnTo>
                  <a:pt x="0" y="22223"/>
                </a:lnTo>
                <a:lnTo>
                  <a:pt x="27143" y="22223"/>
                </a:lnTo>
                <a:cubicBezTo>
                  <a:pt x="26596" y="21007"/>
                  <a:pt x="25776" y="19913"/>
                  <a:pt x="24803" y="19031"/>
                </a:cubicBezTo>
                <a:cubicBezTo>
                  <a:pt x="22736" y="17086"/>
                  <a:pt x="20152" y="15840"/>
                  <a:pt x="17782" y="14229"/>
                </a:cubicBezTo>
                <a:cubicBezTo>
                  <a:pt x="15471" y="12587"/>
                  <a:pt x="13253" y="10399"/>
                  <a:pt x="12857" y="7572"/>
                </a:cubicBezTo>
                <a:cubicBezTo>
                  <a:pt x="12462" y="5262"/>
                  <a:pt x="13192" y="2496"/>
                  <a:pt x="11490" y="885"/>
                </a:cubicBezTo>
                <a:cubicBezTo>
                  <a:pt x="10809" y="258"/>
                  <a:pt x="9907" y="1"/>
                  <a:pt x="89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-151897" y="4252925"/>
            <a:ext cx="1179606" cy="1183126"/>
            <a:chOff x="-151897" y="4252925"/>
            <a:chExt cx="1179606" cy="1183126"/>
          </a:xfrm>
        </p:grpSpPr>
        <p:sp>
          <p:nvSpPr>
            <p:cNvPr id="292" name="Google Shape;292;p22"/>
            <p:cNvSpPr/>
            <p:nvPr/>
          </p:nvSpPr>
          <p:spPr>
            <a:xfrm flipH="1">
              <a:off x="-151897" y="4252925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flipH="1">
              <a:off x="49084" y="4459208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2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1" type="body"/>
          </p:nvPr>
        </p:nvSpPr>
        <p:spPr>
          <a:xfrm>
            <a:off x="720000" y="1216800"/>
            <a:ext cx="36603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6" name="Google Shape;296;p22"/>
          <p:cNvSpPr txBox="1"/>
          <p:nvPr>
            <p:ph idx="2" type="body"/>
          </p:nvPr>
        </p:nvSpPr>
        <p:spPr>
          <a:xfrm>
            <a:off x="4763740" y="1216800"/>
            <a:ext cx="36603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Char char="●"/>
              <a:defRPr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/>
          <p:nvPr/>
        </p:nvSpPr>
        <p:spPr>
          <a:xfrm>
            <a:off x="1" y="2403125"/>
            <a:ext cx="3065133" cy="2745172"/>
          </a:xfrm>
          <a:custGeom>
            <a:rect b="b" l="l" r="r" t="t"/>
            <a:pathLst>
              <a:path extrusionOk="0" h="37296" w="41643">
                <a:moveTo>
                  <a:pt x="0" y="0"/>
                </a:moveTo>
                <a:lnTo>
                  <a:pt x="0" y="37296"/>
                </a:lnTo>
                <a:lnTo>
                  <a:pt x="41642" y="37296"/>
                </a:lnTo>
                <a:cubicBezTo>
                  <a:pt x="41125" y="35442"/>
                  <a:pt x="40122" y="33770"/>
                  <a:pt x="38603" y="32554"/>
                </a:cubicBezTo>
                <a:cubicBezTo>
                  <a:pt x="36475" y="30822"/>
                  <a:pt x="33709" y="30609"/>
                  <a:pt x="31156" y="29697"/>
                </a:cubicBezTo>
                <a:cubicBezTo>
                  <a:pt x="28602" y="28785"/>
                  <a:pt x="25958" y="26870"/>
                  <a:pt x="25046" y="24347"/>
                </a:cubicBezTo>
                <a:cubicBezTo>
                  <a:pt x="24043" y="21612"/>
                  <a:pt x="24590" y="18207"/>
                  <a:pt x="25715" y="15563"/>
                </a:cubicBezTo>
                <a:cubicBezTo>
                  <a:pt x="26870" y="12858"/>
                  <a:pt x="27842" y="9666"/>
                  <a:pt x="26353" y="7143"/>
                </a:cubicBezTo>
                <a:cubicBezTo>
                  <a:pt x="25107" y="5076"/>
                  <a:pt x="23253" y="4560"/>
                  <a:pt x="20821" y="4529"/>
                </a:cubicBezTo>
                <a:cubicBezTo>
                  <a:pt x="20762" y="4529"/>
                  <a:pt x="20703" y="4528"/>
                  <a:pt x="20644" y="4528"/>
                </a:cubicBezTo>
                <a:cubicBezTo>
                  <a:pt x="18273" y="4528"/>
                  <a:pt x="15929" y="5111"/>
                  <a:pt x="13557" y="5259"/>
                </a:cubicBezTo>
                <a:cubicBezTo>
                  <a:pt x="13260" y="5275"/>
                  <a:pt x="12964" y="5283"/>
                  <a:pt x="12668" y="5283"/>
                </a:cubicBezTo>
                <a:cubicBezTo>
                  <a:pt x="7963" y="5283"/>
                  <a:pt x="3403" y="3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3"/>
          <p:cNvGrpSpPr/>
          <p:nvPr/>
        </p:nvGrpSpPr>
        <p:grpSpPr>
          <a:xfrm>
            <a:off x="-462150" y="3496863"/>
            <a:ext cx="2475510" cy="2262186"/>
            <a:chOff x="7355300" y="3662050"/>
            <a:chExt cx="2475510" cy="2262186"/>
          </a:xfrm>
        </p:grpSpPr>
        <p:sp>
          <p:nvSpPr>
            <p:cNvPr id="300" name="Google Shape;300;p2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3"/>
          <p:cNvSpPr/>
          <p:nvPr/>
        </p:nvSpPr>
        <p:spPr>
          <a:xfrm>
            <a:off x="6309319" y="4780"/>
            <a:ext cx="2834676" cy="3018099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3"/>
          <p:cNvGrpSpPr/>
          <p:nvPr/>
        </p:nvGrpSpPr>
        <p:grpSpPr>
          <a:xfrm flipH="1" rot="10800000">
            <a:off x="7747550" y="-877400"/>
            <a:ext cx="2475510" cy="2262186"/>
            <a:chOff x="7355300" y="3662050"/>
            <a:chExt cx="2475510" cy="2262186"/>
          </a:xfrm>
        </p:grpSpPr>
        <p:sp>
          <p:nvSpPr>
            <p:cNvPr id="306" name="Google Shape;306;p2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3"/>
          <p:cNvSpPr txBox="1"/>
          <p:nvPr>
            <p:ph idx="1" type="subTitle"/>
          </p:nvPr>
        </p:nvSpPr>
        <p:spPr>
          <a:xfrm>
            <a:off x="1448426" y="2913300"/>
            <a:ext cx="3169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1" name="Google Shape;311;p23"/>
          <p:cNvSpPr txBox="1"/>
          <p:nvPr>
            <p:ph idx="2" type="subTitle"/>
          </p:nvPr>
        </p:nvSpPr>
        <p:spPr>
          <a:xfrm>
            <a:off x="1448517" y="1384775"/>
            <a:ext cx="3167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23"/>
          <p:cNvSpPr txBox="1"/>
          <p:nvPr>
            <p:ph idx="3" type="subTitle"/>
          </p:nvPr>
        </p:nvSpPr>
        <p:spPr>
          <a:xfrm>
            <a:off x="1446733" y="2574900"/>
            <a:ext cx="3169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23"/>
          <p:cNvSpPr txBox="1"/>
          <p:nvPr>
            <p:ph idx="4" type="subTitle"/>
          </p:nvPr>
        </p:nvSpPr>
        <p:spPr>
          <a:xfrm>
            <a:off x="1446825" y="1723175"/>
            <a:ext cx="3167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4" name="Google Shape;314;p23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>
            <a:off x="0" y="4900"/>
            <a:ext cx="3056762" cy="2313188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flipH="1" rot="10800000">
            <a:off x="-411100" y="-992525"/>
            <a:ext cx="2475510" cy="2262186"/>
            <a:chOff x="7355300" y="3662050"/>
            <a:chExt cx="2475510" cy="2262186"/>
          </a:xfrm>
        </p:grpSpPr>
        <p:sp>
          <p:nvSpPr>
            <p:cNvPr id="318" name="Google Shape;318;p2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4"/>
          <p:cNvSpPr/>
          <p:nvPr/>
        </p:nvSpPr>
        <p:spPr>
          <a:xfrm>
            <a:off x="7625776" y="3782735"/>
            <a:ext cx="1518240" cy="1360769"/>
          </a:xfrm>
          <a:custGeom>
            <a:rect b="b" l="l" r="r" t="t"/>
            <a:pathLst>
              <a:path extrusionOk="0" h="23892" w="26658">
                <a:moveTo>
                  <a:pt x="26657" y="1"/>
                </a:moveTo>
                <a:cubicBezTo>
                  <a:pt x="24712" y="183"/>
                  <a:pt x="22858" y="913"/>
                  <a:pt x="21369" y="2159"/>
                </a:cubicBezTo>
                <a:cubicBezTo>
                  <a:pt x="19058" y="4134"/>
                  <a:pt x="17934" y="7083"/>
                  <a:pt x="16657" y="9818"/>
                </a:cubicBezTo>
                <a:cubicBezTo>
                  <a:pt x="15350" y="12554"/>
                  <a:pt x="13587" y="15381"/>
                  <a:pt x="10730" y="16414"/>
                </a:cubicBezTo>
                <a:cubicBezTo>
                  <a:pt x="8754" y="17113"/>
                  <a:pt x="6475" y="16840"/>
                  <a:pt x="4620" y="17812"/>
                </a:cubicBezTo>
                <a:cubicBezTo>
                  <a:pt x="2493" y="18907"/>
                  <a:pt x="1429" y="21338"/>
                  <a:pt x="274" y="23436"/>
                </a:cubicBezTo>
                <a:cubicBezTo>
                  <a:pt x="213" y="23588"/>
                  <a:pt x="92" y="23740"/>
                  <a:pt x="0" y="23892"/>
                </a:cubicBezTo>
                <a:lnTo>
                  <a:pt x="26657" y="23892"/>
                </a:lnTo>
                <a:lnTo>
                  <a:pt x="266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24"/>
          <p:cNvGrpSpPr/>
          <p:nvPr/>
        </p:nvGrpSpPr>
        <p:grpSpPr>
          <a:xfrm>
            <a:off x="8423999" y="4527310"/>
            <a:ext cx="1179606" cy="1183126"/>
            <a:chOff x="10733274" y="-70390"/>
            <a:chExt cx="1179606" cy="1183126"/>
          </a:xfrm>
        </p:grpSpPr>
        <p:sp>
          <p:nvSpPr>
            <p:cNvPr id="324" name="Google Shape;324;p24"/>
            <p:cNvSpPr/>
            <p:nvPr/>
          </p:nvSpPr>
          <p:spPr>
            <a:xfrm rot="10800000">
              <a:off x="10733274" y="-7039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 rot="10800000">
              <a:off x="10934255" y="125337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4"/>
          <p:cNvSpPr txBox="1"/>
          <p:nvPr>
            <p:ph type="title"/>
          </p:nvPr>
        </p:nvSpPr>
        <p:spPr>
          <a:xfrm>
            <a:off x="720000" y="2041213"/>
            <a:ext cx="2246400" cy="431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24"/>
          <p:cNvSpPr txBox="1"/>
          <p:nvPr>
            <p:ph idx="1" type="subTitle"/>
          </p:nvPr>
        </p:nvSpPr>
        <p:spPr>
          <a:xfrm>
            <a:off x="720000" y="2472621"/>
            <a:ext cx="2246400" cy="1908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8" name="Google Shape;328;p24"/>
          <p:cNvSpPr txBox="1"/>
          <p:nvPr>
            <p:ph idx="2" type="title"/>
          </p:nvPr>
        </p:nvSpPr>
        <p:spPr>
          <a:xfrm>
            <a:off x="6177600" y="2041213"/>
            <a:ext cx="2246400" cy="431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9" name="Google Shape;329;p24"/>
          <p:cNvSpPr txBox="1"/>
          <p:nvPr>
            <p:ph idx="3" type="subTitle"/>
          </p:nvPr>
        </p:nvSpPr>
        <p:spPr>
          <a:xfrm>
            <a:off x="6177600" y="2472621"/>
            <a:ext cx="2246400" cy="1908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0" name="Google Shape;330;p24"/>
          <p:cNvSpPr txBox="1"/>
          <p:nvPr>
            <p:ph idx="4" type="title"/>
          </p:nvPr>
        </p:nvSpPr>
        <p:spPr>
          <a:xfrm>
            <a:off x="3448800" y="2041213"/>
            <a:ext cx="2246400" cy="431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1" name="Google Shape;331;p24"/>
          <p:cNvSpPr txBox="1"/>
          <p:nvPr>
            <p:ph idx="5" type="subTitle"/>
          </p:nvPr>
        </p:nvSpPr>
        <p:spPr>
          <a:xfrm>
            <a:off x="3448800" y="2472651"/>
            <a:ext cx="2246400" cy="1908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2" name="Google Shape;332;p24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/>
          <p:nvPr/>
        </p:nvSpPr>
        <p:spPr>
          <a:xfrm>
            <a:off x="6668524" y="3014182"/>
            <a:ext cx="2475550" cy="2129386"/>
          </a:xfrm>
          <a:custGeom>
            <a:rect b="b" l="l" r="r" t="t"/>
            <a:pathLst>
              <a:path extrusionOk="0" h="39455" w="45869">
                <a:moveTo>
                  <a:pt x="45868" y="1"/>
                </a:moveTo>
                <a:cubicBezTo>
                  <a:pt x="44865" y="1"/>
                  <a:pt x="43832" y="61"/>
                  <a:pt x="42829" y="244"/>
                </a:cubicBezTo>
                <a:cubicBezTo>
                  <a:pt x="35868" y="1217"/>
                  <a:pt x="29546" y="5107"/>
                  <a:pt x="24895" y="10366"/>
                </a:cubicBezTo>
                <a:cubicBezTo>
                  <a:pt x="21825" y="13922"/>
                  <a:pt x="19089" y="18329"/>
                  <a:pt x="14530" y="19575"/>
                </a:cubicBezTo>
                <a:cubicBezTo>
                  <a:pt x="12038" y="20244"/>
                  <a:pt x="9241" y="19819"/>
                  <a:pt x="6962" y="21004"/>
                </a:cubicBezTo>
                <a:cubicBezTo>
                  <a:pt x="4104" y="22463"/>
                  <a:pt x="2858" y="25867"/>
                  <a:pt x="2372" y="29059"/>
                </a:cubicBezTo>
                <a:cubicBezTo>
                  <a:pt x="1916" y="32250"/>
                  <a:pt x="1946" y="35594"/>
                  <a:pt x="548" y="38481"/>
                </a:cubicBezTo>
                <a:cubicBezTo>
                  <a:pt x="396" y="38846"/>
                  <a:pt x="214" y="39120"/>
                  <a:pt x="1" y="39454"/>
                </a:cubicBezTo>
                <a:lnTo>
                  <a:pt x="45868" y="39454"/>
                </a:lnTo>
                <a:lnTo>
                  <a:pt x="45868" y="39363"/>
                </a:lnTo>
                <a:lnTo>
                  <a:pt x="458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 flipH="1">
            <a:off x="-100" y="4944"/>
            <a:ext cx="2831980" cy="3015229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5"/>
          <p:cNvGrpSpPr/>
          <p:nvPr/>
        </p:nvGrpSpPr>
        <p:grpSpPr>
          <a:xfrm flipH="1" rot="10800000">
            <a:off x="-517750" y="-1121575"/>
            <a:ext cx="2475510" cy="2262186"/>
            <a:chOff x="7355300" y="3662050"/>
            <a:chExt cx="2475510" cy="2262186"/>
          </a:xfrm>
        </p:grpSpPr>
        <p:sp>
          <p:nvSpPr>
            <p:cNvPr id="337" name="Google Shape;337;p2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25"/>
          <p:cNvGrpSpPr/>
          <p:nvPr/>
        </p:nvGrpSpPr>
        <p:grpSpPr>
          <a:xfrm flipH="1">
            <a:off x="7225321" y="3496875"/>
            <a:ext cx="2475510" cy="2262186"/>
            <a:chOff x="7355300" y="3662050"/>
            <a:chExt cx="2475510" cy="2262186"/>
          </a:xfrm>
        </p:grpSpPr>
        <p:sp>
          <p:nvSpPr>
            <p:cNvPr id="342" name="Google Shape;342;p2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5"/>
          <p:cNvSpPr txBox="1"/>
          <p:nvPr>
            <p:ph type="title"/>
          </p:nvPr>
        </p:nvSpPr>
        <p:spPr>
          <a:xfrm>
            <a:off x="720000" y="2480837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25"/>
          <p:cNvSpPr txBox="1"/>
          <p:nvPr>
            <p:ph idx="1" type="subTitle"/>
          </p:nvPr>
        </p:nvSpPr>
        <p:spPr>
          <a:xfrm>
            <a:off x="720000" y="2819237"/>
            <a:ext cx="22464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8" name="Google Shape;348;p25"/>
          <p:cNvSpPr txBox="1"/>
          <p:nvPr>
            <p:ph idx="2" type="title"/>
          </p:nvPr>
        </p:nvSpPr>
        <p:spPr>
          <a:xfrm>
            <a:off x="6177600" y="2480837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5"/>
          <p:cNvSpPr txBox="1"/>
          <p:nvPr>
            <p:ph idx="3" type="subTitle"/>
          </p:nvPr>
        </p:nvSpPr>
        <p:spPr>
          <a:xfrm>
            <a:off x="6177600" y="2819237"/>
            <a:ext cx="22464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0" name="Google Shape;350;p25"/>
          <p:cNvSpPr txBox="1"/>
          <p:nvPr>
            <p:ph idx="4" type="title"/>
          </p:nvPr>
        </p:nvSpPr>
        <p:spPr>
          <a:xfrm>
            <a:off x="3448800" y="2480837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1" name="Google Shape;351;p25"/>
          <p:cNvSpPr txBox="1"/>
          <p:nvPr>
            <p:ph idx="5" type="subTitle"/>
          </p:nvPr>
        </p:nvSpPr>
        <p:spPr>
          <a:xfrm>
            <a:off x="3448800" y="2819250"/>
            <a:ext cx="22464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2" name="Google Shape;352;p25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5"/>
          <p:cNvSpPr txBox="1"/>
          <p:nvPr>
            <p:ph hasCustomPrompt="1" idx="7" type="title"/>
          </p:nvPr>
        </p:nvSpPr>
        <p:spPr>
          <a:xfrm>
            <a:off x="1591200" y="20616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4" name="Google Shape;354;p25"/>
          <p:cNvSpPr txBox="1"/>
          <p:nvPr>
            <p:ph hasCustomPrompt="1" idx="8" type="title"/>
          </p:nvPr>
        </p:nvSpPr>
        <p:spPr>
          <a:xfrm>
            <a:off x="4320000" y="20616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5" name="Google Shape;355;p25"/>
          <p:cNvSpPr txBox="1"/>
          <p:nvPr>
            <p:ph hasCustomPrompt="1" idx="9" type="title"/>
          </p:nvPr>
        </p:nvSpPr>
        <p:spPr>
          <a:xfrm>
            <a:off x="7048800" y="2061600"/>
            <a:ext cx="5040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/>
          <p:nvPr/>
        </p:nvSpPr>
        <p:spPr>
          <a:xfrm flipH="1">
            <a:off x="5946065" y="0"/>
            <a:ext cx="3197935" cy="1702146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6"/>
          <p:cNvGrpSpPr/>
          <p:nvPr/>
        </p:nvGrpSpPr>
        <p:grpSpPr>
          <a:xfrm>
            <a:off x="7033846" y="-913825"/>
            <a:ext cx="2475510" cy="2262186"/>
            <a:chOff x="7355300" y="3662050"/>
            <a:chExt cx="2475510" cy="2262186"/>
          </a:xfrm>
        </p:grpSpPr>
        <p:sp>
          <p:nvSpPr>
            <p:cNvPr id="359" name="Google Shape;359;p26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6"/>
          <p:cNvSpPr/>
          <p:nvPr/>
        </p:nvSpPr>
        <p:spPr>
          <a:xfrm flipH="1" rot="10800000">
            <a:off x="0" y="3489239"/>
            <a:ext cx="2186135" cy="1654261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26"/>
          <p:cNvGrpSpPr/>
          <p:nvPr/>
        </p:nvGrpSpPr>
        <p:grpSpPr>
          <a:xfrm>
            <a:off x="-566008" y="4179000"/>
            <a:ext cx="1546317" cy="1537543"/>
            <a:chOff x="-566008" y="4179000"/>
            <a:chExt cx="1546317" cy="1537543"/>
          </a:xfrm>
        </p:grpSpPr>
        <p:sp>
          <p:nvSpPr>
            <p:cNvPr id="365" name="Google Shape;365;p26"/>
            <p:cNvSpPr/>
            <p:nvPr/>
          </p:nvSpPr>
          <p:spPr>
            <a:xfrm flipH="1" rot="10800000">
              <a:off x="-566008" y="4179000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 flipH="1" rot="10800000">
              <a:off x="-315652" y="4427625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6"/>
          <p:cNvSpPr txBox="1"/>
          <p:nvPr>
            <p:ph type="title"/>
          </p:nvPr>
        </p:nvSpPr>
        <p:spPr>
          <a:xfrm>
            <a:off x="720000" y="3259162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26"/>
          <p:cNvSpPr txBox="1"/>
          <p:nvPr>
            <p:ph idx="1" type="subTitle"/>
          </p:nvPr>
        </p:nvSpPr>
        <p:spPr>
          <a:xfrm>
            <a:off x="720000" y="3597562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9" name="Google Shape;369;p26"/>
          <p:cNvSpPr txBox="1"/>
          <p:nvPr>
            <p:ph idx="2" type="title"/>
          </p:nvPr>
        </p:nvSpPr>
        <p:spPr>
          <a:xfrm>
            <a:off x="6177600" y="3259162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0" name="Google Shape;370;p26"/>
          <p:cNvSpPr txBox="1"/>
          <p:nvPr>
            <p:ph idx="3" type="subTitle"/>
          </p:nvPr>
        </p:nvSpPr>
        <p:spPr>
          <a:xfrm>
            <a:off x="6177600" y="3597562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1" name="Google Shape;371;p26"/>
          <p:cNvSpPr txBox="1"/>
          <p:nvPr>
            <p:ph idx="4" type="title"/>
          </p:nvPr>
        </p:nvSpPr>
        <p:spPr>
          <a:xfrm>
            <a:off x="3448800" y="3259162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2" name="Google Shape;372;p26"/>
          <p:cNvSpPr txBox="1"/>
          <p:nvPr>
            <p:ph idx="5" type="subTitle"/>
          </p:nvPr>
        </p:nvSpPr>
        <p:spPr>
          <a:xfrm>
            <a:off x="3448800" y="359757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3" name="Google Shape;373;p26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/>
          <p:nvPr/>
        </p:nvSpPr>
        <p:spPr>
          <a:xfrm>
            <a:off x="6309318" y="30"/>
            <a:ext cx="2834676" cy="3018099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27"/>
          <p:cNvGrpSpPr/>
          <p:nvPr/>
        </p:nvGrpSpPr>
        <p:grpSpPr>
          <a:xfrm>
            <a:off x="7978671" y="-304775"/>
            <a:ext cx="1546317" cy="1537543"/>
            <a:chOff x="6976821" y="-938875"/>
            <a:chExt cx="1546317" cy="1537543"/>
          </a:xfrm>
        </p:grpSpPr>
        <p:sp>
          <p:nvSpPr>
            <p:cNvPr id="377" name="Google Shape;377;p27"/>
            <p:cNvSpPr/>
            <p:nvPr/>
          </p:nvSpPr>
          <p:spPr>
            <a:xfrm rot="10800000">
              <a:off x="6976821" y="-938875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 rot="10800000">
              <a:off x="7246563" y="-690250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27"/>
          <p:cNvSpPr/>
          <p:nvPr/>
        </p:nvSpPr>
        <p:spPr>
          <a:xfrm>
            <a:off x="50" y="2708773"/>
            <a:ext cx="2718559" cy="2434776"/>
          </a:xfrm>
          <a:custGeom>
            <a:rect b="b" l="l" r="r" t="t"/>
            <a:pathLst>
              <a:path extrusionOk="0" h="37296" w="41643">
                <a:moveTo>
                  <a:pt x="0" y="0"/>
                </a:moveTo>
                <a:lnTo>
                  <a:pt x="0" y="37296"/>
                </a:lnTo>
                <a:lnTo>
                  <a:pt x="41642" y="37296"/>
                </a:lnTo>
                <a:cubicBezTo>
                  <a:pt x="41125" y="35442"/>
                  <a:pt x="40122" y="33770"/>
                  <a:pt x="38603" y="32554"/>
                </a:cubicBezTo>
                <a:cubicBezTo>
                  <a:pt x="36475" y="30822"/>
                  <a:pt x="33709" y="30609"/>
                  <a:pt x="31156" y="29697"/>
                </a:cubicBezTo>
                <a:cubicBezTo>
                  <a:pt x="28602" y="28785"/>
                  <a:pt x="25958" y="26870"/>
                  <a:pt x="25046" y="24347"/>
                </a:cubicBezTo>
                <a:cubicBezTo>
                  <a:pt x="24043" y="21612"/>
                  <a:pt x="24590" y="18207"/>
                  <a:pt x="25715" y="15563"/>
                </a:cubicBezTo>
                <a:cubicBezTo>
                  <a:pt x="26870" y="12858"/>
                  <a:pt x="27842" y="9666"/>
                  <a:pt x="26353" y="7143"/>
                </a:cubicBezTo>
                <a:cubicBezTo>
                  <a:pt x="25107" y="5076"/>
                  <a:pt x="23253" y="4560"/>
                  <a:pt x="20821" y="4529"/>
                </a:cubicBezTo>
                <a:cubicBezTo>
                  <a:pt x="20762" y="4529"/>
                  <a:pt x="20703" y="4528"/>
                  <a:pt x="20644" y="4528"/>
                </a:cubicBezTo>
                <a:cubicBezTo>
                  <a:pt x="18273" y="4528"/>
                  <a:pt x="15929" y="5111"/>
                  <a:pt x="13557" y="5259"/>
                </a:cubicBezTo>
                <a:cubicBezTo>
                  <a:pt x="13260" y="5275"/>
                  <a:pt x="12964" y="5283"/>
                  <a:pt x="12668" y="5283"/>
                </a:cubicBezTo>
                <a:cubicBezTo>
                  <a:pt x="7963" y="5283"/>
                  <a:pt x="3403" y="3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27"/>
          <p:cNvGrpSpPr/>
          <p:nvPr/>
        </p:nvGrpSpPr>
        <p:grpSpPr>
          <a:xfrm rot="10800000">
            <a:off x="-691250" y="3378650"/>
            <a:ext cx="2475510" cy="2262186"/>
            <a:chOff x="7355300" y="3662050"/>
            <a:chExt cx="2475510" cy="2262186"/>
          </a:xfrm>
        </p:grpSpPr>
        <p:sp>
          <p:nvSpPr>
            <p:cNvPr id="381" name="Google Shape;381;p27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27"/>
          <p:cNvSpPr txBox="1"/>
          <p:nvPr>
            <p:ph type="title"/>
          </p:nvPr>
        </p:nvSpPr>
        <p:spPr>
          <a:xfrm>
            <a:off x="1791600" y="20115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27"/>
          <p:cNvSpPr txBox="1"/>
          <p:nvPr>
            <p:ph idx="1" type="subTitle"/>
          </p:nvPr>
        </p:nvSpPr>
        <p:spPr>
          <a:xfrm>
            <a:off x="1791600" y="23499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7" name="Google Shape;387;p27"/>
          <p:cNvSpPr txBox="1"/>
          <p:nvPr>
            <p:ph idx="2" type="title"/>
          </p:nvPr>
        </p:nvSpPr>
        <p:spPr>
          <a:xfrm>
            <a:off x="5109600" y="20115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8" name="Google Shape;388;p27"/>
          <p:cNvSpPr txBox="1"/>
          <p:nvPr>
            <p:ph idx="3" type="subTitle"/>
          </p:nvPr>
        </p:nvSpPr>
        <p:spPr>
          <a:xfrm>
            <a:off x="5109600" y="23499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9" name="Google Shape;389;p27"/>
          <p:cNvSpPr txBox="1"/>
          <p:nvPr>
            <p:ph idx="4" type="title"/>
          </p:nvPr>
        </p:nvSpPr>
        <p:spPr>
          <a:xfrm>
            <a:off x="1791600" y="3756775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0" name="Google Shape;390;p27"/>
          <p:cNvSpPr txBox="1"/>
          <p:nvPr>
            <p:ph idx="5" type="subTitle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1" name="Google Shape;391;p27"/>
          <p:cNvSpPr txBox="1"/>
          <p:nvPr>
            <p:ph idx="6" type="title"/>
          </p:nvPr>
        </p:nvSpPr>
        <p:spPr>
          <a:xfrm>
            <a:off x="5109600" y="3756775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2" name="Google Shape;392;p27"/>
          <p:cNvSpPr txBox="1"/>
          <p:nvPr>
            <p:ph idx="7" type="subTitle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3" name="Google Shape;393;p27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/>
          <p:nvPr/>
        </p:nvSpPr>
        <p:spPr>
          <a:xfrm flipH="1">
            <a:off x="6011328" y="4925"/>
            <a:ext cx="3132672" cy="2370394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28"/>
          <p:cNvGrpSpPr/>
          <p:nvPr/>
        </p:nvGrpSpPr>
        <p:grpSpPr>
          <a:xfrm>
            <a:off x="7110046" y="-466600"/>
            <a:ext cx="2475510" cy="2262186"/>
            <a:chOff x="7355300" y="3662050"/>
            <a:chExt cx="2475510" cy="2262186"/>
          </a:xfrm>
        </p:grpSpPr>
        <p:sp>
          <p:nvSpPr>
            <p:cNvPr id="397" name="Google Shape;397;p28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28"/>
          <p:cNvSpPr/>
          <p:nvPr/>
        </p:nvSpPr>
        <p:spPr>
          <a:xfrm flipH="1">
            <a:off x="43" y="3191774"/>
            <a:ext cx="2083247" cy="1951766"/>
          </a:xfrm>
          <a:custGeom>
            <a:rect b="b" l="l" r="r" t="t"/>
            <a:pathLst>
              <a:path extrusionOk="0" h="26542" w="28330">
                <a:moveTo>
                  <a:pt x="27010" y="0"/>
                </a:moveTo>
                <a:cubicBezTo>
                  <a:pt x="25536" y="0"/>
                  <a:pt x="24091" y="487"/>
                  <a:pt x="23132" y="1587"/>
                </a:cubicBezTo>
                <a:cubicBezTo>
                  <a:pt x="21612" y="3289"/>
                  <a:pt x="21703" y="5903"/>
                  <a:pt x="20639" y="7879"/>
                </a:cubicBezTo>
                <a:cubicBezTo>
                  <a:pt x="19180" y="10493"/>
                  <a:pt x="16019" y="11648"/>
                  <a:pt x="13131" y="12408"/>
                </a:cubicBezTo>
                <a:cubicBezTo>
                  <a:pt x="10244" y="13198"/>
                  <a:pt x="7113" y="13958"/>
                  <a:pt x="5198" y="16329"/>
                </a:cubicBezTo>
                <a:cubicBezTo>
                  <a:pt x="3557" y="18335"/>
                  <a:pt x="3222" y="21131"/>
                  <a:pt x="2128" y="23502"/>
                </a:cubicBezTo>
                <a:cubicBezTo>
                  <a:pt x="1581" y="24627"/>
                  <a:pt x="882" y="25660"/>
                  <a:pt x="1" y="26542"/>
                </a:cubicBezTo>
                <a:lnTo>
                  <a:pt x="28329" y="26542"/>
                </a:lnTo>
                <a:lnTo>
                  <a:pt x="28329" y="128"/>
                </a:lnTo>
                <a:cubicBezTo>
                  <a:pt x="27895" y="44"/>
                  <a:pt x="27451" y="0"/>
                  <a:pt x="27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28"/>
          <p:cNvGrpSpPr/>
          <p:nvPr/>
        </p:nvGrpSpPr>
        <p:grpSpPr>
          <a:xfrm>
            <a:off x="-223333" y="4039125"/>
            <a:ext cx="1546317" cy="1537543"/>
            <a:chOff x="-223333" y="4039125"/>
            <a:chExt cx="1546317" cy="1537543"/>
          </a:xfrm>
        </p:grpSpPr>
        <p:sp>
          <p:nvSpPr>
            <p:cNvPr id="403" name="Google Shape;403;p28"/>
            <p:cNvSpPr/>
            <p:nvPr/>
          </p:nvSpPr>
          <p:spPr>
            <a:xfrm flipH="1" rot="10800000">
              <a:off x="-223333" y="4039125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flipH="1" rot="10800000">
              <a:off x="27023" y="4287750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8"/>
          <p:cNvSpPr txBox="1"/>
          <p:nvPr>
            <p:ph type="title"/>
          </p:nvPr>
        </p:nvSpPr>
        <p:spPr>
          <a:xfrm>
            <a:off x="1676675" y="1627488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6" name="Google Shape;406;p28"/>
          <p:cNvSpPr txBox="1"/>
          <p:nvPr>
            <p:ph idx="1" type="subTitle"/>
          </p:nvPr>
        </p:nvSpPr>
        <p:spPr>
          <a:xfrm>
            <a:off x="1676675" y="1965686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7" name="Google Shape;407;p28"/>
          <p:cNvSpPr txBox="1"/>
          <p:nvPr>
            <p:ph idx="2" type="title"/>
          </p:nvPr>
        </p:nvSpPr>
        <p:spPr>
          <a:xfrm>
            <a:off x="6177600" y="1627488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8" name="Google Shape;408;p28"/>
          <p:cNvSpPr txBox="1"/>
          <p:nvPr>
            <p:ph idx="3" type="subTitle"/>
          </p:nvPr>
        </p:nvSpPr>
        <p:spPr>
          <a:xfrm>
            <a:off x="6177600" y="1965888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9" name="Google Shape;409;p28"/>
          <p:cNvSpPr txBox="1"/>
          <p:nvPr>
            <p:ph idx="4" type="title"/>
          </p:nvPr>
        </p:nvSpPr>
        <p:spPr>
          <a:xfrm>
            <a:off x="1676675" y="3061363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28"/>
          <p:cNvSpPr txBox="1"/>
          <p:nvPr>
            <p:ph idx="5" type="subTitle"/>
          </p:nvPr>
        </p:nvSpPr>
        <p:spPr>
          <a:xfrm>
            <a:off x="1676675" y="3399763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1" name="Google Shape;411;p28"/>
          <p:cNvSpPr txBox="1"/>
          <p:nvPr>
            <p:ph idx="6" type="title"/>
          </p:nvPr>
        </p:nvSpPr>
        <p:spPr>
          <a:xfrm>
            <a:off x="6177600" y="3062263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2" name="Google Shape;412;p28"/>
          <p:cNvSpPr txBox="1"/>
          <p:nvPr>
            <p:ph idx="7" type="subTitle"/>
          </p:nvPr>
        </p:nvSpPr>
        <p:spPr>
          <a:xfrm>
            <a:off x="6177600" y="3399763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3" name="Google Shape;413;p28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type="title"/>
          </p:nvPr>
        </p:nvSpPr>
        <p:spPr>
          <a:xfrm>
            <a:off x="720000" y="19770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6" name="Google Shape;416;p29"/>
          <p:cNvSpPr txBox="1"/>
          <p:nvPr>
            <p:ph idx="1" type="subTitle"/>
          </p:nvPr>
        </p:nvSpPr>
        <p:spPr>
          <a:xfrm>
            <a:off x="720000" y="23154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7" name="Google Shape;417;p29"/>
          <p:cNvSpPr txBox="1"/>
          <p:nvPr>
            <p:ph idx="2" type="title"/>
          </p:nvPr>
        </p:nvSpPr>
        <p:spPr>
          <a:xfrm>
            <a:off x="3448800" y="19770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8" name="Google Shape;418;p29"/>
          <p:cNvSpPr txBox="1"/>
          <p:nvPr>
            <p:ph idx="3" type="subTitle"/>
          </p:nvPr>
        </p:nvSpPr>
        <p:spPr>
          <a:xfrm>
            <a:off x="3448798" y="23154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9" name="Google Shape;419;p29"/>
          <p:cNvSpPr txBox="1"/>
          <p:nvPr>
            <p:ph idx="4" type="title"/>
          </p:nvPr>
        </p:nvSpPr>
        <p:spPr>
          <a:xfrm>
            <a:off x="720000" y="37584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29"/>
          <p:cNvSpPr txBox="1"/>
          <p:nvPr>
            <p:ph idx="5" type="subTitle"/>
          </p:nvPr>
        </p:nvSpPr>
        <p:spPr>
          <a:xfrm>
            <a:off x="7200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1" name="Google Shape;421;p29"/>
          <p:cNvSpPr txBox="1"/>
          <p:nvPr>
            <p:ph idx="6" type="title"/>
          </p:nvPr>
        </p:nvSpPr>
        <p:spPr>
          <a:xfrm>
            <a:off x="3448800" y="37584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2" name="Google Shape;422;p29"/>
          <p:cNvSpPr txBox="1"/>
          <p:nvPr>
            <p:ph idx="7" type="subTitle"/>
          </p:nvPr>
        </p:nvSpPr>
        <p:spPr>
          <a:xfrm>
            <a:off x="3448798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3" name="Google Shape;423;p29"/>
          <p:cNvSpPr txBox="1"/>
          <p:nvPr>
            <p:ph idx="8" type="title"/>
          </p:nvPr>
        </p:nvSpPr>
        <p:spPr>
          <a:xfrm>
            <a:off x="6177595" y="19770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4" name="Google Shape;424;p29"/>
          <p:cNvSpPr txBox="1"/>
          <p:nvPr>
            <p:ph idx="9" type="subTitle"/>
          </p:nvPr>
        </p:nvSpPr>
        <p:spPr>
          <a:xfrm>
            <a:off x="6177595" y="23154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5" name="Google Shape;425;p29"/>
          <p:cNvSpPr txBox="1"/>
          <p:nvPr>
            <p:ph idx="13" type="title"/>
          </p:nvPr>
        </p:nvSpPr>
        <p:spPr>
          <a:xfrm>
            <a:off x="6177595" y="375840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6" name="Google Shape;426;p29"/>
          <p:cNvSpPr txBox="1"/>
          <p:nvPr>
            <p:ph idx="14" type="subTitle"/>
          </p:nvPr>
        </p:nvSpPr>
        <p:spPr>
          <a:xfrm>
            <a:off x="6177595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7" name="Google Shape;427;p29"/>
          <p:cNvSpPr txBox="1"/>
          <p:nvPr>
            <p:ph idx="15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29"/>
          <p:cNvSpPr/>
          <p:nvPr/>
        </p:nvSpPr>
        <p:spPr>
          <a:xfrm rot="10800000">
            <a:off x="47" y="34"/>
            <a:ext cx="2618203" cy="2252091"/>
          </a:xfrm>
          <a:custGeom>
            <a:rect b="b" l="l" r="r" t="t"/>
            <a:pathLst>
              <a:path extrusionOk="0" h="39455" w="45869">
                <a:moveTo>
                  <a:pt x="45868" y="1"/>
                </a:moveTo>
                <a:cubicBezTo>
                  <a:pt x="44865" y="1"/>
                  <a:pt x="43832" y="61"/>
                  <a:pt x="42829" y="244"/>
                </a:cubicBezTo>
                <a:cubicBezTo>
                  <a:pt x="35868" y="1217"/>
                  <a:pt x="29546" y="5107"/>
                  <a:pt x="24895" y="10366"/>
                </a:cubicBezTo>
                <a:cubicBezTo>
                  <a:pt x="21825" y="13922"/>
                  <a:pt x="19089" y="18329"/>
                  <a:pt x="14530" y="19575"/>
                </a:cubicBezTo>
                <a:cubicBezTo>
                  <a:pt x="12038" y="20244"/>
                  <a:pt x="9241" y="19819"/>
                  <a:pt x="6962" y="21004"/>
                </a:cubicBezTo>
                <a:cubicBezTo>
                  <a:pt x="4104" y="22463"/>
                  <a:pt x="2858" y="25867"/>
                  <a:pt x="2372" y="29059"/>
                </a:cubicBezTo>
                <a:cubicBezTo>
                  <a:pt x="1916" y="32250"/>
                  <a:pt x="1946" y="35594"/>
                  <a:pt x="548" y="38481"/>
                </a:cubicBezTo>
                <a:cubicBezTo>
                  <a:pt x="396" y="38846"/>
                  <a:pt x="214" y="39120"/>
                  <a:pt x="1" y="39454"/>
                </a:cubicBezTo>
                <a:lnTo>
                  <a:pt x="45868" y="39454"/>
                </a:lnTo>
                <a:lnTo>
                  <a:pt x="45868" y="39363"/>
                </a:lnTo>
                <a:lnTo>
                  <a:pt x="458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29"/>
          <p:cNvGrpSpPr/>
          <p:nvPr/>
        </p:nvGrpSpPr>
        <p:grpSpPr>
          <a:xfrm flipH="1" rot="10800000">
            <a:off x="-219104" y="-510112"/>
            <a:ext cx="2475510" cy="2262186"/>
            <a:chOff x="7355300" y="3662050"/>
            <a:chExt cx="2475510" cy="2262186"/>
          </a:xfrm>
        </p:grpSpPr>
        <p:sp>
          <p:nvSpPr>
            <p:cNvPr id="430" name="Google Shape;430;p29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29"/>
          <p:cNvSpPr/>
          <p:nvPr/>
        </p:nvSpPr>
        <p:spPr>
          <a:xfrm>
            <a:off x="7598546" y="3758416"/>
            <a:ext cx="1545431" cy="1385079"/>
          </a:xfrm>
          <a:custGeom>
            <a:rect b="b" l="l" r="r" t="t"/>
            <a:pathLst>
              <a:path extrusionOk="0" h="23892" w="26658">
                <a:moveTo>
                  <a:pt x="26657" y="1"/>
                </a:moveTo>
                <a:cubicBezTo>
                  <a:pt x="24712" y="183"/>
                  <a:pt x="22858" y="913"/>
                  <a:pt x="21369" y="2159"/>
                </a:cubicBezTo>
                <a:cubicBezTo>
                  <a:pt x="19058" y="4134"/>
                  <a:pt x="17934" y="7083"/>
                  <a:pt x="16657" y="9818"/>
                </a:cubicBezTo>
                <a:cubicBezTo>
                  <a:pt x="15350" y="12554"/>
                  <a:pt x="13587" y="15381"/>
                  <a:pt x="10730" y="16414"/>
                </a:cubicBezTo>
                <a:cubicBezTo>
                  <a:pt x="8754" y="17113"/>
                  <a:pt x="6475" y="16840"/>
                  <a:pt x="4620" y="17812"/>
                </a:cubicBezTo>
                <a:cubicBezTo>
                  <a:pt x="2493" y="18907"/>
                  <a:pt x="1429" y="21338"/>
                  <a:pt x="274" y="23436"/>
                </a:cubicBezTo>
                <a:cubicBezTo>
                  <a:pt x="213" y="23588"/>
                  <a:pt x="92" y="23740"/>
                  <a:pt x="0" y="23892"/>
                </a:cubicBezTo>
                <a:lnTo>
                  <a:pt x="26657" y="23892"/>
                </a:lnTo>
                <a:lnTo>
                  <a:pt x="266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29"/>
          <p:cNvGrpSpPr/>
          <p:nvPr/>
        </p:nvGrpSpPr>
        <p:grpSpPr>
          <a:xfrm>
            <a:off x="8395428" y="4391125"/>
            <a:ext cx="1179606" cy="1183126"/>
            <a:chOff x="8814878" y="4434000"/>
            <a:chExt cx="1179606" cy="1183126"/>
          </a:xfrm>
        </p:grpSpPr>
        <p:sp>
          <p:nvSpPr>
            <p:cNvPr id="436" name="Google Shape;436;p29"/>
            <p:cNvSpPr/>
            <p:nvPr/>
          </p:nvSpPr>
          <p:spPr>
            <a:xfrm flipH="1">
              <a:off x="8814878" y="443400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 flipH="1">
              <a:off x="9015859" y="464028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/>
          <p:nvPr/>
        </p:nvSpPr>
        <p:spPr>
          <a:xfrm flipH="1" rot="10800000">
            <a:off x="6208150" y="-1"/>
            <a:ext cx="2935846" cy="2631226"/>
          </a:xfrm>
          <a:custGeom>
            <a:rect b="b" l="l" r="r" t="t"/>
            <a:pathLst>
              <a:path extrusionOk="0" h="23892" w="26658">
                <a:moveTo>
                  <a:pt x="26657" y="1"/>
                </a:moveTo>
                <a:cubicBezTo>
                  <a:pt x="24712" y="183"/>
                  <a:pt x="22858" y="913"/>
                  <a:pt x="21369" y="2159"/>
                </a:cubicBezTo>
                <a:cubicBezTo>
                  <a:pt x="19058" y="4134"/>
                  <a:pt x="17934" y="7083"/>
                  <a:pt x="16657" y="9818"/>
                </a:cubicBezTo>
                <a:cubicBezTo>
                  <a:pt x="15350" y="12554"/>
                  <a:pt x="13587" y="15381"/>
                  <a:pt x="10730" y="16414"/>
                </a:cubicBezTo>
                <a:cubicBezTo>
                  <a:pt x="8754" y="17113"/>
                  <a:pt x="6475" y="16840"/>
                  <a:pt x="4620" y="17812"/>
                </a:cubicBezTo>
                <a:cubicBezTo>
                  <a:pt x="2493" y="18907"/>
                  <a:pt x="1429" y="21338"/>
                  <a:pt x="274" y="23436"/>
                </a:cubicBezTo>
                <a:cubicBezTo>
                  <a:pt x="213" y="23588"/>
                  <a:pt x="92" y="23740"/>
                  <a:pt x="0" y="23892"/>
                </a:cubicBezTo>
                <a:lnTo>
                  <a:pt x="26657" y="23892"/>
                </a:lnTo>
                <a:lnTo>
                  <a:pt x="266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30"/>
          <p:cNvGrpSpPr/>
          <p:nvPr/>
        </p:nvGrpSpPr>
        <p:grpSpPr>
          <a:xfrm>
            <a:off x="8028795" y="-692926"/>
            <a:ext cx="1806411" cy="1796162"/>
            <a:chOff x="7777245" y="278037"/>
            <a:chExt cx="1806411" cy="1796162"/>
          </a:xfrm>
        </p:grpSpPr>
        <p:sp>
          <p:nvSpPr>
            <p:cNvPr id="441" name="Google Shape;441;p30"/>
            <p:cNvSpPr/>
            <p:nvPr/>
          </p:nvSpPr>
          <p:spPr>
            <a:xfrm>
              <a:off x="7777245" y="278037"/>
              <a:ext cx="1806411" cy="1796162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8069711" y="582897"/>
              <a:ext cx="1198832" cy="1200858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0"/>
          <p:cNvSpPr/>
          <p:nvPr/>
        </p:nvSpPr>
        <p:spPr>
          <a:xfrm flipH="1">
            <a:off x="-146" y="2967725"/>
            <a:ext cx="2602646" cy="2175913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0"/>
          <p:cNvGrpSpPr/>
          <p:nvPr/>
        </p:nvGrpSpPr>
        <p:grpSpPr>
          <a:xfrm rot="10800000">
            <a:off x="-782740" y="3156888"/>
            <a:ext cx="2891890" cy="2642686"/>
            <a:chOff x="7355300" y="3662050"/>
            <a:chExt cx="2475510" cy="2262186"/>
          </a:xfrm>
        </p:grpSpPr>
        <p:sp>
          <p:nvSpPr>
            <p:cNvPr id="445" name="Google Shape;445;p30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30"/>
          <p:cNvSpPr txBox="1"/>
          <p:nvPr>
            <p:ph hasCustomPrompt="1" type="title"/>
          </p:nvPr>
        </p:nvSpPr>
        <p:spPr>
          <a:xfrm>
            <a:off x="1683000" y="540000"/>
            <a:ext cx="5778000" cy="8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0" name="Google Shape;450;p30"/>
          <p:cNvSpPr txBox="1"/>
          <p:nvPr>
            <p:ph idx="1" type="subTitle"/>
          </p:nvPr>
        </p:nvSpPr>
        <p:spPr>
          <a:xfrm>
            <a:off x="1683000" y="1386000"/>
            <a:ext cx="57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51" name="Google Shape;451;p30"/>
          <p:cNvSpPr txBox="1"/>
          <p:nvPr>
            <p:ph hasCustomPrompt="1" idx="2" type="title"/>
          </p:nvPr>
        </p:nvSpPr>
        <p:spPr>
          <a:xfrm>
            <a:off x="1683000" y="1979538"/>
            <a:ext cx="5778000" cy="8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2" name="Google Shape;452;p30"/>
          <p:cNvSpPr txBox="1"/>
          <p:nvPr>
            <p:ph idx="3" type="subTitle"/>
          </p:nvPr>
        </p:nvSpPr>
        <p:spPr>
          <a:xfrm>
            <a:off x="1683000" y="2825538"/>
            <a:ext cx="57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53" name="Google Shape;453;p30"/>
          <p:cNvSpPr txBox="1"/>
          <p:nvPr>
            <p:ph hasCustomPrompt="1" idx="4" type="title"/>
          </p:nvPr>
        </p:nvSpPr>
        <p:spPr>
          <a:xfrm>
            <a:off x="1683000" y="3419088"/>
            <a:ext cx="5778000" cy="8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4" name="Google Shape;454;p30"/>
          <p:cNvSpPr txBox="1"/>
          <p:nvPr>
            <p:ph idx="5" type="subTitle"/>
          </p:nvPr>
        </p:nvSpPr>
        <p:spPr>
          <a:xfrm>
            <a:off x="1683000" y="4265088"/>
            <a:ext cx="57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7145074" y="0"/>
            <a:ext cx="1998965" cy="2128313"/>
          </a:xfrm>
          <a:custGeom>
            <a:rect b="b" l="l" r="r" t="t"/>
            <a:pathLst>
              <a:path extrusionOk="0" h="41004" w="38512">
                <a:moveTo>
                  <a:pt x="1125" y="0"/>
                </a:moveTo>
                <a:cubicBezTo>
                  <a:pt x="0" y="4377"/>
                  <a:pt x="2462" y="9119"/>
                  <a:pt x="5958" y="12037"/>
                </a:cubicBezTo>
                <a:cubicBezTo>
                  <a:pt x="9636" y="15077"/>
                  <a:pt x="14286" y="16688"/>
                  <a:pt x="18602" y="18724"/>
                </a:cubicBezTo>
                <a:cubicBezTo>
                  <a:pt x="21125" y="19909"/>
                  <a:pt x="23861" y="21703"/>
                  <a:pt x="24043" y="24438"/>
                </a:cubicBezTo>
                <a:cubicBezTo>
                  <a:pt x="24226" y="26748"/>
                  <a:pt x="22493" y="28876"/>
                  <a:pt x="22432" y="31186"/>
                </a:cubicBezTo>
                <a:cubicBezTo>
                  <a:pt x="22402" y="34347"/>
                  <a:pt x="25411" y="36627"/>
                  <a:pt x="28268" y="37964"/>
                </a:cubicBezTo>
                <a:cubicBezTo>
                  <a:pt x="31490" y="39484"/>
                  <a:pt x="34955" y="40518"/>
                  <a:pt x="38512" y="41004"/>
                </a:cubicBezTo>
                <a:lnTo>
                  <a:pt x="385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626346" y="-326125"/>
            <a:ext cx="2475510" cy="2262186"/>
            <a:chOff x="7355300" y="3662050"/>
            <a:chExt cx="2475510" cy="2262186"/>
          </a:xfrm>
        </p:grpSpPr>
        <p:sp>
          <p:nvSpPr>
            <p:cNvPr id="37" name="Google Shape;37;p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>
            <a:off x="0" y="3719225"/>
            <a:ext cx="1590242" cy="1424241"/>
          </a:xfrm>
          <a:custGeom>
            <a:rect b="b" l="l" r="r" t="t"/>
            <a:pathLst>
              <a:path extrusionOk="0" h="37296" w="41643">
                <a:moveTo>
                  <a:pt x="0" y="0"/>
                </a:moveTo>
                <a:lnTo>
                  <a:pt x="0" y="37296"/>
                </a:lnTo>
                <a:lnTo>
                  <a:pt x="41642" y="37296"/>
                </a:lnTo>
                <a:cubicBezTo>
                  <a:pt x="41125" y="35442"/>
                  <a:pt x="40122" y="33770"/>
                  <a:pt x="38603" y="32554"/>
                </a:cubicBezTo>
                <a:cubicBezTo>
                  <a:pt x="36475" y="30822"/>
                  <a:pt x="33709" y="30609"/>
                  <a:pt x="31156" y="29697"/>
                </a:cubicBezTo>
                <a:cubicBezTo>
                  <a:pt x="28602" y="28785"/>
                  <a:pt x="25958" y="26870"/>
                  <a:pt x="25046" y="24347"/>
                </a:cubicBezTo>
                <a:cubicBezTo>
                  <a:pt x="24043" y="21612"/>
                  <a:pt x="24590" y="18207"/>
                  <a:pt x="25715" y="15563"/>
                </a:cubicBezTo>
                <a:cubicBezTo>
                  <a:pt x="26870" y="12858"/>
                  <a:pt x="27842" y="9666"/>
                  <a:pt x="26353" y="7143"/>
                </a:cubicBezTo>
                <a:cubicBezTo>
                  <a:pt x="25107" y="5076"/>
                  <a:pt x="23253" y="4560"/>
                  <a:pt x="20821" y="4529"/>
                </a:cubicBezTo>
                <a:cubicBezTo>
                  <a:pt x="20762" y="4529"/>
                  <a:pt x="20703" y="4528"/>
                  <a:pt x="20644" y="4528"/>
                </a:cubicBezTo>
                <a:cubicBezTo>
                  <a:pt x="18273" y="4528"/>
                  <a:pt x="15929" y="5111"/>
                  <a:pt x="13557" y="5259"/>
                </a:cubicBezTo>
                <a:cubicBezTo>
                  <a:pt x="13260" y="5275"/>
                  <a:pt x="12964" y="5283"/>
                  <a:pt x="12668" y="5283"/>
                </a:cubicBezTo>
                <a:cubicBezTo>
                  <a:pt x="7963" y="5283"/>
                  <a:pt x="3403" y="3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-645537" y="4268668"/>
            <a:ext cx="1546317" cy="1537543"/>
            <a:chOff x="2848963" y="6038868"/>
            <a:chExt cx="1546317" cy="1537543"/>
          </a:xfrm>
        </p:grpSpPr>
        <p:sp>
          <p:nvSpPr>
            <p:cNvPr id="43" name="Google Shape;43;p4"/>
            <p:cNvSpPr/>
            <p:nvPr/>
          </p:nvSpPr>
          <p:spPr>
            <a:xfrm>
              <a:off x="2848963" y="6038868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099319" y="6299833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"/>
          <p:cNvSpPr/>
          <p:nvPr/>
        </p:nvSpPr>
        <p:spPr>
          <a:xfrm>
            <a:off x="-49" y="4874"/>
            <a:ext cx="2966386" cy="2244682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31"/>
          <p:cNvGrpSpPr/>
          <p:nvPr/>
        </p:nvGrpSpPr>
        <p:grpSpPr>
          <a:xfrm flipH="1" rot="10800000">
            <a:off x="-458600" y="-995675"/>
            <a:ext cx="2475510" cy="2262186"/>
            <a:chOff x="7355300" y="3662050"/>
            <a:chExt cx="2475510" cy="2262186"/>
          </a:xfrm>
        </p:grpSpPr>
        <p:sp>
          <p:nvSpPr>
            <p:cNvPr id="458" name="Google Shape;458;p31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31"/>
          <p:cNvSpPr/>
          <p:nvPr/>
        </p:nvSpPr>
        <p:spPr>
          <a:xfrm>
            <a:off x="7622975" y="3718450"/>
            <a:ext cx="1521038" cy="1425040"/>
          </a:xfrm>
          <a:custGeom>
            <a:rect b="b" l="l" r="r" t="t"/>
            <a:pathLst>
              <a:path extrusionOk="0" h="26542" w="28330">
                <a:moveTo>
                  <a:pt x="27010" y="0"/>
                </a:moveTo>
                <a:cubicBezTo>
                  <a:pt x="25536" y="0"/>
                  <a:pt x="24091" y="487"/>
                  <a:pt x="23132" y="1587"/>
                </a:cubicBezTo>
                <a:cubicBezTo>
                  <a:pt x="21612" y="3289"/>
                  <a:pt x="21703" y="5903"/>
                  <a:pt x="20639" y="7879"/>
                </a:cubicBezTo>
                <a:cubicBezTo>
                  <a:pt x="19180" y="10493"/>
                  <a:pt x="16019" y="11648"/>
                  <a:pt x="13131" y="12408"/>
                </a:cubicBezTo>
                <a:cubicBezTo>
                  <a:pt x="10244" y="13198"/>
                  <a:pt x="7113" y="13958"/>
                  <a:pt x="5198" y="16329"/>
                </a:cubicBezTo>
                <a:cubicBezTo>
                  <a:pt x="3557" y="18335"/>
                  <a:pt x="3222" y="21131"/>
                  <a:pt x="2128" y="23502"/>
                </a:cubicBezTo>
                <a:cubicBezTo>
                  <a:pt x="1581" y="24627"/>
                  <a:pt x="882" y="25660"/>
                  <a:pt x="1" y="26542"/>
                </a:cubicBezTo>
                <a:lnTo>
                  <a:pt x="28329" y="26542"/>
                </a:lnTo>
                <a:lnTo>
                  <a:pt x="28329" y="128"/>
                </a:lnTo>
                <a:cubicBezTo>
                  <a:pt x="27895" y="44"/>
                  <a:pt x="27451" y="0"/>
                  <a:pt x="27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31"/>
          <p:cNvGrpSpPr/>
          <p:nvPr/>
        </p:nvGrpSpPr>
        <p:grpSpPr>
          <a:xfrm>
            <a:off x="8133871" y="4304100"/>
            <a:ext cx="1546317" cy="1537543"/>
            <a:chOff x="9437371" y="-1149450"/>
            <a:chExt cx="1546317" cy="1537543"/>
          </a:xfrm>
        </p:grpSpPr>
        <p:sp>
          <p:nvSpPr>
            <p:cNvPr id="464" name="Google Shape;464;p31"/>
            <p:cNvSpPr/>
            <p:nvPr/>
          </p:nvSpPr>
          <p:spPr>
            <a:xfrm rot="10800000">
              <a:off x="9437371" y="-1149450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 rot="10800000">
              <a:off x="9707113" y="-900825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1"/>
          <p:cNvSpPr txBox="1"/>
          <p:nvPr>
            <p:ph type="title"/>
          </p:nvPr>
        </p:nvSpPr>
        <p:spPr>
          <a:xfrm>
            <a:off x="720000" y="342385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7" name="Google Shape;467;p31"/>
          <p:cNvSpPr txBox="1"/>
          <p:nvPr>
            <p:ph idx="1" type="subTitle"/>
          </p:nvPr>
        </p:nvSpPr>
        <p:spPr>
          <a:xfrm>
            <a:off x="720000" y="376225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8" name="Google Shape;468;p31"/>
          <p:cNvSpPr txBox="1"/>
          <p:nvPr>
            <p:ph idx="2" type="title"/>
          </p:nvPr>
        </p:nvSpPr>
        <p:spPr>
          <a:xfrm>
            <a:off x="3448800" y="342385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9" name="Google Shape;469;p31"/>
          <p:cNvSpPr txBox="1"/>
          <p:nvPr>
            <p:ph idx="3" type="subTitle"/>
          </p:nvPr>
        </p:nvSpPr>
        <p:spPr>
          <a:xfrm>
            <a:off x="3448800" y="376225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0" name="Google Shape;470;p31"/>
          <p:cNvSpPr txBox="1"/>
          <p:nvPr>
            <p:ph idx="4" type="title"/>
          </p:nvPr>
        </p:nvSpPr>
        <p:spPr>
          <a:xfrm>
            <a:off x="6177595" y="3423850"/>
            <a:ext cx="224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31"/>
          <p:cNvSpPr txBox="1"/>
          <p:nvPr>
            <p:ph idx="5" type="subTitle"/>
          </p:nvPr>
        </p:nvSpPr>
        <p:spPr>
          <a:xfrm>
            <a:off x="6177595" y="376225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2" name="Google Shape;472;p31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3" name="Google Shape;473;p31"/>
          <p:cNvSpPr txBox="1"/>
          <p:nvPr>
            <p:ph hasCustomPrompt="1" idx="7" type="title"/>
          </p:nvPr>
        </p:nvSpPr>
        <p:spPr>
          <a:xfrm>
            <a:off x="1216800" y="2196050"/>
            <a:ext cx="1252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4" name="Google Shape;474;p31"/>
          <p:cNvSpPr txBox="1"/>
          <p:nvPr>
            <p:ph hasCustomPrompt="1" idx="8" type="title"/>
          </p:nvPr>
        </p:nvSpPr>
        <p:spPr>
          <a:xfrm>
            <a:off x="3946950" y="2193064"/>
            <a:ext cx="1250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5" name="Google Shape;475;p31"/>
          <p:cNvSpPr txBox="1"/>
          <p:nvPr>
            <p:ph hasCustomPrompt="1" idx="9" type="title"/>
          </p:nvPr>
        </p:nvSpPr>
        <p:spPr>
          <a:xfrm>
            <a:off x="6674395" y="2193064"/>
            <a:ext cx="1252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/>
          <p:nvPr/>
        </p:nvSpPr>
        <p:spPr>
          <a:xfrm>
            <a:off x="-1" y="0"/>
            <a:ext cx="3023921" cy="1609524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7618251" y="3813850"/>
            <a:ext cx="1525704" cy="1329650"/>
          </a:xfrm>
          <a:custGeom>
            <a:rect b="b" l="l" r="r" t="t"/>
            <a:pathLst>
              <a:path extrusionOk="0" h="23892" w="26658">
                <a:moveTo>
                  <a:pt x="26657" y="1"/>
                </a:moveTo>
                <a:cubicBezTo>
                  <a:pt x="24712" y="183"/>
                  <a:pt x="22858" y="913"/>
                  <a:pt x="21369" y="2159"/>
                </a:cubicBezTo>
                <a:cubicBezTo>
                  <a:pt x="19058" y="4134"/>
                  <a:pt x="17934" y="7083"/>
                  <a:pt x="16657" y="9818"/>
                </a:cubicBezTo>
                <a:cubicBezTo>
                  <a:pt x="15350" y="12554"/>
                  <a:pt x="13587" y="15381"/>
                  <a:pt x="10730" y="16414"/>
                </a:cubicBezTo>
                <a:cubicBezTo>
                  <a:pt x="8754" y="17113"/>
                  <a:pt x="6475" y="16840"/>
                  <a:pt x="4620" y="17812"/>
                </a:cubicBezTo>
                <a:cubicBezTo>
                  <a:pt x="2493" y="18907"/>
                  <a:pt x="1429" y="21338"/>
                  <a:pt x="274" y="23436"/>
                </a:cubicBezTo>
                <a:cubicBezTo>
                  <a:pt x="213" y="23588"/>
                  <a:pt x="92" y="23740"/>
                  <a:pt x="0" y="23892"/>
                </a:cubicBezTo>
                <a:lnTo>
                  <a:pt x="26657" y="23892"/>
                </a:lnTo>
                <a:lnTo>
                  <a:pt x="266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32"/>
          <p:cNvGrpSpPr/>
          <p:nvPr/>
        </p:nvGrpSpPr>
        <p:grpSpPr>
          <a:xfrm flipH="1">
            <a:off x="-206350" y="-1067350"/>
            <a:ext cx="2475510" cy="2262186"/>
            <a:chOff x="7355300" y="3662050"/>
            <a:chExt cx="2475510" cy="2262186"/>
          </a:xfrm>
        </p:grpSpPr>
        <p:sp>
          <p:nvSpPr>
            <p:cNvPr id="480" name="Google Shape;480;p32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2"/>
          <p:cNvGrpSpPr/>
          <p:nvPr/>
        </p:nvGrpSpPr>
        <p:grpSpPr>
          <a:xfrm>
            <a:off x="8421599" y="4417585"/>
            <a:ext cx="1179606" cy="1183126"/>
            <a:chOff x="10733274" y="-70390"/>
            <a:chExt cx="1179606" cy="1183126"/>
          </a:xfrm>
        </p:grpSpPr>
        <p:sp>
          <p:nvSpPr>
            <p:cNvPr id="485" name="Google Shape;485;p32"/>
            <p:cNvSpPr/>
            <p:nvPr/>
          </p:nvSpPr>
          <p:spPr>
            <a:xfrm rot="10800000">
              <a:off x="10733274" y="-7039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 rot="10800000">
              <a:off x="10934255" y="125337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2"/>
          <p:cNvSpPr txBox="1"/>
          <p:nvPr>
            <p:ph type="title"/>
          </p:nvPr>
        </p:nvSpPr>
        <p:spPr>
          <a:xfrm>
            <a:off x="2202900" y="1609525"/>
            <a:ext cx="198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8" name="Google Shape;488;p32"/>
          <p:cNvSpPr txBox="1"/>
          <p:nvPr>
            <p:ph idx="1" type="subTitle"/>
          </p:nvPr>
        </p:nvSpPr>
        <p:spPr>
          <a:xfrm>
            <a:off x="2202900" y="1947925"/>
            <a:ext cx="198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9" name="Google Shape;489;p32"/>
          <p:cNvSpPr txBox="1"/>
          <p:nvPr>
            <p:ph idx="2" type="title"/>
          </p:nvPr>
        </p:nvSpPr>
        <p:spPr>
          <a:xfrm>
            <a:off x="5818200" y="1608525"/>
            <a:ext cx="198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0" name="Google Shape;490;p32"/>
          <p:cNvSpPr txBox="1"/>
          <p:nvPr>
            <p:ph idx="3" type="subTitle"/>
          </p:nvPr>
        </p:nvSpPr>
        <p:spPr>
          <a:xfrm>
            <a:off x="5818200" y="1946925"/>
            <a:ext cx="198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1" name="Google Shape;491;p32"/>
          <p:cNvSpPr txBox="1"/>
          <p:nvPr>
            <p:ph idx="4" type="title"/>
          </p:nvPr>
        </p:nvSpPr>
        <p:spPr>
          <a:xfrm>
            <a:off x="2828700" y="3410550"/>
            <a:ext cx="198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2" name="Google Shape;492;p32"/>
          <p:cNvSpPr txBox="1"/>
          <p:nvPr>
            <p:ph idx="5" type="subTitle"/>
          </p:nvPr>
        </p:nvSpPr>
        <p:spPr>
          <a:xfrm>
            <a:off x="2828700" y="3748950"/>
            <a:ext cx="198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3" name="Google Shape;493;p32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4" name="Google Shape;494;p32"/>
          <p:cNvSpPr txBox="1"/>
          <p:nvPr>
            <p:ph hasCustomPrompt="1" idx="7" type="title"/>
          </p:nvPr>
        </p:nvSpPr>
        <p:spPr>
          <a:xfrm>
            <a:off x="938392" y="1897609"/>
            <a:ext cx="1046100" cy="33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5" name="Google Shape;495;p32"/>
          <p:cNvSpPr txBox="1"/>
          <p:nvPr>
            <p:ph hasCustomPrompt="1" idx="8" type="title"/>
          </p:nvPr>
        </p:nvSpPr>
        <p:spPr>
          <a:xfrm>
            <a:off x="4553692" y="1897609"/>
            <a:ext cx="1046100" cy="33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6" name="Google Shape;496;p32"/>
          <p:cNvSpPr txBox="1"/>
          <p:nvPr>
            <p:ph hasCustomPrompt="1" idx="9" type="title"/>
          </p:nvPr>
        </p:nvSpPr>
        <p:spPr>
          <a:xfrm>
            <a:off x="1564192" y="3696950"/>
            <a:ext cx="1046100" cy="33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7" name="Google Shape;497;p32"/>
          <p:cNvSpPr txBox="1"/>
          <p:nvPr>
            <p:ph idx="13" type="title"/>
          </p:nvPr>
        </p:nvSpPr>
        <p:spPr>
          <a:xfrm>
            <a:off x="6444000" y="3410550"/>
            <a:ext cx="1980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8" name="Google Shape;498;p32"/>
          <p:cNvSpPr txBox="1"/>
          <p:nvPr>
            <p:ph idx="14" type="subTitle"/>
          </p:nvPr>
        </p:nvSpPr>
        <p:spPr>
          <a:xfrm>
            <a:off x="6444000" y="3748950"/>
            <a:ext cx="198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9" name="Google Shape;499;p32"/>
          <p:cNvSpPr txBox="1"/>
          <p:nvPr>
            <p:ph hasCustomPrompt="1" idx="15" type="title"/>
          </p:nvPr>
        </p:nvSpPr>
        <p:spPr>
          <a:xfrm>
            <a:off x="5179492" y="3696959"/>
            <a:ext cx="1046100" cy="33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/>
          <p:nvPr>
            <p:ph type="ctrTitle"/>
          </p:nvPr>
        </p:nvSpPr>
        <p:spPr>
          <a:xfrm>
            <a:off x="3128400" y="540000"/>
            <a:ext cx="28872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2" name="Google Shape;502;p33"/>
          <p:cNvSpPr txBox="1"/>
          <p:nvPr>
            <p:ph idx="1" type="subTitle"/>
          </p:nvPr>
        </p:nvSpPr>
        <p:spPr>
          <a:xfrm>
            <a:off x="3128400" y="1242600"/>
            <a:ext cx="28872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3" name="Google Shape;503;p33"/>
          <p:cNvSpPr txBox="1"/>
          <p:nvPr/>
        </p:nvSpPr>
        <p:spPr>
          <a:xfrm>
            <a:off x="2800350" y="3533775"/>
            <a:ext cx="3543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-6" y="100"/>
            <a:ext cx="3759328" cy="2000955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33"/>
          <p:cNvGrpSpPr/>
          <p:nvPr/>
        </p:nvGrpSpPr>
        <p:grpSpPr>
          <a:xfrm>
            <a:off x="-831387" y="-757512"/>
            <a:ext cx="2475510" cy="2262186"/>
            <a:chOff x="7355300" y="3662050"/>
            <a:chExt cx="2475510" cy="2262186"/>
          </a:xfrm>
        </p:grpSpPr>
        <p:sp>
          <p:nvSpPr>
            <p:cNvPr id="506" name="Google Shape;506;p3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3"/>
          <p:cNvSpPr/>
          <p:nvPr/>
        </p:nvSpPr>
        <p:spPr>
          <a:xfrm rot="10800000">
            <a:off x="5595075" y="2461400"/>
            <a:ext cx="3548930" cy="2685497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33"/>
          <p:cNvGrpSpPr/>
          <p:nvPr/>
        </p:nvGrpSpPr>
        <p:grpSpPr>
          <a:xfrm flipH="1" rot="10800000">
            <a:off x="7035571" y="3304625"/>
            <a:ext cx="2475510" cy="2262186"/>
            <a:chOff x="7355300" y="3662050"/>
            <a:chExt cx="2475510" cy="2262186"/>
          </a:xfrm>
        </p:grpSpPr>
        <p:sp>
          <p:nvSpPr>
            <p:cNvPr id="512" name="Google Shape;512;p33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/>
          <p:nvPr/>
        </p:nvSpPr>
        <p:spPr>
          <a:xfrm flipH="1">
            <a:off x="5592113" y="0"/>
            <a:ext cx="3551886" cy="2687733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4"/>
          <p:cNvSpPr/>
          <p:nvPr/>
        </p:nvSpPr>
        <p:spPr>
          <a:xfrm flipH="1">
            <a:off x="-6" y="2017404"/>
            <a:ext cx="3739175" cy="3126096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4"/>
          <p:cNvGrpSpPr/>
          <p:nvPr/>
        </p:nvGrpSpPr>
        <p:grpSpPr>
          <a:xfrm flipH="1" rot="10800000">
            <a:off x="-609600" y="3490925"/>
            <a:ext cx="2475510" cy="2262186"/>
            <a:chOff x="7355300" y="3662050"/>
            <a:chExt cx="2475510" cy="2262186"/>
          </a:xfrm>
        </p:grpSpPr>
        <p:sp>
          <p:nvSpPr>
            <p:cNvPr id="520" name="Google Shape;520;p3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4"/>
          <p:cNvGrpSpPr/>
          <p:nvPr/>
        </p:nvGrpSpPr>
        <p:grpSpPr>
          <a:xfrm>
            <a:off x="7201896" y="-457200"/>
            <a:ext cx="2475510" cy="2262186"/>
            <a:chOff x="7355300" y="3662050"/>
            <a:chExt cx="2475510" cy="2262186"/>
          </a:xfrm>
        </p:grpSpPr>
        <p:sp>
          <p:nvSpPr>
            <p:cNvPr id="525" name="Google Shape;525;p34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/>
          <p:nvPr/>
        </p:nvSpPr>
        <p:spPr>
          <a:xfrm>
            <a:off x="0" y="0"/>
            <a:ext cx="4399424" cy="2341655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5772293" y="2243243"/>
            <a:ext cx="3371716" cy="2900238"/>
          </a:xfrm>
          <a:custGeom>
            <a:rect b="b" l="l" r="r" t="t"/>
            <a:pathLst>
              <a:path extrusionOk="0" h="39455" w="45869">
                <a:moveTo>
                  <a:pt x="45868" y="1"/>
                </a:moveTo>
                <a:cubicBezTo>
                  <a:pt x="44865" y="1"/>
                  <a:pt x="43832" y="61"/>
                  <a:pt x="42829" y="244"/>
                </a:cubicBezTo>
                <a:cubicBezTo>
                  <a:pt x="35868" y="1217"/>
                  <a:pt x="29546" y="5107"/>
                  <a:pt x="24895" y="10366"/>
                </a:cubicBezTo>
                <a:cubicBezTo>
                  <a:pt x="21825" y="13922"/>
                  <a:pt x="19089" y="18329"/>
                  <a:pt x="14530" y="19575"/>
                </a:cubicBezTo>
                <a:cubicBezTo>
                  <a:pt x="12038" y="20244"/>
                  <a:pt x="9241" y="19819"/>
                  <a:pt x="6962" y="21004"/>
                </a:cubicBezTo>
                <a:cubicBezTo>
                  <a:pt x="4104" y="22463"/>
                  <a:pt x="2858" y="25867"/>
                  <a:pt x="2372" y="29059"/>
                </a:cubicBezTo>
                <a:cubicBezTo>
                  <a:pt x="1916" y="32250"/>
                  <a:pt x="1946" y="35594"/>
                  <a:pt x="548" y="38481"/>
                </a:cubicBezTo>
                <a:cubicBezTo>
                  <a:pt x="396" y="38846"/>
                  <a:pt x="214" y="39120"/>
                  <a:pt x="1" y="39454"/>
                </a:cubicBezTo>
                <a:lnTo>
                  <a:pt x="45868" y="39454"/>
                </a:lnTo>
                <a:lnTo>
                  <a:pt x="45868" y="39363"/>
                </a:lnTo>
                <a:lnTo>
                  <a:pt x="458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35"/>
          <p:cNvGrpSpPr/>
          <p:nvPr/>
        </p:nvGrpSpPr>
        <p:grpSpPr>
          <a:xfrm flipH="1" rot="10800000">
            <a:off x="-457200" y="-533400"/>
            <a:ext cx="2475510" cy="2262186"/>
            <a:chOff x="7355300" y="3662050"/>
            <a:chExt cx="2475510" cy="2262186"/>
          </a:xfrm>
        </p:grpSpPr>
        <p:sp>
          <p:nvSpPr>
            <p:cNvPr id="533" name="Google Shape;533;p3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5"/>
          <p:cNvGrpSpPr/>
          <p:nvPr/>
        </p:nvGrpSpPr>
        <p:grpSpPr>
          <a:xfrm flipH="1">
            <a:off x="7125696" y="3414725"/>
            <a:ext cx="2475510" cy="2262186"/>
            <a:chOff x="7355300" y="3662050"/>
            <a:chExt cx="2475510" cy="2262186"/>
          </a:xfrm>
        </p:grpSpPr>
        <p:sp>
          <p:nvSpPr>
            <p:cNvPr id="538" name="Google Shape;538;p3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6134600" y="2446355"/>
            <a:ext cx="3009422" cy="2697168"/>
          </a:xfrm>
          <a:custGeom>
            <a:rect b="b" l="l" r="r" t="t"/>
            <a:pathLst>
              <a:path extrusionOk="0" h="23892" w="26658">
                <a:moveTo>
                  <a:pt x="26657" y="1"/>
                </a:moveTo>
                <a:cubicBezTo>
                  <a:pt x="24712" y="183"/>
                  <a:pt x="22858" y="913"/>
                  <a:pt x="21369" y="2159"/>
                </a:cubicBezTo>
                <a:cubicBezTo>
                  <a:pt x="19058" y="4134"/>
                  <a:pt x="17934" y="7083"/>
                  <a:pt x="16657" y="9818"/>
                </a:cubicBezTo>
                <a:cubicBezTo>
                  <a:pt x="15350" y="12554"/>
                  <a:pt x="13587" y="15381"/>
                  <a:pt x="10730" y="16414"/>
                </a:cubicBezTo>
                <a:cubicBezTo>
                  <a:pt x="8754" y="17113"/>
                  <a:pt x="6475" y="16840"/>
                  <a:pt x="4620" y="17812"/>
                </a:cubicBezTo>
                <a:cubicBezTo>
                  <a:pt x="2493" y="18907"/>
                  <a:pt x="1429" y="21338"/>
                  <a:pt x="274" y="23436"/>
                </a:cubicBezTo>
                <a:cubicBezTo>
                  <a:pt x="213" y="23588"/>
                  <a:pt x="92" y="23740"/>
                  <a:pt x="0" y="23892"/>
                </a:cubicBezTo>
                <a:lnTo>
                  <a:pt x="26657" y="23892"/>
                </a:lnTo>
                <a:lnTo>
                  <a:pt x="266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 flipH="1" rot="10800000">
            <a:off x="7233575" y="3311850"/>
            <a:ext cx="2475510" cy="2262186"/>
            <a:chOff x="7355300" y="3662050"/>
            <a:chExt cx="2475510" cy="2262186"/>
          </a:xfrm>
        </p:grpSpPr>
        <p:sp>
          <p:nvSpPr>
            <p:cNvPr id="50" name="Google Shape;50;p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/>
          <p:nvPr/>
        </p:nvSpPr>
        <p:spPr>
          <a:xfrm>
            <a:off x="0" y="0"/>
            <a:ext cx="3515439" cy="1871142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flipH="1">
            <a:off x="-875775" y="-680800"/>
            <a:ext cx="2475510" cy="2262186"/>
            <a:chOff x="7355300" y="3662050"/>
            <a:chExt cx="2475510" cy="2262186"/>
          </a:xfrm>
        </p:grpSpPr>
        <p:sp>
          <p:nvSpPr>
            <p:cNvPr id="56" name="Google Shape;56;p5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5"/>
          <p:cNvSpPr txBox="1"/>
          <p:nvPr>
            <p:ph idx="1" type="subTitle"/>
          </p:nvPr>
        </p:nvSpPr>
        <p:spPr>
          <a:xfrm>
            <a:off x="1363800" y="2506213"/>
            <a:ext cx="288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2" type="subTitle"/>
          </p:nvPr>
        </p:nvSpPr>
        <p:spPr>
          <a:xfrm>
            <a:off x="4893000" y="2506213"/>
            <a:ext cx="288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3" type="subTitle"/>
          </p:nvPr>
        </p:nvSpPr>
        <p:spPr>
          <a:xfrm>
            <a:off x="1363800" y="2844613"/>
            <a:ext cx="28872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4" type="subTitle"/>
          </p:nvPr>
        </p:nvSpPr>
        <p:spPr>
          <a:xfrm>
            <a:off x="4893000" y="2844613"/>
            <a:ext cx="28872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 rot="10800000">
            <a:off x="0" y="3456987"/>
            <a:ext cx="2228756" cy="1686513"/>
          </a:xfrm>
          <a:custGeom>
            <a:rect b="b" l="l" r="r" t="t"/>
            <a:pathLst>
              <a:path extrusionOk="0" h="47083" w="62221">
                <a:moveTo>
                  <a:pt x="0" y="0"/>
                </a:moveTo>
                <a:lnTo>
                  <a:pt x="0" y="47083"/>
                </a:lnTo>
                <a:cubicBezTo>
                  <a:pt x="9180" y="44165"/>
                  <a:pt x="17387" y="37934"/>
                  <a:pt x="22341" y="29605"/>
                </a:cubicBezTo>
                <a:cubicBezTo>
                  <a:pt x="25290" y="24651"/>
                  <a:pt x="27539" y="18663"/>
                  <a:pt x="32737" y="16110"/>
                </a:cubicBezTo>
                <a:cubicBezTo>
                  <a:pt x="34819" y="15105"/>
                  <a:pt x="37068" y="14805"/>
                  <a:pt x="39375" y="14805"/>
                </a:cubicBezTo>
                <a:cubicBezTo>
                  <a:pt x="41884" y="14805"/>
                  <a:pt x="44460" y="15160"/>
                  <a:pt x="46962" y="15350"/>
                </a:cubicBezTo>
                <a:cubicBezTo>
                  <a:pt x="47720" y="15413"/>
                  <a:pt x="48500" y="15449"/>
                  <a:pt x="49285" y="15449"/>
                </a:cubicBezTo>
                <a:cubicBezTo>
                  <a:pt x="53439" y="15449"/>
                  <a:pt x="57757" y="14443"/>
                  <a:pt x="60032" y="11095"/>
                </a:cubicBezTo>
                <a:cubicBezTo>
                  <a:pt x="62220" y="7842"/>
                  <a:pt x="61491" y="3374"/>
                  <a:pt x="59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 rot="10800000">
            <a:off x="-946379" y="3666575"/>
            <a:ext cx="2475510" cy="2262186"/>
            <a:chOff x="7355300" y="3662050"/>
            <a:chExt cx="2475510" cy="2262186"/>
          </a:xfrm>
        </p:grpSpPr>
        <p:sp>
          <p:nvSpPr>
            <p:cNvPr id="68" name="Google Shape;68;p6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6"/>
          <p:cNvSpPr/>
          <p:nvPr/>
        </p:nvSpPr>
        <p:spPr>
          <a:xfrm flipH="1">
            <a:off x="5384547" y="100"/>
            <a:ext cx="3759328" cy="2000955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7597550" y="93"/>
            <a:ext cx="1546317" cy="1537543"/>
            <a:chOff x="7757100" y="-232507"/>
            <a:chExt cx="1546317" cy="1537543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7757100" y="-232507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8026842" y="284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idx="1" type="subTitle"/>
          </p:nvPr>
        </p:nvSpPr>
        <p:spPr>
          <a:xfrm>
            <a:off x="5288100" y="3030775"/>
            <a:ext cx="313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5288100" y="998875"/>
            <a:ext cx="31359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0" y="0"/>
            <a:ext cx="4495294" cy="3304328"/>
          </a:xfrm>
          <a:custGeom>
            <a:rect b="b" l="l" r="r" t="t"/>
            <a:pathLst>
              <a:path extrusionOk="0" h="27326" w="37175">
                <a:moveTo>
                  <a:pt x="1" y="0"/>
                </a:moveTo>
                <a:lnTo>
                  <a:pt x="1" y="27326"/>
                </a:lnTo>
                <a:lnTo>
                  <a:pt x="31" y="27326"/>
                </a:lnTo>
                <a:cubicBezTo>
                  <a:pt x="3253" y="26536"/>
                  <a:pt x="6688" y="26627"/>
                  <a:pt x="9940" y="25837"/>
                </a:cubicBezTo>
                <a:cubicBezTo>
                  <a:pt x="13618" y="24955"/>
                  <a:pt x="17479" y="22220"/>
                  <a:pt x="17509" y="18420"/>
                </a:cubicBezTo>
                <a:cubicBezTo>
                  <a:pt x="17539" y="15684"/>
                  <a:pt x="15564" y="13010"/>
                  <a:pt x="16354" y="10365"/>
                </a:cubicBezTo>
                <a:cubicBezTo>
                  <a:pt x="17144" y="7849"/>
                  <a:pt x="20075" y="6713"/>
                  <a:pt x="22733" y="6713"/>
                </a:cubicBezTo>
                <a:cubicBezTo>
                  <a:pt x="22836" y="6713"/>
                  <a:pt x="22939" y="6714"/>
                  <a:pt x="23041" y="6718"/>
                </a:cubicBezTo>
                <a:cubicBezTo>
                  <a:pt x="25621" y="6832"/>
                  <a:pt x="28147" y="7731"/>
                  <a:pt x="30720" y="7731"/>
                </a:cubicBezTo>
                <a:cubicBezTo>
                  <a:pt x="30876" y="7731"/>
                  <a:pt x="31031" y="7728"/>
                  <a:pt x="31187" y="7721"/>
                </a:cubicBezTo>
                <a:cubicBezTo>
                  <a:pt x="33923" y="7630"/>
                  <a:pt x="36962" y="5897"/>
                  <a:pt x="37114" y="3162"/>
                </a:cubicBezTo>
                <a:cubicBezTo>
                  <a:pt x="37175" y="2006"/>
                  <a:pt x="36689" y="882"/>
                  <a:pt x="359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 flipH="1">
            <a:off x="-685803" y="-533399"/>
            <a:ext cx="2891890" cy="2642686"/>
            <a:chOff x="7355300" y="3662050"/>
            <a:chExt cx="2475510" cy="2262186"/>
          </a:xfrm>
        </p:grpSpPr>
        <p:sp>
          <p:nvSpPr>
            <p:cNvPr id="83" name="Google Shape;83;p8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8"/>
          <p:cNvSpPr/>
          <p:nvPr/>
        </p:nvSpPr>
        <p:spPr>
          <a:xfrm>
            <a:off x="5877575" y="2403774"/>
            <a:ext cx="3266394" cy="2730832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8"/>
          <p:cNvGrpSpPr/>
          <p:nvPr/>
        </p:nvGrpSpPr>
        <p:grpSpPr>
          <a:xfrm flipH="1" rot="10800000">
            <a:off x="6937838" y="3034284"/>
            <a:ext cx="2891890" cy="2642686"/>
            <a:chOff x="7355300" y="3662050"/>
            <a:chExt cx="2475510" cy="2262186"/>
          </a:xfrm>
        </p:grpSpPr>
        <p:sp>
          <p:nvSpPr>
            <p:cNvPr id="89" name="Google Shape;89;p8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683000" y="1386000"/>
            <a:ext cx="5778000" cy="24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0" y="100"/>
            <a:ext cx="3123123" cy="1662326"/>
          </a:xfrm>
          <a:custGeom>
            <a:rect b="b" l="l" r="r" t="t"/>
            <a:pathLst>
              <a:path extrusionOk="0" h="31856" w="59850">
                <a:moveTo>
                  <a:pt x="1" y="1"/>
                </a:moveTo>
                <a:lnTo>
                  <a:pt x="1" y="61"/>
                </a:lnTo>
                <a:lnTo>
                  <a:pt x="1" y="31855"/>
                </a:lnTo>
                <a:cubicBezTo>
                  <a:pt x="183" y="31855"/>
                  <a:pt x="335" y="31825"/>
                  <a:pt x="517" y="31825"/>
                </a:cubicBezTo>
                <a:cubicBezTo>
                  <a:pt x="10700" y="30852"/>
                  <a:pt x="21035" y="26688"/>
                  <a:pt x="27114" y="18481"/>
                </a:cubicBezTo>
                <a:cubicBezTo>
                  <a:pt x="30184" y="14286"/>
                  <a:pt x="32494" y="8937"/>
                  <a:pt x="37357" y="7113"/>
                </a:cubicBezTo>
                <a:cubicBezTo>
                  <a:pt x="38893" y="6542"/>
                  <a:pt x="40508" y="6409"/>
                  <a:pt x="42151" y="6409"/>
                </a:cubicBezTo>
                <a:cubicBezTo>
                  <a:pt x="43588" y="6409"/>
                  <a:pt x="45046" y="6511"/>
                  <a:pt x="46490" y="6511"/>
                </a:cubicBezTo>
                <a:cubicBezTo>
                  <a:pt x="47086" y="6511"/>
                  <a:pt x="47680" y="6494"/>
                  <a:pt x="48269" y="6444"/>
                </a:cubicBezTo>
                <a:cubicBezTo>
                  <a:pt x="52798" y="6049"/>
                  <a:pt x="57054" y="3587"/>
                  <a:pt x="59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flipH="1">
            <a:off x="-365350" y="-1023825"/>
            <a:ext cx="2475510" cy="2262186"/>
            <a:chOff x="7355300" y="3662050"/>
            <a:chExt cx="2475510" cy="2262186"/>
          </a:xfrm>
        </p:grpSpPr>
        <p:sp>
          <p:nvSpPr>
            <p:cNvPr id="97" name="Google Shape;97;p9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/>
          <p:nvPr/>
        </p:nvSpPr>
        <p:spPr>
          <a:xfrm>
            <a:off x="5299645" y="742021"/>
            <a:ext cx="3844429" cy="4401442"/>
          </a:xfrm>
          <a:custGeom>
            <a:rect b="b" l="l" r="r" t="t"/>
            <a:pathLst>
              <a:path extrusionOk="0" h="63128" w="55139">
                <a:moveTo>
                  <a:pt x="51236" y="0"/>
                </a:moveTo>
                <a:cubicBezTo>
                  <a:pt x="46307" y="0"/>
                  <a:pt x="42442" y="2833"/>
                  <a:pt x="42615" y="7929"/>
                </a:cubicBezTo>
                <a:cubicBezTo>
                  <a:pt x="42737" y="11030"/>
                  <a:pt x="44621" y="13735"/>
                  <a:pt x="46232" y="16379"/>
                </a:cubicBezTo>
                <a:cubicBezTo>
                  <a:pt x="47813" y="19054"/>
                  <a:pt x="49211" y="22215"/>
                  <a:pt x="48360" y="25164"/>
                </a:cubicBezTo>
                <a:cubicBezTo>
                  <a:pt x="47359" y="28578"/>
                  <a:pt x="45190" y="32105"/>
                  <a:pt x="38984" y="32105"/>
                </a:cubicBezTo>
                <a:cubicBezTo>
                  <a:pt x="38780" y="32105"/>
                  <a:pt x="38572" y="32102"/>
                  <a:pt x="38360" y="32094"/>
                </a:cubicBezTo>
                <a:cubicBezTo>
                  <a:pt x="34682" y="31942"/>
                  <a:pt x="31217" y="30453"/>
                  <a:pt x="27782" y="29054"/>
                </a:cubicBezTo>
                <a:cubicBezTo>
                  <a:pt x="25049" y="27908"/>
                  <a:pt x="22121" y="26878"/>
                  <a:pt x="19185" y="26878"/>
                </a:cubicBezTo>
                <a:cubicBezTo>
                  <a:pt x="18464" y="26878"/>
                  <a:pt x="17742" y="26941"/>
                  <a:pt x="17022" y="27079"/>
                </a:cubicBezTo>
                <a:cubicBezTo>
                  <a:pt x="11004" y="28143"/>
                  <a:pt x="6991" y="34161"/>
                  <a:pt x="5411" y="40088"/>
                </a:cubicBezTo>
                <a:cubicBezTo>
                  <a:pt x="3800" y="46015"/>
                  <a:pt x="3891" y="52337"/>
                  <a:pt x="2128" y="58234"/>
                </a:cubicBezTo>
                <a:cubicBezTo>
                  <a:pt x="1642" y="59906"/>
                  <a:pt x="912" y="61578"/>
                  <a:pt x="0" y="63128"/>
                </a:cubicBezTo>
                <a:lnTo>
                  <a:pt x="55138" y="63128"/>
                </a:lnTo>
                <a:lnTo>
                  <a:pt x="55138" y="63097"/>
                </a:lnTo>
                <a:lnTo>
                  <a:pt x="55138" y="574"/>
                </a:lnTo>
                <a:cubicBezTo>
                  <a:pt x="54165" y="270"/>
                  <a:pt x="53132" y="57"/>
                  <a:pt x="52068" y="27"/>
                </a:cubicBezTo>
                <a:cubicBezTo>
                  <a:pt x="51788" y="9"/>
                  <a:pt x="51511" y="0"/>
                  <a:pt x="51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9"/>
          <p:cNvGrpSpPr/>
          <p:nvPr/>
        </p:nvGrpSpPr>
        <p:grpSpPr>
          <a:xfrm flipH="1">
            <a:off x="7004625" y="3262425"/>
            <a:ext cx="2475510" cy="2262186"/>
            <a:chOff x="7355300" y="3662050"/>
            <a:chExt cx="2475510" cy="2262186"/>
          </a:xfrm>
        </p:grpSpPr>
        <p:sp>
          <p:nvSpPr>
            <p:cNvPr id="103" name="Google Shape;103;p9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720000" y="2112025"/>
            <a:ext cx="378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720000" y="1435225"/>
            <a:ext cx="37800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/>
          <p:nvPr/>
        </p:nvSpPr>
        <p:spPr>
          <a:xfrm flipH="1" rot="10800000">
            <a:off x="6302051" y="8916"/>
            <a:ext cx="2841895" cy="2375935"/>
          </a:xfrm>
          <a:custGeom>
            <a:rect b="b" l="l" r="r" t="t"/>
            <a:pathLst>
              <a:path extrusionOk="0" h="42490" w="50823">
                <a:moveTo>
                  <a:pt x="44933" y="0"/>
                </a:moveTo>
                <a:cubicBezTo>
                  <a:pt x="43015" y="0"/>
                  <a:pt x="41094" y="349"/>
                  <a:pt x="39302" y="1030"/>
                </a:cubicBezTo>
                <a:cubicBezTo>
                  <a:pt x="35108" y="2641"/>
                  <a:pt x="31703" y="5985"/>
                  <a:pt x="29728" y="9967"/>
                </a:cubicBezTo>
                <a:cubicBezTo>
                  <a:pt x="27813" y="13827"/>
                  <a:pt x="27053" y="18569"/>
                  <a:pt x="23801" y="21395"/>
                </a:cubicBezTo>
                <a:cubicBezTo>
                  <a:pt x="20609" y="24222"/>
                  <a:pt x="15898" y="24405"/>
                  <a:pt x="12159" y="26472"/>
                </a:cubicBezTo>
                <a:cubicBezTo>
                  <a:pt x="8025" y="28751"/>
                  <a:pt x="5442" y="33037"/>
                  <a:pt x="3101" y="37140"/>
                </a:cubicBezTo>
                <a:lnTo>
                  <a:pt x="1" y="42490"/>
                </a:lnTo>
                <a:lnTo>
                  <a:pt x="50822" y="42490"/>
                </a:lnTo>
                <a:lnTo>
                  <a:pt x="50822" y="1182"/>
                </a:lnTo>
                <a:cubicBezTo>
                  <a:pt x="48967" y="387"/>
                  <a:pt x="46952" y="0"/>
                  <a:pt x="44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0"/>
          <p:cNvGrpSpPr/>
          <p:nvPr/>
        </p:nvGrpSpPr>
        <p:grpSpPr>
          <a:xfrm rot="10800000">
            <a:off x="7145096" y="-598325"/>
            <a:ext cx="2475510" cy="2262186"/>
            <a:chOff x="7355300" y="3662050"/>
            <a:chExt cx="2475510" cy="2262186"/>
          </a:xfrm>
        </p:grpSpPr>
        <p:sp>
          <p:nvSpPr>
            <p:cNvPr id="112" name="Google Shape;112;p10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0"/>
          <p:cNvSpPr/>
          <p:nvPr/>
        </p:nvSpPr>
        <p:spPr>
          <a:xfrm flipH="1">
            <a:off x="29" y="3051025"/>
            <a:ext cx="2233396" cy="2092505"/>
          </a:xfrm>
          <a:custGeom>
            <a:rect b="b" l="l" r="r" t="t"/>
            <a:pathLst>
              <a:path extrusionOk="0" h="26542" w="28330">
                <a:moveTo>
                  <a:pt x="27010" y="0"/>
                </a:moveTo>
                <a:cubicBezTo>
                  <a:pt x="25536" y="0"/>
                  <a:pt x="24091" y="487"/>
                  <a:pt x="23132" y="1587"/>
                </a:cubicBezTo>
                <a:cubicBezTo>
                  <a:pt x="21612" y="3289"/>
                  <a:pt x="21703" y="5903"/>
                  <a:pt x="20639" y="7879"/>
                </a:cubicBezTo>
                <a:cubicBezTo>
                  <a:pt x="19180" y="10493"/>
                  <a:pt x="16019" y="11648"/>
                  <a:pt x="13131" y="12408"/>
                </a:cubicBezTo>
                <a:cubicBezTo>
                  <a:pt x="10244" y="13198"/>
                  <a:pt x="7113" y="13958"/>
                  <a:pt x="5198" y="16329"/>
                </a:cubicBezTo>
                <a:cubicBezTo>
                  <a:pt x="3557" y="18335"/>
                  <a:pt x="3222" y="21131"/>
                  <a:pt x="2128" y="23502"/>
                </a:cubicBezTo>
                <a:cubicBezTo>
                  <a:pt x="1581" y="24627"/>
                  <a:pt x="882" y="25660"/>
                  <a:pt x="1" y="26542"/>
                </a:cubicBezTo>
                <a:lnTo>
                  <a:pt x="28329" y="26542"/>
                </a:lnTo>
                <a:lnTo>
                  <a:pt x="28329" y="128"/>
                </a:lnTo>
                <a:cubicBezTo>
                  <a:pt x="27895" y="44"/>
                  <a:pt x="27451" y="0"/>
                  <a:pt x="27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0"/>
          <p:cNvGrpSpPr/>
          <p:nvPr/>
        </p:nvGrpSpPr>
        <p:grpSpPr>
          <a:xfrm>
            <a:off x="-300983" y="4002750"/>
            <a:ext cx="1546317" cy="1537543"/>
            <a:chOff x="-300983" y="4002750"/>
            <a:chExt cx="1546317" cy="1537543"/>
          </a:xfrm>
        </p:grpSpPr>
        <p:sp>
          <p:nvSpPr>
            <p:cNvPr id="118" name="Google Shape;118;p10"/>
            <p:cNvSpPr/>
            <p:nvPr/>
          </p:nvSpPr>
          <p:spPr>
            <a:xfrm flipH="1" rot="10800000">
              <a:off x="-300983" y="4002750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 flipH="1" rot="10800000">
              <a:off x="-50627" y="4251375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0"/>
          <p:cNvSpPr txBox="1"/>
          <p:nvPr>
            <p:ph type="title"/>
          </p:nvPr>
        </p:nvSpPr>
        <p:spPr>
          <a:xfrm>
            <a:off x="720000" y="1390125"/>
            <a:ext cx="2887200" cy="23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Francois One"/>
              <a:buNone/>
              <a:defRPr sz="40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 txBox="1"/>
          <p:nvPr>
            <p:ph type="ctrTitle"/>
          </p:nvPr>
        </p:nvSpPr>
        <p:spPr>
          <a:xfrm>
            <a:off x="1332900" y="1172025"/>
            <a:ext cx="6478200" cy="1569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Topics</a:t>
            </a:r>
            <a:r>
              <a:rPr lang="en"/>
              <a:t>: Credit Risk Analysis</a:t>
            </a:r>
            <a:endParaRPr/>
          </a:p>
        </p:txBody>
      </p:sp>
      <p:sp>
        <p:nvSpPr>
          <p:cNvPr id="547" name="Google Shape;547;p36"/>
          <p:cNvSpPr txBox="1"/>
          <p:nvPr>
            <p:ph idx="1" type="subTitle"/>
          </p:nvPr>
        </p:nvSpPr>
        <p:spPr>
          <a:xfrm>
            <a:off x="1332900" y="3434625"/>
            <a:ext cx="6478200" cy="461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Nguyen Tuan Ngoc</a:t>
            </a:r>
            <a:endParaRPr/>
          </a:p>
        </p:txBody>
      </p:sp>
      <p:grpSp>
        <p:nvGrpSpPr>
          <p:cNvPr id="548" name="Google Shape;548;p36"/>
          <p:cNvGrpSpPr/>
          <p:nvPr/>
        </p:nvGrpSpPr>
        <p:grpSpPr>
          <a:xfrm>
            <a:off x="720000" y="-480537"/>
            <a:ext cx="782675" cy="2694724"/>
            <a:chOff x="5889600" y="-2416000"/>
            <a:chExt cx="782675" cy="2694724"/>
          </a:xfrm>
        </p:grpSpPr>
        <p:sp>
          <p:nvSpPr>
            <p:cNvPr id="549" name="Google Shape;549;p36"/>
            <p:cNvSpPr/>
            <p:nvPr/>
          </p:nvSpPr>
          <p:spPr>
            <a:xfrm>
              <a:off x="6161205" y="-2416000"/>
              <a:ext cx="44061" cy="1188495"/>
            </a:xfrm>
            <a:custGeom>
              <a:rect b="b" l="l" r="r" t="t"/>
              <a:pathLst>
                <a:path extrusionOk="0" h="36927" w="1369">
                  <a:moveTo>
                    <a:pt x="0" y="0"/>
                  </a:moveTo>
                  <a:lnTo>
                    <a:pt x="1368" y="0"/>
                  </a:lnTo>
                  <a:lnTo>
                    <a:pt x="1368" y="36927"/>
                  </a:lnTo>
                  <a:lnTo>
                    <a:pt x="0" y="369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316881" y="-2416000"/>
              <a:ext cx="44029" cy="1188495"/>
            </a:xfrm>
            <a:custGeom>
              <a:rect b="b" l="l" r="r" t="t"/>
              <a:pathLst>
                <a:path extrusionOk="0" h="36927" w="1368">
                  <a:moveTo>
                    <a:pt x="0" y="0"/>
                  </a:moveTo>
                  <a:lnTo>
                    <a:pt x="1368" y="0"/>
                  </a:lnTo>
                  <a:lnTo>
                    <a:pt x="1368" y="36927"/>
                  </a:lnTo>
                  <a:lnTo>
                    <a:pt x="0" y="369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889600" y="-520076"/>
              <a:ext cx="739740" cy="798800"/>
            </a:xfrm>
            <a:custGeom>
              <a:rect b="b" l="l" r="r" t="t"/>
              <a:pathLst>
                <a:path extrusionOk="0" h="24819" w="22984">
                  <a:moveTo>
                    <a:pt x="16212" y="168"/>
                  </a:moveTo>
                  <a:cubicBezTo>
                    <a:pt x="15645" y="1"/>
                    <a:pt x="10474" y="201"/>
                    <a:pt x="10474" y="201"/>
                  </a:cubicBezTo>
                  <a:cubicBezTo>
                    <a:pt x="11942" y="3937"/>
                    <a:pt x="14410" y="5672"/>
                    <a:pt x="15978" y="8474"/>
                  </a:cubicBezTo>
                  <a:cubicBezTo>
                    <a:pt x="18113" y="12210"/>
                    <a:pt x="15811" y="17880"/>
                    <a:pt x="11041" y="17814"/>
                  </a:cubicBezTo>
                  <a:cubicBezTo>
                    <a:pt x="6238" y="17714"/>
                    <a:pt x="6605" y="12110"/>
                    <a:pt x="4737" y="9941"/>
                  </a:cubicBezTo>
                  <a:cubicBezTo>
                    <a:pt x="2869" y="7773"/>
                    <a:pt x="1201" y="7273"/>
                    <a:pt x="600" y="7773"/>
                  </a:cubicBezTo>
                  <a:cubicBezTo>
                    <a:pt x="0" y="8274"/>
                    <a:pt x="967" y="7840"/>
                    <a:pt x="1868" y="9675"/>
                  </a:cubicBezTo>
                  <a:cubicBezTo>
                    <a:pt x="2735" y="11509"/>
                    <a:pt x="667" y="15612"/>
                    <a:pt x="2235" y="19115"/>
                  </a:cubicBezTo>
                  <a:cubicBezTo>
                    <a:pt x="3769" y="22550"/>
                    <a:pt x="9574" y="24819"/>
                    <a:pt x="15411" y="23218"/>
                  </a:cubicBezTo>
                  <a:cubicBezTo>
                    <a:pt x="21249" y="21650"/>
                    <a:pt x="22983" y="15779"/>
                    <a:pt x="22383" y="12010"/>
                  </a:cubicBezTo>
                  <a:cubicBezTo>
                    <a:pt x="21449" y="5972"/>
                    <a:pt x="16812" y="4004"/>
                    <a:pt x="16212" y="1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5960438" y="-564072"/>
              <a:ext cx="281329" cy="316733"/>
            </a:xfrm>
            <a:custGeom>
              <a:rect b="b" l="l" r="r" t="t"/>
              <a:pathLst>
                <a:path extrusionOk="0" h="9841" w="8741">
                  <a:moveTo>
                    <a:pt x="6038" y="0"/>
                  </a:moveTo>
                  <a:cubicBezTo>
                    <a:pt x="6038" y="0"/>
                    <a:pt x="4937" y="3403"/>
                    <a:pt x="2769" y="5804"/>
                  </a:cubicBezTo>
                  <a:cubicBezTo>
                    <a:pt x="601" y="8206"/>
                    <a:pt x="1" y="8807"/>
                    <a:pt x="1" y="8807"/>
                  </a:cubicBezTo>
                  <a:cubicBezTo>
                    <a:pt x="1" y="8807"/>
                    <a:pt x="868" y="9841"/>
                    <a:pt x="4170" y="8206"/>
                  </a:cubicBezTo>
                  <a:cubicBezTo>
                    <a:pt x="7439" y="6572"/>
                    <a:pt x="8740" y="1835"/>
                    <a:pt x="8740" y="1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5893881" y="-1397168"/>
              <a:ext cx="778394" cy="930822"/>
            </a:xfrm>
            <a:custGeom>
              <a:rect b="b" l="l" r="r" t="t"/>
              <a:pathLst>
                <a:path extrusionOk="0" h="28921" w="24185">
                  <a:moveTo>
                    <a:pt x="24184" y="14444"/>
                  </a:moveTo>
                  <a:cubicBezTo>
                    <a:pt x="23951" y="7239"/>
                    <a:pt x="21783" y="0"/>
                    <a:pt x="18447" y="0"/>
                  </a:cubicBezTo>
                  <a:lnTo>
                    <a:pt x="12109" y="0"/>
                  </a:lnTo>
                  <a:lnTo>
                    <a:pt x="5771" y="0"/>
                  </a:lnTo>
                  <a:cubicBezTo>
                    <a:pt x="2436" y="0"/>
                    <a:pt x="267" y="7205"/>
                    <a:pt x="0" y="14444"/>
                  </a:cubicBezTo>
                  <a:cubicBezTo>
                    <a:pt x="267" y="21682"/>
                    <a:pt x="2436" y="28921"/>
                    <a:pt x="5771" y="28921"/>
                  </a:cubicBezTo>
                  <a:lnTo>
                    <a:pt x="12109" y="28921"/>
                  </a:lnTo>
                  <a:lnTo>
                    <a:pt x="18447" y="28921"/>
                  </a:lnTo>
                  <a:cubicBezTo>
                    <a:pt x="21783" y="28921"/>
                    <a:pt x="23951" y="21716"/>
                    <a:pt x="24184" y="144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952939" y="-1340265"/>
              <a:ext cx="662432" cy="815954"/>
            </a:xfrm>
            <a:custGeom>
              <a:rect b="b" l="l" r="r" t="t"/>
              <a:pathLst>
                <a:path extrusionOk="0" h="25352" w="20582">
                  <a:moveTo>
                    <a:pt x="20581" y="12676"/>
                  </a:moveTo>
                  <a:cubicBezTo>
                    <a:pt x="20448" y="9640"/>
                    <a:pt x="19981" y="6238"/>
                    <a:pt x="18947" y="3336"/>
                  </a:cubicBezTo>
                  <a:cubicBezTo>
                    <a:pt x="18680" y="2635"/>
                    <a:pt x="17546" y="0"/>
                    <a:pt x="16612" y="0"/>
                  </a:cubicBezTo>
                  <a:lnTo>
                    <a:pt x="3970" y="0"/>
                  </a:lnTo>
                  <a:cubicBezTo>
                    <a:pt x="3002" y="0"/>
                    <a:pt x="1868" y="2635"/>
                    <a:pt x="1635" y="3336"/>
                  </a:cubicBezTo>
                  <a:cubicBezTo>
                    <a:pt x="601" y="6171"/>
                    <a:pt x="134" y="9640"/>
                    <a:pt x="0" y="12676"/>
                  </a:cubicBezTo>
                  <a:cubicBezTo>
                    <a:pt x="134" y="15745"/>
                    <a:pt x="601" y="19147"/>
                    <a:pt x="1635" y="22016"/>
                  </a:cubicBezTo>
                  <a:cubicBezTo>
                    <a:pt x="1868" y="22750"/>
                    <a:pt x="3002" y="25352"/>
                    <a:pt x="3970" y="25352"/>
                  </a:cubicBezTo>
                  <a:lnTo>
                    <a:pt x="16612" y="25352"/>
                  </a:lnTo>
                  <a:cubicBezTo>
                    <a:pt x="17579" y="25352"/>
                    <a:pt x="18680" y="22750"/>
                    <a:pt x="18947" y="22016"/>
                  </a:cubicBezTo>
                  <a:cubicBezTo>
                    <a:pt x="19981" y="19180"/>
                    <a:pt x="20448" y="15745"/>
                    <a:pt x="20581" y="12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919660" y="-1367107"/>
              <a:ext cx="661370" cy="391885"/>
            </a:xfrm>
            <a:custGeom>
              <a:rect b="b" l="l" r="r" t="t"/>
              <a:pathLst>
                <a:path extrusionOk="0" h="12176" w="20549">
                  <a:moveTo>
                    <a:pt x="0" y="12175"/>
                  </a:moveTo>
                  <a:lnTo>
                    <a:pt x="20548" y="2569"/>
                  </a:lnTo>
                  <a:lnTo>
                    <a:pt x="20315" y="2068"/>
                  </a:lnTo>
                  <a:cubicBezTo>
                    <a:pt x="20114" y="1668"/>
                    <a:pt x="19481" y="601"/>
                    <a:pt x="18780" y="0"/>
                  </a:cubicBezTo>
                  <a:lnTo>
                    <a:pt x="967" y="8339"/>
                  </a:lnTo>
                  <a:cubicBezTo>
                    <a:pt x="534" y="9607"/>
                    <a:pt x="200" y="10908"/>
                    <a:pt x="0" y="121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199859" y="-704718"/>
              <a:ext cx="384385" cy="180397"/>
            </a:xfrm>
            <a:custGeom>
              <a:rect b="b" l="l" r="r" t="t"/>
              <a:pathLst>
                <a:path extrusionOk="0" h="5605" w="11943">
                  <a:moveTo>
                    <a:pt x="0" y="5605"/>
                  </a:moveTo>
                  <a:lnTo>
                    <a:pt x="7239" y="5605"/>
                  </a:lnTo>
                  <a:lnTo>
                    <a:pt x="10441" y="4103"/>
                  </a:lnTo>
                  <a:cubicBezTo>
                    <a:pt x="10841" y="3403"/>
                    <a:pt x="11142" y="2602"/>
                    <a:pt x="11275" y="2269"/>
                  </a:cubicBezTo>
                  <a:cubicBezTo>
                    <a:pt x="11508" y="1568"/>
                    <a:pt x="11775" y="768"/>
                    <a:pt x="119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973312" y="-908703"/>
              <a:ext cx="661370" cy="392979"/>
            </a:xfrm>
            <a:custGeom>
              <a:rect b="b" l="l" r="r" t="t"/>
              <a:pathLst>
                <a:path extrusionOk="0" h="12210" w="20549">
                  <a:moveTo>
                    <a:pt x="20549" y="1"/>
                  </a:moveTo>
                  <a:lnTo>
                    <a:pt x="1" y="9608"/>
                  </a:lnTo>
                  <a:cubicBezTo>
                    <a:pt x="68" y="9774"/>
                    <a:pt x="168" y="9941"/>
                    <a:pt x="234" y="10175"/>
                  </a:cubicBezTo>
                  <a:cubicBezTo>
                    <a:pt x="468" y="10542"/>
                    <a:pt x="1035" y="11609"/>
                    <a:pt x="1735" y="12209"/>
                  </a:cubicBezTo>
                  <a:lnTo>
                    <a:pt x="19582" y="3837"/>
                  </a:lnTo>
                  <a:cubicBezTo>
                    <a:pt x="20015" y="2569"/>
                    <a:pt x="20349" y="1268"/>
                    <a:pt x="20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931440" y="-1084753"/>
              <a:ext cx="718273" cy="433757"/>
            </a:xfrm>
            <a:custGeom>
              <a:rect b="b" l="l" r="r" t="t"/>
              <a:pathLst>
                <a:path extrusionOk="0" h="13477" w="22317">
                  <a:moveTo>
                    <a:pt x="735" y="13476"/>
                  </a:moveTo>
                  <a:lnTo>
                    <a:pt x="22150" y="3402"/>
                  </a:lnTo>
                  <a:cubicBezTo>
                    <a:pt x="22250" y="2635"/>
                    <a:pt x="22317" y="1835"/>
                    <a:pt x="22317" y="1134"/>
                  </a:cubicBezTo>
                  <a:cubicBezTo>
                    <a:pt x="22317" y="734"/>
                    <a:pt x="22284" y="367"/>
                    <a:pt x="22250" y="0"/>
                  </a:cubicBezTo>
                  <a:lnTo>
                    <a:pt x="1" y="10408"/>
                  </a:lnTo>
                  <a:cubicBezTo>
                    <a:pt x="234" y="11475"/>
                    <a:pt x="435" y="12509"/>
                    <a:pt x="735" y="134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925003" y="-1241523"/>
              <a:ext cx="717211" cy="434852"/>
            </a:xfrm>
            <a:custGeom>
              <a:rect b="b" l="l" r="r" t="t"/>
              <a:pathLst>
                <a:path extrusionOk="0" h="13511" w="22284">
                  <a:moveTo>
                    <a:pt x="34" y="13511"/>
                  </a:moveTo>
                  <a:lnTo>
                    <a:pt x="22283" y="3070"/>
                  </a:lnTo>
                  <a:cubicBezTo>
                    <a:pt x="22117" y="2036"/>
                    <a:pt x="21883" y="1002"/>
                    <a:pt x="21616" y="1"/>
                  </a:cubicBezTo>
                  <a:lnTo>
                    <a:pt x="168" y="10041"/>
                  </a:lnTo>
                  <a:cubicBezTo>
                    <a:pt x="101" y="10842"/>
                    <a:pt x="1" y="11609"/>
                    <a:pt x="1" y="12376"/>
                  </a:cubicBezTo>
                  <a:cubicBezTo>
                    <a:pt x="1" y="12743"/>
                    <a:pt x="34" y="13110"/>
                    <a:pt x="34" y="135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5985124" y="-1338141"/>
              <a:ext cx="370449" cy="172898"/>
            </a:xfrm>
            <a:custGeom>
              <a:rect b="b" l="l" r="r" t="t"/>
              <a:pathLst>
                <a:path extrusionOk="0" h="5372" w="11510">
                  <a:moveTo>
                    <a:pt x="11509" y="1"/>
                  </a:moveTo>
                  <a:lnTo>
                    <a:pt x="4304" y="1"/>
                  </a:lnTo>
                  <a:lnTo>
                    <a:pt x="1635" y="1235"/>
                  </a:lnTo>
                  <a:cubicBezTo>
                    <a:pt x="1168" y="2036"/>
                    <a:pt x="801" y="2936"/>
                    <a:pt x="635" y="3336"/>
                  </a:cubicBezTo>
                  <a:cubicBezTo>
                    <a:pt x="368" y="4004"/>
                    <a:pt x="168" y="4671"/>
                    <a:pt x="1" y="53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977625" y="-444925"/>
              <a:ext cx="622715" cy="701118"/>
            </a:xfrm>
            <a:custGeom>
              <a:rect b="b" l="l" r="r" t="t"/>
              <a:pathLst>
                <a:path extrusionOk="0" h="21784" w="19348">
                  <a:moveTo>
                    <a:pt x="11342" y="16279"/>
                  </a:moveTo>
                  <a:cubicBezTo>
                    <a:pt x="7906" y="17313"/>
                    <a:pt x="5738" y="16613"/>
                    <a:pt x="3836" y="14478"/>
                  </a:cubicBezTo>
                  <a:cubicBezTo>
                    <a:pt x="1902" y="12343"/>
                    <a:pt x="1501" y="9441"/>
                    <a:pt x="1168" y="9141"/>
                  </a:cubicBezTo>
                  <a:cubicBezTo>
                    <a:pt x="834" y="8841"/>
                    <a:pt x="0" y="10642"/>
                    <a:pt x="334" y="12877"/>
                  </a:cubicBezTo>
                  <a:cubicBezTo>
                    <a:pt x="1501" y="21183"/>
                    <a:pt x="13176" y="21783"/>
                    <a:pt x="17313" y="15612"/>
                  </a:cubicBezTo>
                  <a:cubicBezTo>
                    <a:pt x="19347" y="12543"/>
                    <a:pt x="18880" y="9274"/>
                    <a:pt x="17046" y="5772"/>
                  </a:cubicBezTo>
                  <a:cubicBezTo>
                    <a:pt x="15211" y="2269"/>
                    <a:pt x="12576" y="101"/>
                    <a:pt x="12576" y="101"/>
                  </a:cubicBezTo>
                  <a:cubicBezTo>
                    <a:pt x="12176" y="1"/>
                    <a:pt x="10007" y="101"/>
                    <a:pt x="10141" y="101"/>
                  </a:cubicBezTo>
                  <a:cubicBezTo>
                    <a:pt x="10241" y="134"/>
                    <a:pt x="13543" y="2770"/>
                    <a:pt x="15011" y="7306"/>
                  </a:cubicBezTo>
                  <a:cubicBezTo>
                    <a:pt x="16479" y="11876"/>
                    <a:pt x="14744" y="15212"/>
                    <a:pt x="11342" y="16279"/>
                  </a:cubicBezTo>
                  <a:close/>
                </a:path>
              </a:pathLst>
            </a:custGeom>
            <a:solidFill>
              <a:srgbClr val="FFFFFF">
                <a:alpha val="8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6067806" y="-1301644"/>
              <a:ext cx="62310" cy="62310"/>
            </a:xfrm>
            <a:custGeom>
              <a:rect b="b" l="l" r="r" t="t"/>
              <a:pathLst>
                <a:path extrusionOk="0" h="1936" w="1936">
                  <a:moveTo>
                    <a:pt x="1001" y="1936"/>
                  </a:moveTo>
                  <a:cubicBezTo>
                    <a:pt x="1535" y="1936"/>
                    <a:pt x="1935" y="1502"/>
                    <a:pt x="1935" y="968"/>
                  </a:cubicBezTo>
                  <a:cubicBezTo>
                    <a:pt x="1935" y="435"/>
                    <a:pt x="1535" y="1"/>
                    <a:pt x="1001" y="1"/>
                  </a:cubicBezTo>
                  <a:cubicBezTo>
                    <a:pt x="434" y="1"/>
                    <a:pt x="34" y="435"/>
                    <a:pt x="34" y="968"/>
                  </a:cubicBezTo>
                  <a:cubicBezTo>
                    <a:pt x="0" y="1502"/>
                    <a:pt x="434" y="1936"/>
                    <a:pt x="1001" y="19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6069962" y="-1293051"/>
              <a:ext cx="59059" cy="44061"/>
            </a:xfrm>
            <a:custGeom>
              <a:rect b="b" l="l" r="r" t="t"/>
              <a:pathLst>
                <a:path extrusionOk="0" h="1369" w="1835">
                  <a:moveTo>
                    <a:pt x="1835" y="1035"/>
                  </a:moveTo>
                  <a:cubicBezTo>
                    <a:pt x="1801" y="1168"/>
                    <a:pt x="1701" y="1302"/>
                    <a:pt x="1635" y="1368"/>
                  </a:cubicBezTo>
                  <a:lnTo>
                    <a:pt x="0" y="334"/>
                  </a:lnTo>
                  <a:cubicBezTo>
                    <a:pt x="33" y="201"/>
                    <a:pt x="133" y="101"/>
                    <a:pt x="200" y="1"/>
                  </a:cubicBezTo>
                  <a:close/>
                </a:path>
              </a:pathLst>
            </a:custGeom>
            <a:solidFill>
              <a:srgbClr val="FFFFFF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438185" y="-1301644"/>
              <a:ext cx="62310" cy="62310"/>
            </a:xfrm>
            <a:custGeom>
              <a:rect b="b" l="l" r="r" t="t"/>
              <a:pathLst>
                <a:path extrusionOk="0" h="1936" w="1936">
                  <a:moveTo>
                    <a:pt x="1001" y="1936"/>
                  </a:moveTo>
                  <a:cubicBezTo>
                    <a:pt x="1535" y="1936"/>
                    <a:pt x="1935" y="1502"/>
                    <a:pt x="1935" y="968"/>
                  </a:cubicBezTo>
                  <a:cubicBezTo>
                    <a:pt x="1935" y="435"/>
                    <a:pt x="1535" y="1"/>
                    <a:pt x="1001" y="1"/>
                  </a:cubicBezTo>
                  <a:cubicBezTo>
                    <a:pt x="434" y="1"/>
                    <a:pt x="34" y="435"/>
                    <a:pt x="34" y="968"/>
                  </a:cubicBezTo>
                  <a:cubicBezTo>
                    <a:pt x="1" y="1502"/>
                    <a:pt x="434" y="1936"/>
                    <a:pt x="1001" y="19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440341" y="-1293051"/>
              <a:ext cx="59059" cy="44061"/>
            </a:xfrm>
            <a:custGeom>
              <a:rect b="b" l="l" r="r" t="t"/>
              <a:pathLst>
                <a:path extrusionOk="0" h="1369" w="1835">
                  <a:moveTo>
                    <a:pt x="1835" y="1035"/>
                  </a:moveTo>
                  <a:cubicBezTo>
                    <a:pt x="1802" y="1168"/>
                    <a:pt x="1701" y="1302"/>
                    <a:pt x="1635" y="1368"/>
                  </a:cubicBezTo>
                  <a:lnTo>
                    <a:pt x="0" y="334"/>
                  </a:lnTo>
                  <a:cubicBezTo>
                    <a:pt x="34" y="201"/>
                    <a:pt x="134" y="101"/>
                    <a:pt x="200" y="1"/>
                  </a:cubicBezTo>
                  <a:close/>
                </a:path>
              </a:pathLst>
            </a:custGeom>
            <a:solidFill>
              <a:srgbClr val="FFFFFF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6062431" y="-620974"/>
              <a:ext cx="61216" cy="62310"/>
            </a:xfrm>
            <a:custGeom>
              <a:rect b="b" l="l" r="r" t="t"/>
              <a:pathLst>
                <a:path extrusionOk="0" h="1936" w="1902">
                  <a:moveTo>
                    <a:pt x="935" y="1935"/>
                  </a:moveTo>
                  <a:cubicBezTo>
                    <a:pt x="1502" y="1935"/>
                    <a:pt x="1902" y="1501"/>
                    <a:pt x="1902" y="968"/>
                  </a:cubicBezTo>
                  <a:cubicBezTo>
                    <a:pt x="1902" y="434"/>
                    <a:pt x="1502" y="0"/>
                    <a:pt x="935" y="0"/>
                  </a:cubicBezTo>
                  <a:cubicBezTo>
                    <a:pt x="401" y="0"/>
                    <a:pt x="1" y="467"/>
                    <a:pt x="1" y="968"/>
                  </a:cubicBezTo>
                  <a:cubicBezTo>
                    <a:pt x="1" y="1501"/>
                    <a:pt x="401" y="1935"/>
                    <a:pt x="935" y="1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6063493" y="-613475"/>
              <a:ext cx="59092" cy="44061"/>
            </a:xfrm>
            <a:custGeom>
              <a:rect b="b" l="l" r="r" t="t"/>
              <a:pathLst>
                <a:path extrusionOk="0" h="1369" w="1836">
                  <a:moveTo>
                    <a:pt x="1836" y="1035"/>
                  </a:moveTo>
                  <a:cubicBezTo>
                    <a:pt x="1802" y="1168"/>
                    <a:pt x="1702" y="1268"/>
                    <a:pt x="1635" y="1369"/>
                  </a:cubicBezTo>
                  <a:lnTo>
                    <a:pt x="1" y="334"/>
                  </a:lnTo>
                  <a:cubicBezTo>
                    <a:pt x="34" y="201"/>
                    <a:pt x="134" y="68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432810" y="-620974"/>
              <a:ext cx="61248" cy="62310"/>
            </a:xfrm>
            <a:custGeom>
              <a:rect b="b" l="l" r="r" t="t"/>
              <a:pathLst>
                <a:path extrusionOk="0" h="1936" w="1903">
                  <a:moveTo>
                    <a:pt x="935" y="1935"/>
                  </a:moveTo>
                  <a:cubicBezTo>
                    <a:pt x="1502" y="1935"/>
                    <a:pt x="1902" y="1501"/>
                    <a:pt x="1902" y="968"/>
                  </a:cubicBezTo>
                  <a:cubicBezTo>
                    <a:pt x="1902" y="434"/>
                    <a:pt x="1502" y="0"/>
                    <a:pt x="935" y="0"/>
                  </a:cubicBezTo>
                  <a:cubicBezTo>
                    <a:pt x="401" y="0"/>
                    <a:pt x="1" y="467"/>
                    <a:pt x="1" y="968"/>
                  </a:cubicBezTo>
                  <a:cubicBezTo>
                    <a:pt x="1" y="1501"/>
                    <a:pt x="401" y="1935"/>
                    <a:pt x="935" y="1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433904" y="-613475"/>
              <a:ext cx="59059" cy="44061"/>
            </a:xfrm>
            <a:custGeom>
              <a:rect b="b" l="l" r="r" t="t"/>
              <a:pathLst>
                <a:path extrusionOk="0" h="1369" w="1835">
                  <a:moveTo>
                    <a:pt x="1835" y="1035"/>
                  </a:moveTo>
                  <a:cubicBezTo>
                    <a:pt x="1801" y="1168"/>
                    <a:pt x="1701" y="1268"/>
                    <a:pt x="1635" y="1369"/>
                  </a:cubicBezTo>
                  <a:lnTo>
                    <a:pt x="0" y="334"/>
                  </a:lnTo>
                  <a:cubicBezTo>
                    <a:pt x="33" y="201"/>
                    <a:pt x="134" y="68"/>
                    <a:pt x="200" y="1"/>
                  </a:cubicBezTo>
                  <a:close/>
                </a:path>
              </a:pathLst>
            </a:custGeom>
            <a:solidFill>
              <a:srgbClr val="FFFFFF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960438" y="-465298"/>
              <a:ext cx="231925" cy="185740"/>
            </a:xfrm>
            <a:custGeom>
              <a:rect b="b" l="l" r="r" t="t"/>
              <a:pathLst>
                <a:path extrusionOk="0" h="5771" w="7206">
                  <a:moveTo>
                    <a:pt x="1" y="5771"/>
                  </a:moveTo>
                  <a:cubicBezTo>
                    <a:pt x="1" y="5771"/>
                    <a:pt x="2402" y="5471"/>
                    <a:pt x="4604" y="3469"/>
                  </a:cubicBezTo>
                  <a:cubicBezTo>
                    <a:pt x="5938" y="2268"/>
                    <a:pt x="6739" y="934"/>
                    <a:pt x="7206" y="0"/>
                  </a:cubicBezTo>
                  <a:lnTo>
                    <a:pt x="4704" y="0"/>
                  </a:lnTo>
                  <a:cubicBezTo>
                    <a:pt x="4204" y="934"/>
                    <a:pt x="3570" y="1935"/>
                    <a:pt x="2769" y="2769"/>
                  </a:cubicBezTo>
                  <a:cubicBezTo>
                    <a:pt x="601" y="5137"/>
                    <a:pt x="1" y="5771"/>
                    <a:pt x="1" y="5771"/>
                  </a:cubicBezTo>
                  <a:close/>
                </a:path>
              </a:pathLst>
            </a:custGeom>
            <a:solidFill>
              <a:srgbClr val="FFFFFF">
                <a:alpha val="8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6"/>
          <p:cNvGrpSpPr/>
          <p:nvPr/>
        </p:nvGrpSpPr>
        <p:grpSpPr>
          <a:xfrm>
            <a:off x="7360587" y="2754941"/>
            <a:ext cx="1063415" cy="2667651"/>
            <a:chOff x="8665725" y="-2280925"/>
            <a:chExt cx="824800" cy="2070675"/>
          </a:xfrm>
        </p:grpSpPr>
        <p:sp>
          <p:nvSpPr>
            <p:cNvPr id="572" name="Google Shape;572;p36"/>
            <p:cNvSpPr/>
            <p:nvPr/>
          </p:nvSpPr>
          <p:spPr>
            <a:xfrm>
              <a:off x="9171925" y="-1994050"/>
              <a:ext cx="239375" cy="1011600"/>
            </a:xfrm>
            <a:custGeom>
              <a:rect b="b" l="l" r="r" t="t"/>
              <a:pathLst>
                <a:path extrusionOk="0" h="40464" w="9575">
                  <a:moveTo>
                    <a:pt x="1669" y="1"/>
                  </a:moveTo>
                  <a:cubicBezTo>
                    <a:pt x="1669" y="1"/>
                    <a:pt x="1" y="13344"/>
                    <a:pt x="401" y="22951"/>
                  </a:cubicBezTo>
                  <a:cubicBezTo>
                    <a:pt x="835" y="32524"/>
                    <a:pt x="1235" y="40463"/>
                    <a:pt x="1669" y="40463"/>
                  </a:cubicBezTo>
                  <a:cubicBezTo>
                    <a:pt x="2069" y="40463"/>
                    <a:pt x="7773" y="38562"/>
                    <a:pt x="7773" y="38562"/>
                  </a:cubicBezTo>
                  <a:cubicBezTo>
                    <a:pt x="7773" y="38562"/>
                    <a:pt x="6672" y="26286"/>
                    <a:pt x="7073" y="20849"/>
                  </a:cubicBezTo>
                  <a:cubicBezTo>
                    <a:pt x="7506" y="15445"/>
                    <a:pt x="9574" y="2102"/>
                    <a:pt x="9574" y="21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8665725" y="-2280925"/>
              <a:ext cx="824800" cy="557100"/>
            </a:xfrm>
            <a:custGeom>
              <a:rect b="b" l="l" r="r" t="t"/>
              <a:pathLst>
                <a:path extrusionOk="0" h="22284" w="32992">
                  <a:moveTo>
                    <a:pt x="32491" y="13778"/>
                  </a:moveTo>
                  <a:lnTo>
                    <a:pt x="32958" y="7239"/>
                  </a:lnTo>
                  <a:cubicBezTo>
                    <a:pt x="32958" y="7239"/>
                    <a:pt x="32991" y="7039"/>
                    <a:pt x="32791" y="6906"/>
                  </a:cubicBezTo>
                  <a:cubicBezTo>
                    <a:pt x="32658" y="6706"/>
                    <a:pt x="32458" y="6506"/>
                    <a:pt x="32157" y="6339"/>
                  </a:cubicBezTo>
                  <a:cubicBezTo>
                    <a:pt x="31624" y="6072"/>
                    <a:pt x="22017" y="5672"/>
                    <a:pt x="21650" y="5805"/>
                  </a:cubicBezTo>
                  <a:cubicBezTo>
                    <a:pt x="21416" y="5905"/>
                    <a:pt x="21183" y="5972"/>
                    <a:pt x="20916" y="6072"/>
                  </a:cubicBezTo>
                  <a:cubicBezTo>
                    <a:pt x="17780" y="5805"/>
                    <a:pt x="12110" y="5271"/>
                    <a:pt x="3170" y="1"/>
                  </a:cubicBezTo>
                  <a:cubicBezTo>
                    <a:pt x="3170" y="1"/>
                    <a:pt x="1" y="9341"/>
                    <a:pt x="3804" y="22284"/>
                  </a:cubicBezTo>
                  <a:cubicBezTo>
                    <a:pt x="4237" y="22017"/>
                    <a:pt x="5505" y="21116"/>
                    <a:pt x="5505" y="21116"/>
                  </a:cubicBezTo>
                  <a:cubicBezTo>
                    <a:pt x="9308" y="17947"/>
                    <a:pt x="16980" y="11276"/>
                    <a:pt x="20949" y="13911"/>
                  </a:cubicBezTo>
                  <a:lnTo>
                    <a:pt x="31423" y="14478"/>
                  </a:lnTo>
                  <a:lnTo>
                    <a:pt x="32157" y="14478"/>
                  </a:lnTo>
                  <a:cubicBezTo>
                    <a:pt x="32124" y="14511"/>
                    <a:pt x="32424" y="14578"/>
                    <a:pt x="32491" y="137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8665725" y="-2279250"/>
              <a:ext cx="137625" cy="556250"/>
            </a:xfrm>
            <a:custGeom>
              <a:rect b="b" l="l" r="r" t="t"/>
              <a:pathLst>
                <a:path extrusionOk="0" h="22250" w="5505">
                  <a:moveTo>
                    <a:pt x="5505" y="21082"/>
                  </a:moveTo>
                  <a:cubicBezTo>
                    <a:pt x="2903" y="11209"/>
                    <a:pt x="4271" y="3603"/>
                    <a:pt x="4938" y="1001"/>
                  </a:cubicBezTo>
                  <a:lnTo>
                    <a:pt x="3170" y="1"/>
                  </a:lnTo>
                  <a:cubicBezTo>
                    <a:pt x="3170" y="1"/>
                    <a:pt x="1" y="9341"/>
                    <a:pt x="3804" y="22250"/>
                  </a:cubicBezTo>
                  <a:close/>
                </a:path>
              </a:pathLst>
            </a:custGeom>
            <a:solidFill>
              <a:srgbClr val="FFFFFF">
                <a:alpha val="44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9124400" y="-1065875"/>
              <a:ext cx="266875" cy="855625"/>
            </a:xfrm>
            <a:custGeom>
              <a:rect b="b" l="l" r="r" t="t"/>
              <a:pathLst>
                <a:path extrusionOk="0" h="34225" w="10675">
                  <a:moveTo>
                    <a:pt x="9574" y="0"/>
                  </a:moveTo>
                  <a:cubicBezTo>
                    <a:pt x="7272" y="267"/>
                    <a:pt x="4337" y="734"/>
                    <a:pt x="2402" y="1068"/>
                  </a:cubicBezTo>
                  <a:cubicBezTo>
                    <a:pt x="2436" y="1368"/>
                    <a:pt x="2436" y="1602"/>
                    <a:pt x="2469" y="1902"/>
                  </a:cubicBezTo>
                  <a:cubicBezTo>
                    <a:pt x="2836" y="5905"/>
                    <a:pt x="3770" y="14344"/>
                    <a:pt x="3136" y="19047"/>
                  </a:cubicBezTo>
                  <a:cubicBezTo>
                    <a:pt x="3136" y="19047"/>
                    <a:pt x="2402" y="23951"/>
                    <a:pt x="768" y="27553"/>
                  </a:cubicBezTo>
                  <a:cubicBezTo>
                    <a:pt x="768" y="27553"/>
                    <a:pt x="0" y="29388"/>
                    <a:pt x="100" y="29855"/>
                  </a:cubicBezTo>
                  <a:cubicBezTo>
                    <a:pt x="501" y="32557"/>
                    <a:pt x="6338" y="34125"/>
                    <a:pt x="8840" y="34125"/>
                  </a:cubicBezTo>
                  <a:cubicBezTo>
                    <a:pt x="8840" y="34125"/>
                    <a:pt x="9841" y="34225"/>
                    <a:pt x="9841" y="33124"/>
                  </a:cubicBezTo>
                  <a:cubicBezTo>
                    <a:pt x="9841" y="32057"/>
                    <a:pt x="9941" y="25719"/>
                    <a:pt x="10174" y="22450"/>
                  </a:cubicBezTo>
                  <a:cubicBezTo>
                    <a:pt x="10408" y="19214"/>
                    <a:pt x="10675" y="10842"/>
                    <a:pt x="10141" y="5438"/>
                  </a:cubicBezTo>
                  <a:cubicBezTo>
                    <a:pt x="9941" y="3736"/>
                    <a:pt x="9741" y="1868"/>
                    <a:pt x="9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9123575" y="-1048375"/>
              <a:ext cx="215175" cy="835625"/>
            </a:xfrm>
            <a:custGeom>
              <a:rect b="b" l="l" r="r" t="t"/>
              <a:pathLst>
                <a:path extrusionOk="0" h="33425" w="8607">
                  <a:moveTo>
                    <a:pt x="4770" y="1"/>
                  </a:moveTo>
                  <a:cubicBezTo>
                    <a:pt x="3870" y="134"/>
                    <a:pt x="3102" y="268"/>
                    <a:pt x="2368" y="368"/>
                  </a:cubicBezTo>
                  <a:cubicBezTo>
                    <a:pt x="2435" y="668"/>
                    <a:pt x="2435" y="902"/>
                    <a:pt x="2469" y="1202"/>
                  </a:cubicBezTo>
                  <a:cubicBezTo>
                    <a:pt x="2835" y="5205"/>
                    <a:pt x="3769" y="13644"/>
                    <a:pt x="3136" y="18347"/>
                  </a:cubicBezTo>
                  <a:cubicBezTo>
                    <a:pt x="3136" y="18347"/>
                    <a:pt x="2368" y="23251"/>
                    <a:pt x="767" y="26853"/>
                  </a:cubicBezTo>
                  <a:cubicBezTo>
                    <a:pt x="767" y="26853"/>
                    <a:pt x="0" y="28688"/>
                    <a:pt x="100" y="29155"/>
                  </a:cubicBezTo>
                  <a:cubicBezTo>
                    <a:pt x="500" y="31757"/>
                    <a:pt x="5971" y="33325"/>
                    <a:pt x="8606" y="33425"/>
                  </a:cubicBezTo>
                  <a:cubicBezTo>
                    <a:pt x="6872" y="32591"/>
                    <a:pt x="2469" y="30489"/>
                    <a:pt x="1968" y="29389"/>
                  </a:cubicBezTo>
                  <a:cubicBezTo>
                    <a:pt x="1334" y="28021"/>
                    <a:pt x="5437" y="22684"/>
                    <a:pt x="5437" y="13010"/>
                  </a:cubicBezTo>
                  <a:cubicBezTo>
                    <a:pt x="5437" y="8507"/>
                    <a:pt x="5137" y="4237"/>
                    <a:pt x="4770" y="1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9156925" y="-1932325"/>
              <a:ext cx="92575" cy="893150"/>
            </a:xfrm>
            <a:custGeom>
              <a:rect b="b" l="l" r="r" t="t"/>
              <a:pathLst>
                <a:path extrusionOk="0" h="35726" w="3703">
                  <a:moveTo>
                    <a:pt x="1101" y="35726"/>
                  </a:moveTo>
                  <a:cubicBezTo>
                    <a:pt x="1535" y="35592"/>
                    <a:pt x="2435" y="35426"/>
                    <a:pt x="3436" y="35259"/>
                  </a:cubicBezTo>
                  <a:cubicBezTo>
                    <a:pt x="3003" y="30355"/>
                    <a:pt x="2536" y="25352"/>
                    <a:pt x="2435" y="19881"/>
                  </a:cubicBezTo>
                  <a:cubicBezTo>
                    <a:pt x="2269" y="13076"/>
                    <a:pt x="3136" y="4904"/>
                    <a:pt x="3703" y="100"/>
                  </a:cubicBezTo>
                  <a:lnTo>
                    <a:pt x="1301" y="0"/>
                  </a:lnTo>
                  <a:cubicBezTo>
                    <a:pt x="968" y="1902"/>
                    <a:pt x="0" y="8139"/>
                    <a:pt x="0" y="16545"/>
                  </a:cubicBezTo>
                  <a:cubicBezTo>
                    <a:pt x="0" y="26019"/>
                    <a:pt x="667" y="31756"/>
                    <a:pt x="1101" y="357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8792500" y="-1998200"/>
              <a:ext cx="622975" cy="246025"/>
            </a:xfrm>
            <a:custGeom>
              <a:rect b="b" l="l" r="r" t="t"/>
              <a:pathLst>
                <a:path extrusionOk="0" h="9841" w="24919">
                  <a:moveTo>
                    <a:pt x="0" y="7972"/>
                  </a:moveTo>
                  <a:cubicBezTo>
                    <a:pt x="100" y="8606"/>
                    <a:pt x="267" y="9207"/>
                    <a:pt x="434" y="9840"/>
                  </a:cubicBezTo>
                  <a:cubicBezTo>
                    <a:pt x="4237" y="6672"/>
                    <a:pt x="11909" y="0"/>
                    <a:pt x="15878" y="2635"/>
                  </a:cubicBezTo>
                  <a:lnTo>
                    <a:pt x="18280" y="2769"/>
                  </a:lnTo>
                  <a:lnTo>
                    <a:pt x="24718" y="3102"/>
                  </a:lnTo>
                  <a:lnTo>
                    <a:pt x="24918" y="3102"/>
                  </a:lnTo>
                  <a:cubicBezTo>
                    <a:pt x="24918" y="3102"/>
                    <a:pt x="24851" y="3102"/>
                    <a:pt x="24718" y="3036"/>
                  </a:cubicBezTo>
                  <a:cubicBezTo>
                    <a:pt x="23951" y="2969"/>
                    <a:pt x="21516" y="2635"/>
                    <a:pt x="19247" y="2202"/>
                  </a:cubicBezTo>
                  <a:cubicBezTo>
                    <a:pt x="18413" y="2035"/>
                    <a:pt x="17613" y="1868"/>
                    <a:pt x="17012" y="1701"/>
                  </a:cubicBezTo>
                  <a:cubicBezTo>
                    <a:pt x="14210" y="934"/>
                    <a:pt x="12442" y="200"/>
                    <a:pt x="9073" y="1601"/>
                  </a:cubicBezTo>
                  <a:cubicBezTo>
                    <a:pt x="6738" y="2602"/>
                    <a:pt x="2502" y="5938"/>
                    <a:pt x="0" y="7972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9252000" y="-1884800"/>
              <a:ext cx="130950" cy="796425"/>
            </a:xfrm>
            <a:custGeom>
              <a:rect b="b" l="l" r="r" t="t"/>
              <a:pathLst>
                <a:path extrusionOk="0" h="31857" w="5238">
                  <a:moveTo>
                    <a:pt x="5004" y="167"/>
                  </a:moveTo>
                  <a:cubicBezTo>
                    <a:pt x="3903" y="1"/>
                    <a:pt x="1234" y="1"/>
                    <a:pt x="1234" y="1"/>
                  </a:cubicBezTo>
                  <a:cubicBezTo>
                    <a:pt x="1234" y="1"/>
                    <a:pt x="0" y="10108"/>
                    <a:pt x="234" y="17180"/>
                  </a:cubicBezTo>
                  <a:cubicBezTo>
                    <a:pt x="534" y="24251"/>
                    <a:pt x="134" y="31857"/>
                    <a:pt x="867" y="31757"/>
                  </a:cubicBezTo>
                  <a:cubicBezTo>
                    <a:pt x="1635" y="31623"/>
                    <a:pt x="3202" y="31490"/>
                    <a:pt x="3202" y="31490"/>
                  </a:cubicBezTo>
                  <a:cubicBezTo>
                    <a:pt x="3202" y="31490"/>
                    <a:pt x="2068" y="19314"/>
                    <a:pt x="3202" y="12943"/>
                  </a:cubicBezTo>
                  <a:cubicBezTo>
                    <a:pt x="4337" y="6572"/>
                    <a:pt x="5037" y="4471"/>
                    <a:pt x="5137" y="2803"/>
                  </a:cubicBezTo>
                  <a:cubicBezTo>
                    <a:pt x="5237" y="1068"/>
                    <a:pt x="5004" y="167"/>
                    <a:pt x="5004" y="167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9196950" y="-1032525"/>
              <a:ext cx="190150" cy="807275"/>
            </a:xfrm>
            <a:custGeom>
              <a:rect b="b" l="l" r="r" t="t"/>
              <a:pathLst>
                <a:path extrusionOk="0" h="32291" w="7606">
                  <a:moveTo>
                    <a:pt x="6005" y="1"/>
                  </a:moveTo>
                  <a:cubicBezTo>
                    <a:pt x="5671" y="67"/>
                    <a:pt x="3003" y="234"/>
                    <a:pt x="3003" y="234"/>
                  </a:cubicBezTo>
                  <a:cubicBezTo>
                    <a:pt x="3003" y="234"/>
                    <a:pt x="4003" y="10475"/>
                    <a:pt x="3069" y="17246"/>
                  </a:cubicBezTo>
                  <a:cubicBezTo>
                    <a:pt x="2169" y="23985"/>
                    <a:pt x="1" y="26620"/>
                    <a:pt x="534" y="27954"/>
                  </a:cubicBezTo>
                  <a:cubicBezTo>
                    <a:pt x="1068" y="29288"/>
                    <a:pt x="5538" y="32291"/>
                    <a:pt x="5605" y="31423"/>
                  </a:cubicBezTo>
                  <a:cubicBezTo>
                    <a:pt x="6405" y="22717"/>
                    <a:pt x="7606" y="8073"/>
                    <a:pt x="6005" y="1"/>
                  </a:cubicBezTo>
                  <a:close/>
                </a:path>
              </a:pathLst>
            </a:custGeom>
            <a:solidFill>
              <a:srgbClr val="FFFFFF">
                <a:alpha val="8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5"/>
          <p:cNvSpPr txBox="1"/>
          <p:nvPr>
            <p:ph idx="7" type="subTitle"/>
          </p:nvPr>
        </p:nvSpPr>
        <p:spPr>
          <a:xfrm>
            <a:off x="6177600" y="3399792"/>
            <a:ext cx="2966400" cy="1194000"/>
          </a:xfrm>
          <a:prstGeom prst="rect">
            <a:avLst/>
          </a:prstGeom>
        </p:spPr>
        <p:txBody>
          <a:bodyPr anchorCtr="0" anchor="t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ot able to adapt changing circumstances or account for more complex or nuanced risk factors</a:t>
            </a:r>
            <a:endParaRPr/>
          </a:p>
        </p:txBody>
      </p:sp>
      <p:sp>
        <p:nvSpPr>
          <p:cNvPr id="876" name="Google Shape;876;p45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877" name="Google Shape;877;p45"/>
          <p:cNvSpPr txBox="1"/>
          <p:nvPr>
            <p:ph type="title"/>
          </p:nvPr>
        </p:nvSpPr>
        <p:spPr>
          <a:xfrm>
            <a:off x="1676675" y="1627500"/>
            <a:ext cx="3588300" cy="367500"/>
          </a:xfrm>
          <a:prstGeom prst="rect">
            <a:avLst/>
          </a:prstGeom>
        </p:spPr>
        <p:txBody>
          <a:bodyPr anchorCtr="0" anchor="ctr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Reliance on historical data</a:t>
            </a:r>
            <a:endParaRPr/>
          </a:p>
        </p:txBody>
      </p:sp>
      <p:sp>
        <p:nvSpPr>
          <p:cNvPr id="878" name="Google Shape;878;p45"/>
          <p:cNvSpPr txBox="1"/>
          <p:nvPr>
            <p:ph idx="1" type="subTitle"/>
          </p:nvPr>
        </p:nvSpPr>
        <p:spPr>
          <a:xfrm>
            <a:off x="1676675" y="1965675"/>
            <a:ext cx="3300600" cy="504000"/>
          </a:xfrm>
          <a:prstGeom prst="rect">
            <a:avLst/>
          </a:prstGeom>
        </p:spPr>
        <p:txBody>
          <a:bodyPr anchorCtr="0" anchor="t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take into account changes in the borrower’s circumstances</a:t>
            </a:r>
            <a:endParaRPr/>
          </a:p>
        </p:txBody>
      </p:sp>
      <p:sp>
        <p:nvSpPr>
          <p:cNvPr id="879" name="Google Shape;879;p45"/>
          <p:cNvSpPr txBox="1"/>
          <p:nvPr>
            <p:ph idx="2" type="title"/>
          </p:nvPr>
        </p:nvSpPr>
        <p:spPr>
          <a:xfrm>
            <a:off x="5903100" y="1627500"/>
            <a:ext cx="3461100" cy="338400"/>
          </a:xfrm>
          <a:prstGeom prst="rect">
            <a:avLst/>
          </a:prstGeom>
        </p:spPr>
        <p:txBody>
          <a:bodyPr anchorCtr="0" anchor="ctr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predictive power</a:t>
            </a:r>
            <a:endParaRPr/>
          </a:p>
        </p:txBody>
      </p:sp>
      <p:sp>
        <p:nvSpPr>
          <p:cNvPr id="880" name="Google Shape;880;p45"/>
          <p:cNvSpPr txBox="1"/>
          <p:nvPr>
            <p:ph idx="3" type="subTitle"/>
          </p:nvPr>
        </p:nvSpPr>
        <p:spPr>
          <a:xfrm>
            <a:off x="6177600" y="1965911"/>
            <a:ext cx="2847300" cy="960600"/>
          </a:xfrm>
          <a:prstGeom prst="rect">
            <a:avLst/>
          </a:prstGeom>
        </p:spPr>
        <p:txBody>
          <a:bodyPr anchorCtr="0" anchor="t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Particularly for borrowers with limited credit histories or for loans with unique characteristics</a:t>
            </a:r>
            <a:endParaRPr/>
          </a:p>
        </p:txBody>
      </p:sp>
      <p:sp>
        <p:nvSpPr>
          <p:cNvPr id="881" name="Google Shape;881;p45"/>
          <p:cNvSpPr txBox="1"/>
          <p:nvPr>
            <p:ph idx="4" type="title"/>
          </p:nvPr>
        </p:nvSpPr>
        <p:spPr>
          <a:xfrm>
            <a:off x="1676675" y="3061363"/>
            <a:ext cx="2246400" cy="338400"/>
          </a:xfrm>
          <a:prstGeom prst="rect">
            <a:avLst/>
          </a:prstGeom>
        </p:spPr>
        <p:txBody>
          <a:bodyPr anchorCtr="0" anchor="ctr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bias</a:t>
            </a:r>
            <a:endParaRPr/>
          </a:p>
        </p:txBody>
      </p:sp>
      <p:sp>
        <p:nvSpPr>
          <p:cNvPr id="882" name="Google Shape;882;p45"/>
          <p:cNvSpPr txBox="1"/>
          <p:nvPr>
            <p:ph idx="5" type="subTitle"/>
          </p:nvPr>
        </p:nvSpPr>
        <p:spPr>
          <a:xfrm>
            <a:off x="1676675" y="3399763"/>
            <a:ext cx="2246400" cy="504000"/>
          </a:xfrm>
          <a:prstGeom prst="rect">
            <a:avLst/>
          </a:prstGeom>
        </p:spPr>
        <p:txBody>
          <a:bodyPr anchorCtr="0" anchor="t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Biases of individuals who are designing and using the models</a:t>
            </a:r>
            <a:endParaRPr/>
          </a:p>
        </p:txBody>
      </p:sp>
      <p:sp>
        <p:nvSpPr>
          <p:cNvPr id="883" name="Google Shape;883;p45"/>
          <p:cNvSpPr txBox="1"/>
          <p:nvPr>
            <p:ph idx="6" type="title"/>
          </p:nvPr>
        </p:nvSpPr>
        <p:spPr>
          <a:xfrm>
            <a:off x="6177600" y="3062275"/>
            <a:ext cx="2847300" cy="338400"/>
          </a:xfrm>
          <a:prstGeom prst="rect">
            <a:avLst/>
          </a:prstGeom>
        </p:spPr>
        <p:txBody>
          <a:bodyPr anchorCtr="0" anchor="ctr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flexibility</a:t>
            </a:r>
            <a:endParaRPr/>
          </a:p>
        </p:txBody>
      </p:sp>
      <p:grpSp>
        <p:nvGrpSpPr>
          <p:cNvPr id="884" name="Google Shape;884;p45"/>
          <p:cNvGrpSpPr/>
          <p:nvPr/>
        </p:nvGrpSpPr>
        <p:grpSpPr>
          <a:xfrm>
            <a:off x="719991" y="1478838"/>
            <a:ext cx="880482" cy="960535"/>
            <a:chOff x="4180900" y="2568050"/>
            <a:chExt cx="498800" cy="508300"/>
          </a:xfrm>
        </p:grpSpPr>
        <p:sp>
          <p:nvSpPr>
            <p:cNvPr id="885" name="Google Shape;885;p45"/>
            <p:cNvSpPr/>
            <p:nvPr/>
          </p:nvSpPr>
          <p:spPr>
            <a:xfrm>
              <a:off x="4318650" y="2701050"/>
              <a:ext cx="86325" cy="296150"/>
            </a:xfrm>
            <a:custGeom>
              <a:rect b="b" l="l" r="r" t="t"/>
              <a:pathLst>
                <a:path extrusionOk="0" h="11846" w="3453">
                  <a:moveTo>
                    <a:pt x="2407" y="571"/>
                  </a:moveTo>
                  <a:lnTo>
                    <a:pt x="602" y="2376"/>
                  </a:lnTo>
                  <a:lnTo>
                    <a:pt x="602" y="571"/>
                  </a:lnTo>
                  <a:close/>
                  <a:moveTo>
                    <a:pt x="2851" y="983"/>
                  </a:moveTo>
                  <a:lnTo>
                    <a:pt x="2851" y="2819"/>
                  </a:lnTo>
                  <a:lnTo>
                    <a:pt x="1046" y="2819"/>
                  </a:lnTo>
                  <a:lnTo>
                    <a:pt x="2851" y="983"/>
                  </a:lnTo>
                  <a:close/>
                  <a:moveTo>
                    <a:pt x="2851" y="3421"/>
                  </a:moveTo>
                  <a:lnTo>
                    <a:pt x="2851" y="5226"/>
                  </a:lnTo>
                  <a:lnTo>
                    <a:pt x="1046" y="3421"/>
                  </a:lnTo>
                  <a:close/>
                  <a:moveTo>
                    <a:pt x="602" y="3833"/>
                  </a:moveTo>
                  <a:lnTo>
                    <a:pt x="2407" y="5670"/>
                  </a:lnTo>
                  <a:lnTo>
                    <a:pt x="602" y="5670"/>
                  </a:lnTo>
                  <a:lnTo>
                    <a:pt x="602" y="3833"/>
                  </a:lnTo>
                  <a:close/>
                  <a:moveTo>
                    <a:pt x="2407" y="6271"/>
                  </a:moveTo>
                  <a:lnTo>
                    <a:pt x="602" y="8076"/>
                  </a:lnTo>
                  <a:lnTo>
                    <a:pt x="602" y="6271"/>
                  </a:lnTo>
                  <a:close/>
                  <a:moveTo>
                    <a:pt x="2851" y="6651"/>
                  </a:moveTo>
                  <a:lnTo>
                    <a:pt x="2851" y="8488"/>
                  </a:lnTo>
                  <a:lnTo>
                    <a:pt x="1046" y="8488"/>
                  </a:lnTo>
                  <a:lnTo>
                    <a:pt x="2851" y="6651"/>
                  </a:lnTo>
                  <a:close/>
                  <a:moveTo>
                    <a:pt x="2851" y="9058"/>
                  </a:moveTo>
                  <a:lnTo>
                    <a:pt x="2851" y="10895"/>
                  </a:lnTo>
                  <a:lnTo>
                    <a:pt x="1046" y="9058"/>
                  </a:lnTo>
                  <a:close/>
                  <a:moveTo>
                    <a:pt x="1" y="1"/>
                  </a:moveTo>
                  <a:lnTo>
                    <a:pt x="1" y="11592"/>
                  </a:lnTo>
                  <a:lnTo>
                    <a:pt x="602" y="11592"/>
                  </a:lnTo>
                  <a:lnTo>
                    <a:pt x="602" y="9502"/>
                  </a:lnTo>
                  <a:lnTo>
                    <a:pt x="2946" y="11845"/>
                  </a:lnTo>
                  <a:lnTo>
                    <a:pt x="3452" y="11655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4224425" y="2570425"/>
              <a:ext cx="133825" cy="127500"/>
            </a:xfrm>
            <a:custGeom>
              <a:rect b="b" l="l" r="r" t="t"/>
              <a:pathLst>
                <a:path extrusionOk="0" h="5100" w="5353">
                  <a:moveTo>
                    <a:pt x="5020" y="1"/>
                  </a:moveTo>
                  <a:cubicBezTo>
                    <a:pt x="4941" y="1"/>
                    <a:pt x="4862" y="32"/>
                    <a:pt x="4815" y="96"/>
                  </a:cubicBezTo>
                  <a:lnTo>
                    <a:pt x="128" y="4593"/>
                  </a:lnTo>
                  <a:cubicBezTo>
                    <a:pt x="1" y="4719"/>
                    <a:pt x="1" y="4909"/>
                    <a:pt x="128" y="5036"/>
                  </a:cubicBezTo>
                  <a:cubicBezTo>
                    <a:pt x="159" y="5068"/>
                    <a:pt x="254" y="5099"/>
                    <a:pt x="318" y="5099"/>
                  </a:cubicBezTo>
                  <a:cubicBezTo>
                    <a:pt x="381" y="5099"/>
                    <a:pt x="444" y="5068"/>
                    <a:pt x="571" y="5036"/>
                  </a:cubicBezTo>
                  <a:lnTo>
                    <a:pt x="5226" y="507"/>
                  </a:lnTo>
                  <a:cubicBezTo>
                    <a:pt x="5353" y="412"/>
                    <a:pt x="5353" y="191"/>
                    <a:pt x="5226" y="96"/>
                  </a:cubicBezTo>
                  <a:cubicBezTo>
                    <a:pt x="5179" y="32"/>
                    <a:pt x="5100" y="1"/>
                    <a:pt x="5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4224425" y="2633775"/>
              <a:ext cx="53075" cy="144900"/>
            </a:xfrm>
            <a:custGeom>
              <a:rect b="b" l="l" r="r" t="t"/>
              <a:pathLst>
                <a:path extrusionOk="0" h="5796" w="2123">
                  <a:moveTo>
                    <a:pt x="318" y="0"/>
                  </a:moveTo>
                  <a:cubicBezTo>
                    <a:pt x="159" y="0"/>
                    <a:pt x="1" y="158"/>
                    <a:pt x="1" y="317"/>
                  </a:cubicBezTo>
                  <a:lnTo>
                    <a:pt x="1" y="5479"/>
                  </a:lnTo>
                  <a:cubicBezTo>
                    <a:pt x="1" y="5637"/>
                    <a:pt x="159" y="5795"/>
                    <a:pt x="318" y="5795"/>
                  </a:cubicBezTo>
                  <a:lnTo>
                    <a:pt x="1806" y="5795"/>
                  </a:lnTo>
                  <a:cubicBezTo>
                    <a:pt x="1964" y="5795"/>
                    <a:pt x="2123" y="5669"/>
                    <a:pt x="2123" y="5479"/>
                  </a:cubicBezTo>
                  <a:lnTo>
                    <a:pt x="2123" y="317"/>
                  </a:lnTo>
                  <a:cubicBezTo>
                    <a:pt x="2123" y="158"/>
                    <a:pt x="1964" y="0"/>
                    <a:pt x="1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4224425" y="2634550"/>
              <a:ext cx="53075" cy="144925"/>
            </a:xfrm>
            <a:custGeom>
              <a:rect b="b" l="l" r="r" t="t"/>
              <a:pathLst>
                <a:path extrusionOk="0" h="5797" w="2123">
                  <a:moveTo>
                    <a:pt x="1521" y="1"/>
                  </a:moveTo>
                  <a:lnTo>
                    <a:pt x="1521" y="4878"/>
                  </a:lnTo>
                  <a:cubicBezTo>
                    <a:pt x="1521" y="5036"/>
                    <a:pt x="1363" y="5194"/>
                    <a:pt x="1204" y="5194"/>
                  </a:cubicBezTo>
                  <a:lnTo>
                    <a:pt x="1" y="5194"/>
                  </a:lnTo>
                  <a:lnTo>
                    <a:pt x="1" y="5479"/>
                  </a:lnTo>
                  <a:cubicBezTo>
                    <a:pt x="1" y="5638"/>
                    <a:pt x="159" y="5796"/>
                    <a:pt x="318" y="5796"/>
                  </a:cubicBezTo>
                  <a:lnTo>
                    <a:pt x="1806" y="5796"/>
                  </a:lnTo>
                  <a:cubicBezTo>
                    <a:pt x="1964" y="5796"/>
                    <a:pt x="2123" y="5638"/>
                    <a:pt x="2123" y="5479"/>
                  </a:cubicBezTo>
                  <a:lnTo>
                    <a:pt x="2123" y="317"/>
                  </a:lnTo>
                  <a:cubicBezTo>
                    <a:pt x="2123" y="127"/>
                    <a:pt x="1964" y="1"/>
                    <a:pt x="1806" y="1"/>
                  </a:cubicBezTo>
                  <a:close/>
                </a:path>
              </a:pathLst>
            </a:custGeom>
            <a:solidFill>
              <a:srgbClr val="373331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4243425" y="2634550"/>
              <a:ext cx="15075" cy="144925"/>
            </a:xfrm>
            <a:custGeom>
              <a:rect b="b" l="l" r="r" t="t"/>
              <a:pathLst>
                <a:path extrusionOk="0" h="5797" w="603">
                  <a:moveTo>
                    <a:pt x="1" y="1"/>
                  </a:moveTo>
                  <a:lnTo>
                    <a:pt x="1" y="5796"/>
                  </a:lnTo>
                  <a:lnTo>
                    <a:pt x="603" y="5796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4180900" y="2657525"/>
              <a:ext cx="150450" cy="44350"/>
            </a:xfrm>
            <a:custGeom>
              <a:rect b="b" l="l" r="r" t="t"/>
              <a:pathLst>
                <a:path extrusionOk="0" h="1774" w="6018">
                  <a:moveTo>
                    <a:pt x="3547" y="602"/>
                  </a:moveTo>
                  <a:lnTo>
                    <a:pt x="3547" y="1140"/>
                  </a:lnTo>
                  <a:lnTo>
                    <a:pt x="1109" y="1140"/>
                  </a:lnTo>
                  <a:lnTo>
                    <a:pt x="1109" y="602"/>
                  </a:lnTo>
                  <a:close/>
                  <a:moveTo>
                    <a:pt x="823" y="0"/>
                  </a:moveTo>
                  <a:cubicBezTo>
                    <a:pt x="665" y="0"/>
                    <a:pt x="507" y="127"/>
                    <a:pt x="507" y="317"/>
                  </a:cubicBezTo>
                  <a:lnTo>
                    <a:pt x="507" y="1140"/>
                  </a:lnTo>
                  <a:lnTo>
                    <a:pt x="317" y="1140"/>
                  </a:lnTo>
                  <a:cubicBezTo>
                    <a:pt x="158" y="1140"/>
                    <a:pt x="0" y="1267"/>
                    <a:pt x="0" y="1457"/>
                  </a:cubicBezTo>
                  <a:cubicBezTo>
                    <a:pt x="0" y="1679"/>
                    <a:pt x="127" y="1774"/>
                    <a:pt x="317" y="1774"/>
                  </a:cubicBezTo>
                  <a:lnTo>
                    <a:pt x="5701" y="1774"/>
                  </a:lnTo>
                  <a:cubicBezTo>
                    <a:pt x="5859" y="1774"/>
                    <a:pt x="6017" y="1679"/>
                    <a:pt x="6017" y="1457"/>
                  </a:cubicBezTo>
                  <a:cubicBezTo>
                    <a:pt x="6017" y="1267"/>
                    <a:pt x="5922" y="1140"/>
                    <a:pt x="5732" y="1140"/>
                  </a:cubicBezTo>
                  <a:lnTo>
                    <a:pt x="4149" y="1140"/>
                  </a:lnTo>
                  <a:lnTo>
                    <a:pt x="4149" y="317"/>
                  </a:lnTo>
                  <a:cubicBezTo>
                    <a:pt x="4149" y="158"/>
                    <a:pt x="4054" y="0"/>
                    <a:pt x="38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4527675" y="2687175"/>
              <a:ext cx="68900" cy="92300"/>
            </a:xfrm>
            <a:custGeom>
              <a:rect b="b" l="l" r="r" t="t"/>
              <a:pathLst>
                <a:path extrusionOk="0" h="3692" w="2756">
                  <a:moveTo>
                    <a:pt x="353" y="1"/>
                  </a:moveTo>
                  <a:cubicBezTo>
                    <a:pt x="321" y="1"/>
                    <a:pt x="288" y="6"/>
                    <a:pt x="254" y="18"/>
                  </a:cubicBezTo>
                  <a:cubicBezTo>
                    <a:pt x="95" y="49"/>
                    <a:pt x="0" y="208"/>
                    <a:pt x="32" y="366"/>
                  </a:cubicBezTo>
                  <a:lnTo>
                    <a:pt x="602" y="3026"/>
                  </a:lnTo>
                  <a:cubicBezTo>
                    <a:pt x="665" y="3406"/>
                    <a:pt x="982" y="3691"/>
                    <a:pt x="1394" y="3691"/>
                  </a:cubicBezTo>
                  <a:cubicBezTo>
                    <a:pt x="1774" y="3691"/>
                    <a:pt x="2090" y="3406"/>
                    <a:pt x="2185" y="3026"/>
                  </a:cubicBezTo>
                  <a:lnTo>
                    <a:pt x="2724" y="366"/>
                  </a:lnTo>
                  <a:cubicBezTo>
                    <a:pt x="2755" y="208"/>
                    <a:pt x="2660" y="49"/>
                    <a:pt x="2502" y="18"/>
                  </a:cubicBezTo>
                  <a:cubicBezTo>
                    <a:pt x="2473" y="6"/>
                    <a:pt x="2445" y="1"/>
                    <a:pt x="2417" y="1"/>
                  </a:cubicBezTo>
                  <a:cubicBezTo>
                    <a:pt x="2290" y="1"/>
                    <a:pt x="2174" y="109"/>
                    <a:pt x="2122" y="239"/>
                  </a:cubicBezTo>
                  <a:lnTo>
                    <a:pt x="1584" y="2899"/>
                  </a:lnTo>
                  <a:cubicBezTo>
                    <a:pt x="1584" y="2963"/>
                    <a:pt x="1489" y="3058"/>
                    <a:pt x="1394" y="3058"/>
                  </a:cubicBezTo>
                  <a:cubicBezTo>
                    <a:pt x="1299" y="3058"/>
                    <a:pt x="1235" y="3026"/>
                    <a:pt x="1172" y="2899"/>
                  </a:cubicBezTo>
                  <a:lnTo>
                    <a:pt x="634" y="239"/>
                  </a:lnTo>
                  <a:cubicBezTo>
                    <a:pt x="608" y="109"/>
                    <a:pt x="496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4364575" y="2570225"/>
              <a:ext cx="223275" cy="74650"/>
            </a:xfrm>
            <a:custGeom>
              <a:rect b="b" l="l" r="r" t="t"/>
              <a:pathLst>
                <a:path extrusionOk="0" h="2986" w="8931">
                  <a:moveTo>
                    <a:pt x="302" y="1"/>
                  </a:moveTo>
                  <a:cubicBezTo>
                    <a:pt x="173" y="1"/>
                    <a:pt x="58" y="67"/>
                    <a:pt x="32" y="199"/>
                  </a:cubicBezTo>
                  <a:cubicBezTo>
                    <a:pt x="0" y="357"/>
                    <a:pt x="64" y="515"/>
                    <a:pt x="222" y="579"/>
                  </a:cubicBezTo>
                  <a:lnTo>
                    <a:pt x="8551" y="2985"/>
                  </a:lnTo>
                  <a:lnTo>
                    <a:pt x="8614" y="2985"/>
                  </a:lnTo>
                  <a:cubicBezTo>
                    <a:pt x="8741" y="2985"/>
                    <a:pt x="8868" y="2859"/>
                    <a:pt x="8899" y="2795"/>
                  </a:cubicBezTo>
                  <a:cubicBezTo>
                    <a:pt x="8931" y="2637"/>
                    <a:pt x="8868" y="2479"/>
                    <a:pt x="8709" y="2415"/>
                  </a:cubicBezTo>
                  <a:lnTo>
                    <a:pt x="380" y="9"/>
                  </a:lnTo>
                  <a:cubicBezTo>
                    <a:pt x="354" y="3"/>
                    <a:pt x="328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4389125" y="2630600"/>
              <a:ext cx="290575" cy="70475"/>
            </a:xfrm>
            <a:custGeom>
              <a:rect b="b" l="l" r="r" t="t"/>
              <a:pathLst>
                <a:path extrusionOk="0" h="2819" w="11623">
                  <a:moveTo>
                    <a:pt x="4465" y="602"/>
                  </a:moveTo>
                  <a:lnTo>
                    <a:pt x="4465" y="1742"/>
                  </a:lnTo>
                  <a:lnTo>
                    <a:pt x="3325" y="602"/>
                  </a:lnTo>
                  <a:close/>
                  <a:moveTo>
                    <a:pt x="6207" y="602"/>
                  </a:moveTo>
                  <a:lnTo>
                    <a:pt x="5067" y="1742"/>
                  </a:lnTo>
                  <a:lnTo>
                    <a:pt x="5067" y="602"/>
                  </a:lnTo>
                  <a:close/>
                  <a:moveTo>
                    <a:pt x="8772" y="602"/>
                  </a:moveTo>
                  <a:lnTo>
                    <a:pt x="8772" y="1742"/>
                  </a:lnTo>
                  <a:lnTo>
                    <a:pt x="7632" y="602"/>
                  </a:lnTo>
                  <a:close/>
                  <a:moveTo>
                    <a:pt x="9374" y="1014"/>
                  </a:moveTo>
                  <a:lnTo>
                    <a:pt x="10514" y="2154"/>
                  </a:lnTo>
                  <a:lnTo>
                    <a:pt x="9374" y="2154"/>
                  </a:lnTo>
                  <a:lnTo>
                    <a:pt x="9374" y="1014"/>
                  </a:lnTo>
                  <a:close/>
                  <a:moveTo>
                    <a:pt x="2280" y="1045"/>
                  </a:moveTo>
                  <a:lnTo>
                    <a:pt x="2280" y="2186"/>
                  </a:lnTo>
                  <a:lnTo>
                    <a:pt x="1140" y="2186"/>
                  </a:lnTo>
                  <a:lnTo>
                    <a:pt x="2280" y="1045"/>
                  </a:lnTo>
                  <a:close/>
                  <a:moveTo>
                    <a:pt x="2882" y="1045"/>
                  </a:moveTo>
                  <a:lnTo>
                    <a:pt x="4022" y="2186"/>
                  </a:lnTo>
                  <a:lnTo>
                    <a:pt x="2882" y="2186"/>
                  </a:lnTo>
                  <a:lnTo>
                    <a:pt x="2882" y="1045"/>
                  </a:lnTo>
                  <a:close/>
                  <a:moveTo>
                    <a:pt x="6619" y="1045"/>
                  </a:moveTo>
                  <a:lnTo>
                    <a:pt x="6619" y="2186"/>
                  </a:lnTo>
                  <a:lnTo>
                    <a:pt x="5447" y="2186"/>
                  </a:lnTo>
                  <a:lnTo>
                    <a:pt x="6619" y="1045"/>
                  </a:lnTo>
                  <a:close/>
                  <a:moveTo>
                    <a:pt x="7189" y="1045"/>
                  </a:moveTo>
                  <a:lnTo>
                    <a:pt x="8361" y="2186"/>
                  </a:lnTo>
                  <a:lnTo>
                    <a:pt x="7189" y="2186"/>
                  </a:lnTo>
                  <a:lnTo>
                    <a:pt x="7189" y="1045"/>
                  </a:lnTo>
                  <a:close/>
                  <a:moveTo>
                    <a:pt x="2597" y="0"/>
                  </a:moveTo>
                  <a:cubicBezTo>
                    <a:pt x="2470" y="0"/>
                    <a:pt x="2407" y="95"/>
                    <a:pt x="2344" y="159"/>
                  </a:cubicBezTo>
                  <a:cubicBezTo>
                    <a:pt x="2280" y="254"/>
                    <a:pt x="0" y="2376"/>
                    <a:pt x="158" y="2502"/>
                  </a:cubicBezTo>
                  <a:cubicBezTo>
                    <a:pt x="158" y="2661"/>
                    <a:pt x="285" y="2819"/>
                    <a:pt x="475" y="2819"/>
                  </a:cubicBezTo>
                  <a:lnTo>
                    <a:pt x="11274" y="2819"/>
                  </a:lnTo>
                  <a:cubicBezTo>
                    <a:pt x="11464" y="2787"/>
                    <a:pt x="11623" y="2439"/>
                    <a:pt x="11433" y="2281"/>
                  </a:cubicBezTo>
                  <a:lnTo>
                    <a:pt x="9247" y="95"/>
                  </a:lnTo>
                  <a:cubicBezTo>
                    <a:pt x="9216" y="64"/>
                    <a:pt x="9184" y="0"/>
                    <a:pt x="9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4535575" y="2762025"/>
              <a:ext cx="54675" cy="77600"/>
            </a:xfrm>
            <a:custGeom>
              <a:rect b="b" l="l" r="r" t="t"/>
              <a:pathLst>
                <a:path extrusionOk="0" h="3104" w="2187">
                  <a:moveTo>
                    <a:pt x="1078" y="0"/>
                  </a:moveTo>
                  <a:cubicBezTo>
                    <a:pt x="856" y="0"/>
                    <a:pt x="761" y="159"/>
                    <a:pt x="761" y="349"/>
                  </a:cubicBezTo>
                  <a:lnTo>
                    <a:pt x="761" y="760"/>
                  </a:lnTo>
                  <a:cubicBezTo>
                    <a:pt x="761" y="919"/>
                    <a:pt x="666" y="1077"/>
                    <a:pt x="508" y="1172"/>
                  </a:cubicBezTo>
                  <a:cubicBezTo>
                    <a:pt x="159" y="1362"/>
                    <a:pt x="1" y="1711"/>
                    <a:pt x="1" y="2122"/>
                  </a:cubicBezTo>
                  <a:cubicBezTo>
                    <a:pt x="33" y="2629"/>
                    <a:pt x="476" y="3072"/>
                    <a:pt x="983" y="3104"/>
                  </a:cubicBezTo>
                  <a:lnTo>
                    <a:pt x="1014" y="3104"/>
                  </a:lnTo>
                  <a:cubicBezTo>
                    <a:pt x="1299" y="3104"/>
                    <a:pt x="1553" y="3041"/>
                    <a:pt x="1869" y="2819"/>
                  </a:cubicBezTo>
                  <a:cubicBezTo>
                    <a:pt x="2059" y="2629"/>
                    <a:pt x="2186" y="2344"/>
                    <a:pt x="2186" y="2059"/>
                  </a:cubicBezTo>
                  <a:cubicBezTo>
                    <a:pt x="2186" y="1869"/>
                    <a:pt x="2059" y="1742"/>
                    <a:pt x="1869" y="1742"/>
                  </a:cubicBezTo>
                  <a:cubicBezTo>
                    <a:pt x="1648" y="1742"/>
                    <a:pt x="1553" y="1901"/>
                    <a:pt x="1553" y="2059"/>
                  </a:cubicBezTo>
                  <a:cubicBezTo>
                    <a:pt x="1553" y="2186"/>
                    <a:pt x="1489" y="2312"/>
                    <a:pt x="1426" y="2376"/>
                  </a:cubicBezTo>
                  <a:cubicBezTo>
                    <a:pt x="1331" y="2471"/>
                    <a:pt x="1236" y="2502"/>
                    <a:pt x="1109" y="2502"/>
                  </a:cubicBezTo>
                  <a:cubicBezTo>
                    <a:pt x="856" y="2471"/>
                    <a:pt x="666" y="2312"/>
                    <a:pt x="666" y="2091"/>
                  </a:cubicBezTo>
                  <a:cubicBezTo>
                    <a:pt x="634" y="1932"/>
                    <a:pt x="761" y="1742"/>
                    <a:pt x="856" y="1679"/>
                  </a:cubicBezTo>
                  <a:cubicBezTo>
                    <a:pt x="1173" y="1489"/>
                    <a:pt x="1394" y="1140"/>
                    <a:pt x="1394" y="760"/>
                  </a:cubicBezTo>
                  <a:lnTo>
                    <a:pt x="1394" y="349"/>
                  </a:lnTo>
                  <a:cubicBezTo>
                    <a:pt x="1394" y="127"/>
                    <a:pt x="1268" y="0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4553000" y="2812700"/>
              <a:ext cx="15850" cy="57025"/>
            </a:xfrm>
            <a:custGeom>
              <a:rect b="b" l="l" r="r" t="t"/>
              <a:pathLst>
                <a:path extrusionOk="0" h="2281" w="634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lnTo>
                    <a:pt x="1" y="1932"/>
                  </a:lnTo>
                  <a:cubicBezTo>
                    <a:pt x="1" y="2154"/>
                    <a:pt x="159" y="2280"/>
                    <a:pt x="317" y="2280"/>
                  </a:cubicBezTo>
                  <a:cubicBezTo>
                    <a:pt x="476" y="2280"/>
                    <a:pt x="602" y="2154"/>
                    <a:pt x="634" y="1932"/>
                  </a:cubicBezTo>
                  <a:lnTo>
                    <a:pt x="634" y="317"/>
                  </a:lnTo>
                  <a:cubicBezTo>
                    <a:pt x="634" y="127"/>
                    <a:pt x="539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4445325" y="2862575"/>
              <a:ext cx="232000" cy="41200"/>
            </a:xfrm>
            <a:custGeom>
              <a:rect b="b" l="l" r="r" t="t"/>
              <a:pathLst>
                <a:path extrusionOk="0" h="1648" w="9280">
                  <a:moveTo>
                    <a:pt x="254" y="0"/>
                  </a:moveTo>
                  <a:cubicBezTo>
                    <a:pt x="127" y="0"/>
                    <a:pt x="1" y="95"/>
                    <a:pt x="1" y="222"/>
                  </a:cubicBezTo>
                  <a:lnTo>
                    <a:pt x="1" y="1425"/>
                  </a:lnTo>
                  <a:cubicBezTo>
                    <a:pt x="1" y="1520"/>
                    <a:pt x="127" y="1647"/>
                    <a:pt x="254" y="1647"/>
                  </a:cubicBezTo>
                  <a:lnTo>
                    <a:pt x="9026" y="1647"/>
                  </a:lnTo>
                  <a:cubicBezTo>
                    <a:pt x="9153" y="1647"/>
                    <a:pt x="9280" y="1552"/>
                    <a:pt x="9280" y="1425"/>
                  </a:cubicBezTo>
                  <a:lnTo>
                    <a:pt x="9280" y="222"/>
                  </a:lnTo>
                  <a:cubicBezTo>
                    <a:pt x="9280" y="127"/>
                    <a:pt x="9153" y="0"/>
                    <a:pt x="90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4445325" y="2862575"/>
              <a:ext cx="232000" cy="41200"/>
            </a:xfrm>
            <a:custGeom>
              <a:rect b="b" l="l" r="r" t="t"/>
              <a:pathLst>
                <a:path extrusionOk="0" h="1648" w="9280">
                  <a:moveTo>
                    <a:pt x="8520" y="0"/>
                  </a:moveTo>
                  <a:lnTo>
                    <a:pt x="8520" y="665"/>
                  </a:lnTo>
                  <a:cubicBezTo>
                    <a:pt x="8520" y="792"/>
                    <a:pt x="8393" y="887"/>
                    <a:pt x="8266" y="887"/>
                  </a:cubicBezTo>
                  <a:lnTo>
                    <a:pt x="1" y="887"/>
                  </a:lnTo>
                  <a:lnTo>
                    <a:pt x="1" y="1425"/>
                  </a:lnTo>
                  <a:cubicBezTo>
                    <a:pt x="1" y="1552"/>
                    <a:pt x="127" y="1647"/>
                    <a:pt x="222" y="1647"/>
                  </a:cubicBezTo>
                  <a:lnTo>
                    <a:pt x="9026" y="1647"/>
                  </a:lnTo>
                  <a:cubicBezTo>
                    <a:pt x="9153" y="1647"/>
                    <a:pt x="9248" y="1520"/>
                    <a:pt x="9248" y="1425"/>
                  </a:cubicBezTo>
                  <a:lnTo>
                    <a:pt x="9248" y="222"/>
                  </a:lnTo>
                  <a:cubicBezTo>
                    <a:pt x="9280" y="64"/>
                    <a:pt x="9153" y="0"/>
                    <a:pt x="9026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4477800" y="2862575"/>
              <a:ext cx="15050" cy="41200"/>
            </a:xfrm>
            <a:custGeom>
              <a:rect b="b" l="l" r="r" t="t"/>
              <a:pathLst>
                <a:path extrusionOk="0" h="1648" w="602">
                  <a:moveTo>
                    <a:pt x="0" y="0"/>
                  </a:moveTo>
                  <a:lnTo>
                    <a:pt x="0" y="1647"/>
                  </a:lnTo>
                  <a:lnTo>
                    <a:pt x="602" y="1647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4628225" y="2862575"/>
              <a:ext cx="15050" cy="41200"/>
            </a:xfrm>
            <a:custGeom>
              <a:rect b="b" l="l" r="r" t="t"/>
              <a:pathLst>
                <a:path extrusionOk="0" h="1648" w="602">
                  <a:moveTo>
                    <a:pt x="0" y="0"/>
                  </a:moveTo>
                  <a:lnTo>
                    <a:pt x="0" y="1647"/>
                  </a:lnTo>
                  <a:lnTo>
                    <a:pt x="602" y="1647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4318650" y="2568050"/>
              <a:ext cx="86325" cy="114025"/>
            </a:xfrm>
            <a:custGeom>
              <a:rect b="b" l="l" r="r" t="t"/>
              <a:pathLst>
                <a:path extrusionOk="0" h="4561" w="3453">
                  <a:moveTo>
                    <a:pt x="2027" y="666"/>
                  </a:moveTo>
                  <a:lnTo>
                    <a:pt x="2471" y="2122"/>
                  </a:lnTo>
                  <a:lnTo>
                    <a:pt x="1299" y="982"/>
                  </a:lnTo>
                  <a:lnTo>
                    <a:pt x="1426" y="666"/>
                  </a:lnTo>
                  <a:close/>
                  <a:moveTo>
                    <a:pt x="1362" y="1"/>
                  </a:moveTo>
                  <a:cubicBezTo>
                    <a:pt x="1109" y="1"/>
                    <a:pt x="951" y="191"/>
                    <a:pt x="887" y="381"/>
                  </a:cubicBezTo>
                  <a:lnTo>
                    <a:pt x="96" y="2946"/>
                  </a:lnTo>
                  <a:cubicBezTo>
                    <a:pt x="32" y="3136"/>
                    <a:pt x="1" y="3294"/>
                    <a:pt x="1" y="3516"/>
                  </a:cubicBezTo>
                  <a:lnTo>
                    <a:pt x="1" y="4561"/>
                  </a:lnTo>
                  <a:lnTo>
                    <a:pt x="602" y="4561"/>
                  </a:lnTo>
                  <a:lnTo>
                    <a:pt x="602" y="3294"/>
                  </a:lnTo>
                  <a:lnTo>
                    <a:pt x="1109" y="1552"/>
                  </a:lnTo>
                  <a:lnTo>
                    <a:pt x="2819" y="3262"/>
                  </a:lnTo>
                  <a:cubicBezTo>
                    <a:pt x="2819" y="3357"/>
                    <a:pt x="2851" y="3421"/>
                    <a:pt x="2851" y="3484"/>
                  </a:cubicBezTo>
                  <a:lnTo>
                    <a:pt x="2851" y="4561"/>
                  </a:lnTo>
                  <a:lnTo>
                    <a:pt x="3452" y="4561"/>
                  </a:lnTo>
                  <a:lnTo>
                    <a:pt x="3452" y="3484"/>
                  </a:lnTo>
                  <a:cubicBezTo>
                    <a:pt x="3452" y="3357"/>
                    <a:pt x="3421" y="3136"/>
                    <a:pt x="3326" y="2946"/>
                  </a:cubicBezTo>
                  <a:lnTo>
                    <a:pt x="2534" y="381"/>
                  </a:lnTo>
                  <a:cubicBezTo>
                    <a:pt x="2471" y="191"/>
                    <a:pt x="2312" y="1"/>
                    <a:pt x="2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4309950" y="2638525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lnTo>
                    <a:pt x="0" y="3009"/>
                  </a:lnTo>
                  <a:cubicBezTo>
                    <a:pt x="0" y="3294"/>
                    <a:pt x="222" y="3515"/>
                    <a:pt x="507" y="3515"/>
                  </a:cubicBezTo>
                  <a:lnTo>
                    <a:pt x="3642" y="3515"/>
                  </a:lnTo>
                  <a:cubicBezTo>
                    <a:pt x="3927" y="3515"/>
                    <a:pt x="4149" y="3294"/>
                    <a:pt x="4180" y="3009"/>
                  </a:cubicBezTo>
                  <a:lnTo>
                    <a:pt x="4180" y="218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4301225" y="2989250"/>
              <a:ext cx="120375" cy="42775"/>
            </a:xfrm>
            <a:custGeom>
              <a:rect b="b" l="l" r="r" t="t"/>
              <a:pathLst>
                <a:path extrusionOk="0" h="1711" w="4815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lnTo>
                    <a:pt x="1" y="1710"/>
                  </a:lnTo>
                  <a:lnTo>
                    <a:pt x="4814" y="1710"/>
                  </a:lnTo>
                  <a:lnTo>
                    <a:pt x="4814" y="317"/>
                  </a:lnTo>
                  <a:cubicBezTo>
                    <a:pt x="4814" y="159"/>
                    <a:pt x="4656" y="0"/>
                    <a:pt x="4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4378025" y="2990050"/>
              <a:ext cx="43575" cy="42775"/>
            </a:xfrm>
            <a:custGeom>
              <a:rect b="b" l="l" r="r" t="t"/>
              <a:pathLst>
                <a:path extrusionOk="0" h="1711" w="1743">
                  <a:moveTo>
                    <a:pt x="1" y="0"/>
                  </a:moveTo>
                  <a:cubicBezTo>
                    <a:pt x="159" y="0"/>
                    <a:pt x="317" y="158"/>
                    <a:pt x="317" y="317"/>
                  </a:cubicBezTo>
                  <a:lnTo>
                    <a:pt x="317" y="1710"/>
                  </a:lnTo>
                  <a:lnTo>
                    <a:pt x="1742" y="1710"/>
                  </a:lnTo>
                  <a:lnTo>
                    <a:pt x="1742" y="317"/>
                  </a:lnTo>
                  <a:cubicBezTo>
                    <a:pt x="1742" y="127"/>
                    <a:pt x="1616" y="0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4248175" y="3029625"/>
              <a:ext cx="225675" cy="45950"/>
            </a:xfrm>
            <a:custGeom>
              <a:rect b="b" l="l" r="r" t="t"/>
              <a:pathLst>
                <a:path extrusionOk="0" h="1838" w="9027">
                  <a:moveTo>
                    <a:pt x="2471" y="0"/>
                  </a:moveTo>
                  <a:cubicBezTo>
                    <a:pt x="2249" y="0"/>
                    <a:pt x="2028" y="32"/>
                    <a:pt x="1838" y="127"/>
                  </a:cubicBezTo>
                  <a:lnTo>
                    <a:pt x="254" y="761"/>
                  </a:lnTo>
                  <a:cubicBezTo>
                    <a:pt x="128" y="792"/>
                    <a:pt x="1" y="951"/>
                    <a:pt x="1" y="1077"/>
                  </a:cubicBezTo>
                  <a:lnTo>
                    <a:pt x="1" y="1616"/>
                  </a:lnTo>
                  <a:cubicBezTo>
                    <a:pt x="1" y="1742"/>
                    <a:pt x="96" y="1837"/>
                    <a:pt x="223" y="1837"/>
                  </a:cubicBezTo>
                  <a:lnTo>
                    <a:pt x="8837" y="1837"/>
                  </a:lnTo>
                  <a:cubicBezTo>
                    <a:pt x="8963" y="1837"/>
                    <a:pt x="9027" y="1742"/>
                    <a:pt x="9027" y="1616"/>
                  </a:cubicBezTo>
                  <a:lnTo>
                    <a:pt x="9027" y="1077"/>
                  </a:lnTo>
                  <a:cubicBezTo>
                    <a:pt x="9027" y="919"/>
                    <a:pt x="8963" y="792"/>
                    <a:pt x="8805" y="761"/>
                  </a:cubicBezTo>
                  <a:lnTo>
                    <a:pt x="7222" y="127"/>
                  </a:lnTo>
                  <a:cubicBezTo>
                    <a:pt x="7063" y="32"/>
                    <a:pt x="6810" y="0"/>
                    <a:pt x="6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4344775" y="3029625"/>
              <a:ext cx="129075" cy="46725"/>
            </a:xfrm>
            <a:custGeom>
              <a:rect b="b" l="l" r="r" t="t"/>
              <a:pathLst>
                <a:path extrusionOk="0" h="1869" w="5163">
                  <a:moveTo>
                    <a:pt x="1" y="0"/>
                  </a:moveTo>
                  <a:cubicBezTo>
                    <a:pt x="317" y="0"/>
                    <a:pt x="666" y="64"/>
                    <a:pt x="951" y="190"/>
                  </a:cubicBezTo>
                  <a:lnTo>
                    <a:pt x="3326" y="1141"/>
                  </a:lnTo>
                  <a:cubicBezTo>
                    <a:pt x="3516" y="1236"/>
                    <a:pt x="3674" y="1426"/>
                    <a:pt x="3674" y="1679"/>
                  </a:cubicBezTo>
                  <a:lnTo>
                    <a:pt x="3674" y="1869"/>
                  </a:lnTo>
                  <a:lnTo>
                    <a:pt x="4909" y="1869"/>
                  </a:lnTo>
                  <a:cubicBezTo>
                    <a:pt x="5004" y="1869"/>
                    <a:pt x="5099" y="1774"/>
                    <a:pt x="5099" y="1679"/>
                  </a:cubicBezTo>
                  <a:lnTo>
                    <a:pt x="5099" y="1109"/>
                  </a:lnTo>
                  <a:cubicBezTo>
                    <a:pt x="5163" y="951"/>
                    <a:pt x="5099" y="824"/>
                    <a:pt x="4941" y="761"/>
                  </a:cubicBezTo>
                  <a:lnTo>
                    <a:pt x="3358" y="127"/>
                  </a:lnTo>
                  <a:cubicBezTo>
                    <a:pt x="3168" y="32"/>
                    <a:pt x="2946" y="0"/>
                    <a:pt x="2724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4384375" y="2666225"/>
              <a:ext cx="29300" cy="60200"/>
            </a:xfrm>
            <a:custGeom>
              <a:rect b="b" l="l" r="r" t="t"/>
              <a:pathLst>
                <a:path extrusionOk="0" h="2408" w="1172">
                  <a:moveTo>
                    <a:pt x="0" y="0"/>
                  </a:moveTo>
                  <a:lnTo>
                    <a:pt x="0" y="2407"/>
                  </a:lnTo>
                  <a:lnTo>
                    <a:pt x="665" y="2407"/>
                  </a:lnTo>
                  <a:cubicBezTo>
                    <a:pt x="918" y="2407"/>
                    <a:pt x="1172" y="2186"/>
                    <a:pt x="1172" y="1901"/>
                  </a:cubicBezTo>
                  <a:lnTo>
                    <a:pt x="1172" y="1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4355075" y="2638525"/>
              <a:ext cx="59400" cy="54650"/>
            </a:xfrm>
            <a:custGeom>
              <a:rect b="b" l="l" r="r" t="t"/>
              <a:pathLst>
                <a:path extrusionOk="0" h="2186" w="2376">
                  <a:moveTo>
                    <a:pt x="0" y="0"/>
                  </a:moveTo>
                  <a:lnTo>
                    <a:pt x="0" y="1805"/>
                  </a:lnTo>
                  <a:cubicBezTo>
                    <a:pt x="0" y="2027"/>
                    <a:pt x="159" y="2185"/>
                    <a:pt x="412" y="2185"/>
                  </a:cubicBezTo>
                  <a:lnTo>
                    <a:pt x="2375" y="2185"/>
                  </a:lnTo>
                  <a:cubicBezTo>
                    <a:pt x="2375" y="1900"/>
                    <a:pt x="2280" y="1678"/>
                    <a:pt x="2122" y="1520"/>
                  </a:cubicBezTo>
                  <a:lnTo>
                    <a:pt x="792" y="285"/>
                  </a:lnTo>
                  <a:cubicBezTo>
                    <a:pt x="634" y="127"/>
                    <a:pt x="412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4385150" y="2655925"/>
              <a:ext cx="29325" cy="38025"/>
            </a:xfrm>
            <a:custGeom>
              <a:rect b="b" l="l" r="r" t="t"/>
              <a:pathLst>
                <a:path extrusionOk="0" h="1521" w="1173">
                  <a:moveTo>
                    <a:pt x="1" y="1"/>
                  </a:moveTo>
                  <a:lnTo>
                    <a:pt x="1" y="1521"/>
                  </a:lnTo>
                  <a:lnTo>
                    <a:pt x="1172" y="1521"/>
                  </a:lnTo>
                  <a:cubicBezTo>
                    <a:pt x="1141" y="1204"/>
                    <a:pt x="1077" y="982"/>
                    <a:pt x="856" y="8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45"/>
          <p:cNvGrpSpPr/>
          <p:nvPr/>
        </p:nvGrpSpPr>
        <p:grpSpPr>
          <a:xfrm>
            <a:off x="5241650" y="1701388"/>
            <a:ext cx="859760" cy="737985"/>
            <a:chOff x="8297200" y="1133325"/>
            <a:chExt cx="506725" cy="403800"/>
          </a:xfrm>
        </p:grpSpPr>
        <p:sp>
          <p:nvSpPr>
            <p:cNvPr id="910" name="Google Shape;910;p45"/>
            <p:cNvSpPr/>
            <p:nvPr/>
          </p:nvSpPr>
          <p:spPr>
            <a:xfrm>
              <a:off x="8598850" y="1389825"/>
              <a:ext cx="98200" cy="63375"/>
            </a:xfrm>
            <a:custGeom>
              <a:rect b="b" l="l" r="r" t="t"/>
              <a:pathLst>
                <a:path extrusionOk="0" h="2535" w="3928">
                  <a:moveTo>
                    <a:pt x="1" y="1"/>
                  </a:moveTo>
                  <a:lnTo>
                    <a:pt x="1" y="2534"/>
                  </a:lnTo>
                  <a:lnTo>
                    <a:pt x="3928" y="2534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8599650" y="1389825"/>
              <a:ext cx="98200" cy="63375"/>
            </a:xfrm>
            <a:custGeom>
              <a:rect b="b" l="l" r="r" t="t"/>
              <a:pathLst>
                <a:path extrusionOk="0" h="2535" w="3928">
                  <a:moveTo>
                    <a:pt x="3231" y="1"/>
                  </a:moveTo>
                  <a:lnTo>
                    <a:pt x="3231" y="1173"/>
                  </a:lnTo>
                  <a:cubicBezTo>
                    <a:pt x="3231" y="1299"/>
                    <a:pt x="3136" y="1363"/>
                    <a:pt x="3009" y="1363"/>
                  </a:cubicBezTo>
                  <a:lnTo>
                    <a:pt x="0" y="1363"/>
                  </a:lnTo>
                  <a:lnTo>
                    <a:pt x="0" y="2534"/>
                  </a:lnTo>
                  <a:lnTo>
                    <a:pt x="3927" y="2534"/>
                  </a:lnTo>
                  <a:lnTo>
                    <a:pt x="3927" y="1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8499875" y="1449200"/>
              <a:ext cx="296150" cy="80800"/>
            </a:xfrm>
            <a:custGeom>
              <a:rect b="b" l="l" r="r" t="t"/>
              <a:pathLst>
                <a:path extrusionOk="0" h="3232" w="11846">
                  <a:moveTo>
                    <a:pt x="1616" y="1"/>
                  </a:moveTo>
                  <a:cubicBezTo>
                    <a:pt x="729" y="1"/>
                    <a:pt x="1" y="698"/>
                    <a:pt x="1" y="1616"/>
                  </a:cubicBezTo>
                  <a:cubicBezTo>
                    <a:pt x="1" y="2534"/>
                    <a:pt x="729" y="3231"/>
                    <a:pt x="1616" y="3231"/>
                  </a:cubicBezTo>
                  <a:lnTo>
                    <a:pt x="10230" y="3231"/>
                  </a:lnTo>
                  <a:cubicBezTo>
                    <a:pt x="11117" y="3231"/>
                    <a:pt x="11845" y="2471"/>
                    <a:pt x="11845" y="1616"/>
                  </a:cubicBezTo>
                  <a:cubicBezTo>
                    <a:pt x="11845" y="698"/>
                    <a:pt x="11117" y="1"/>
                    <a:pt x="10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8504625" y="1449200"/>
              <a:ext cx="292175" cy="80800"/>
            </a:xfrm>
            <a:custGeom>
              <a:rect b="b" l="l" r="r" t="t"/>
              <a:pathLst>
                <a:path extrusionOk="0" h="3232" w="11687">
                  <a:moveTo>
                    <a:pt x="8172" y="1"/>
                  </a:moveTo>
                  <a:cubicBezTo>
                    <a:pt x="7760" y="413"/>
                    <a:pt x="7570" y="983"/>
                    <a:pt x="7570" y="1616"/>
                  </a:cubicBezTo>
                  <a:cubicBezTo>
                    <a:pt x="7570" y="1743"/>
                    <a:pt x="7570" y="1838"/>
                    <a:pt x="7602" y="1933"/>
                  </a:cubicBezTo>
                  <a:cubicBezTo>
                    <a:pt x="7665" y="2091"/>
                    <a:pt x="7507" y="2249"/>
                    <a:pt x="7348" y="2249"/>
                  </a:cubicBezTo>
                  <a:lnTo>
                    <a:pt x="1" y="2249"/>
                  </a:lnTo>
                  <a:cubicBezTo>
                    <a:pt x="223" y="2788"/>
                    <a:pt x="793" y="3231"/>
                    <a:pt x="1489" y="3231"/>
                  </a:cubicBezTo>
                  <a:lnTo>
                    <a:pt x="10072" y="3231"/>
                  </a:lnTo>
                  <a:cubicBezTo>
                    <a:pt x="10990" y="3231"/>
                    <a:pt x="11687" y="2534"/>
                    <a:pt x="11687" y="1616"/>
                  </a:cubicBezTo>
                  <a:cubicBezTo>
                    <a:pt x="11687" y="698"/>
                    <a:pt x="10990" y="1"/>
                    <a:pt x="10072" y="1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8370050" y="1141225"/>
              <a:ext cx="189250" cy="32500"/>
            </a:xfrm>
            <a:custGeom>
              <a:rect b="b" l="l" r="r" t="t"/>
              <a:pathLst>
                <a:path extrusionOk="0" h="1300" w="7570">
                  <a:moveTo>
                    <a:pt x="317" y="1"/>
                  </a:moveTo>
                  <a:cubicBezTo>
                    <a:pt x="159" y="1"/>
                    <a:pt x="0" y="96"/>
                    <a:pt x="0" y="254"/>
                  </a:cubicBezTo>
                  <a:cubicBezTo>
                    <a:pt x="0" y="444"/>
                    <a:pt x="127" y="602"/>
                    <a:pt x="285" y="602"/>
                  </a:cubicBezTo>
                  <a:lnTo>
                    <a:pt x="7284" y="1299"/>
                  </a:lnTo>
                  <a:cubicBezTo>
                    <a:pt x="7411" y="1299"/>
                    <a:pt x="7569" y="1172"/>
                    <a:pt x="7569" y="1014"/>
                  </a:cubicBezTo>
                  <a:cubicBezTo>
                    <a:pt x="7569" y="856"/>
                    <a:pt x="7442" y="697"/>
                    <a:pt x="7284" y="697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8543425" y="1148825"/>
              <a:ext cx="45950" cy="48650"/>
            </a:xfrm>
            <a:custGeom>
              <a:rect b="b" l="l" r="r" t="t"/>
              <a:pathLst>
                <a:path extrusionOk="0" h="1946" w="1838">
                  <a:moveTo>
                    <a:pt x="327" y="1"/>
                  </a:moveTo>
                  <a:cubicBezTo>
                    <a:pt x="165" y="1"/>
                    <a:pt x="1" y="138"/>
                    <a:pt x="1" y="330"/>
                  </a:cubicBezTo>
                  <a:lnTo>
                    <a:pt x="1" y="1945"/>
                  </a:lnTo>
                  <a:lnTo>
                    <a:pt x="1838" y="1945"/>
                  </a:lnTo>
                  <a:lnTo>
                    <a:pt x="1838" y="1249"/>
                  </a:lnTo>
                  <a:cubicBezTo>
                    <a:pt x="1838" y="995"/>
                    <a:pt x="1711" y="773"/>
                    <a:pt x="1521" y="647"/>
                  </a:cubicBezTo>
                  <a:lnTo>
                    <a:pt x="476" y="45"/>
                  </a:lnTo>
                  <a:cubicBezTo>
                    <a:pt x="430" y="14"/>
                    <a:pt x="378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8567975" y="1157075"/>
              <a:ext cx="22975" cy="41175"/>
            </a:xfrm>
            <a:custGeom>
              <a:rect b="b" l="l" r="r" t="t"/>
              <a:pathLst>
                <a:path extrusionOk="0" h="1647" w="919">
                  <a:moveTo>
                    <a:pt x="1" y="0"/>
                  </a:moveTo>
                  <a:cubicBezTo>
                    <a:pt x="64" y="63"/>
                    <a:pt x="64" y="158"/>
                    <a:pt x="64" y="222"/>
                  </a:cubicBezTo>
                  <a:lnTo>
                    <a:pt x="64" y="1647"/>
                  </a:lnTo>
                  <a:lnTo>
                    <a:pt x="919" y="1647"/>
                  </a:lnTo>
                  <a:lnTo>
                    <a:pt x="919" y="950"/>
                  </a:lnTo>
                  <a:cubicBezTo>
                    <a:pt x="887" y="665"/>
                    <a:pt x="761" y="443"/>
                    <a:pt x="571" y="3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8332825" y="1133325"/>
              <a:ext cx="68125" cy="289000"/>
            </a:xfrm>
            <a:custGeom>
              <a:rect b="b" l="l" r="r" t="t"/>
              <a:pathLst>
                <a:path extrusionOk="0" h="11560" w="2725">
                  <a:moveTo>
                    <a:pt x="1532" y="1"/>
                  </a:moveTo>
                  <a:cubicBezTo>
                    <a:pt x="1439" y="1"/>
                    <a:pt x="1343" y="39"/>
                    <a:pt x="1268" y="127"/>
                  </a:cubicBezTo>
                  <a:lnTo>
                    <a:pt x="318" y="950"/>
                  </a:lnTo>
                  <a:cubicBezTo>
                    <a:pt x="127" y="1108"/>
                    <a:pt x="1" y="1362"/>
                    <a:pt x="1" y="1615"/>
                  </a:cubicBezTo>
                  <a:lnTo>
                    <a:pt x="1" y="11559"/>
                  </a:lnTo>
                  <a:lnTo>
                    <a:pt x="793" y="11559"/>
                  </a:lnTo>
                  <a:lnTo>
                    <a:pt x="2693" y="2470"/>
                  </a:lnTo>
                  <a:cubicBezTo>
                    <a:pt x="2724" y="2217"/>
                    <a:pt x="2693" y="1932"/>
                    <a:pt x="2566" y="1679"/>
                  </a:cubicBezTo>
                  <a:lnTo>
                    <a:pt x="1869" y="222"/>
                  </a:lnTo>
                  <a:cubicBezTo>
                    <a:pt x="1812" y="88"/>
                    <a:pt x="1674" y="1"/>
                    <a:pt x="1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8333625" y="1134000"/>
              <a:ext cx="68125" cy="288325"/>
            </a:xfrm>
            <a:custGeom>
              <a:rect b="b" l="l" r="r" t="t"/>
              <a:pathLst>
                <a:path extrusionOk="0" h="11533" w="2725">
                  <a:moveTo>
                    <a:pt x="1516" y="1"/>
                  </a:moveTo>
                  <a:cubicBezTo>
                    <a:pt x="1416" y="1"/>
                    <a:pt x="1315" y="34"/>
                    <a:pt x="1236" y="100"/>
                  </a:cubicBezTo>
                  <a:lnTo>
                    <a:pt x="824" y="448"/>
                  </a:lnTo>
                  <a:lnTo>
                    <a:pt x="1457" y="1747"/>
                  </a:lnTo>
                  <a:cubicBezTo>
                    <a:pt x="1584" y="2000"/>
                    <a:pt x="1616" y="2253"/>
                    <a:pt x="1584" y="2538"/>
                  </a:cubicBezTo>
                  <a:lnTo>
                    <a:pt x="0" y="10234"/>
                  </a:lnTo>
                  <a:lnTo>
                    <a:pt x="0" y="11532"/>
                  </a:lnTo>
                  <a:lnTo>
                    <a:pt x="792" y="11532"/>
                  </a:lnTo>
                  <a:lnTo>
                    <a:pt x="2692" y="2475"/>
                  </a:lnTo>
                  <a:cubicBezTo>
                    <a:pt x="2724" y="2190"/>
                    <a:pt x="2692" y="1905"/>
                    <a:pt x="2566" y="1683"/>
                  </a:cubicBezTo>
                  <a:lnTo>
                    <a:pt x="1869" y="195"/>
                  </a:lnTo>
                  <a:cubicBezTo>
                    <a:pt x="1795" y="65"/>
                    <a:pt x="1657" y="1"/>
                    <a:pt x="1516" y="1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8360550" y="1182400"/>
              <a:ext cx="321450" cy="142525"/>
            </a:xfrm>
            <a:custGeom>
              <a:rect b="b" l="l" r="r" t="t"/>
              <a:pathLst>
                <a:path extrusionOk="0" h="5701" w="12858">
                  <a:moveTo>
                    <a:pt x="507" y="1"/>
                  </a:moveTo>
                  <a:cubicBezTo>
                    <a:pt x="222" y="1"/>
                    <a:pt x="0" y="254"/>
                    <a:pt x="0" y="539"/>
                  </a:cubicBezTo>
                  <a:cubicBezTo>
                    <a:pt x="0" y="761"/>
                    <a:pt x="159" y="951"/>
                    <a:pt x="380" y="1014"/>
                  </a:cubicBezTo>
                  <a:lnTo>
                    <a:pt x="6651" y="2471"/>
                  </a:lnTo>
                  <a:cubicBezTo>
                    <a:pt x="7126" y="2597"/>
                    <a:pt x="7569" y="2787"/>
                    <a:pt x="7917" y="3104"/>
                  </a:cubicBezTo>
                  <a:lnTo>
                    <a:pt x="11084" y="5701"/>
                  </a:lnTo>
                  <a:lnTo>
                    <a:pt x="12858" y="4973"/>
                  </a:lnTo>
                  <a:lnTo>
                    <a:pt x="10419" y="951"/>
                  </a:lnTo>
                  <a:cubicBezTo>
                    <a:pt x="10039" y="381"/>
                    <a:pt x="9374" y="1"/>
                    <a:pt x="8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8564025" y="1182400"/>
              <a:ext cx="117975" cy="133825"/>
            </a:xfrm>
            <a:custGeom>
              <a:rect b="b" l="l" r="r" t="t"/>
              <a:pathLst>
                <a:path extrusionOk="0" h="5353" w="4719">
                  <a:moveTo>
                    <a:pt x="0" y="1"/>
                  </a:moveTo>
                  <a:cubicBezTo>
                    <a:pt x="380" y="222"/>
                    <a:pt x="697" y="539"/>
                    <a:pt x="919" y="887"/>
                  </a:cubicBezTo>
                  <a:lnTo>
                    <a:pt x="3705" y="5353"/>
                  </a:lnTo>
                  <a:lnTo>
                    <a:pt x="4719" y="4909"/>
                  </a:lnTo>
                  <a:lnTo>
                    <a:pt x="2280" y="951"/>
                  </a:lnTo>
                  <a:cubicBezTo>
                    <a:pt x="1900" y="381"/>
                    <a:pt x="1267" y="1"/>
                    <a:pt x="570" y="1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8352625" y="1176850"/>
              <a:ext cx="35650" cy="35650"/>
            </a:xfrm>
            <a:custGeom>
              <a:rect b="b" l="l" r="r" t="t"/>
              <a:pathLst>
                <a:path extrusionOk="0" h="1426" w="1426">
                  <a:moveTo>
                    <a:pt x="697" y="1"/>
                  </a:moveTo>
                  <a:cubicBezTo>
                    <a:pt x="317" y="1"/>
                    <a:pt x="1" y="318"/>
                    <a:pt x="1" y="698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109" y="1426"/>
                    <a:pt x="1426" y="1109"/>
                    <a:pt x="1426" y="698"/>
                  </a:cubicBezTo>
                  <a:cubicBezTo>
                    <a:pt x="1426" y="318"/>
                    <a:pt x="1109" y="1"/>
                    <a:pt x="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8352625" y="1176850"/>
              <a:ext cx="35650" cy="35650"/>
            </a:xfrm>
            <a:custGeom>
              <a:rect b="b" l="l" r="r" t="t"/>
              <a:pathLst>
                <a:path extrusionOk="0" h="1426" w="1426">
                  <a:moveTo>
                    <a:pt x="919" y="1"/>
                  </a:moveTo>
                  <a:lnTo>
                    <a:pt x="919" y="1"/>
                  </a:lnTo>
                  <a:cubicBezTo>
                    <a:pt x="951" y="64"/>
                    <a:pt x="951" y="159"/>
                    <a:pt x="951" y="223"/>
                  </a:cubicBezTo>
                  <a:cubicBezTo>
                    <a:pt x="951" y="634"/>
                    <a:pt x="634" y="951"/>
                    <a:pt x="222" y="951"/>
                  </a:cubicBezTo>
                  <a:cubicBezTo>
                    <a:pt x="159" y="951"/>
                    <a:pt x="64" y="951"/>
                    <a:pt x="1" y="919"/>
                  </a:cubicBezTo>
                  <a:lnTo>
                    <a:pt x="1" y="919"/>
                  </a:lnTo>
                  <a:cubicBezTo>
                    <a:pt x="64" y="1173"/>
                    <a:pt x="349" y="1426"/>
                    <a:pt x="666" y="1426"/>
                  </a:cubicBezTo>
                  <a:cubicBezTo>
                    <a:pt x="1077" y="1426"/>
                    <a:pt x="1394" y="1109"/>
                    <a:pt x="1394" y="698"/>
                  </a:cubicBezTo>
                  <a:cubicBezTo>
                    <a:pt x="1426" y="381"/>
                    <a:pt x="1236" y="128"/>
                    <a:pt x="919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8507800" y="1212525"/>
              <a:ext cx="86325" cy="141700"/>
            </a:xfrm>
            <a:custGeom>
              <a:rect b="b" l="l" r="r" t="t"/>
              <a:pathLst>
                <a:path extrusionOk="0" h="5668" w="3453">
                  <a:moveTo>
                    <a:pt x="339" y="0"/>
                  </a:moveTo>
                  <a:cubicBezTo>
                    <a:pt x="291" y="0"/>
                    <a:pt x="241" y="11"/>
                    <a:pt x="191" y="31"/>
                  </a:cubicBezTo>
                  <a:cubicBezTo>
                    <a:pt x="32" y="94"/>
                    <a:pt x="1" y="252"/>
                    <a:pt x="96" y="411"/>
                  </a:cubicBezTo>
                  <a:lnTo>
                    <a:pt x="2851" y="5509"/>
                  </a:lnTo>
                  <a:cubicBezTo>
                    <a:pt x="2946" y="5604"/>
                    <a:pt x="3009" y="5668"/>
                    <a:pt x="3136" y="5668"/>
                  </a:cubicBezTo>
                  <a:cubicBezTo>
                    <a:pt x="3168" y="5668"/>
                    <a:pt x="3199" y="5668"/>
                    <a:pt x="3263" y="5604"/>
                  </a:cubicBezTo>
                  <a:cubicBezTo>
                    <a:pt x="3421" y="5541"/>
                    <a:pt x="3453" y="5383"/>
                    <a:pt x="3358" y="5224"/>
                  </a:cubicBezTo>
                  <a:lnTo>
                    <a:pt x="602" y="157"/>
                  </a:lnTo>
                  <a:cubicBezTo>
                    <a:pt x="537" y="49"/>
                    <a:pt x="443" y="0"/>
                    <a:pt x="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8500675" y="1204575"/>
              <a:ext cx="31700" cy="31700"/>
            </a:xfrm>
            <a:custGeom>
              <a:rect b="b" l="l" r="r" t="t"/>
              <a:pathLst>
                <a:path extrusionOk="0" h="1268" w="1268">
                  <a:moveTo>
                    <a:pt x="634" y="0"/>
                  </a:moveTo>
                  <a:cubicBezTo>
                    <a:pt x="286" y="0"/>
                    <a:pt x="1" y="285"/>
                    <a:pt x="1" y="634"/>
                  </a:cubicBezTo>
                  <a:cubicBezTo>
                    <a:pt x="1" y="982"/>
                    <a:pt x="286" y="1267"/>
                    <a:pt x="602" y="1267"/>
                  </a:cubicBezTo>
                  <a:cubicBezTo>
                    <a:pt x="634" y="1267"/>
                    <a:pt x="1172" y="982"/>
                    <a:pt x="1172" y="982"/>
                  </a:cubicBezTo>
                  <a:cubicBezTo>
                    <a:pt x="1236" y="855"/>
                    <a:pt x="1267" y="760"/>
                    <a:pt x="1267" y="634"/>
                  </a:cubicBezTo>
                  <a:cubicBezTo>
                    <a:pt x="1267" y="317"/>
                    <a:pt x="1014" y="32"/>
                    <a:pt x="6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8502250" y="1206150"/>
              <a:ext cx="30125" cy="30900"/>
            </a:xfrm>
            <a:custGeom>
              <a:rect b="b" l="l" r="r" t="t"/>
              <a:pathLst>
                <a:path extrusionOk="0" h="1236" w="1205">
                  <a:moveTo>
                    <a:pt x="793" y="1"/>
                  </a:moveTo>
                  <a:cubicBezTo>
                    <a:pt x="793" y="96"/>
                    <a:pt x="824" y="127"/>
                    <a:pt x="824" y="222"/>
                  </a:cubicBezTo>
                  <a:cubicBezTo>
                    <a:pt x="824" y="571"/>
                    <a:pt x="539" y="856"/>
                    <a:pt x="191" y="856"/>
                  </a:cubicBezTo>
                  <a:cubicBezTo>
                    <a:pt x="96" y="856"/>
                    <a:pt x="64" y="856"/>
                    <a:pt x="1" y="792"/>
                  </a:cubicBezTo>
                  <a:lnTo>
                    <a:pt x="1" y="792"/>
                  </a:lnTo>
                  <a:cubicBezTo>
                    <a:pt x="64" y="1046"/>
                    <a:pt x="318" y="1236"/>
                    <a:pt x="571" y="1236"/>
                  </a:cubicBezTo>
                  <a:cubicBezTo>
                    <a:pt x="951" y="1236"/>
                    <a:pt x="1204" y="951"/>
                    <a:pt x="1204" y="602"/>
                  </a:cubicBezTo>
                  <a:cubicBezTo>
                    <a:pt x="1204" y="317"/>
                    <a:pt x="1046" y="96"/>
                    <a:pt x="793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8571925" y="1476925"/>
              <a:ext cx="153625" cy="25350"/>
            </a:xfrm>
            <a:custGeom>
              <a:rect b="b" l="l" r="r" t="t"/>
              <a:pathLst>
                <a:path extrusionOk="0" h="1014" w="6145">
                  <a:moveTo>
                    <a:pt x="1" y="0"/>
                  </a:moveTo>
                  <a:lnTo>
                    <a:pt x="1" y="1014"/>
                  </a:lnTo>
                  <a:lnTo>
                    <a:pt x="6145" y="1014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693075" y="1474550"/>
              <a:ext cx="32475" cy="26150"/>
            </a:xfrm>
            <a:custGeom>
              <a:rect b="b" l="l" r="r" t="t"/>
              <a:pathLst>
                <a:path extrusionOk="0" h="1046" w="1299">
                  <a:moveTo>
                    <a:pt x="32" y="0"/>
                  </a:moveTo>
                  <a:cubicBezTo>
                    <a:pt x="32" y="254"/>
                    <a:pt x="0" y="412"/>
                    <a:pt x="0" y="570"/>
                  </a:cubicBezTo>
                  <a:cubicBezTo>
                    <a:pt x="0" y="665"/>
                    <a:pt x="0" y="792"/>
                    <a:pt x="32" y="887"/>
                  </a:cubicBezTo>
                  <a:cubicBezTo>
                    <a:pt x="32" y="950"/>
                    <a:pt x="32" y="982"/>
                    <a:pt x="0" y="1045"/>
                  </a:cubicBezTo>
                  <a:lnTo>
                    <a:pt x="1299" y="104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8500675" y="1447625"/>
              <a:ext cx="81575" cy="81575"/>
            </a:xfrm>
            <a:custGeom>
              <a:rect b="b" l="l" r="r" t="t"/>
              <a:pathLst>
                <a:path extrusionOk="0" h="3263" w="3263">
                  <a:moveTo>
                    <a:pt x="1647" y="1"/>
                  </a:moveTo>
                  <a:cubicBezTo>
                    <a:pt x="729" y="1"/>
                    <a:pt x="1" y="729"/>
                    <a:pt x="1" y="1647"/>
                  </a:cubicBezTo>
                  <a:cubicBezTo>
                    <a:pt x="1" y="2534"/>
                    <a:pt x="729" y="3263"/>
                    <a:pt x="1647" y="3263"/>
                  </a:cubicBezTo>
                  <a:cubicBezTo>
                    <a:pt x="2534" y="3263"/>
                    <a:pt x="3263" y="2534"/>
                    <a:pt x="3263" y="1647"/>
                  </a:cubicBezTo>
                  <a:cubicBezTo>
                    <a:pt x="3263" y="729"/>
                    <a:pt x="2534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8714450" y="1447625"/>
              <a:ext cx="81575" cy="81575"/>
            </a:xfrm>
            <a:custGeom>
              <a:rect b="b" l="l" r="r" t="t"/>
              <a:pathLst>
                <a:path extrusionOk="0" h="3263" w="3263">
                  <a:moveTo>
                    <a:pt x="1647" y="1"/>
                  </a:moveTo>
                  <a:cubicBezTo>
                    <a:pt x="729" y="1"/>
                    <a:pt x="0" y="729"/>
                    <a:pt x="0" y="1647"/>
                  </a:cubicBezTo>
                  <a:cubicBezTo>
                    <a:pt x="0" y="2534"/>
                    <a:pt x="729" y="3263"/>
                    <a:pt x="1647" y="3263"/>
                  </a:cubicBezTo>
                  <a:cubicBezTo>
                    <a:pt x="2534" y="3263"/>
                    <a:pt x="3262" y="2534"/>
                    <a:pt x="3262" y="1647"/>
                  </a:cubicBezTo>
                  <a:cubicBezTo>
                    <a:pt x="3262" y="729"/>
                    <a:pt x="2534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8507025" y="1453950"/>
              <a:ext cx="75225" cy="75250"/>
            </a:xfrm>
            <a:custGeom>
              <a:rect b="b" l="l" r="r" t="t"/>
              <a:pathLst>
                <a:path extrusionOk="0" h="3010" w="3009">
                  <a:moveTo>
                    <a:pt x="2217" y="1"/>
                  </a:moveTo>
                  <a:lnTo>
                    <a:pt x="2217" y="1"/>
                  </a:lnTo>
                  <a:cubicBezTo>
                    <a:pt x="2375" y="223"/>
                    <a:pt x="2439" y="508"/>
                    <a:pt x="2439" y="824"/>
                  </a:cubicBezTo>
                  <a:cubicBezTo>
                    <a:pt x="2439" y="1743"/>
                    <a:pt x="1742" y="2439"/>
                    <a:pt x="823" y="2439"/>
                  </a:cubicBezTo>
                  <a:cubicBezTo>
                    <a:pt x="507" y="2439"/>
                    <a:pt x="222" y="2376"/>
                    <a:pt x="0" y="2218"/>
                  </a:cubicBezTo>
                  <a:lnTo>
                    <a:pt x="0" y="2218"/>
                  </a:lnTo>
                  <a:cubicBezTo>
                    <a:pt x="253" y="2693"/>
                    <a:pt x="792" y="3010"/>
                    <a:pt x="1393" y="3010"/>
                  </a:cubicBezTo>
                  <a:cubicBezTo>
                    <a:pt x="2280" y="3010"/>
                    <a:pt x="3009" y="2281"/>
                    <a:pt x="3009" y="1394"/>
                  </a:cubicBezTo>
                  <a:cubicBezTo>
                    <a:pt x="3009" y="793"/>
                    <a:pt x="2692" y="286"/>
                    <a:pt x="2217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8721575" y="1453950"/>
              <a:ext cx="75225" cy="75250"/>
            </a:xfrm>
            <a:custGeom>
              <a:rect b="b" l="l" r="r" t="t"/>
              <a:pathLst>
                <a:path extrusionOk="0" h="3010" w="3009">
                  <a:moveTo>
                    <a:pt x="2217" y="1"/>
                  </a:moveTo>
                  <a:lnTo>
                    <a:pt x="2217" y="1"/>
                  </a:lnTo>
                  <a:cubicBezTo>
                    <a:pt x="2376" y="223"/>
                    <a:pt x="2471" y="508"/>
                    <a:pt x="2471" y="824"/>
                  </a:cubicBezTo>
                  <a:cubicBezTo>
                    <a:pt x="2471" y="1743"/>
                    <a:pt x="1742" y="2439"/>
                    <a:pt x="824" y="2439"/>
                  </a:cubicBezTo>
                  <a:cubicBezTo>
                    <a:pt x="507" y="2439"/>
                    <a:pt x="254" y="2376"/>
                    <a:pt x="0" y="2218"/>
                  </a:cubicBezTo>
                  <a:lnTo>
                    <a:pt x="0" y="2218"/>
                  </a:lnTo>
                  <a:cubicBezTo>
                    <a:pt x="285" y="2693"/>
                    <a:pt x="792" y="3010"/>
                    <a:pt x="1394" y="3010"/>
                  </a:cubicBezTo>
                  <a:cubicBezTo>
                    <a:pt x="2312" y="3010"/>
                    <a:pt x="3009" y="2281"/>
                    <a:pt x="3009" y="1394"/>
                  </a:cubicBezTo>
                  <a:cubicBezTo>
                    <a:pt x="2977" y="793"/>
                    <a:pt x="2661" y="286"/>
                    <a:pt x="2217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8491975" y="1439700"/>
              <a:ext cx="311950" cy="97425"/>
            </a:xfrm>
            <a:custGeom>
              <a:rect b="b" l="l" r="r" t="t"/>
              <a:pathLst>
                <a:path extrusionOk="0" h="3897" w="12478">
                  <a:moveTo>
                    <a:pt x="10578" y="634"/>
                  </a:moveTo>
                  <a:cubicBezTo>
                    <a:pt x="11338" y="634"/>
                    <a:pt x="11908" y="1236"/>
                    <a:pt x="11908" y="1996"/>
                  </a:cubicBezTo>
                  <a:cubicBezTo>
                    <a:pt x="11908" y="2756"/>
                    <a:pt x="11338" y="3326"/>
                    <a:pt x="10578" y="3326"/>
                  </a:cubicBezTo>
                  <a:lnTo>
                    <a:pt x="1995" y="3326"/>
                  </a:lnTo>
                  <a:cubicBezTo>
                    <a:pt x="1235" y="3326"/>
                    <a:pt x="634" y="2756"/>
                    <a:pt x="634" y="1996"/>
                  </a:cubicBezTo>
                  <a:cubicBezTo>
                    <a:pt x="634" y="1236"/>
                    <a:pt x="1235" y="634"/>
                    <a:pt x="1995" y="634"/>
                  </a:cubicBezTo>
                  <a:close/>
                  <a:moveTo>
                    <a:pt x="1932" y="1"/>
                  </a:moveTo>
                  <a:cubicBezTo>
                    <a:pt x="887" y="1"/>
                    <a:pt x="0" y="888"/>
                    <a:pt x="0" y="1964"/>
                  </a:cubicBezTo>
                  <a:cubicBezTo>
                    <a:pt x="0" y="3009"/>
                    <a:pt x="887" y="3896"/>
                    <a:pt x="1932" y="3896"/>
                  </a:cubicBezTo>
                  <a:lnTo>
                    <a:pt x="10546" y="3896"/>
                  </a:lnTo>
                  <a:cubicBezTo>
                    <a:pt x="11591" y="3896"/>
                    <a:pt x="12478" y="3009"/>
                    <a:pt x="12478" y="1964"/>
                  </a:cubicBezTo>
                  <a:cubicBezTo>
                    <a:pt x="12478" y="888"/>
                    <a:pt x="11591" y="1"/>
                    <a:pt x="10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8530775" y="1477725"/>
              <a:ext cx="21400" cy="21400"/>
            </a:xfrm>
            <a:custGeom>
              <a:rect b="b" l="l" r="r" t="t"/>
              <a:pathLst>
                <a:path extrusionOk="0" h="856" w="856">
                  <a:moveTo>
                    <a:pt x="443" y="0"/>
                  </a:moveTo>
                  <a:cubicBezTo>
                    <a:pt x="190" y="0"/>
                    <a:pt x="0" y="190"/>
                    <a:pt x="0" y="443"/>
                  </a:cubicBezTo>
                  <a:cubicBezTo>
                    <a:pt x="0" y="665"/>
                    <a:pt x="190" y="855"/>
                    <a:pt x="443" y="855"/>
                  </a:cubicBezTo>
                  <a:cubicBezTo>
                    <a:pt x="665" y="855"/>
                    <a:pt x="855" y="665"/>
                    <a:pt x="855" y="443"/>
                  </a:cubicBezTo>
                  <a:cubicBezTo>
                    <a:pt x="855" y="190"/>
                    <a:pt x="665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8744525" y="1477725"/>
              <a:ext cx="21400" cy="21400"/>
            </a:xfrm>
            <a:custGeom>
              <a:rect b="b" l="l" r="r" t="t"/>
              <a:pathLst>
                <a:path extrusionOk="0" h="856" w="856"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cubicBezTo>
                    <a:pt x="1" y="665"/>
                    <a:pt x="191" y="855"/>
                    <a:pt x="444" y="855"/>
                  </a:cubicBezTo>
                  <a:cubicBezTo>
                    <a:pt x="666" y="855"/>
                    <a:pt x="856" y="665"/>
                    <a:pt x="856" y="443"/>
                  </a:cubicBezTo>
                  <a:cubicBezTo>
                    <a:pt x="856" y="190"/>
                    <a:pt x="666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8297200" y="1399475"/>
              <a:ext cx="142550" cy="99650"/>
            </a:xfrm>
            <a:custGeom>
              <a:rect b="b" l="l" r="r" t="t"/>
              <a:pathLst>
                <a:path extrusionOk="0" h="3986" w="5702">
                  <a:moveTo>
                    <a:pt x="1827" y="0"/>
                  </a:moveTo>
                  <a:cubicBezTo>
                    <a:pt x="1635" y="0"/>
                    <a:pt x="1443" y="78"/>
                    <a:pt x="1299" y="248"/>
                  </a:cubicBezTo>
                  <a:lnTo>
                    <a:pt x="444" y="1230"/>
                  </a:lnTo>
                  <a:cubicBezTo>
                    <a:pt x="159" y="1547"/>
                    <a:pt x="1" y="1927"/>
                    <a:pt x="1" y="2338"/>
                  </a:cubicBezTo>
                  <a:cubicBezTo>
                    <a:pt x="1" y="3257"/>
                    <a:pt x="761" y="3985"/>
                    <a:pt x="1647" y="3985"/>
                  </a:cubicBezTo>
                  <a:lnTo>
                    <a:pt x="5384" y="3985"/>
                  </a:lnTo>
                  <a:cubicBezTo>
                    <a:pt x="5543" y="3985"/>
                    <a:pt x="5701" y="3890"/>
                    <a:pt x="5701" y="3668"/>
                  </a:cubicBezTo>
                  <a:cubicBezTo>
                    <a:pt x="5701" y="3573"/>
                    <a:pt x="5606" y="3447"/>
                    <a:pt x="5511" y="3383"/>
                  </a:cubicBezTo>
                  <a:lnTo>
                    <a:pt x="4023" y="2718"/>
                  </a:lnTo>
                  <a:cubicBezTo>
                    <a:pt x="3516" y="2497"/>
                    <a:pt x="3073" y="2053"/>
                    <a:pt x="2883" y="1515"/>
                  </a:cubicBezTo>
                  <a:lnTo>
                    <a:pt x="2503" y="438"/>
                  </a:lnTo>
                  <a:cubicBezTo>
                    <a:pt x="2372" y="159"/>
                    <a:pt x="2100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8328075" y="1399475"/>
              <a:ext cx="111675" cy="99650"/>
            </a:xfrm>
            <a:custGeom>
              <a:rect b="b" l="l" r="r" t="t"/>
              <a:pathLst>
                <a:path extrusionOk="0" h="3986" w="4467">
                  <a:moveTo>
                    <a:pt x="592" y="0"/>
                  </a:moveTo>
                  <a:cubicBezTo>
                    <a:pt x="400" y="0"/>
                    <a:pt x="208" y="78"/>
                    <a:pt x="64" y="248"/>
                  </a:cubicBezTo>
                  <a:lnTo>
                    <a:pt x="1" y="311"/>
                  </a:lnTo>
                  <a:cubicBezTo>
                    <a:pt x="32" y="343"/>
                    <a:pt x="32" y="406"/>
                    <a:pt x="32" y="438"/>
                  </a:cubicBezTo>
                  <a:lnTo>
                    <a:pt x="412" y="1515"/>
                  </a:lnTo>
                  <a:cubicBezTo>
                    <a:pt x="634" y="2053"/>
                    <a:pt x="1046" y="2497"/>
                    <a:pt x="1584" y="2718"/>
                  </a:cubicBezTo>
                  <a:lnTo>
                    <a:pt x="3041" y="3415"/>
                  </a:lnTo>
                  <a:cubicBezTo>
                    <a:pt x="3168" y="3447"/>
                    <a:pt x="3231" y="3573"/>
                    <a:pt x="3231" y="3668"/>
                  </a:cubicBezTo>
                  <a:cubicBezTo>
                    <a:pt x="3231" y="3827"/>
                    <a:pt x="3073" y="3985"/>
                    <a:pt x="2914" y="3985"/>
                  </a:cubicBezTo>
                  <a:lnTo>
                    <a:pt x="4149" y="3985"/>
                  </a:lnTo>
                  <a:cubicBezTo>
                    <a:pt x="4308" y="3985"/>
                    <a:pt x="4466" y="3827"/>
                    <a:pt x="4466" y="3668"/>
                  </a:cubicBezTo>
                  <a:cubicBezTo>
                    <a:pt x="4466" y="3573"/>
                    <a:pt x="4371" y="3447"/>
                    <a:pt x="4276" y="3415"/>
                  </a:cubicBezTo>
                  <a:lnTo>
                    <a:pt x="2788" y="2718"/>
                  </a:lnTo>
                  <a:cubicBezTo>
                    <a:pt x="2281" y="2497"/>
                    <a:pt x="1838" y="2053"/>
                    <a:pt x="1648" y="1515"/>
                  </a:cubicBezTo>
                  <a:lnTo>
                    <a:pt x="1268" y="438"/>
                  </a:lnTo>
                  <a:cubicBezTo>
                    <a:pt x="1137" y="159"/>
                    <a:pt x="865" y="0"/>
                    <a:pt x="592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8624975" y="1312250"/>
              <a:ext cx="178950" cy="95825"/>
            </a:xfrm>
            <a:custGeom>
              <a:rect b="b" l="l" r="r" t="t"/>
              <a:pathLst>
                <a:path extrusionOk="0" h="3833" w="7158">
                  <a:moveTo>
                    <a:pt x="1" y="0"/>
                  </a:moveTo>
                  <a:lnTo>
                    <a:pt x="1" y="3705"/>
                  </a:lnTo>
                  <a:lnTo>
                    <a:pt x="666" y="3832"/>
                  </a:lnTo>
                  <a:lnTo>
                    <a:pt x="6746" y="3832"/>
                  </a:lnTo>
                  <a:cubicBezTo>
                    <a:pt x="7000" y="3832"/>
                    <a:pt x="7158" y="3674"/>
                    <a:pt x="7158" y="3452"/>
                  </a:cubicBezTo>
                  <a:lnTo>
                    <a:pt x="7158" y="1394"/>
                  </a:lnTo>
                  <a:cubicBezTo>
                    <a:pt x="7158" y="634"/>
                    <a:pt x="6525" y="0"/>
                    <a:pt x="5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8624975" y="1314625"/>
              <a:ext cx="178950" cy="93450"/>
            </a:xfrm>
            <a:custGeom>
              <a:rect b="b" l="l" r="r" t="t"/>
              <a:pathLst>
                <a:path extrusionOk="0" h="3738" w="7158">
                  <a:moveTo>
                    <a:pt x="6240" y="0"/>
                  </a:moveTo>
                  <a:lnTo>
                    <a:pt x="6240" y="0"/>
                  </a:lnTo>
                  <a:cubicBezTo>
                    <a:pt x="6271" y="159"/>
                    <a:pt x="6335" y="317"/>
                    <a:pt x="6335" y="444"/>
                  </a:cubicBezTo>
                  <a:lnTo>
                    <a:pt x="6335" y="2502"/>
                  </a:lnTo>
                  <a:cubicBezTo>
                    <a:pt x="6335" y="2755"/>
                    <a:pt x="6113" y="2914"/>
                    <a:pt x="5923" y="2914"/>
                  </a:cubicBezTo>
                  <a:lnTo>
                    <a:pt x="1" y="2914"/>
                  </a:lnTo>
                  <a:lnTo>
                    <a:pt x="1" y="3610"/>
                  </a:lnTo>
                  <a:lnTo>
                    <a:pt x="666" y="3737"/>
                  </a:lnTo>
                  <a:lnTo>
                    <a:pt x="6746" y="3737"/>
                  </a:lnTo>
                  <a:cubicBezTo>
                    <a:pt x="7000" y="3737"/>
                    <a:pt x="7158" y="3547"/>
                    <a:pt x="7158" y="3357"/>
                  </a:cubicBezTo>
                  <a:lnTo>
                    <a:pt x="7158" y="1299"/>
                  </a:lnTo>
                  <a:cubicBezTo>
                    <a:pt x="7158" y="697"/>
                    <a:pt x="6810" y="190"/>
                    <a:pt x="6240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8579050" y="1275025"/>
              <a:ext cx="115625" cy="133050"/>
            </a:xfrm>
            <a:custGeom>
              <a:rect b="b" l="l" r="r" t="t"/>
              <a:pathLst>
                <a:path extrusionOk="0" h="5322" w="4625">
                  <a:moveTo>
                    <a:pt x="1394" y="1"/>
                  </a:moveTo>
                  <a:cubicBezTo>
                    <a:pt x="634" y="1"/>
                    <a:pt x="1" y="634"/>
                    <a:pt x="1" y="1363"/>
                  </a:cubicBezTo>
                  <a:lnTo>
                    <a:pt x="1" y="4941"/>
                  </a:lnTo>
                  <a:cubicBezTo>
                    <a:pt x="1" y="5131"/>
                    <a:pt x="159" y="5321"/>
                    <a:pt x="413" y="5321"/>
                  </a:cubicBezTo>
                  <a:lnTo>
                    <a:pt x="2503" y="5321"/>
                  </a:lnTo>
                  <a:lnTo>
                    <a:pt x="4466" y="2629"/>
                  </a:lnTo>
                  <a:cubicBezTo>
                    <a:pt x="4593" y="2534"/>
                    <a:pt x="4625" y="2313"/>
                    <a:pt x="4625" y="2154"/>
                  </a:cubicBezTo>
                  <a:lnTo>
                    <a:pt x="4625" y="381"/>
                  </a:lnTo>
                  <a:cubicBezTo>
                    <a:pt x="4625" y="191"/>
                    <a:pt x="4466" y="1"/>
                    <a:pt x="4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8613100" y="1275025"/>
              <a:ext cx="81575" cy="134625"/>
            </a:xfrm>
            <a:custGeom>
              <a:rect b="b" l="l" r="r" t="t"/>
              <a:pathLst>
                <a:path extrusionOk="0" h="5385" w="3263">
                  <a:moveTo>
                    <a:pt x="2376" y="1"/>
                  </a:moveTo>
                  <a:lnTo>
                    <a:pt x="2376" y="1901"/>
                  </a:lnTo>
                  <a:cubicBezTo>
                    <a:pt x="2376" y="2091"/>
                    <a:pt x="2281" y="2281"/>
                    <a:pt x="2154" y="2439"/>
                  </a:cubicBezTo>
                  <a:lnTo>
                    <a:pt x="1" y="5384"/>
                  </a:lnTo>
                  <a:lnTo>
                    <a:pt x="1109" y="5384"/>
                  </a:lnTo>
                  <a:lnTo>
                    <a:pt x="3073" y="2693"/>
                  </a:lnTo>
                  <a:cubicBezTo>
                    <a:pt x="3199" y="2566"/>
                    <a:pt x="3231" y="2376"/>
                    <a:pt x="3231" y="2218"/>
                  </a:cubicBezTo>
                  <a:lnTo>
                    <a:pt x="3231" y="412"/>
                  </a:lnTo>
                  <a:cubicBezTo>
                    <a:pt x="3263" y="159"/>
                    <a:pt x="3104" y="1"/>
                    <a:pt x="2883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8717600" y="1324900"/>
              <a:ext cx="15875" cy="35675"/>
            </a:xfrm>
            <a:custGeom>
              <a:rect b="b" l="l" r="r" t="t"/>
              <a:pathLst>
                <a:path extrusionOk="0" h="1427" w="635">
                  <a:moveTo>
                    <a:pt x="318" y="1"/>
                  </a:moveTo>
                  <a:cubicBezTo>
                    <a:pt x="128" y="1"/>
                    <a:pt x="1" y="159"/>
                    <a:pt x="1" y="318"/>
                  </a:cubicBezTo>
                  <a:lnTo>
                    <a:pt x="1" y="1109"/>
                  </a:lnTo>
                  <a:cubicBezTo>
                    <a:pt x="1" y="1331"/>
                    <a:pt x="159" y="1426"/>
                    <a:pt x="318" y="1426"/>
                  </a:cubicBezTo>
                  <a:cubicBezTo>
                    <a:pt x="476" y="1426"/>
                    <a:pt x="634" y="1331"/>
                    <a:pt x="634" y="1109"/>
                  </a:cubicBezTo>
                  <a:lnTo>
                    <a:pt x="634" y="318"/>
                  </a:lnTo>
                  <a:cubicBezTo>
                    <a:pt x="634" y="128"/>
                    <a:pt x="508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8747700" y="1324900"/>
              <a:ext cx="15850" cy="35675"/>
            </a:xfrm>
            <a:custGeom>
              <a:rect b="b" l="l" r="r" t="t"/>
              <a:pathLst>
                <a:path extrusionOk="0" h="1427" w="634">
                  <a:moveTo>
                    <a:pt x="317" y="1"/>
                  </a:moveTo>
                  <a:cubicBezTo>
                    <a:pt x="95" y="1"/>
                    <a:pt x="0" y="159"/>
                    <a:pt x="0" y="318"/>
                  </a:cubicBezTo>
                  <a:lnTo>
                    <a:pt x="0" y="1109"/>
                  </a:lnTo>
                  <a:cubicBezTo>
                    <a:pt x="0" y="1331"/>
                    <a:pt x="159" y="1426"/>
                    <a:pt x="317" y="1426"/>
                  </a:cubicBezTo>
                  <a:cubicBezTo>
                    <a:pt x="475" y="1426"/>
                    <a:pt x="570" y="1331"/>
                    <a:pt x="634" y="1109"/>
                  </a:cubicBezTo>
                  <a:lnTo>
                    <a:pt x="634" y="318"/>
                  </a:lnTo>
                  <a:cubicBezTo>
                    <a:pt x="634" y="128"/>
                    <a:pt x="507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8617850" y="1275025"/>
              <a:ext cx="15075" cy="133050"/>
            </a:xfrm>
            <a:custGeom>
              <a:rect b="b" l="l" r="r" t="t"/>
              <a:pathLst>
                <a:path extrusionOk="0" h="5322" w="603">
                  <a:moveTo>
                    <a:pt x="1" y="1"/>
                  </a:moveTo>
                  <a:lnTo>
                    <a:pt x="1" y="5321"/>
                  </a:lnTo>
                  <a:lnTo>
                    <a:pt x="602" y="5321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45"/>
          <p:cNvGrpSpPr/>
          <p:nvPr/>
        </p:nvGrpSpPr>
        <p:grpSpPr>
          <a:xfrm>
            <a:off x="5265130" y="3335310"/>
            <a:ext cx="812801" cy="539998"/>
            <a:chOff x="14111325" y="3609600"/>
            <a:chExt cx="507525" cy="315125"/>
          </a:xfrm>
        </p:grpSpPr>
        <p:sp>
          <p:nvSpPr>
            <p:cNvPr id="945" name="Google Shape;945;p45"/>
            <p:cNvSpPr/>
            <p:nvPr/>
          </p:nvSpPr>
          <p:spPr>
            <a:xfrm>
              <a:off x="14515100" y="3691000"/>
              <a:ext cx="32500" cy="60350"/>
            </a:xfrm>
            <a:custGeom>
              <a:rect b="b" l="l" r="r" t="t"/>
              <a:pathLst>
                <a:path extrusionOk="0" h="2414" w="1300">
                  <a:moveTo>
                    <a:pt x="927" y="1"/>
                  </a:moveTo>
                  <a:cubicBezTo>
                    <a:pt x="867" y="1"/>
                    <a:pt x="809" y="22"/>
                    <a:pt x="761" y="70"/>
                  </a:cubicBezTo>
                  <a:lnTo>
                    <a:pt x="254" y="482"/>
                  </a:lnTo>
                  <a:cubicBezTo>
                    <a:pt x="96" y="545"/>
                    <a:pt x="1" y="703"/>
                    <a:pt x="1" y="925"/>
                  </a:cubicBezTo>
                  <a:lnTo>
                    <a:pt x="1" y="2097"/>
                  </a:lnTo>
                  <a:cubicBezTo>
                    <a:pt x="1" y="2287"/>
                    <a:pt x="159" y="2413"/>
                    <a:pt x="318" y="2413"/>
                  </a:cubicBezTo>
                  <a:cubicBezTo>
                    <a:pt x="476" y="2413"/>
                    <a:pt x="634" y="2255"/>
                    <a:pt x="666" y="2128"/>
                  </a:cubicBezTo>
                  <a:lnTo>
                    <a:pt x="666" y="957"/>
                  </a:lnTo>
                  <a:lnTo>
                    <a:pt x="1141" y="545"/>
                  </a:lnTo>
                  <a:cubicBezTo>
                    <a:pt x="1268" y="450"/>
                    <a:pt x="1299" y="228"/>
                    <a:pt x="1204" y="133"/>
                  </a:cubicBezTo>
                  <a:cubicBezTo>
                    <a:pt x="1126" y="55"/>
                    <a:pt x="1024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14199200" y="3786825"/>
              <a:ext cx="133050" cy="130000"/>
            </a:xfrm>
            <a:custGeom>
              <a:rect b="b" l="l" r="r" t="t"/>
              <a:pathLst>
                <a:path extrusionOk="0" h="5200" w="5322">
                  <a:moveTo>
                    <a:pt x="1878" y="0"/>
                  </a:moveTo>
                  <a:cubicBezTo>
                    <a:pt x="1863" y="0"/>
                    <a:pt x="1850" y="2"/>
                    <a:pt x="1838" y="5"/>
                  </a:cubicBezTo>
                  <a:cubicBezTo>
                    <a:pt x="761" y="354"/>
                    <a:pt x="1" y="1367"/>
                    <a:pt x="1" y="2539"/>
                  </a:cubicBezTo>
                  <a:cubicBezTo>
                    <a:pt x="1" y="3996"/>
                    <a:pt x="1204" y="5199"/>
                    <a:pt x="2661" y="5199"/>
                  </a:cubicBezTo>
                  <a:cubicBezTo>
                    <a:pt x="4118" y="5199"/>
                    <a:pt x="5321" y="3996"/>
                    <a:pt x="5321" y="2539"/>
                  </a:cubicBezTo>
                  <a:cubicBezTo>
                    <a:pt x="5321" y="1367"/>
                    <a:pt x="4530" y="354"/>
                    <a:pt x="3421" y="5"/>
                  </a:cubicBezTo>
                  <a:cubicBezTo>
                    <a:pt x="3407" y="2"/>
                    <a:pt x="3392" y="0"/>
                    <a:pt x="3376" y="0"/>
                  </a:cubicBezTo>
                  <a:cubicBezTo>
                    <a:pt x="3110" y="0"/>
                    <a:pt x="2629" y="481"/>
                    <a:pt x="2629" y="481"/>
                  </a:cubicBezTo>
                  <a:cubicBezTo>
                    <a:pt x="2629" y="481"/>
                    <a:pt x="2121" y="0"/>
                    <a:pt x="18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14210300" y="3794875"/>
              <a:ext cx="121950" cy="118775"/>
            </a:xfrm>
            <a:custGeom>
              <a:rect b="b" l="l" r="r" t="t"/>
              <a:pathLst>
                <a:path extrusionOk="0" h="4751" w="4878">
                  <a:moveTo>
                    <a:pt x="3642" y="0"/>
                  </a:moveTo>
                  <a:lnTo>
                    <a:pt x="3642" y="0"/>
                  </a:lnTo>
                  <a:cubicBezTo>
                    <a:pt x="3927" y="412"/>
                    <a:pt x="4086" y="919"/>
                    <a:pt x="4086" y="1425"/>
                  </a:cubicBezTo>
                  <a:cubicBezTo>
                    <a:pt x="4086" y="2882"/>
                    <a:pt x="2882" y="4085"/>
                    <a:pt x="1425" y="4085"/>
                  </a:cubicBezTo>
                  <a:cubicBezTo>
                    <a:pt x="919" y="4085"/>
                    <a:pt x="412" y="3927"/>
                    <a:pt x="0" y="3642"/>
                  </a:cubicBezTo>
                  <a:lnTo>
                    <a:pt x="0" y="3642"/>
                  </a:lnTo>
                  <a:cubicBezTo>
                    <a:pt x="317" y="4149"/>
                    <a:pt x="824" y="4560"/>
                    <a:pt x="1425" y="4751"/>
                  </a:cubicBezTo>
                  <a:lnTo>
                    <a:pt x="2217" y="4560"/>
                  </a:lnTo>
                  <a:lnTo>
                    <a:pt x="3009" y="4751"/>
                  </a:lnTo>
                  <a:cubicBezTo>
                    <a:pt x="4086" y="4402"/>
                    <a:pt x="4846" y="3420"/>
                    <a:pt x="4846" y="2217"/>
                  </a:cubicBezTo>
                  <a:cubicBezTo>
                    <a:pt x="4877" y="1267"/>
                    <a:pt x="4371" y="475"/>
                    <a:pt x="3642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14245925" y="3783775"/>
              <a:ext cx="39600" cy="132250"/>
            </a:xfrm>
            <a:custGeom>
              <a:rect b="b" l="l" r="r" t="t"/>
              <a:pathLst>
                <a:path extrusionOk="0" h="5290" w="1584">
                  <a:moveTo>
                    <a:pt x="792" y="1"/>
                  </a:moveTo>
                  <a:cubicBezTo>
                    <a:pt x="507" y="1"/>
                    <a:pt x="254" y="64"/>
                    <a:pt x="0" y="127"/>
                  </a:cubicBezTo>
                  <a:lnTo>
                    <a:pt x="0" y="5163"/>
                  </a:lnTo>
                  <a:cubicBezTo>
                    <a:pt x="254" y="5226"/>
                    <a:pt x="507" y="5290"/>
                    <a:pt x="792" y="5290"/>
                  </a:cubicBezTo>
                  <a:cubicBezTo>
                    <a:pt x="1077" y="5290"/>
                    <a:pt x="1362" y="5226"/>
                    <a:pt x="1584" y="5163"/>
                  </a:cubicBezTo>
                  <a:lnTo>
                    <a:pt x="1584" y="127"/>
                  </a:lnTo>
                  <a:cubicBezTo>
                    <a:pt x="1362" y="64"/>
                    <a:pt x="107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14352025" y="3757650"/>
              <a:ext cx="122725" cy="92650"/>
            </a:xfrm>
            <a:custGeom>
              <a:rect b="b" l="l" r="r" t="t"/>
              <a:pathLst>
                <a:path extrusionOk="0" h="3706" w="4909">
                  <a:moveTo>
                    <a:pt x="0" y="1"/>
                  </a:moveTo>
                  <a:lnTo>
                    <a:pt x="0" y="3706"/>
                  </a:lnTo>
                  <a:lnTo>
                    <a:pt x="4909" y="3706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14443850" y="3757650"/>
              <a:ext cx="30900" cy="92650"/>
            </a:xfrm>
            <a:custGeom>
              <a:rect b="b" l="l" r="r" t="t"/>
              <a:pathLst>
                <a:path extrusionOk="0" h="3706" w="1236">
                  <a:moveTo>
                    <a:pt x="1" y="1"/>
                  </a:moveTo>
                  <a:lnTo>
                    <a:pt x="1" y="3706"/>
                  </a:lnTo>
                  <a:lnTo>
                    <a:pt x="1236" y="3706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14173075" y="3821775"/>
              <a:ext cx="445775" cy="56250"/>
            </a:xfrm>
            <a:custGeom>
              <a:rect b="b" l="l" r="r" t="t"/>
              <a:pathLst>
                <a:path extrusionOk="0" h="2250" w="17831">
                  <a:moveTo>
                    <a:pt x="318" y="1"/>
                  </a:moveTo>
                  <a:cubicBezTo>
                    <a:pt x="159" y="1"/>
                    <a:pt x="1" y="159"/>
                    <a:pt x="1" y="318"/>
                  </a:cubicBezTo>
                  <a:lnTo>
                    <a:pt x="1" y="1933"/>
                  </a:lnTo>
                  <a:cubicBezTo>
                    <a:pt x="1" y="2091"/>
                    <a:pt x="159" y="2249"/>
                    <a:pt x="318" y="2249"/>
                  </a:cubicBezTo>
                  <a:lnTo>
                    <a:pt x="15930" y="2249"/>
                  </a:lnTo>
                  <a:cubicBezTo>
                    <a:pt x="16089" y="2249"/>
                    <a:pt x="16215" y="2218"/>
                    <a:pt x="16342" y="2123"/>
                  </a:cubicBezTo>
                  <a:lnTo>
                    <a:pt x="17736" y="983"/>
                  </a:lnTo>
                  <a:cubicBezTo>
                    <a:pt x="17799" y="951"/>
                    <a:pt x="17831" y="856"/>
                    <a:pt x="17799" y="793"/>
                  </a:cubicBezTo>
                  <a:lnTo>
                    <a:pt x="17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14173075" y="3821775"/>
              <a:ext cx="445775" cy="56250"/>
            </a:xfrm>
            <a:custGeom>
              <a:rect b="b" l="l" r="r" t="t"/>
              <a:pathLst>
                <a:path extrusionOk="0" h="2250" w="17831">
                  <a:moveTo>
                    <a:pt x="17134" y="1"/>
                  </a:moveTo>
                  <a:lnTo>
                    <a:pt x="17134" y="64"/>
                  </a:lnTo>
                  <a:cubicBezTo>
                    <a:pt x="17134" y="159"/>
                    <a:pt x="17102" y="223"/>
                    <a:pt x="17007" y="286"/>
                  </a:cubicBezTo>
                  <a:lnTo>
                    <a:pt x="15899" y="1141"/>
                  </a:lnTo>
                  <a:cubicBezTo>
                    <a:pt x="15772" y="1204"/>
                    <a:pt x="15677" y="1268"/>
                    <a:pt x="15519" y="1268"/>
                  </a:cubicBezTo>
                  <a:lnTo>
                    <a:pt x="1" y="1268"/>
                  </a:lnTo>
                  <a:lnTo>
                    <a:pt x="1" y="1933"/>
                  </a:lnTo>
                  <a:cubicBezTo>
                    <a:pt x="1" y="2091"/>
                    <a:pt x="159" y="2249"/>
                    <a:pt x="318" y="2249"/>
                  </a:cubicBezTo>
                  <a:lnTo>
                    <a:pt x="15930" y="2249"/>
                  </a:lnTo>
                  <a:cubicBezTo>
                    <a:pt x="16089" y="2249"/>
                    <a:pt x="16215" y="2218"/>
                    <a:pt x="16342" y="2123"/>
                  </a:cubicBezTo>
                  <a:lnTo>
                    <a:pt x="17736" y="983"/>
                  </a:lnTo>
                  <a:cubicBezTo>
                    <a:pt x="17799" y="951"/>
                    <a:pt x="17831" y="856"/>
                    <a:pt x="17831" y="793"/>
                  </a:cubicBezTo>
                  <a:lnTo>
                    <a:pt x="17831" y="1"/>
                  </a:lnTo>
                  <a:close/>
                </a:path>
              </a:pathLst>
            </a:custGeom>
            <a:solidFill>
              <a:srgbClr val="FC800D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14135075" y="3841575"/>
              <a:ext cx="112450" cy="68125"/>
            </a:xfrm>
            <a:custGeom>
              <a:rect b="b" l="l" r="r" t="t"/>
              <a:pathLst>
                <a:path extrusionOk="0" h="2725" w="4498">
                  <a:moveTo>
                    <a:pt x="4213" y="1"/>
                  </a:moveTo>
                  <a:cubicBezTo>
                    <a:pt x="3991" y="1"/>
                    <a:pt x="3896" y="159"/>
                    <a:pt x="3896" y="317"/>
                  </a:cubicBezTo>
                  <a:lnTo>
                    <a:pt x="3896" y="856"/>
                  </a:lnTo>
                  <a:cubicBezTo>
                    <a:pt x="3896" y="1014"/>
                    <a:pt x="3769" y="1172"/>
                    <a:pt x="3611" y="1236"/>
                  </a:cubicBezTo>
                  <a:lnTo>
                    <a:pt x="254" y="2122"/>
                  </a:lnTo>
                  <a:cubicBezTo>
                    <a:pt x="96" y="2186"/>
                    <a:pt x="1" y="2344"/>
                    <a:pt x="32" y="2502"/>
                  </a:cubicBezTo>
                  <a:cubicBezTo>
                    <a:pt x="96" y="2661"/>
                    <a:pt x="191" y="2724"/>
                    <a:pt x="317" y="2724"/>
                  </a:cubicBezTo>
                  <a:lnTo>
                    <a:pt x="444" y="2724"/>
                  </a:lnTo>
                  <a:lnTo>
                    <a:pt x="3801" y="1806"/>
                  </a:lnTo>
                  <a:cubicBezTo>
                    <a:pt x="4244" y="1711"/>
                    <a:pt x="4498" y="1299"/>
                    <a:pt x="4498" y="856"/>
                  </a:cubicBezTo>
                  <a:lnTo>
                    <a:pt x="4498" y="317"/>
                  </a:lnTo>
                  <a:cubicBezTo>
                    <a:pt x="4498" y="127"/>
                    <a:pt x="4371" y="1"/>
                    <a:pt x="4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14111325" y="3849500"/>
              <a:ext cx="48325" cy="67325"/>
            </a:xfrm>
            <a:custGeom>
              <a:rect b="b" l="l" r="r" t="t"/>
              <a:pathLst>
                <a:path extrusionOk="0" h="2693" w="1933">
                  <a:moveTo>
                    <a:pt x="412" y="0"/>
                  </a:moveTo>
                  <a:cubicBezTo>
                    <a:pt x="317" y="0"/>
                    <a:pt x="254" y="64"/>
                    <a:pt x="286" y="190"/>
                  </a:cubicBezTo>
                  <a:cubicBezTo>
                    <a:pt x="412" y="475"/>
                    <a:pt x="444" y="792"/>
                    <a:pt x="444" y="1140"/>
                  </a:cubicBezTo>
                  <a:cubicBezTo>
                    <a:pt x="444" y="1615"/>
                    <a:pt x="286" y="2090"/>
                    <a:pt x="32" y="2470"/>
                  </a:cubicBezTo>
                  <a:cubicBezTo>
                    <a:pt x="1" y="2566"/>
                    <a:pt x="32" y="2692"/>
                    <a:pt x="159" y="2692"/>
                  </a:cubicBezTo>
                  <a:lnTo>
                    <a:pt x="1046" y="2692"/>
                  </a:lnTo>
                  <a:cubicBezTo>
                    <a:pt x="1109" y="2692"/>
                    <a:pt x="1236" y="2629"/>
                    <a:pt x="1267" y="2597"/>
                  </a:cubicBezTo>
                  <a:lnTo>
                    <a:pt x="1711" y="2249"/>
                  </a:lnTo>
                  <a:cubicBezTo>
                    <a:pt x="1901" y="2090"/>
                    <a:pt x="1932" y="1805"/>
                    <a:pt x="1774" y="1615"/>
                  </a:cubicBezTo>
                  <a:lnTo>
                    <a:pt x="792" y="95"/>
                  </a:lnTo>
                  <a:cubicBezTo>
                    <a:pt x="792" y="0"/>
                    <a:pt x="761" y="0"/>
                    <a:pt x="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14117675" y="3849500"/>
              <a:ext cx="41975" cy="66525"/>
            </a:xfrm>
            <a:custGeom>
              <a:rect b="b" l="l" r="r" t="t"/>
              <a:pathLst>
                <a:path extrusionOk="0" h="2661" w="1679">
                  <a:moveTo>
                    <a:pt x="158" y="0"/>
                  </a:moveTo>
                  <a:cubicBezTo>
                    <a:pt x="63" y="0"/>
                    <a:pt x="0" y="64"/>
                    <a:pt x="32" y="190"/>
                  </a:cubicBezTo>
                  <a:cubicBezTo>
                    <a:pt x="95" y="380"/>
                    <a:pt x="158" y="634"/>
                    <a:pt x="190" y="855"/>
                  </a:cubicBezTo>
                  <a:lnTo>
                    <a:pt x="665" y="1584"/>
                  </a:lnTo>
                  <a:cubicBezTo>
                    <a:pt x="792" y="1774"/>
                    <a:pt x="728" y="2059"/>
                    <a:pt x="570" y="2217"/>
                  </a:cubicBezTo>
                  <a:lnTo>
                    <a:pt x="32" y="2661"/>
                  </a:lnTo>
                  <a:lnTo>
                    <a:pt x="823" y="2661"/>
                  </a:lnTo>
                  <a:cubicBezTo>
                    <a:pt x="887" y="2661"/>
                    <a:pt x="1013" y="2597"/>
                    <a:pt x="1045" y="2566"/>
                  </a:cubicBezTo>
                  <a:lnTo>
                    <a:pt x="1488" y="2217"/>
                  </a:lnTo>
                  <a:cubicBezTo>
                    <a:pt x="1647" y="2059"/>
                    <a:pt x="1678" y="1774"/>
                    <a:pt x="1583" y="1584"/>
                  </a:cubicBezTo>
                  <a:lnTo>
                    <a:pt x="570" y="64"/>
                  </a:lnTo>
                  <a:cubicBezTo>
                    <a:pt x="538" y="32"/>
                    <a:pt x="507" y="0"/>
                    <a:pt x="475" y="0"/>
                  </a:cubicBezTo>
                  <a:close/>
                </a:path>
              </a:pathLst>
            </a:custGeom>
            <a:solidFill>
              <a:srgbClr val="FC800D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14471575" y="3727575"/>
              <a:ext cx="146475" cy="110850"/>
            </a:xfrm>
            <a:custGeom>
              <a:rect b="b" l="l" r="r" t="t"/>
              <a:pathLst>
                <a:path extrusionOk="0" h="4434" w="5859">
                  <a:moveTo>
                    <a:pt x="0" y="0"/>
                  </a:moveTo>
                  <a:lnTo>
                    <a:pt x="0" y="4434"/>
                  </a:lnTo>
                  <a:lnTo>
                    <a:pt x="5859" y="4434"/>
                  </a:lnTo>
                  <a:lnTo>
                    <a:pt x="5859" y="3104"/>
                  </a:lnTo>
                  <a:cubicBezTo>
                    <a:pt x="5859" y="2977"/>
                    <a:pt x="5859" y="2882"/>
                    <a:pt x="5796" y="2819"/>
                  </a:cubicBezTo>
                  <a:cubicBezTo>
                    <a:pt x="4434" y="1267"/>
                    <a:pt x="2502" y="285"/>
                    <a:pt x="443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14409025" y="3775875"/>
              <a:ext cx="148875" cy="148850"/>
            </a:xfrm>
            <a:custGeom>
              <a:rect b="b" l="l" r="r" t="t"/>
              <a:pathLst>
                <a:path extrusionOk="0" h="5954" w="5955">
                  <a:moveTo>
                    <a:pt x="2977" y="0"/>
                  </a:moveTo>
                  <a:cubicBezTo>
                    <a:pt x="1330" y="0"/>
                    <a:pt x="0" y="1330"/>
                    <a:pt x="0" y="2977"/>
                  </a:cubicBezTo>
                  <a:cubicBezTo>
                    <a:pt x="0" y="4624"/>
                    <a:pt x="1330" y="5954"/>
                    <a:pt x="2977" y="5954"/>
                  </a:cubicBezTo>
                  <a:cubicBezTo>
                    <a:pt x="4624" y="5954"/>
                    <a:pt x="5954" y="4624"/>
                    <a:pt x="5954" y="2977"/>
                  </a:cubicBezTo>
                  <a:cubicBezTo>
                    <a:pt x="5954" y="1330"/>
                    <a:pt x="4624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14423275" y="3789325"/>
              <a:ext cx="135400" cy="135400"/>
            </a:xfrm>
            <a:custGeom>
              <a:rect b="b" l="l" r="r" t="t"/>
              <a:pathLst>
                <a:path extrusionOk="0" h="5416" w="5416">
                  <a:moveTo>
                    <a:pt x="4117" y="0"/>
                  </a:moveTo>
                  <a:cubicBezTo>
                    <a:pt x="4434" y="476"/>
                    <a:pt x="4624" y="1046"/>
                    <a:pt x="4624" y="1647"/>
                  </a:cubicBezTo>
                  <a:cubicBezTo>
                    <a:pt x="4624" y="3262"/>
                    <a:pt x="3262" y="4624"/>
                    <a:pt x="1647" y="4624"/>
                  </a:cubicBezTo>
                  <a:cubicBezTo>
                    <a:pt x="1014" y="4624"/>
                    <a:pt x="475" y="4434"/>
                    <a:pt x="0" y="4086"/>
                  </a:cubicBezTo>
                  <a:lnTo>
                    <a:pt x="0" y="4086"/>
                  </a:lnTo>
                  <a:cubicBezTo>
                    <a:pt x="539" y="4877"/>
                    <a:pt x="1425" y="5416"/>
                    <a:pt x="2439" y="5416"/>
                  </a:cubicBezTo>
                  <a:cubicBezTo>
                    <a:pt x="4054" y="5416"/>
                    <a:pt x="5416" y="4054"/>
                    <a:pt x="5416" y="2439"/>
                  </a:cubicBezTo>
                  <a:cubicBezTo>
                    <a:pt x="5384" y="1426"/>
                    <a:pt x="4846" y="539"/>
                    <a:pt x="4117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14454950" y="3821775"/>
              <a:ext cx="57025" cy="57050"/>
            </a:xfrm>
            <a:custGeom>
              <a:rect b="b" l="l" r="r" t="t"/>
              <a:pathLst>
                <a:path extrusionOk="0" h="2282" w="2281">
                  <a:moveTo>
                    <a:pt x="1140" y="1"/>
                  </a:moveTo>
                  <a:cubicBezTo>
                    <a:pt x="507" y="1"/>
                    <a:pt x="0" y="508"/>
                    <a:pt x="0" y="1141"/>
                  </a:cubicBezTo>
                  <a:cubicBezTo>
                    <a:pt x="0" y="1774"/>
                    <a:pt x="507" y="2281"/>
                    <a:pt x="1140" y="2281"/>
                  </a:cubicBezTo>
                  <a:cubicBezTo>
                    <a:pt x="1774" y="2281"/>
                    <a:pt x="2280" y="1774"/>
                    <a:pt x="2280" y="1141"/>
                  </a:cubicBezTo>
                  <a:cubicBezTo>
                    <a:pt x="2280" y="508"/>
                    <a:pt x="1774" y="1"/>
                    <a:pt x="1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14456525" y="3823375"/>
              <a:ext cx="55450" cy="55450"/>
            </a:xfrm>
            <a:custGeom>
              <a:rect b="b" l="l" r="r" t="t"/>
              <a:pathLst>
                <a:path extrusionOk="0" h="2218" w="2218">
                  <a:moveTo>
                    <a:pt x="1521" y="0"/>
                  </a:moveTo>
                  <a:cubicBezTo>
                    <a:pt x="1552" y="127"/>
                    <a:pt x="1584" y="285"/>
                    <a:pt x="1584" y="444"/>
                  </a:cubicBezTo>
                  <a:cubicBezTo>
                    <a:pt x="1584" y="1077"/>
                    <a:pt x="1077" y="1584"/>
                    <a:pt x="444" y="1584"/>
                  </a:cubicBezTo>
                  <a:cubicBezTo>
                    <a:pt x="285" y="1584"/>
                    <a:pt x="127" y="1552"/>
                    <a:pt x="0" y="1520"/>
                  </a:cubicBezTo>
                  <a:lnTo>
                    <a:pt x="0" y="1520"/>
                  </a:lnTo>
                  <a:cubicBezTo>
                    <a:pt x="159" y="1900"/>
                    <a:pt x="602" y="2217"/>
                    <a:pt x="1045" y="2217"/>
                  </a:cubicBezTo>
                  <a:cubicBezTo>
                    <a:pt x="1679" y="2217"/>
                    <a:pt x="2186" y="1710"/>
                    <a:pt x="2186" y="1077"/>
                  </a:cubicBezTo>
                  <a:cubicBezTo>
                    <a:pt x="2217" y="602"/>
                    <a:pt x="1901" y="222"/>
                    <a:pt x="1521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14245925" y="3881950"/>
              <a:ext cx="39600" cy="34075"/>
            </a:xfrm>
            <a:custGeom>
              <a:rect b="b" l="l" r="r" t="t"/>
              <a:pathLst>
                <a:path extrusionOk="0" h="1363" w="1584">
                  <a:moveTo>
                    <a:pt x="1584" y="1"/>
                  </a:moveTo>
                  <a:cubicBezTo>
                    <a:pt x="1141" y="349"/>
                    <a:pt x="602" y="571"/>
                    <a:pt x="0" y="571"/>
                  </a:cubicBezTo>
                  <a:lnTo>
                    <a:pt x="0" y="1236"/>
                  </a:lnTo>
                  <a:cubicBezTo>
                    <a:pt x="254" y="1299"/>
                    <a:pt x="507" y="1363"/>
                    <a:pt x="792" y="1363"/>
                  </a:cubicBezTo>
                  <a:cubicBezTo>
                    <a:pt x="1077" y="1363"/>
                    <a:pt x="1362" y="1299"/>
                    <a:pt x="1584" y="1236"/>
                  </a:cubicBezTo>
                  <a:lnTo>
                    <a:pt x="1584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14344100" y="3775075"/>
              <a:ext cx="15850" cy="118775"/>
            </a:xfrm>
            <a:custGeom>
              <a:rect b="b" l="l" r="r" t="t"/>
              <a:pathLst>
                <a:path extrusionOk="0" h="4751" w="634">
                  <a:moveTo>
                    <a:pt x="317" y="0"/>
                  </a:moveTo>
                  <a:cubicBezTo>
                    <a:pt x="95" y="0"/>
                    <a:pt x="0" y="159"/>
                    <a:pt x="0" y="317"/>
                  </a:cubicBezTo>
                  <a:lnTo>
                    <a:pt x="0" y="4434"/>
                  </a:lnTo>
                  <a:cubicBezTo>
                    <a:pt x="0" y="4624"/>
                    <a:pt x="159" y="4751"/>
                    <a:pt x="317" y="4751"/>
                  </a:cubicBezTo>
                  <a:cubicBezTo>
                    <a:pt x="475" y="4751"/>
                    <a:pt x="602" y="4592"/>
                    <a:pt x="634" y="4434"/>
                  </a:cubicBezTo>
                  <a:lnTo>
                    <a:pt x="634" y="317"/>
                  </a:lnTo>
                  <a:cubicBezTo>
                    <a:pt x="634" y="127"/>
                    <a:pt x="475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14383675" y="3775075"/>
              <a:ext cx="15875" cy="118775"/>
            </a:xfrm>
            <a:custGeom>
              <a:rect b="b" l="l" r="r" t="t"/>
              <a:pathLst>
                <a:path extrusionOk="0" h="4751" w="635">
                  <a:moveTo>
                    <a:pt x="318" y="0"/>
                  </a:moveTo>
                  <a:cubicBezTo>
                    <a:pt x="96" y="0"/>
                    <a:pt x="1" y="159"/>
                    <a:pt x="1" y="317"/>
                  </a:cubicBezTo>
                  <a:lnTo>
                    <a:pt x="1" y="4434"/>
                  </a:lnTo>
                  <a:cubicBezTo>
                    <a:pt x="1" y="4624"/>
                    <a:pt x="159" y="4751"/>
                    <a:pt x="318" y="4751"/>
                  </a:cubicBezTo>
                  <a:cubicBezTo>
                    <a:pt x="476" y="4751"/>
                    <a:pt x="603" y="4592"/>
                    <a:pt x="634" y="4434"/>
                  </a:cubicBezTo>
                  <a:lnTo>
                    <a:pt x="634" y="317"/>
                  </a:lnTo>
                  <a:cubicBezTo>
                    <a:pt x="634" y="127"/>
                    <a:pt x="476" y="0"/>
                    <a:pt x="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14334600" y="3619100"/>
              <a:ext cx="137775" cy="164700"/>
            </a:xfrm>
            <a:custGeom>
              <a:rect b="b" l="l" r="r" t="t"/>
              <a:pathLst>
                <a:path extrusionOk="0" h="6588" w="5511">
                  <a:moveTo>
                    <a:pt x="1901" y="1"/>
                  </a:moveTo>
                  <a:lnTo>
                    <a:pt x="127" y="4181"/>
                  </a:lnTo>
                  <a:cubicBezTo>
                    <a:pt x="64" y="4339"/>
                    <a:pt x="0" y="4529"/>
                    <a:pt x="0" y="4751"/>
                  </a:cubicBezTo>
                  <a:lnTo>
                    <a:pt x="0" y="6334"/>
                  </a:lnTo>
                  <a:cubicBezTo>
                    <a:pt x="0" y="6493"/>
                    <a:pt x="127" y="6588"/>
                    <a:pt x="285" y="6588"/>
                  </a:cubicBezTo>
                  <a:lnTo>
                    <a:pt x="3009" y="6588"/>
                  </a:lnTo>
                  <a:lnTo>
                    <a:pt x="3294" y="6176"/>
                  </a:lnTo>
                  <a:cubicBezTo>
                    <a:pt x="3294" y="6176"/>
                    <a:pt x="3500" y="6558"/>
                    <a:pt x="3600" y="6558"/>
                  </a:cubicBezTo>
                  <a:cubicBezTo>
                    <a:pt x="3603" y="6558"/>
                    <a:pt x="3607" y="6557"/>
                    <a:pt x="3611" y="6556"/>
                  </a:cubicBezTo>
                  <a:cubicBezTo>
                    <a:pt x="3706" y="6556"/>
                    <a:pt x="3769" y="6524"/>
                    <a:pt x="3864" y="6493"/>
                  </a:cubicBezTo>
                  <a:lnTo>
                    <a:pt x="5511" y="5733"/>
                  </a:lnTo>
                  <a:lnTo>
                    <a:pt x="55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14443850" y="3619100"/>
              <a:ext cx="28525" cy="156000"/>
            </a:xfrm>
            <a:custGeom>
              <a:rect b="b" l="l" r="r" t="t"/>
              <a:pathLst>
                <a:path extrusionOk="0" h="6240" w="1141">
                  <a:moveTo>
                    <a:pt x="1" y="1"/>
                  </a:moveTo>
                  <a:lnTo>
                    <a:pt x="1" y="6239"/>
                  </a:lnTo>
                  <a:lnTo>
                    <a:pt x="1141" y="573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14344100" y="3846325"/>
              <a:ext cx="55450" cy="15875"/>
            </a:xfrm>
            <a:custGeom>
              <a:rect b="b" l="l" r="r" t="t"/>
              <a:pathLst>
                <a:path extrusionOk="0" h="635" w="2218">
                  <a:moveTo>
                    <a:pt x="317" y="1"/>
                  </a:moveTo>
                  <a:cubicBezTo>
                    <a:pt x="95" y="1"/>
                    <a:pt x="0" y="127"/>
                    <a:pt x="0" y="317"/>
                  </a:cubicBezTo>
                  <a:cubicBezTo>
                    <a:pt x="0" y="507"/>
                    <a:pt x="159" y="634"/>
                    <a:pt x="317" y="634"/>
                  </a:cubicBezTo>
                  <a:lnTo>
                    <a:pt x="1901" y="634"/>
                  </a:lnTo>
                  <a:cubicBezTo>
                    <a:pt x="2059" y="634"/>
                    <a:pt x="2217" y="507"/>
                    <a:pt x="2217" y="317"/>
                  </a:cubicBezTo>
                  <a:cubicBezTo>
                    <a:pt x="2217" y="127"/>
                    <a:pt x="2059" y="1"/>
                    <a:pt x="19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14344100" y="3813875"/>
              <a:ext cx="55450" cy="15850"/>
            </a:xfrm>
            <a:custGeom>
              <a:rect b="b" l="l" r="r" t="t"/>
              <a:pathLst>
                <a:path extrusionOk="0" h="634" w="2218">
                  <a:moveTo>
                    <a:pt x="317" y="0"/>
                  </a:moveTo>
                  <a:cubicBezTo>
                    <a:pt x="95" y="0"/>
                    <a:pt x="0" y="127"/>
                    <a:pt x="0" y="317"/>
                  </a:cubicBezTo>
                  <a:cubicBezTo>
                    <a:pt x="0" y="507"/>
                    <a:pt x="159" y="634"/>
                    <a:pt x="317" y="634"/>
                  </a:cubicBezTo>
                  <a:lnTo>
                    <a:pt x="1901" y="634"/>
                  </a:lnTo>
                  <a:cubicBezTo>
                    <a:pt x="2059" y="634"/>
                    <a:pt x="2186" y="475"/>
                    <a:pt x="2217" y="317"/>
                  </a:cubicBezTo>
                  <a:cubicBezTo>
                    <a:pt x="2217" y="127"/>
                    <a:pt x="2059" y="0"/>
                    <a:pt x="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14471575" y="3728350"/>
              <a:ext cx="147275" cy="112450"/>
            </a:xfrm>
            <a:custGeom>
              <a:rect b="b" l="l" r="r" t="t"/>
              <a:pathLst>
                <a:path extrusionOk="0" h="4498" w="5891">
                  <a:moveTo>
                    <a:pt x="0" y="1"/>
                  </a:moveTo>
                  <a:lnTo>
                    <a:pt x="0" y="951"/>
                  </a:lnTo>
                  <a:cubicBezTo>
                    <a:pt x="1679" y="1236"/>
                    <a:pt x="3199" y="1996"/>
                    <a:pt x="4434" y="3168"/>
                  </a:cubicBezTo>
                  <a:cubicBezTo>
                    <a:pt x="4529" y="3263"/>
                    <a:pt x="4560" y="3358"/>
                    <a:pt x="4560" y="3485"/>
                  </a:cubicBezTo>
                  <a:lnTo>
                    <a:pt x="4560" y="4498"/>
                  </a:lnTo>
                  <a:lnTo>
                    <a:pt x="5859" y="4498"/>
                  </a:lnTo>
                  <a:lnTo>
                    <a:pt x="5859" y="3073"/>
                  </a:lnTo>
                  <a:cubicBezTo>
                    <a:pt x="5891" y="2978"/>
                    <a:pt x="5859" y="2851"/>
                    <a:pt x="5796" y="2820"/>
                  </a:cubicBezTo>
                  <a:cubicBezTo>
                    <a:pt x="4402" y="1236"/>
                    <a:pt x="2502" y="254"/>
                    <a:pt x="443" y="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14570525" y="3807525"/>
              <a:ext cx="28525" cy="15875"/>
            </a:xfrm>
            <a:custGeom>
              <a:rect b="b" l="l" r="r" t="t"/>
              <a:pathLst>
                <a:path extrusionOk="0" h="635" w="1141">
                  <a:moveTo>
                    <a:pt x="317" y="1"/>
                  </a:moveTo>
                  <a:cubicBezTo>
                    <a:pt x="127" y="1"/>
                    <a:pt x="1" y="128"/>
                    <a:pt x="1" y="318"/>
                  </a:cubicBezTo>
                  <a:cubicBezTo>
                    <a:pt x="1" y="539"/>
                    <a:pt x="159" y="634"/>
                    <a:pt x="317" y="634"/>
                  </a:cubicBezTo>
                  <a:lnTo>
                    <a:pt x="824" y="634"/>
                  </a:lnTo>
                  <a:cubicBezTo>
                    <a:pt x="982" y="634"/>
                    <a:pt x="1141" y="476"/>
                    <a:pt x="1141" y="318"/>
                  </a:cubicBezTo>
                  <a:cubicBezTo>
                    <a:pt x="1141" y="128"/>
                    <a:pt x="982" y="1"/>
                    <a:pt x="824" y="1"/>
                  </a:cubicBezTo>
                  <a:close/>
                </a:path>
              </a:pathLst>
            </a:custGeom>
            <a:solidFill>
              <a:srgbClr val="057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4333800" y="3618325"/>
              <a:ext cx="90275" cy="165475"/>
            </a:xfrm>
            <a:custGeom>
              <a:rect b="b" l="l" r="r" t="t"/>
              <a:pathLst>
                <a:path extrusionOk="0" h="6619" w="3611">
                  <a:moveTo>
                    <a:pt x="3009" y="0"/>
                  </a:moveTo>
                  <a:lnTo>
                    <a:pt x="3009" y="32"/>
                  </a:lnTo>
                  <a:lnTo>
                    <a:pt x="3009" y="4719"/>
                  </a:lnTo>
                  <a:lnTo>
                    <a:pt x="1" y="4719"/>
                  </a:lnTo>
                  <a:lnTo>
                    <a:pt x="1" y="4814"/>
                  </a:lnTo>
                  <a:lnTo>
                    <a:pt x="1" y="5320"/>
                  </a:lnTo>
                  <a:lnTo>
                    <a:pt x="3009" y="5320"/>
                  </a:lnTo>
                  <a:lnTo>
                    <a:pt x="3009" y="6619"/>
                  </a:lnTo>
                  <a:lnTo>
                    <a:pt x="3326" y="6619"/>
                  </a:lnTo>
                  <a:cubicBezTo>
                    <a:pt x="3421" y="6619"/>
                    <a:pt x="3548" y="6619"/>
                    <a:pt x="3611" y="6587"/>
                  </a:cubicBezTo>
                  <a:lnTo>
                    <a:pt x="3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4367050" y="3609600"/>
              <a:ext cx="118000" cy="15875"/>
            </a:xfrm>
            <a:custGeom>
              <a:rect b="b" l="l" r="r" t="t"/>
              <a:pathLst>
                <a:path extrusionOk="0" h="635" w="4720">
                  <a:moveTo>
                    <a:pt x="317" y="1"/>
                  </a:moveTo>
                  <a:cubicBezTo>
                    <a:pt x="96" y="1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4434" y="634"/>
                  </a:lnTo>
                  <a:cubicBezTo>
                    <a:pt x="4624" y="634"/>
                    <a:pt x="4719" y="539"/>
                    <a:pt x="4719" y="317"/>
                  </a:cubicBezTo>
                  <a:cubicBezTo>
                    <a:pt x="4719" y="127"/>
                    <a:pt x="4593" y="1"/>
                    <a:pt x="4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45"/>
          <p:cNvGrpSpPr/>
          <p:nvPr/>
        </p:nvGrpSpPr>
        <p:grpSpPr>
          <a:xfrm>
            <a:off x="824585" y="3401461"/>
            <a:ext cx="671294" cy="473847"/>
            <a:chOff x="7183950" y="1718400"/>
            <a:chExt cx="508325" cy="339675"/>
          </a:xfrm>
        </p:grpSpPr>
        <p:sp>
          <p:nvSpPr>
            <p:cNvPr id="973" name="Google Shape;973;p45"/>
            <p:cNvSpPr/>
            <p:nvPr/>
          </p:nvSpPr>
          <p:spPr>
            <a:xfrm>
              <a:off x="7448400" y="1744525"/>
              <a:ext cx="176575" cy="170250"/>
            </a:xfrm>
            <a:custGeom>
              <a:rect b="b" l="l" r="r" t="t"/>
              <a:pathLst>
                <a:path extrusionOk="0" h="6810" w="7063">
                  <a:moveTo>
                    <a:pt x="1172" y="1"/>
                  </a:moveTo>
                  <a:lnTo>
                    <a:pt x="0" y="2597"/>
                  </a:lnTo>
                  <a:lnTo>
                    <a:pt x="0" y="6809"/>
                  </a:lnTo>
                  <a:lnTo>
                    <a:pt x="6872" y="6809"/>
                  </a:lnTo>
                  <a:lnTo>
                    <a:pt x="7063" y="4023"/>
                  </a:lnTo>
                  <a:lnTo>
                    <a:pt x="7063" y="3389"/>
                  </a:lnTo>
                  <a:lnTo>
                    <a:pt x="6872" y="3104"/>
                  </a:lnTo>
                  <a:lnTo>
                    <a:pt x="7063" y="2851"/>
                  </a:lnTo>
                  <a:lnTo>
                    <a:pt x="7063" y="476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7454725" y="1823975"/>
              <a:ext cx="39625" cy="36950"/>
            </a:xfrm>
            <a:custGeom>
              <a:rect b="b" l="l" r="r" t="t"/>
              <a:pathLst>
                <a:path extrusionOk="0" h="1478" w="1585">
                  <a:moveTo>
                    <a:pt x="1176" y="0"/>
                  </a:moveTo>
                  <a:cubicBezTo>
                    <a:pt x="1146" y="0"/>
                    <a:pt x="1115" y="16"/>
                    <a:pt x="1077" y="53"/>
                  </a:cubicBezTo>
                  <a:lnTo>
                    <a:pt x="127" y="1003"/>
                  </a:lnTo>
                  <a:cubicBezTo>
                    <a:pt x="1" y="1098"/>
                    <a:pt x="1" y="1288"/>
                    <a:pt x="127" y="1415"/>
                  </a:cubicBezTo>
                  <a:cubicBezTo>
                    <a:pt x="159" y="1446"/>
                    <a:pt x="254" y="1478"/>
                    <a:pt x="317" y="1478"/>
                  </a:cubicBezTo>
                  <a:cubicBezTo>
                    <a:pt x="412" y="1478"/>
                    <a:pt x="444" y="1446"/>
                    <a:pt x="539" y="1415"/>
                  </a:cubicBezTo>
                  <a:lnTo>
                    <a:pt x="1489" y="464"/>
                  </a:lnTo>
                  <a:cubicBezTo>
                    <a:pt x="1584" y="369"/>
                    <a:pt x="1521" y="306"/>
                    <a:pt x="1394" y="179"/>
                  </a:cubicBezTo>
                  <a:cubicBezTo>
                    <a:pt x="1305" y="90"/>
                    <a:pt x="1247" y="0"/>
                    <a:pt x="1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7593275" y="1745325"/>
              <a:ext cx="31700" cy="169450"/>
            </a:xfrm>
            <a:custGeom>
              <a:rect b="b" l="l" r="r" t="t"/>
              <a:pathLst>
                <a:path extrusionOk="0" h="6778" w="1268">
                  <a:moveTo>
                    <a:pt x="1" y="0"/>
                  </a:moveTo>
                  <a:lnTo>
                    <a:pt x="1" y="6777"/>
                  </a:lnTo>
                  <a:lnTo>
                    <a:pt x="1077" y="6777"/>
                  </a:lnTo>
                  <a:lnTo>
                    <a:pt x="1268" y="3991"/>
                  </a:lnTo>
                  <a:lnTo>
                    <a:pt x="1268" y="3357"/>
                  </a:lnTo>
                  <a:lnTo>
                    <a:pt x="1077" y="3072"/>
                  </a:lnTo>
                  <a:lnTo>
                    <a:pt x="1268" y="2819"/>
                  </a:lnTo>
                  <a:lnTo>
                    <a:pt x="1268" y="444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7446800" y="1831625"/>
              <a:ext cx="42000" cy="83150"/>
            </a:xfrm>
            <a:custGeom>
              <a:rect b="b" l="l" r="r" t="t"/>
              <a:pathLst>
                <a:path extrusionOk="0" h="3326" w="1680">
                  <a:moveTo>
                    <a:pt x="1" y="0"/>
                  </a:moveTo>
                  <a:lnTo>
                    <a:pt x="1" y="3325"/>
                  </a:lnTo>
                  <a:lnTo>
                    <a:pt x="1679" y="3325"/>
                  </a:lnTo>
                  <a:lnTo>
                    <a:pt x="1679" y="1964"/>
                  </a:lnTo>
                  <a:cubicBezTo>
                    <a:pt x="1679" y="1805"/>
                    <a:pt x="1584" y="1647"/>
                    <a:pt x="1521" y="15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7446800" y="1831625"/>
              <a:ext cx="42000" cy="82350"/>
            </a:xfrm>
            <a:custGeom>
              <a:rect b="b" l="l" r="r" t="t"/>
              <a:pathLst>
                <a:path extrusionOk="0" h="3294" w="1680">
                  <a:moveTo>
                    <a:pt x="1" y="0"/>
                  </a:moveTo>
                  <a:lnTo>
                    <a:pt x="1" y="1045"/>
                  </a:lnTo>
                  <a:lnTo>
                    <a:pt x="761" y="1837"/>
                  </a:lnTo>
                  <a:cubicBezTo>
                    <a:pt x="888" y="1964"/>
                    <a:pt x="919" y="2122"/>
                    <a:pt x="919" y="2280"/>
                  </a:cubicBezTo>
                  <a:lnTo>
                    <a:pt x="919" y="3294"/>
                  </a:lnTo>
                  <a:lnTo>
                    <a:pt x="1648" y="3294"/>
                  </a:lnTo>
                  <a:lnTo>
                    <a:pt x="1648" y="1964"/>
                  </a:lnTo>
                  <a:cubicBezTo>
                    <a:pt x="1679" y="1805"/>
                    <a:pt x="1648" y="1647"/>
                    <a:pt x="1521" y="15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7519650" y="1730275"/>
              <a:ext cx="14275" cy="192425"/>
            </a:xfrm>
            <a:custGeom>
              <a:rect b="b" l="l" r="r" t="t"/>
              <a:pathLst>
                <a:path extrusionOk="0" h="7697" w="571">
                  <a:moveTo>
                    <a:pt x="254" y="1"/>
                  </a:moveTo>
                  <a:cubicBezTo>
                    <a:pt x="96" y="1"/>
                    <a:pt x="1" y="127"/>
                    <a:pt x="1" y="286"/>
                  </a:cubicBezTo>
                  <a:lnTo>
                    <a:pt x="1" y="7411"/>
                  </a:lnTo>
                  <a:cubicBezTo>
                    <a:pt x="1" y="7569"/>
                    <a:pt x="96" y="7696"/>
                    <a:pt x="254" y="7696"/>
                  </a:cubicBezTo>
                  <a:cubicBezTo>
                    <a:pt x="412" y="7696"/>
                    <a:pt x="571" y="7538"/>
                    <a:pt x="539" y="7411"/>
                  </a:cubicBezTo>
                  <a:lnTo>
                    <a:pt x="539" y="286"/>
                  </a:lnTo>
                  <a:cubicBezTo>
                    <a:pt x="539" y="127"/>
                    <a:pt x="412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7527575" y="1845075"/>
              <a:ext cx="97400" cy="68125"/>
            </a:xfrm>
            <a:custGeom>
              <a:rect b="b" l="l" r="r" t="t"/>
              <a:pathLst>
                <a:path extrusionOk="0" h="2725" w="3896">
                  <a:moveTo>
                    <a:pt x="3896" y="1"/>
                  </a:moveTo>
                  <a:lnTo>
                    <a:pt x="317" y="1046"/>
                  </a:lnTo>
                  <a:cubicBezTo>
                    <a:pt x="95" y="1077"/>
                    <a:pt x="0" y="1267"/>
                    <a:pt x="0" y="1426"/>
                  </a:cubicBezTo>
                  <a:lnTo>
                    <a:pt x="0" y="2724"/>
                  </a:lnTo>
                  <a:lnTo>
                    <a:pt x="3896" y="2724"/>
                  </a:lnTo>
                  <a:lnTo>
                    <a:pt x="3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7251250" y="1951950"/>
              <a:ext cx="72875" cy="47525"/>
            </a:xfrm>
            <a:custGeom>
              <a:rect b="b" l="l" r="r" t="t"/>
              <a:pathLst>
                <a:path extrusionOk="0" h="1901" w="2915">
                  <a:moveTo>
                    <a:pt x="1" y="1"/>
                  </a:moveTo>
                  <a:lnTo>
                    <a:pt x="1" y="1901"/>
                  </a:lnTo>
                  <a:lnTo>
                    <a:pt x="2914" y="1901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7251250" y="1951950"/>
              <a:ext cx="72875" cy="47525"/>
            </a:xfrm>
            <a:custGeom>
              <a:rect b="b" l="l" r="r" t="t"/>
              <a:pathLst>
                <a:path extrusionOk="0" h="1901" w="2915">
                  <a:moveTo>
                    <a:pt x="1647" y="1"/>
                  </a:moveTo>
                  <a:lnTo>
                    <a:pt x="1647" y="666"/>
                  </a:lnTo>
                  <a:cubicBezTo>
                    <a:pt x="1647" y="951"/>
                    <a:pt x="1426" y="1204"/>
                    <a:pt x="1141" y="1204"/>
                  </a:cubicBezTo>
                  <a:lnTo>
                    <a:pt x="1" y="1204"/>
                  </a:lnTo>
                  <a:lnTo>
                    <a:pt x="1" y="1901"/>
                  </a:lnTo>
                  <a:lnTo>
                    <a:pt x="2914" y="1901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7327250" y="1805325"/>
              <a:ext cx="123550" cy="141125"/>
            </a:xfrm>
            <a:custGeom>
              <a:rect b="b" l="l" r="r" t="t"/>
              <a:pathLst>
                <a:path extrusionOk="0" h="5645" w="4942">
                  <a:moveTo>
                    <a:pt x="4686" y="1"/>
                  </a:moveTo>
                  <a:cubicBezTo>
                    <a:pt x="4666" y="1"/>
                    <a:pt x="4645" y="3"/>
                    <a:pt x="4625" y="7"/>
                  </a:cubicBezTo>
                  <a:lnTo>
                    <a:pt x="888" y="1115"/>
                  </a:lnTo>
                  <a:cubicBezTo>
                    <a:pt x="349" y="1274"/>
                    <a:pt x="1" y="1749"/>
                    <a:pt x="1" y="2256"/>
                  </a:cubicBezTo>
                  <a:lnTo>
                    <a:pt x="1" y="5644"/>
                  </a:lnTo>
                  <a:lnTo>
                    <a:pt x="4941" y="5644"/>
                  </a:lnTo>
                  <a:lnTo>
                    <a:pt x="4941" y="229"/>
                  </a:lnTo>
                  <a:cubicBezTo>
                    <a:pt x="4941" y="91"/>
                    <a:pt x="4821" y="1"/>
                    <a:pt x="4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7422275" y="1805375"/>
              <a:ext cx="27725" cy="141075"/>
            </a:xfrm>
            <a:custGeom>
              <a:rect b="b" l="l" r="r" t="t"/>
              <a:pathLst>
                <a:path extrusionOk="0" h="5643" w="1109">
                  <a:moveTo>
                    <a:pt x="841" y="0"/>
                  </a:moveTo>
                  <a:cubicBezTo>
                    <a:pt x="825" y="0"/>
                    <a:pt x="808" y="2"/>
                    <a:pt x="792" y="5"/>
                  </a:cubicBezTo>
                  <a:lnTo>
                    <a:pt x="0" y="258"/>
                  </a:lnTo>
                  <a:lnTo>
                    <a:pt x="0" y="5642"/>
                  </a:lnTo>
                  <a:lnTo>
                    <a:pt x="1109" y="5642"/>
                  </a:lnTo>
                  <a:lnTo>
                    <a:pt x="1109" y="258"/>
                  </a:lnTo>
                  <a:cubicBezTo>
                    <a:pt x="1109" y="117"/>
                    <a:pt x="982" y="0"/>
                    <a:pt x="841" y="0"/>
                  </a:cubicBezTo>
                  <a:close/>
                </a:path>
              </a:pathLst>
            </a:custGeom>
            <a:solidFill>
              <a:srgbClr val="FC800D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7307475" y="1908425"/>
              <a:ext cx="376875" cy="134600"/>
            </a:xfrm>
            <a:custGeom>
              <a:rect b="b" l="l" r="r" t="t"/>
              <a:pathLst>
                <a:path extrusionOk="0" h="5384" w="15075">
                  <a:moveTo>
                    <a:pt x="2692" y="0"/>
                  </a:moveTo>
                  <a:cubicBezTo>
                    <a:pt x="1204" y="0"/>
                    <a:pt x="0" y="1235"/>
                    <a:pt x="0" y="2692"/>
                  </a:cubicBezTo>
                  <a:cubicBezTo>
                    <a:pt x="0" y="4212"/>
                    <a:pt x="1235" y="5384"/>
                    <a:pt x="2692" y="5384"/>
                  </a:cubicBezTo>
                  <a:lnTo>
                    <a:pt x="12383" y="5384"/>
                  </a:lnTo>
                  <a:cubicBezTo>
                    <a:pt x="13903" y="5384"/>
                    <a:pt x="15075" y="4212"/>
                    <a:pt x="15075" y="2692"/>
                  </a:cubicBezTo>
                  <a:cubicBezTo>
                    <a:pt x="15075" y="1172"/>
                    <a:pt x="13840" y="0"/>
                    <a:pt x="12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7183950" y="1892575"/>
              <a:ext cx="82375" cy="164700"/>
            </a:xfrm>
            <a:custGeom>
              <a:rect b="b" l="l" r="r" t="t"/>
              <a:pathLst>
                <a:path extrusionOk="0" h="6588" w="3295">
                  <a:moveTo>
                    <a:pt x="1331" y="1"/>
                  </a:moveTo>
                  <a:cubicBezTo>
                    <a:pt x="1141" y="1"/>
                    <a:pt x="1014" y="191"/>
                    <a:pt x="1046" y="349"/>
                  </a:cubicBezTo>
                  <a:lnTo>
                    <a:pt x="1458" y="1521"/>
                  </a:lnTo>
                  <a:cubicBezTo>
                    <a:pt x="1838" y="2629"/>
                    <a:pt x="1648" y="3833"/>
                    <a:pt x="983" y="4846"/>
                  </a:cubicBezTo>
                  <a:lnTo>
                    <a:pt x="64" y="6144"/>
                  </a:lnTo>
                  <a:cubicBezTo>
                    <a:pt x="1" y="6334"/>
                    <a:pt x="128" y="6588"/>
                    <a:pt x="318" y="6588"/>
                  </a:cubicBezTo>
                  <a:lnTo>
                    <a:pt x="3009" y="6588"/>
                  </a:lnTo>
                  <a:cubicBezTo>
                    <a:pt x="3168" y="6588"/>
                    <a:pt x="3294" y="6461"/>
                    <a:pt x="3294" y="6303"/>
                  </a:cubicBezTo>
                  <a:lnTo>
                    <a:pt x="3294" y="286"/>
                  </a:lnTo>
                  <a:cubicBezTo>
                    <a:pt x="3294" y="127"/>
                    <a:pt x="3168" y="1"/>
                    <a:pt x="3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183950" y="1893375"/>
              <a:ext cx="83175" cy="164700"/>
            </a:xfrm>
            <a:custGeom>
              <a:rect b="b" l="l" r="r" t="t"/>
              <a:pathLst>
                <a:path extrusionOk="0" h="6588" w="3327">
                  <a:moveTo>
                    <a:pt x="2566" y="0"/>
                  </a:moveTo>
                  <a:lnTo>
                    <a:pt x="2566" y="4212"/>
                  </a:lnTo>
                  <a:cubicBezTo>
                    <a:pt x="2566" y="5131"/>
                    <a:pt x="1869" y="5827"/>
                    <a:pt x="951" y="5827"/>
                  </a:cubicBezTo>
                  <a:lnTo>
                    <a:pt x="349" y="5827"/>
                  </a:lnTo>
                  <a:lnTo>
                    <a:pt x="128" y="6144"/>
                  </a:lnTo>
                  <a:cubicBezTo>
                    <a:pt x="1" y="6334"/>
                    <a:pt x="128" y="6587"/>
                    <a:pt x="349" y="6587"/>
                  </a:cubicBezTo>
                  <a:lnTo>
                    <a:pt x="3041" y="6587"/>
                  </a:lnTo>
                  <a:cubicBezTo>
                    <a:pt x="3199" y="6587"/>
                    <a:pt x="3326" y="6461"/>
                    <a:pt x="3326" y="6302"/>
                  </a:cubicBezTo>
                  <a:lnTo>
                    <a:pt x="3326" y="285"/>
                  </a:lnTo>
                  <a:cubicBezTo>
                    <a:pt x="3326" y="127"/>
                    <a:pt x="3199" y="0"/>
                    <a:pt x="3041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7335975" y="1933750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1679" y="0"/>
                  </a:moveTo>
                  <a:cubicBezTo>
                    <a:pt x="760" y="0"/>
                    <a:pt x="0" y="760"/>
                    <a:pt x="0" y="1679"/>
                  </a:cubicBezTo>
                  <a:cubicBezTo>
                    <a:pt x="0" y="2597"/>
                    <a:pt x="760" y="3326"/>
                    <a:pt x="1679" y="3326"/>
                  </a:cubicBezTo>
                  <a:cubicBezTo>
                    <a:pt x="2597" y="3326"/>
                    <a:pt x="3326" y="2597"/>
                    <a:pt x="3326" y="1679"/>
                  </a:cubicBezTo>
                  <a:cubicBezTo>
                    <a:pt x="3326" y="760"/>
                    <a:pt x="2597" y="0"/>
                    <a:pt x="1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7340725" y="1939300"/>
              <a:ext cx="79200" cy="78400"/>
            </a:xfrm>
            <a:custGeom>
              <a:rect b="b" l="l" r="r" t="t"/>
              <a:pathLst>
                <a:path extrusionOk="0" h="3136" w="3168">
                  <a:moveTo>
                    <a:pt x="2249" y="0"/>
                  </a:moveTo>
                  <a:cubicBezTo>
                    <a:pt x="2344" y="222"/>
                    <a:pt x="2439" y="475"/>
                    <a:pt x="2439" y="760"/>
                  </a:cubicBezTo>
                  <a:cubicBezTo>
                    <a:pt x="2439" y="1647"/>
                    <a:pt x="1679" y="2407"/>
                    <a:pt x="760" y="2407"/>
                  </a:cubicBezTo>
                  <a:cubicBezTo>
                    <a:pt x="507" y="2407"/>
                    <a:pt x="254" y="2344"/>
                    <a:pt x="0" y="2217"/>
                  </a:cubicBezTo>
                  <a:lnTo>
                    <a:pt x="0" y="2217"/>
                  </a:lnTo>
                  <a:cubicBezTo>
                    <a:pt x="285" y="2755"/>
                    <a:pt x="855" y="3135"/>
                    <a:pt x="1520" y="3135"/>
                  </a:cubicBezTo>
                  <a:cubicBezTo>
                    <a:pt x="2439" y="3135"/>
                    <a:pt x="3167" y="2375"/>
                    <a:pt x="3167" y="1457"/>
                  </a:cubicBezTo>
                  <a:cubicBezTo>
                    <a:pt x="3136" y="823"/>
                    <a:pt x="2787" y="285"/>
                    <a:pt x="2249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7350225" y="1849025"/>
              <a:ext cx="49100" cy="14275"/>
            </a:xfrm>
            <a:custGeom>
              <a:rect b="b" l="l" r="r" t="t"/>
              <a:pathLst>
                <a:path extrusionOk="0" h="571" w="1964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lnTo>
                    <a:pt x="1710" y="571"/>
                  </a:lnTo>
                  <a:cubicBezTo>
                    <a:pt x="1869" y="571"/>
                    <a:pt x="1964" y="444"/>
                    <a:pt x="1964" y="286"/>
                  </a:cubicBezTo>
                  <a:cubicBezTo>
                    <a:pt x="1964" y="128"/>
                    <a:pt x="1869" y="1"/>
                    <a:pt x="1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7350225" y="1876750"/>
              <a:ext cx="49100" cy="14275"/>
            </a:xfrm>
            <a:custGeom>
              <a:rect b="b" l="l" r="r" t="t"/>
              <a:pathLst>
                <a:path extrusionOk="0" h="571" w="1964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lnTo>
                    <a:pt x="1710" y="570"/>
                  </a:lnTo>
                  <a:cubicBezTo>
                    <a:pt x="1869" y="570"/>
                    <a:pt x="1964" y="412"/>
                    <a:pt x="1964" y="285"/>
                  </a:cubicBezTo>
                  <a:cubicBezTo>
                    <a:pt x="1964" y="127"/>
                    <a:pt x="1869" y="0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7593275" y="1845075"/>
              <a:ext cx="31700" cy="69700"/>
            </a:xfrm>
            <a:custGeom>
              <a:rect b="b" l="l" r="r" t="t"/>
              <a:pathLst>
                <a:path extrusionOk="0" h="2788" w="1268">
                  <a:moveTo>
                    <a:pt x="1268" y="1"/>
                  </a:moveTo>
                  <a:lnTo>
                    <a:pt x="1" y="349"/>
                  </a:lnTo>
                  <a:lnTo>
                    <a:pt x="1" y="2787"/>
                  </a:lnTo>
                  <a:lnTo>
                    <a:pt x="1268" y="278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C800D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7472150" y="1718400"/>
              <a:ext cx="152825" cy="36450"/>
            </a:xfrm>
            <a:custGeom>
              <a:rect b="b" l="l" r="r" t="t"/>
              <a:pathLst>
                <a:path extrusionOk="0" h="1458" w="6113">
                  <a:moveTo>
                    <a:pt x="729" y="0"/>
                  </a:moveTo>
                  <a:cubicBezTo>
                    <a:pt x="349" y="0"/>
                    <a:pt x="0" y="317"/>
                    <a:pt x="0" y="761"/>
                  </a:cubicBezTo>
                  <a:lnTo>
                    <a:pt x="0" y="1394"/>
                  </a:lnTo>
                  <a:cubicBezTo>
                    <a:pt x="0" y="1426"/>
                    <a:pt x="32" y="1457"/>
                    <a:pt x="64" y="1457"/>
                  </a:cubicBezTo>
                  <a:lnTo>
                    <a:pt x="6081" y="1457"/>
                  </a:lnTo>
                  <a:lnTo>
                    <a:pt x="6081" y="761"/>
                  </a:lnTo>
                  <a:cubicBezTo>
                    <a:pt x="6113" y="317"/>
                    <a:pt x="5764" y="0"/>
                    <a:pt x="5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7575075" y="1718400"/>
              <a:ext cx="49900" cy="36450"/>
            </a:xfrm>
            <a:custGeom>
              <a:rect b="b" l="l" r="r" t="t"/>
              <a:pathLst>
                <a:path extrusionOk="0" h="1458" w="1996">
                  <a:moveTo>
                    <a:pt x="0" y="0"/>
                  </a:moveTo>
                  <a:cubicBezTo>
                    <a:pt x="380" y="0"/>
                    <a:pt x="729" y="317"/>
                    <a:pt x="729" y="761"/>
                  </a:cubicBezTo>
                  <a:lnTo>
                    <a:pt x="729" y="1457"/>
                  </a:lnTo>
                  <a:lnTo>
                    <a:pt x="1996" y="1457"/>
                  </a:lnTo>
                  <a:lnTo>
                    <a:pt x="1996" y="761"/>
                  </a:lnTo>
                  <a:cubicBezTo>
                    <a:pt x="1996" y="317"/>
                    <a:pt x="1647" y="0"/>
                    <a:pt x="1267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7301125" y="1901275"/>
              <a:ext cx="391150" cy="148100"/>
            </a:xfrm>
            <a:custGeom>
              <a:rect b="b" l="l" r="r" t="t"/>
              <a:pathLst>
                <a:path extrusionOk="0" h="5924" w="15646">
                  <a:moveTo>
                    <a:pt x="12890" y="634"/>
                  </a:moveTo>
                  <a:cubicBezTo>
                    <a:pt x="13112" y="634"/>
                    <a:pt x="13334" y="729"/>
                    <a:pt x="13524" y="793"/>
                  </a:cubicBezTo>
                  <a:lnTo>
                    <a:pt x="13397" y="1014"/>
                  </a:lnTo>
                  <a:cubicBezTo>
                    <a:pt x="13334" y="1109"/>
                    <a:pt x="13365" y="1331"/>
                    <a:pt x="13460" y="1394"/>
                  </a:cubicBezTo>
                  <a:cubicBezTo>
                    <a:pt x="13504" y="1428"/>
                    <a:pt x="13560" y="1441"/>
                    <a:pt x="13617" y="1441"/>
                  </a:cubicBezTo>
                  <a:cubicBezTo>
                    <a:pt x="13722" y="1441"/>
                    <a:pt x="13831" y="1393"/>
                    <a:pt x="13872" y="1331"/>
                  </a:cubicBezTo>
                  <a:lnTo>
                    <a:pt x="14030" y="1078"/>
                  </a:lnTo>
                  <a:cubicBezTo>
                    <a:pt x="14220" y="1204"/>
                    <a:pt x="14379" y="1394"/>
                    <a:pt x="14537" y="1553"/>
                  </a:cubicBezTo>
                  <a:lnTo>
                    <a:pt x="14315" y="1711"/>
                  </a:lnTo>
                  <a:cubicBezTo>
                    <a:pt x="14157" y="1806"/>
                    <a:pt x="14125" y="1996"/>
                    <a:pt x="14189" y="2123"/>
                  </a:cubicBezTo>
                  <a:cubicBezTo>
                    <a:pt x="14228" y="2222"/>
                    <a:pt x="14330" y="2271"/>
                    <a:pt x="14431" y="2271"/>
                  </a:cubicBezTo>
                  <a:cubicBezTo>
                    <a:pt x="14492" y="2271"/>
                    <a:pt x="14553" y="2253"/>
                    <a:pt x="14600" y="2218"/>
                  </a:cubicBezTo>
                  <a:lnTo>
                    <a:pt x="14854" y="2059"/>
                  </a:lnTo>
                  <a:cubicBezTo>
                    <a:pt x="14949" y="2281"/>
                    <a:pt x="15012" y="2503"/>
                    <a:pt x="15044" y="2756"/>
                  </a:cubicBezTo>
                  <a:lnTo>
                    <a:pt x="14727" y="2756"/>
                  </a:lnTo>
                  <a:cubicBezTo>
                    <a:pt x="14569" y="2756"/>
                    <a:pt x="14474" y="2851"/>
                    <a:pt x="14474" y="3010"/>
                  </a:cubicBezTo>
                  <a:cubicBezTo>
                    <a:pt x="14474" y="3168"/>
                    <a:pt x="14600" y="3295"/>
                    <a:pt x="14727" y="3295"/>
                  </a:cubicBezTo>
                  <a:lnTo>
                    <a:pt x="15044" y="3295"/>
                  </a:lnTo>
                  <a:cubicBezTo>
                    <a:pt x="15012" y="3548"/>
                    <a:pt x="14980" y="3770"/>
                    <a:pt x="14854" y="3960"/>
                  </a:cubicBezTo>
                  <a:lnTo>
                    <a:pt x="14600" y="3801"/>
                  </a:lnTo>
                  <a:cubicBezTo>
                    <a:pt x="14550" y="3781"/>
                    <a:pt x="14497" y="3771"/>
                    <a:pt x="14445" y="3771"/>
                  </a:cubicBezTo>
                  <a:cubicBezTo>
                    <a:pt x="14334" y="3771"/>
                    <a:pt x="14232" y="3820"/>
                    <a:pt x="14189" y="3928"/>
                  </a:cubicBezTo>
                  <a:cubicBezTo>
                    <a:pt x="14125" y="4086"/>
                    <a:pt x="14157" y="4245"/>
                    <a:pt x="14315" y="4340"/>
                  </a:cubicBezTo>
                  <a:lnTo>
                    <a:pt x="14537" y="4498"/>
                  </a:lnTo>
                  <a:cubicBezTo>
                    <a:pt x="14379" y="4656"/>
                    <a:pt x="14220" y="4815"/>
                    <a:pt x="14030" y="4973"/>
                  </a:cubicBezTo>
                  <a:lnTo>
                    <a:pt x="13872" y="4720"/>
                  </a:lnTo>
                  <a:cubicBezTo>
                    <a:pt x="13834" y="4643"/>
                    <a:pt x="13737" y="4601"/>
                    <a:pt x="13639" y="4601"/>
                  </a:cubicBezTo>
                  <a:cubicBezTo>
                    <a:pt x="13575" y="4601"/>
                    <a:pt x="13510" y="4619"/>
                    <a:pt x="13460" y="4656"/>
                  </a:cubicBezTo>
                  <a:cubicBezTo>
                    <a:pt x="13365" y="4720"/>
                    <a:pt x="13302" y="4910"/>
                    <a:pt x="13397" y="5036"/>
                  </a:cubicBezTo>
                  <a:lnTo>
                    <a:pt x="13524" y="5226"/>
                  </a:lnTo>
                  <a:cubicBezTo>
                    <a:pt x="13334" y="5321"/>
                    <a:pt x="13112" y="5353"/>
                    <a:pt x="12890" y="5385"/>
                  </a:cubicBezTo>
                  <a:lnTo>
                    <a:pt x="12890" y="5131"/>
                  </a:lnTo>
                  <a:cubicBezTo>
                    <a:pt x="12890" y="4973"/>
                    <a:pt x="12763" y="4846"/>
                    <a:pt x="12605" y="4846"/>
                  </a:cubicBezTo>
                  <a:cubicBezTo>
                    <a:pt x="12447" y="4846"/>
                    <a:pt x="12320" y="4973"/>
                    <a:pt x="12320" y="5131"/>
                  </a:cubicBezTo>
                  <a:lnTo>
                    <a:pt x="12320" y="5448"/>
                  </a:lnTo>
                  <a:lnTo>
                    <a:pt x="11750" y="5448"/>
                  </a:lnTo>
                  <a:lnTo>
                    <a:pt x="11750" y="5131"/>
                  </a:lnTo>
                  <a:cubicBezTo>
                    <a:pt x="11750" y="4973"/>
                    <a:pt x="11623" y="4846"/>
                    <a:pt x="11465" y="4846"/>
                  </a:cubicBezTo>
                  <a:cubicBezTo>
                    <a:pt x="11307" y="4846"/>
                    <a:pt x="11180" y="4973"/>
                    <a:pt x="11180" y="5131"/>
                  </a:cubicBezTo>
                  <a:lnTo>
                    <a:pt x="11180" y="5448"/>
                  </a:lnTo>
                  <a:lnTo>
                    <a:pt x="10578" y="5448"/>
                  </a:lnTo>
                  <a:lnTo>
                    <a:pt x="10578" y="5131"/>
                  </a:lnTo>
                  <a:cubicBezTo>
                    <a:pt x="10578" y="4973"/>
                    <a:pt x="10483" y="4846"/>
                    <a:pt x="10325" y="4846"/>
                  </a:cubicBezTo>
                  <a:cubicBezTo>
                    <a:pt x="10167" y="4846"/>
                    <a:pt x="10040" y="4973"/>
                    <a:pt x="10040" y="5131"/>
                  </a:cubicBezTo>
                  <a:lnTo>
                    <a:pt x="10040" y="5448"/>
                  </a:lnTo>
                  <a:lnTo>
                    <a:pt x="9438" y="5448"/>
                  </a:lnTo>
                  <a:lnTo>
                    <a:pt x="9438" y="5131"/>
                  </a:lnTo>
                  <a:cubicBezTo>
                    <a:pt x="9438" y="4973"/>
                    <a:pt x="9312" y="4846"/>
                    <a:pt x="9153" y="4846"/>
                  </a:cubicBezTo>
                  <a:cubicBezTo>
                    <a:pt x="8995" y="4846"/>
                    <a:pt x="8900" y="4973"/>
                    <a:pt x="8900" y="5131"/>
                  </a:cubicBezTo>
                  <a:lnTo>
                    <a:pt x="8900" y="5448"/>
                  </a:lnTo>
                  <a:lnTo>
                    <a:pt x="8298" y="5448"/>
                  </a:lnTo>
                  <a:lnTo>
                    <a:pt x="8298" y="5131"/>
                  </a:lnTo>
                  <a:cubicBezTo>
                    <a:pt x="8298" y="4973"/>
                    <a:pt x="8171" y="4846"/>
                    <a:pt x="8013" y="4846"/>
                  </a:cubicBezTo>
                  <a:cubicBezTo>
                    <a:pt x="7855" y="4846"/>
                    <a:pt x="7728" y="4973"/>
                    <a:pt x="7728" y="5131"/>
                  </a:cubicBezTo>
                  <a:lnTo>
                    <a:pt x="7728" y="5448"/>
                  </a:lnTo>
                  <a:lnTo>
                    <a:pt x="7158" y="5448"/>
                  </a:lnTo>
                  <a:lnTo>
                    <a:pt x="7158" y="5131"/>
                  </a:lnTo>
                  <a:cubicBezTo>
                    <a:pt x="7158" y="4973"/>
                    <a:pt x="7031" y="4846"/>
                    <a:pt x="6873" y="4846"/>
                  </a:cubicBezTo>
                  <a:cubicBezTo>
                    <a:pt x="6715" y="4846"/>
                    <a:pt x="6588" y="4973"/>
                    <a:pt x="6588" y="5131"/>
                  </a:cubicBezTo>
                  <a:lnTo>
                    <a:pt x="6588" y="5448"/>
                  </a:lnTo>
                  <a:lnTo>
                    <a:pt x="5986" y="5448"/>
                  </a:lnTo>
                  <a:lnTo>
                    <a:pt x="5986" y="5131"/>
                  </a:lnTo>
                  <a:cubicBezTo>
                    <a:pt x="5986" y="4973"/>
                    <a:pt x="5891" y="4846"/>
                    <a:pt x="5733" y="4846"/>
                  </a:cubicBezTo>
                  <a:cubicBezTo>
                    <a:pt x="5575" y="4846"/>
                    <a:pt x="5448" y="4973"/>
                    <a:pt x="5448" y="5131"/>
                  </a:cubicBezTo>
                  <a:lnTo>
                    <a:pt x="5448" y="5448"/>
                  </a:lnTo>
                  <a:lnTo>
                    <a:pt x="4846" y="5448"/>
                  </a:lnTo>
                  <a:lnTo>
                    <a:pt x="4846" y="5131"/>
                  </a:lnTo>
                  <a:cubicBezTo>
                    <a:pt x="4846" y="4973"/>
                    <a:pt x="4720" y="4846"/>
                    <a:pt x="4561" y="4846"/>
                  </a:cubicBezTo>
                  <a:cubicBezTo>
                    <a:pt x="4403" y="4846"/>
                    <a:pt x="4308" y="4973"/>
                    <a:pt x="4308" y="5131"/>
                  </a:cubicBezTo>
                  <a:lnTo>
                    <a:pt x="4308" y="5448"/>
                  </a:lnTo>
                  <a:lnTo>
                    <a:pt x="3706" y="5448"/>
                  </a:lnTo>
                  <a:lnTo>
                    <a:pt x="3706" y="5131"/>
                  </a:lnTo>
                  <a:cubicBezTo>
                    <a:pt x="3706" y="4973"/>
                    <a:pt x="3579" y="4846"/>
                    <a:pt x="3421" y="4846"/>
                  </a:cubicBezTo>
                  <a:cubicBezTo>
                    <a:pt x="3263" y="4846"/>
                    <a:pt x="3136" y="4973"/>
                    <a:pt x="3136" y="5131"/>
                  </a:cubicBezTo>
                  <a:lnTo>
                    <a:pt x="3136" y="5385"/>
                  </a:lnTo>
                  <a:cubicBezTo>
                    <a:pt x="2914" y="5385"/>
                    <a:pt x="2724" y="5321"/>
                    <a:pt x="2503" y="5226"/>
                  </a:cubicBezTo>
                  <a:lnTo>
                    <a:pt x="2629" y="5036"/>
                  </a:lnTo>
                  <a:cubicBezTo>
                    <a:pt x="2724" y="4910"/>
                    <a:pt x="2661" y="4720"/>
                    <a:pt x="2566" y="4656"/>
                  </a:cubicBezTo>
                  <a:cubicBezTo>
                    <a:pt x="2516" y="4619"/>
                    <a:pt x="2456" y="4601"/>
                    <a:pt x="2396" y="4601"/>
                  </a:cubicBezTo>
                  <a:cubicBezTo>
                    <a:pt x="2304" y="4601"/>
                    <a:pt x="2212" y="4643"/>
                    <a:pt x="2154" y="4720"/>
                  </a:cubicBezTo>
                  <a:lnTo>
                    <a:pt x="1996" y="4973"/>
                  </a:lnTo>
                  <a:cubicBezTo>
                    <a:pt x="1806" y="4846"/>
                    <a:pt x="1648" y="4625"/>
                    <a:pt x="1489" y="4498"/>
                  </a:cubicBezTo>
                  <a:lnTo>
                    <a:pt x="1711" y="4340"/>
                  </a:lnTo>
                  <a:cubicBezTo>
                    <a:pt x="1869" y="4245"/>
                    <a:pt x="1933" y="4055"/>
                    <a:pt x="1838" y="3928"/>
                  </a:cubicBezTo>
                  <a:cubicBezTo>
                    <a:pt x="1794" y="3820"/>
                    <a:pt x="1677" y="3771"/>
                    <a:pt x="1577" y="3771"/>
                  </a:cubicBezTo>
                  <a:cubicBezTo>
                    <a:pt x="1530" y="3771"/>
                    <a:pt x="1488" y="3781"/>
                    <a:pt x="1458" y="3801"/>
                  </a:cubicBezTo>
                  <a:lnTo>
                    <a:pt x="1173" y="3960"/>
                  </a:lnTo>
                  <a:cubicBezTo>
                    <a:pt x="1078" y="3770"/>
                    <a:pt x="1014" y="3548"/>
                    <a:pt x="983" y="3295"/>
                  </a:cubicBezTo>
                  <a:lnTo>
                    <a:pt x="1299" y="3295"/>
                  </a:lnTo>
                  <a:cubicBezTo>
                    <a:pt x="1458" y="3295"/>
                    <a:pt x="1553" y="3168"/>
                    <a:pt x="1553" y="3010"/>
                  </a:cubicBezTo>
                  <a:cubicBezTo>
                    <a:pt x="1553" y="2851"/>
                    <a:pt x="1458" y="2756"/>
                    <a:pt x="1299" y="2756"/>
                  </a:cubicBezTo>
                  <a:lnTo>
                    <a:pt x="983" y="2756"/>
                  </a:lnTo>
                  <a:cubicBezTo>
                    <a:pt x="1014" y="2503"/>
                    <a:pt x="1046" y="2281"/>
                    <a:pt x="1173" y="2059"/>
                  </a:cubicBezTo>
                  <a:lnTo>
                    <a:pt x="1458" y="2218"/>
                  </a:lnTo>
                  <a:cubicBezTo>
                    <a:pt x="1517" y="2253"/>
                    <a:pt x="1576" y="2271"/>
                    <a:pt x="1631" y="2271"/>
                  </a:cubicBezTo>
                  <a:cubicBezTo>
                    <a:pt x="1721" y="2271"/>
                    <a:pt x="1798" y="2222"/>
                    <a:pt x="1838" y="2123"/>
                  </a:cubicBezTo>
                  <a:cubicBezTo>
                    <a:pt x="1933" y="1964"/>
                    <a:pt x="1869" y="1806"/>
                    <a:pt x="1711" y="1711"/>
                  </a:cubicBezTo>
                  <a:lnTo>
                    <a:pt x="1489" y="1553"/>
                  </a:lnTo>
                  <a:cubicBezTo>
                    <a:pt x="1648" y="1363"/>
                    <a:pt x="1806" y="1204"/>
                    <a:pt x="1996" y="1078"/>
                  </a:cubicBezTo>
                  <a:lnTo>
                    <a:pt x="2154" y="1331"/>
                  </a:lnTo>
                  <a:cubicBezTo>
                    <a:pt x="2216" y="1393"/>
                    <a:pt x="2318" y="1441"/>
                    <a:pt x="2417" y="1441"/>
                  </a:cubicBezTo>
                  <a:cubicBezTo>
                    <a:pt x="2470" y="1441"/>
                    <a:pt x="2522" y="1428"/>
                    <a:pt x="2566" y="1394"/>
                  </a:cubicBezTo>
                  <a:cubicBezTo>
                    <a:pt x="2661" y="1331"/>
                    <a:pt x="2724" y="1109"/>
                    <a:pt x="2629" y="1014"/>
                  </a:cubicBezTo>
                  <a:lnTo>
                    <a:pt x="2503" y="793"/>
                  </a:lnTo>
                  <a:cubicBezTo>
                    <a:pt x="2724" y="729"/>
                    <a:pt x="2946" y="698"/>
                    <a:pt x="3136" y="634"/>
                  </a:cubicBezTo>
                  <a:lnTo>
                    <a:pt x="3136" y="793"/>
                  </a:lnTo>
                  <a:cubicBezTo>
                    <a:pt x="3136" y="951"/>
                    <a:pt x="3263" y="1078"/>
                    <a:pt x="3421" y="1078"/>
                  </a:cubicBezTo>
                  <a:cubicBezTo>
                    <a:pt x="3579" y="1078"/>
                    <a:pt x="3706" y="951"/>
                    <a:pt x="3706" y="793"/>
                  </a:cubicBezTo>
                  <a:lnTo>
                    <a:pt x="3706" y="634"/>
                  </a:lnTo>
                  <a:lnTo>
                    <a:pt x="4308" y="634"/>
                  </a:lnTo>
                  <a:lnTo>
                    <a:pt x="4308" y="793"/>
                  </a:lnTo>
                  <a:cubicBezTo>
                    <a:pt x="4308" y="951"/>
                    <a:pt x="4403" y="1078"/>
                    <a:pt x="4561" y="1078"/>
                  </a:cubicBezTo>
                  <a:cubicBezTo>
                    <a:pt x="4720" y="1078"/>
                    <a:pt x="4846" y="951"/>
                    <a:pt x="4846" y="793"/>
                  </a:cubicBezTo>
                  <a:lnTo>
                    <a:pt x="4846" y="634"/>
                  </a:lnTo>
                  <a:lnTo>
                    <a:pt x="5448" y="634"/>
                  </a:lnTo>
                  <a:lnTo>
                    <a:pt x="5448" y="793"/>
                  </a:lnTo>
                  <a:cubicBezTo>
                    <a:pt x="5448" y="951"/>
                    <a:pt x="5575" y="1078"/>
                    <a:pt x="5733" y="1078"/>
                  </a:cubicBezTo>
                  <a:cubicBezTo>
                    <a:pt x="5891" y="1078"/>
                    <a:pt x="5986" y="951"/>
                    <a:pt x="5986" y="793"/>
                  </a:cubicBezTo>
                  <a:lnTo>
                    <a:pt x="5986" y="634"/>
                  </a:lnTo>
                  <a:lnTo>
                    <a:pt x="6588" y="634"/>
                  </a:lnTo>
                  <a:lnTo>
                    <a:pt x="6588" y="793"/>
                  </a:lnTo>
                  <a:cubicBezTo>
                    <a:pt x="6588" y="951"/>
                    <a:pt x="6715" y="1078"/>
                    <a:pt x="6873" y="1078"/>
                  </a:cubicBezTo>
                  <a:cubicBezTo>
                    <a:pt x="7031" y="1078"/>
                    <a:pt x="7158" y="951"/>
                    <a:pt x="7158" y="793"/>
                  </a:cubicBezTo>
                  <a:lnTo>
                    <a:pt x="7158" y="634"/>
                  </a:lnTo>
                  <a:lnTo>
                    <a:pt x="7728" y="634"/>
                  </a:lnTo>
                  <a:lnTo>
                    <a:pt x="7728" y="793"/>
                  </a:lnTo>
                  <a:cubicBezTo>
                    <a:pt x="7728" y="951"/>
                    <a:pt x="7855" y="1078"/>
                    <a:pt x="8013" y="1078"/>
                  </a:cubicBezTo>
                  <a:cubicBezTo>
                    <a:pt x="8171" y="1078"/>
                    <a:pt x="8298" y="951"/>
                    <a:pt x="8298" y="793"/>
                  </a:cubicBezTo>
                  <a:lnTo>
                    <a:pt x="8298" y="634"/>
                  </a:lnTo>
                  <a:lnTo>
                    <a:pt x="8900" y="634"/>
                  </a:lnTo>
                  <a:lnTo>
                    <a:pt x="8900" y="793"/>
                  </a:lnTo>
                  <a:cubicBezTo>
                    <a:pt x="8900" y="951"/>
                    <a:pt x="8995" y="1078"/>
                    <a:pt x="9153" y="1078"/>
                  </a:cubicBezTo>
                  <a:cubicBezTo>
                    <a:pt x="9312" y="1078"/>
                    <a:pt x="9438" y="951"/>
                    <a:pt x="9438" y="793"/>
                  </a:cubicBezTo>
                  <a:lnTo>
                    <a:pt x="9438" y="634"/>
                  </a:lnTo>
                  <a:lnTo>
                    <a:pt x="10040" y="634"/>
                  </a:lnTo>
                  <a:lnTo>
                    <a:pt x="10040" y="793"/>
                  </a:lnTo>
                  <a:cubicBezTo>
                    <a:pt x="10040" y="951"/>
                    <a:pt x="10167" y="1078"/>
                    <a:pt x="10325" y="1078"/>
                  </a:cubicBezTo>
                  <a:cubicBezTo>
                    <a:pt x="10483" y="1078"/>
                    <a:pt x="10578" y="951"/>
                    <a:pt x="10578" y="793"/>
                  </a:cubicBezTo>
                  <a:lnTo>
                    <a:pt x="10578" y="634"/>
                  </a:lnTo>
                  <a:lnTo>
                    <a:pt x="11180" y="634"/>
                  </a:lnTo>
                  <a:lnTo>
                    <a:pt x="11180" y="793"/>
                  </a:lnTo>
                  <a:cubicBezTo>
                    <a:pt x="11180" y="951"/>
                    <a:pt x="11307" y="1078"/>
                    <a:pt x="11465" y="1078"/>
                  </a:cubicBezTo>
                  <a:cubicBezTo>
                    <a:pt x="11623" y="1078"/>
                    <a:pt x="11750" y="951"/>
                    <a:pt x="11750" y="793"/>
                  </a:cubicBezTo>
                  <a:lnTo>
                    <a:pt x="11750" y="634"/>
                  </a:lnTo>
                  <a:lnTo>
                    <a:pt x="12320" y="634"/>
                  </a:lnTo>
                  <a:lnTo>
                    <a:pt x="12320" y="793"/>
                  </a:lnTo>
                  <a:cubicBezTo>
                    <a:pt x="12320" y="951"/>
                    <a:pt x="12447" y="1078"/>
                    <a:pt x="12605" y="1078"/>
                  </a:cubicBezTo>
                  <a:cubicBezTo>
                    <a:pt x="12763" y="1078"/>
                    <a:pt x="12890" y="951"/>
                    <a:pt x="12890" y="793"/>
                  </a:cubicBezTo>
                  <a:lnTo>
                    <a:pt x="12890" y="634"/>
                  </a:lnTo>
                  <a:close/>
                  <a:moveTo>
                    <a:pt x="2978" y="1"/>
                  </a:moveTo>
                  <a:cubicBezTo>
                    <a:pt x="1363" y="1"/>
                    <a:pt x="64" y="1331"/>
                    <a:pt x="1" y="2915"/>
                  </a:cubicBezTo>
                  <a:lnTo>
                    <a:pt x="1" y="3010"/>
                  </a:lnTo>
                  <a:cubicBezTo>
                    <a:pt x="64" y="4656"/>
                    <a:pt x="1363" y="5923"/>
                    <a:pt x="2978" y="5923"/>
                  </a:cubicBezTo>
                  <a:lnTo>
                    <a:pt x="12668" y="5923"/>
                  </a:lnTo>
                  <a:cubicBezTo>
                    <a:pt x="12688" y="5923"/>
                    <a:pt x="12708" y="5924"/>
                    <a:pt x="12727" y="5924"/>
                  </a:cubicBezTo>
                  <a:cubicBezTo>
                    <a:pt x="14347" y="5924"/>
                    <a:pt x="15645" y="4636"/>
                    <a:pt x="15645" y="2978"/>
                  </a:cubicBezTo>
                  <a:cubicBezTo>
                    <a:pt x="15645" y="1363"/>
                    <a:pt x="14315" y="1"/>
                    <a:pt x="12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7369225" y="1952750"/>
              <a:ext cx="243075" cy="45950"/>
            </a:xfrm>
            <a:custGeom>
              <a:rect b="b" l="l" r="r" t="t"/>
              <a:pathLst>
                <a:path extrusionOk="0" h="1838" w="9723">
                  <a:moveTo>
                    <a:pt x="887" y="0"/>
                  </a:moveTo>
                  <a:cubicBezTo>
                    <a:pt x="380" y="0"/>
                    <a:pt x="0" y="412"/>
                    <a:pt x="0" y="919"/>
                  </a:cubicBezTo>
                  <a:cubicBezTo>
                    <a:pt x="0" y="1426"/>
                    <a:pt x="380" y="1837"/>
                    <a:pt x="887" y="1837"/>
                  </a:cubicBezTo>
                  <a:lnTo>
                    <a:pt x="9723" y="1837"/>
                  </a:lnTo>
                  <a:lnTo>
                    <a:pt x="9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7370025" y="1952750"/>
              <a:ext cx="242275" cy="45950"/>
            </a:xfrm>
            <a:custGeom>
              <a:rect b="b" l="l" r="r" t="t"/>
              <a:pathLst>
                <a:path extrusionOk="0" h="1838" w="9691">
                  <a:moveTo>
                    <a:pt x="7316" y="0"/>
                  </a:moveTo>
                  <a:lnTo>
                    <a:pt x="7316" y="476"/>
                  </a:lnTo>
                  <a:cubicBezTo>
                    <a:pt x="7316" y="887"/>
                    <a:pt x="6999" y="1204"/>
                    <a:pt x="6587" y="1204"/>
                  </a:cubicBezTo>
                  <a:lnTo>
                    <a:pt x="0" y="1204"/>
                  </a:lnTo>
                  <a:cubicBezTo>
                    <a:pt x="95" y="1552"/>
                    <a:pt x="475" y="1837"/>
                    <a:pt x="855" y="1837"/>
                  </a:cubicBezTo>
                  <a:lnTo>
                    <a:pt x="9691" y="1837"/>
                  </a:lnTo>
                  <a:lnTo>
                    <a:pt x="9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7573500" y="1933750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1678" y="0"/>
                  </a:moveTo>
                  <a:cubicBezTo>
                    <a:pt x="760" y="0"/>
                    <a:pt x="0" y="760"/>
                    <a:pt x="0" y="1679"/>
                  </a:cubicBezTo>
                  <a:cubicBezTo>
                    <a:pt x="0" y="2597"/>
                    <a:pt x="760" y="3326"/>
                    <a:pt x="1678" y="3326"/>
                  </a:cubicBezTo>
                  <a:cubicBezTo>
                    <a:pt x="2597" y="3326"/>
                    <a:pt x="3325" y="2597"/>
                    <a:pt x="3325" y="1679"/>
                  </a:cubicBezTo>
                  <a:cubicBezTo>
                    <a:pt x="3325" y="760"/>
                    <a:pt x="2597" y="0"/>
                    <a:pt x="1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7579025" y="1939300"/>
              <a:ext cx="79200" cy="78400"/>
            </a:xfrm>
            <a:custGeom>
              <a:rect b="b" l="l" r="r" t="t"/>
              <a:pathLst>
                <a:path extrusionOk="0" h="3136" w="3168">
                  <a:moveTo>
                    <a:pt x="2218" y="0"/>
                  </a:moveTo>
                  <a:lnTo>
                    <a:pt x="2218" y="0"/>
                  </a:lnTo>
                  <a:cubicBezTo>
                    <a:pt x="2313" y="222"/>
                    <a:pt x="2408" y="475"/>
                    <a:pt x="2408" y="760"/>
                  </a:cubicBezTo>
                  <a:cubicBezTo>
                    <a:pt x="2408" y="1647"/>
                    <a:pt x="1647" y="2407"/>
                    <a:pt x="729" y="2407"/>
                  </a:cubicBezTo>
                  <a:cubicBezTo>
                    <a:pt x="476" y="2407"/>
                    <a:pt x="222" y="2344"/>
                    <a:pt x="1" y="2217"/>
                  </a:cubicBezTo>
                  <a:lnTo>
                    <a:pt x="1" y="2217"/>
                  </a:lnTo>
                  <a:cubicBezTo>
                    <a:pt x="254" y="2755"/>
                    <a:pt x="824" y="3135"/>
                    <a:pt x="1489" y="3135"/>
                  </a:cubicBezTo>
                  <a:cubicBezTo>
                    <a:pt x="2408" y="3135"/>
                    <a:pt x="3168" y="2375"/>
                    <a:pt x="3168" y="1457"/>
                  </a:cubicBezTo>
                  <a:cubicBezTo>
                    <a:pt x="3104" y="823"/>
                    <a:pt x="2756" y="285"/>
                    <a:pt x="2218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7525975" y="1814200"/>
              <a:ext cx="98200" cy="15075"/>
            </a:xfrm>
            <a:custGeom>
              <a:rect b="b" l="l" r="r" t="t"/>
              <a:pathLst>
                <a:path extrusionOk="0" h="603" w="3928">
                  <a:moveTo>
                    <a:pt x="1" y="0"/>
                  </a:moveTo>
                  <a:lnTo>
                    <a:pt x="1" y="602"/>
                  </a:lnTo>
                  <a:lnTo>
                    <a:pt x="3928" y="602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7465825" y="1809450"/>
              <a:ext cx="41975" cy="41975"/>
            </a:xfrm>
            <a:custGeom>
              <a:rect b="b" l="l" r="r" t="t"/>
              <a:pathLst>
                <a:path extrusionOk="0" h="1679" w="1679">
                  <a:moveTo>
                    <a:pt x="340" y="0"/>
                  </a:moveTo>
                  <a:cubicBezTo>
                    <a:pt x="269" y="0"/>
                    <a:pt x="190" y="32"/>
                    <a:pt x="127" y="95"/>
                  </a:cubicBezTo>
                  <a:cubicBezTo>
                    <a:pt x="0" y="159"/>
                    <a:pt x="0" y="349"/>
                    <a:pt x="127" y="475"/>
                  </a:cubicBezTo>
                  <a:lnTo>
                    <a:pt x="1140" y="1584"/>
                  </a:lnTo>
                  <a:cubicBezTo>
                    <a:pt x="1203" y="1616"/>
                    <a:pt x="1267" y="1679"/>
                    <a:pt x="1362" y="1679"/>
                  </a:cubicBezTo>
                  <a:cubicBezTo>
                    <a:pt x="1425" y="1679"/>
                    <a:pt x="1520" y="1616"/>
                    <a:pt x="1552" y="1584"/>
                  </a:cubicBezTo>
                  <a:cubicBezTo>
                    <a:pt x="1678" y="1521"/>
                    <a:pt x="1678" y="1299"/>
                    <a:pt x="1552" y="1204"/>
                  </a:cubicBezTo>
                  <a:lnTo>
                    <a:pt x="507" y="95"/>
                  </a:lnTo>
                  <a:cubicBezTo>
                    <a:pt x="475" y="32"/>
                    <a:pt x="412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6"/>
          <p:cNvSpPr txBox="1"/>
          <p:nvPr>
            <p:ph type="title"/>
          </p:nvPr>
        </p:nvSpPr>
        <p:spPr>
          <a:xfrm>
            <a:off x="720000" y="1390125"/>
            <a:ext cx="2887200" cy="237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06" name="Google Shape;1006;p46"/>
          <p:cNvSpPr txBox="1"/>
          <p:nvPr>
            <p:ph idx="4294967295" type="title"/>
          </p:nvPr>
        </p:nvSpPr>
        <p:spPr>
          <a:xfrm>
            <a:off x="1169900" y="3083550"/>
            <a:ext cx="1015200" cy="753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7"/>
          <p:cNvSpPr txBox="1"/>
          <p:nvPr>
            <p:ph idx="3" type="subTitle"/>
          </p:nvPr>
        </p:nvSpPr>
        <p:spPr>
          <a:xfrm>
            <a:off x="1363800" y="2844613"/>
            <a:ext cx="2887200" cy="1015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</a:t>
            </a:r>
            <a:r>
              <a:rPr lang="en"/>
              <a:t>which one is good or bad from loan status column</a:t>
            </a:r>
            <a:endParaRPr/>
          </a:p>
        </p:txBody>
      </p:sp>
      <p:sp>
        <p:nvSpPr>
          <p:cNvPr id="1012" name="Google Shape;1012;p47"/>
          <p:cNvSpPr txBox="1"/>
          <p:nvPr>
            <p:ph idx="1" type="subTitle"/>
          </p:nvPr>
        </p:nvSpPr>
        <p:spPr>
          <a:xfrm>
            <a:off x="1363800" y="2506213"/>
            <a:ext cx="28872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013" name="Google Shape;1013;p47"/>
          <p:cNvSpPr txBox="1"/>
          <p:nvPr>
            <p:ph idx="2" type="subTitle"/>
          </p:nvPr>
        </p:nvSpPr>
        <p:spPr>
          <a:xfrm>
            <a:off x="4893000" y="2506213"/>
            <a:ext cx="28872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</a:t>
            </a:r>
            <a:endParaRPr/>
          </a:p>
        </p:txBody>
      </p:sp>
      <p:sp>
        <p:nvSpPr>
          <p:cNvPr id="1014" name="Google Shape;1014;p47"/>
          <p:cNvSpPr txBox="1"/>
          <p:nvPr>
            <p:ph idx="4" type="subTitle"/>
          </p:nvPr>
        </p:nvSpPr>
        <p:spPr>
          <a:xfrm>
            <a:off x="4893000" y="2844613"/>
            <a:ext cx="2887200" cy="1015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into 80:20 while keeping distribution of bad loans in test set same as that in the pre-split dataset</a:t>
            </a:r>
            <a:endParaRPr/>
          </a:p>
        </p:txBody>
      </p:sp>
      <p:sp>
        <p:nvSpPr>
          <p:cNvPr id="1015" name="Google Shape;1015;p47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data cleaning</a:t>
            </a:r>
            <a:endParaRPr/>
          </a:p>
        </p:txBody>
      </p:sp>
      <p:grpSp>
        <p:nvGrpSpPr>
          <p:cNvPr id="1016" name="Google Shape;1016;p47"/>
          <p:cNvGrpSpPr/>
          <p:nvPr/>
        </p:nvGrpSpPr>
        <p:grpSpPr>
          <a:xfrm>
            <a:off x="2679101" y="1871153"/>
            <a:ext cx="256597" cy="540009"/>
            <a:chOff x="7780100" y="2287825"/>
            <a:chExt cx="239900" cy="507575"/>
          </a:xfrm>
        </p:grpSpPr>
        <p:sp>
          <p:nvSpPr>
            <p:cNvPr id="1017" name="Google Shape;1017;p47"/>
            <p:cNvSpPr/>
            <p:nvPr/>
          </p:nvSpPr>
          <p:spPr>
            <a:xfrm>
              <a:off x="7846600" y="2287825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1584" y="1"/>
                  </a:moveTo>
                  <a:cubicBezTo>
                    <a:pt x="1457" y="1"/>
                    <a:pt x="1331" y="64"/>
                    <a:pt x="1299" y="191"/>
                  </a:cubicBezTo>
                  <a:lnTo>
                    <a:pt x="64" y="4118"/>
                  </a:lnTo>
                  <a:cubicBezTo>
                    <a:pt x="0" y="4308"/>
                    <a:pt x="0" y="4561"/>
                    <a:pt x="0" y="4751"/>
                  </a:cubicBezTo>
                  <a:lnTo>
                    <a:pt x="0" y="6999"/>
                  </a:lnTo>
                  <a:lnTo>
                    <a:pt x="4181" y="6999"/>
                  </a:lnTo>
                  <a:lnTo>
                    <a:pt x="4181" y="4751"/>
                  </a:lnTo>
                  <a:cubicBezTo>
                    <a:pt x="4181" y="4561"/>
                    <a:pt x="4149" y="4308"/>
                    <a:pt x="4117" y="4118"/>
                  </a:cubicBezTo>
                  <a:lnTo>
                    <a:pt x="2882" y="191"/>
                  </a:lnTo>
                  <a:cubicBezTo>
                    <a:pt x="2882" y="64"/>
                    <a:pt x="2787" y="1"/>
                    <a:pt x="2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893300" y="2287825"/>
              <a:ext cx="59425" cy="175000"/>
            </a:xfrm>
            <a:custGeom>
              <a:rect b="b" l="l" r="r" t="t"/>
              <a:pathLst>
                <a:path extrusionOk="0" h="7000" w="2377">
                  <a:moveTo>
                    <a:pt x="1" y="1"/>
                  </a:moveTo>
                  <a:cubicBezTo>
                    <a:pt x="96" y="1"/>
                    <a:pt x="223" y="64"/>
                    <a:pt x="286" y="191"/>
                  </a:cubicBezTo>
                  <a:lnTo>
                    <a:pt x="1489" y="4118"/>
                  </a:lnTo>
                  <a:cubicBezTo>
                    <a:pt x="1584" y="4308"/>
                    <a:pt x="1584" y="4561"/>
                    <a:pt x="1584" y="4751"/>
                  </a:cubicBezTo>
                  <a:lnTo>
                    <a:pt x="1584" y="6999"/>
                  </a:lnTo>
                  <a:lnTo>
                    <a:pt x="2344" y="6999"/>
                  </a:lnTo>
                  <a:lnTo>
                    <a:pt x="2344" y="4751"/>
                  </a:lnTo>
                  <a:cubicBezTo>
                    <a:pt x="2376" y="4561"/>
                    <a:pt x="2344" y="4339"/>
                    <a:pt x="2249" y="4118"/>
                  </a:cubicBezTo>
                  <a:lnTo>
                    <a:pt x="1014" y="191"/>
                  </a:lnTo>
                  <a:cubicBezTo>
                    <a:pt x="983" y="64"/>
                    <a:pt x="856" y="1"/>
                    <a:pt x="729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892525" y="2287825"/>
              <a:ext cx="14275" cy="102150"/>
            </a:xfrm>
            <a:custGeom>
              <a:rect b="b" l="l" r="r" t="t"/>
              <a:pathLst>
                <a:path extrusionOk="0" h="4086" w="571">
                  <a:moveTo>
                    <a:pt x="0" y="1"/>
                  </a:moveTo>
                  <a:lnTo>
                    <a:pt x="0" y="4086"/>
                  </a:lnTo>
                  <a:lnTo>
                    <a:pt x="570" y="4086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7881425" y="2362250"/>
              <a:ext cx="37250" cy="37225"/>
            </a:xfrm>
            <a:custGeom>
              <a:rect b="b" l="l" r="r" t="t"/>
              <a:pathLst>
                <a:path extrusionOk="0" h="1489" w="1490">
                  <a:moveTo>
                    <a:pt x="761" y="0"/>
                  </a:moveTo>
                  <a:cubicBezTo>
                    <a:pt x="318" y="0"/>
                    <a:pt x="1" y="317"/>
                    <a:pt x="1" y="729"/>
                  </a:cubicBezTo>
                  <a:cubicBezTo>
                    <a:pt x="1" y="1141"/>
                    <a:pt x="318" y="1489"/>
                    <a:pt x="761" y="1489"/>
                  </a:cubicBezTo>
                  <a:cubicBezTo>
                    <a:pt x="1173" y="1489"/>
                    <a:pt x="1489" y="1141"/>
                    <a:pt x="1489" y="729"/>
                  </a:cubicBezTo>
                  <a:cubicBezTo>
                    <a:pt x="1489" y="317"/>
                    <a:pt x="1173" y="0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7881425" y="2362250"/>
              <a:ext cx="37250" cy="37225"/>
            </a:xfrm>
            <a:custGeom>
              <a:rect b="b" l="l" r="r" t="t"/>
              <a:pathLst>
                <a:path extrusionOk="0" h="1489" w="1490">
                  <a:moveTo>
                    <a:pt x="919" y="0"/>
                  </a:moveTo>
                  <a:cubicBezTo>
                    <a:pt x="919" y="32"/>
                    <a:pt x="951" y="95"/>
                    <a:pt x="951" y="190"/>
                  </a:cubicBezTo>
                  <a:cubicBezTo>
                    <a:pt x="951" y="634"/>
                    <a:pt x="603" y="951"/>
                    <a:pt x="191" y="951"/>
                  </a:cubicBezTo>
                  <a:cubicBezTo>
                    <a:pt x="128" y="951"/>
                    <a:pt x="64" y="951"/>
                    <a:pt x="1" y="887"/>
                  </a:cubicBezTo>
                  <a:lnTo>
                    <a:pt x="1" y="887"/>
                  </a:lnTo>
                  <a:cubicBezTo>
                    <a:pt x="64" y="1267"/>
                    <a:pt x="381" y="1489"/>
                    <a:pt x="761" y="1489"/>
                  </a:cubicBezTo>
                  <a:cubicBezTo>
                    <a:pt x="1173" y="1489"/>
                    <a:pt x="1489" y="1141"/>
                    <a:pt x="1489" y="729"/>
                  </a:cubicBezTo>
                  <a:cubicBezTo>
                    <a:pt x="1489" y="349"/>
                    <a:pt x="1268" y="64"/>
                    <a:pt x="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7847400" y="2410550"/>
              <a:ext cx="105325" cy="104525"/>
            </a:xfrm>
            <a:custGeom>
              <a:rect b="b" l="l" r="r" t="t"/>
              <a:pathLst>
                <a:path extrusionOk="0" h="4181" w="4213">
                  <a:moveTo>
                    <a:pt x="2122" y="0"/>
                  </a:moveTo>
                  <a:cubicBezTo>
                    <a:pt x="950" y="0"/>
                    <a:pt x="0" y="919"/>
                    <a:pt x="0" y="2090"/>
                  </a:cubicBezTo>
                  <a:cubicBezTo>
                    <a:pt x="0" y="3262"/>
                    <a:pt x="950" y="4181"/>
                    <a:pt x="2122" y="4181"/>
                  </a:cubicBezTo>
                  <a:cubicBezTo>
                    <a:pt x="3262" y="4181"/>
                    <a:pt x="4212" y="3262"/>
                    <a:pt x="4212" y="2090"/>
                  </a:cubicBezTo>
                  <a:cubicBezTo>
                    <a:pt x="4212" y="919"/>
                    <a:pt x="3262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7856900" y="2419250"/>
              <a:ext cx="96600" cy="95825"/>
            </a:xfrm>
            <a:custGeom>
              <a:rect b="b" l="l" r="r" t="t"/>
              <a:pathLst>
                <a:path extrusionOk="0" h="3833" w="3864">
                  <a:moveTo>
                    <a:pt x="2882" y="1"/>
                  </a:moveTo>
                  <a:cubicBezTo>
                    <a:pt x="3072" y="317"/>
                    <a:pt x="3230" y="729"/>
                    <a:pt x="3230" y="1141"/>
                  </a:cubicBezTo>
                  <a:cubicBezTo>
                    <a:pt x="3230" y="2312"/>
                    <a:pt x="2280" y="3263"/>
                    <a:pt x="1140" y="3263"/>
                  </a:cubicBezTo>
                  <a:cubicBezTo>
                    <a:pt x="697" y="3263"/>
                    <a:pt x="317" y="3136"/>
                    <a:pt x="0" y="2882"/>
                  </a:cubicBezTo>
                  <a:lnTo>
                    <a:pt x="0" y="2882"/>
                  </a:lnTo>
                  <a:cubicBezTo>
                    <a:pt x="348" y="3484"/>
                    <a:pt x="1014" y="3833"/>
                    <a:pt x="1774" y="3833"/>
                  </a:cubicBezTo>
                  <a:cubicBezTo>
                    <a:pt x="2914" y="3833"/>
                    <a:pt x="3864" y="2882"/>
                    <a:pt x="3864" y="1742"/>
                  </a:cubicBezTo>
                  <a:cubicBezTo>
                    <a:pt x="3832" y="1046"/>
                    <a:pt x="3420" y="349"/>
                    <a:pt x="2882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7885400" y="2447750"/>
              <a:ext cx="29300" cy="30125"/>
            </a:xfrm>
            <a:custGeom>
              <a:rect b="b" l="l" r="r" t="t"/>
              <a:pathLst>
                <a:path extrusionOk="0" h="1205" w="1172"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172" y="919"/>
                    <a:pt x="1172" y="602"/>
                  </a:cubicBezTo>
                  <a:cubicBezTo>
                    <a:pt x="1172" y="286"/>
                    <a:pt x="919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7886175" y="24493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793" y="0"/>
                  </a:moveTo>
                  <a:lnTo>
                    <a:pt x="793" y="0"/>
                  </a:lnTo>
                  <a:cubicBezTo>
                    <a:pt x="824" y="63"/>
                    <a:pt x="824" y="158"/>
                    <a:pt x="824" y="222"/>
                  </a:cubicBezTo>
                  <a:cubicBezTo>
                    <a:pt x="824" y="538"/>
                    <a:pt x="571" y="823"/>
                    <a:pt x="254" y="823"/>
                  </a:cubicBezTo>
                  <a:cubicBezTo>
                    <a:pt x="159" y="823"/>
                    <a:pt x="96" y="823"/>
                    <a:pt x="1" y="792"/>
                  </a:cubicBezTo>
                  <a:lnTo>
                    <a:pt x="1" y="792"/>
                  </a:lnTo>
                  <a:cubicBezTo>
                    <a:pt x="96" y="1013"/>
                    <a:pt x="318" y="1140"/>
                    <a:pt x="571" y="1140"/>
                  </a:cubicBezTo>
                  <a:cubicBezTo>
                    <a:pt x="856" y="1140"/>
                    <a:pt x="1141" y="855"/>
                    <a:pt x="1141" y="538"/>
                  </a:cubicBezTo>
                  <a:cubicBezTo>
                    <a:pt x="1141" y="317"/>
                    <a:pt x="983" y="95"/>
                    <a:pt x="793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7780100" y="2521375"/>
              <a:ext cx="88700" cy="273250"/>
            </a:xfrm>
            <a:custGeom>
              <a:rect b="b" l="l" r="r" t="t"/>
              <a:pathLst>
                <a:path extrusionOk="0" h="10930" w="3548">
                  <a:moveTo>
                    <a:pt x="1425" y="1"/>
                  </a:moveTo>
                  <a:lnTo>
                    <a:pt x="950" y="539"/>
                  </a:lnTo>
                  <a:lnTo>
                    <a:pt x="1267" y="793"/>
                  </a:lnTo>
                  <a:cubicBezTo>
                    <a:pt x="1520" y="1014"/>
                    <a:pt x="1584" y="1331"/>
                    <a:pt x="1489" y="1648"/>
                  </a:cubicBezTo>
                  <a:lnTo>
                    <a:pt x="887" y="2978"/>
                  </a:lnTo>
                  <a:cubicBezTo>
                    <a:pt x="159" y="4625"/>
                    <a:pt x="0" y="6461"/>
                    <a:pt x="412" y="8140"/>
                  </a:cubicBezTo>
                  <a:lnTo>
                    <a:pt x="855" y="10040"/>
                  </a:lnTo>
                  <a:cubicBezTo>
                    <a:pt x="991" y="10554"/>
                    <a:pt x="1426" y="10929"/>
                    <a:pt x="1945" y="10929"/>
                  </a:cubicBezTo>
                  <a:cubicBezTo>
                    <a:pt x="2033" y="10929"/>
                    <a:pt x="2125" y="10918"/>
                    <a:pt x="2217" y="10895"/>
                  </a:cubicBezTo>
                  <a:cubicBezTo>
                    <a:pt x="2819" y="10737"/>
                    <a:pt x="3230" y="10135"/>
                    <a:pt x="3072" y="9502"/>
                  </a:cubicBezTo>
                  <a:lnTo>
                    <a:pt x="2629" y="7601"/>
                  </a:lnTo>
                  <a:cubicBezTo>
                    <a:pt x="2344" y="6366"/>
                    <a:pt x="2470" y="5036"/>
                    <a:pt x="2977" y="3865"/>
                  </a:cubicBezTo>
                  <a:lnTo>
                    <a:pt x="3230" y="3358"/>
                  </a:lnTo>
                  <a:lnTo>
                    <a:pt x="3547" y="1869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7816500" y="2554625"/>
              <a:ext cx="50700" cy="240225"/>
            </a:xfrm>
            <a:custGeom>
              <a:rect b="b" l="l" r="r" t="t"/>
              <a:pathLst>
                <a:path extrusionOk="0" h="9609" w="2028">
                  <a:moveTo>
                    <a:pt x="1711" y="1"/>
                  </a:moveTo>
                  <a:cubicBezTo>
                    <a:pt x="1711" y="1"/>
                    <a:pt x="1553" y="444"/>
                    <a:pt x="1489" y="634"/>
                  </a:cubicBezTo>
                  <a:lnTo>
                    <a:pt x="634" y="2503"/>
                  </a:lnTo>
                  <a:cubicBezTo>
                    <a:pt x="128" y="3675"/>
                    <a:pt x="1" y="5005"/>
                    <a:pt x="286" y="6271"/>
                  </a:cubicBezTo>
                  <a:lnTo>
                    <a:pt x="761" y="8172"/>
                  </a:lnTo>
                  <a:cubicBezTo>
                    <a:pt x="888" y="8710"/>
                    <a:pt x="603" y="9280"/>
                    <a:pt x="96" y="9502"/>
                  </a:cubicBezTo>
                  <a:cubicBezTo>
                    <a:pt x="286" y="9573"/>
                    <a:pt x="458" y="9609"/>
                    <a:pt x="626" y="9609"/>
                  </a:cubicBezTo>
                  <a:cubicBezTo>
                    <a:pt x="682" y="9609"/>
                    <a:pt x="737" y="9605"/>
                    <a:pt x="793" y="9597"/>
                  </a:cubicBezTo>
                  <a:cubicBezTo>
                    <a:pt x="1426" y="9438"/>
                    <a:pt x="1806" y="8837"/>
                    <a:pt x="1648" y="8203"/>
                  </a:cubicBezTo>
                  <a:lnTo>
                    <a:pt x="1204" y="6303"/>
                  </a:lnTo>
                  <a:cubicBezTo>
                    <a:pt x="888" y="5068"/>
                    <a:pt x="1046" y="3770"/>
                    <a:pt x="1553" y="2566"/>
                  </a:cubicBezTo>
                  <a:lnTo>
                    <a:pt x="1806" y="2059"/>
                  </a:lnTo>
                  <a:lnTo>
                    <a:pt x="2028" y="888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7791975" y="2487350"/>
              <a:ext cx="95825" cy="118775"/>
            </a:xfrm>
            <a:custGeom>
              <a:rect b="b" l="l" r="r" t="t"/>
              <a:pathLst>
                <a:path extrusionOk="0" h="4751" w="3833">
                  <a:moveTo>
                    <a:pt x="1774" y="0"/>
                  </a:moveTo>
                  <a:cubicBezTo>
                    <a:pt x="1679" y="0"/>
                    <a:pt x="1552" y="127"/>
                    <a:pt x="1552" y="253"/>
                  </a:cubicBezTo>
                  <a:lnTo>
                    <a:pt x="1552" y="950"/>
                  </a:lnTo>
                  <a:cubicBezTo>
                    <a:pt x="1552" y="1045"/>
                    <a:pt x="1520" y="1077"/>
                    <a:pt x="1425" y="1077"/>
                  </a:cubicBezTo>
                  <a:lnTo>
                    <a:pt x="380" y="1077"/>
                  </a:lnTo>
                  <a:cubicBezTo>
                    <a:pt x="159" y="1077"/>
                    <a:pt x="0" y="1235"/>
                    <a:pt x="0" y="1489"/>
                  </a:cubicBezTo>
                  <a:cubicBezTo>
                    <a:pt x="0" y="1520"/>
                    <a:pt x="64" y="1584"/>
                    <a:pt x="127" y="1679"/>
                  </a:cubicBezTo>
                  <a:lnTo>
                    <a:pt x="444" y="1964"/>
                  </a:lnTo>
                  <a:lnTo>
                    <a:pt x="665" y="1964"/>
                  </a:lnTo>
                  <a:cubicBezTo>
                    <a:pt x="1520" y="1964"/>
                    <a:pt x="2217" y="2534"/>
                    <a:pt x="2407" y="3325"/>
                  </a:cubicBezTo>
                  <a:lnTo>
                    <a:pt x="2724" y="4750"/>
                  </a:lnTo>
                  <a:lnTo>
                    <a:pt x="3326" y="3452"/>
                  </a:lnTo>
                  <a:cubicBezTo>
                    <a:pt x="3642" y="2692"/>
                    <a:pt x="3832" y="1900"/>
                    <a:pt x="3832" y="1077"/>
                  </a:cubicBezTo>
                  <a:lnTo>
                    <a:pt x="3832" y="253"/>
                  </a:lnTo>
                  <a:cubicBezTo>
                    <a:pt x="3832" y="127"/>
                    <a:pt x="3737" y="0"/>
                    <a:pt x="3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7852925" y="2486550"/>
              <a:ext cx="34875" cy="119575"/>
            </a:xfrm>
            <a:custGeom>
              <a:rect b="b" l="l" r="r" t="t"/>
              <a:pathLst>
                <a:path extrusionOk="0" h="4783" w="1395">
                  <a:moveTo>
                    <a:pt x="507" y="0"/>
                  </a:moveTo>
                  <a:lnTo>
                    <a:pt x="507" y="951"/>
                  </a:lnTo>
                  <a:cubicBezTo>
                    <a:pt x="507" y="1774"/>
                    <a:pt x="349" y="2566"/>
                    <a:pt x="1" y="3357"/>
                  </a:cubicBezTo>
                  <a:lnTo>
                    <a:pt x="317" y="4782"/>
                  </a:lnTo>
                  <a:lnTo>
                    <a:pt x="888" y="3484"/>
                  </a:lnTo>
                  <a:cubicBezTo>
                    <a:pt x="1204" y="2724"/>
                    <a:pt x="1394" y="1932"/>
                    <a:pt x="1394" y="1109"/>
                  </a:cubicBezTo>
                  <a:lnTo>
                    <a:pt x="1394" y="285"/>
                  </a:lnTo>
                  <a:cubicBezTo>
                    <a:pt x="1394" y="127"/>
                    <a:pt x="1299" y="0"/>
                    <a:pt x="1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7910725" y="2484975"/>
              <a:ext cx="109275" cy="307300"/>
            </a:xfrm>
            <a:custGeom>
              <a:rect b="b" l="l" r="r" t="t"/>
              <a:pathLst>
                <a:path extrusionOk="0" h="12292" w="4371">
                  <a:moveTo>
                    <a:pt x="254" y="0"/>
                  </a:moveTo>
                  <a:cubicBezTo>
                    <a:pt x="127" y="0"/>
                    <a:pt x="1" y="95"/>
                    <a:pt x="1" y="222"/>
                  </a:cubicBezTo>
                  <a:lnTo>
                    <a:pt x="1" y="1045"/>
                  </a:lnTo>
                  <a:cubicBezTo>
                    <a:pt x="1" y="1869"/>
                    <a:pt x="159" y="2660"/>
                    <a:pt x="507" y="3420"/>
                  </a:cubicBezTo>
                  <a:lnTo>
                    <a:pt x="1362" y="5257"/>
                  </a:lnTo>
                  <a:cubicBezTo>
                    <a:pt x="1869" y="6397"/>
                    <a:pt x="1996" y="7759"/>
                    <a:pt x="1711" y="8962"/>
                  </a:cubicBezTo>
                  <a:lnTo>
                    <a:pt x="1267" y="10863"/>
                  </a:lnTo>
                  <a:cubicBezTo>
                    <a:pt x="1109" y="11496"/>
                    <a:pt x="1521" y="12098"/>
                    <a:pt x="2091" y="12256"/>
                  </a:cubicBezTo>
                  <a:cubicBezTo>
                    <a:pt x="2183" y="12280"/>
                    <a:pt x="2277" y="12292"/>
                    <a:pt x="2369" y="12292"/>
                  </a:cubicBezTo>
                  <a:cubicBezTo>
                    <a:pt x="2876" y="12292"/>
                    <a:pt x="3350" y="11942"/>
                    <a:pt x="3484" y="11433"/>
                  </a:cubicBezTo>
                  <a:lnTo>
                    <a:pt x="3928" y="9532"/>
                  </a:lnTo>
                  <a:cubicBezTo>
                    <a:pt x="4371" y="7917"/>
                    <a:pt x="4213" y="6081"/>
                    <a:pt x="3453" y="4434"/>
                  </a:cubicBezTo>
                  <a:lnTo>
                    <a:pt x="2851" y="3104"/>
                  </a:lnTo>
                  <a:cubicBezTo>
                    <a:pt x="2756" y="2787"/>
                    <a:pt x="2819" y="2470"/>
                    <a:pt x="3041" y="2249"/>
                  </a:cubicBezTo>
                  <a:lnTo>
                    <a:pt x="3706" y="1742"/>
                  </a:lnTo>
                  <a:cubicBezTo>
                    <a:pt x="3769" y="1647"/>
                    <a:pt x="3833" y="1584"/>
                    <a:pt x="3833" y="1457"/>
                  </a:cubicBezTo>
                  <a:cubicBezTo>
                    <a:pt x="3833" y="1267"/>
                    <a:pt x="3706" y="1045"/>
                    <a:pt x="3484" y="1045"/>
                  </a:cubicBezTo>
                  <a:lnTo>
                    <a:pt x="2407" y="1045"/>
                  </a:lnTo>
                  <a:cubicBezTo>
                    <a:pt x="2344" y="1045"/>
                    <a:pt x="2312" y="1014"/>
                    <a:pt x="2312" y="950"/>
                  </a:cubicBezTo>
                  <a:lnTo>
                    <a:pt x="2312" y="222"/>
                  </a:lnTo>
                  <a:cubicBezTo>
                    <a:pt x="2312" y="95"/>
                    <a:pt x="2186" y="0"/>
                    <a:pt x="2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7934475" y="2526125"/>
              <a:ext cx="85525" cy="269275"/>
            </a:xfrm>
            <a:custGeom>
              <a:rect b="b" l="l" r="r" t="t"/>
              <a:pathLst>
                <a:path extrusionOk="0" h="10771" w="3421">
                  <a:moveTo>
                    <a:pt x="982" y="1"/>
                  </a:moveTo>
                  <a:lnTo>
                    <a:pt x="1" y="2376"/>
                  </a:lnTo>
                  <a:lnTo>
                    <a:pt x="159" y="3199"/>
                  </a:lnTo>
                  <a:lnTo>
                    <a:pt x="412" y="3738"/>
                  </a:lnTo>
                  <a:cubicBezTo>
                    <a:pt x="919" y="4878"/>
                    <a:pt x="1046" y="6208"/>
                    <a:pt x="761" y="7443"/>
                  </a:cubicBezTo>
                  <a:lnTo>
                    <a:pt x="317" y="9343"/>
                  </a:lnTo>
                  <a:cubicBezTo>
                    <a:pt x="159" y="9977"/>
                    <a:pt x="571" y="10578"/>
                    <a:pt x="1141" y="10737"/>
                  </a:cubicBezTo>
                  <a:cubicBezTo>
                    <a:pt x="1234" y="10760"/>
                    <a:pt x="1326" y="10771"/>
                    <a:pt x="1416" y="10771"/>
                  </a:cubicBezTo>
                  <a:cubicBezTo>
                    <a:pt x="1941" y="10771"/>
                    <a:pt x="2399" y="10400"/>
                    <a:pt x="2534" y="9913"/>
                  </a:cubicBezTo>
                  <a:lnTo>
                    <a:pt x="2978" y="8013"/>
                  </a:lnTo>
                  <a:cubicBezTo>
                    <a:pt x="3421" y="6271"/>
                    <a:pt x="3263" y="4435"/>
                    <a:pt x="2503" y="2788"/>
                  </a:cubicBezTo>
                  <a:lnTo>
                    <a:pt x="1901" y="1458"/>
                  </a:lnTo>
                  <a:cubicBezTo>
                    <a:pt x="1806" y="1141"/>
                    <a:pt x="1869" y="824"/>
                    <a:pt x="2091" y="603"/>
                  </a:cubicBezTo>
                  <a:lnTo>
                    <a:pt x="2408" y="34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7957450" y="2528000"/>
              <a:ext cx="62550" cy="267400"/>
            </a:xfrm>
            <a:custGeom>
              <a:rect b="b" l="l" r="r" t="t"/>
              <a:pathLst>
                <a:path extrusionOk="0" h="10696" w="2502">
                  <a:moveTo>
                    <a:pt x="1184" y="0"/>
                  </a:moveTo>
                  <a:cubicBezTo>
                    <a:pt x="1104" y="0"/>
                    <a:pt x="1023" y="12"/>
                    <a:pt x="982" y="53"/>
                  </a:cubicBezTo>
                  <a:lnTo>
                    <a:pt x="348" y="559"/>
                  </a:lnTo>
                  <a:cubicBezTo>
                    <a:pt x="63" y="749"/>
                    <a:pt x="0" y="1129"/>
                    <a:pt x="158" y="1446"/>
                  </a:cubicBezTo>
                  <a:lnTo>
                    <a:pt x="760" y="2744"/>
                  </a:lnTo>
                  <a:cubicBezTo>
                    <a:pt x="1457" y="4360"/>
                    <a:pt x="1615" y="6196"/>
                    <a:pt x="1235" y="7938"/>
                  </a:cubicBezTo>
                  <a:lnTo>
                    <a:pt x="792" y="9838"/>
                  </a:lnTo>
                  <a:cubicBezTo>
                    <a:pt x="697" y="10187"/>
                    <a:pt x="443" y="10503"/>
                    <a:pt x="127" y="10630"/>
                  </a:cubicBezTo>
                  <a:cubicBezTo>
                    <a:pt x="158" y="10662"/>
                    <a:pt x="222" y="10662"/>
                    <a:pt x="285" y="10662"/>
                  </a:cubicBezTo>
                  <a:cubicBezTo>
                    <a:pt x="378" y="10685"/>
                    <a:pt x="470" y="10696"/>
                    <a:pt x="559" y="10696"/>
                  </a:cubicBezTo>
                  <a:cubicBezTo>
                    <a:pt x="1077" y="10696"/>
                    <a:pt x="1512" y="10325"/>
                    <a:pt x="1647" y="9838"/>
                  </a:cubicBezTo>
                  <a:lnTo>
                    <a:pt x="2090" y="7938"/>
                  </a:lnTo>
                  <a:cubicBezTo>
                    <a:pt x="2502" y="6196"/>
                    <a:pt x="2344" y="4360"/>
                    <a:pt x="1584" y="2713"/>
                  </a:cubicBezTo>
                  <a:lnTo>
                    <a:pt x="982" y="1383"/>
                  </a:lnTo>
                  <a:cubicBezTo>
                    <a:pt x="887" y="1066"/>
                    <a:pt x="950" y="749"/>
                    <a:pt x="1172" y="528"/>
                  </a:cubicBezTo>
                  <a:lnTo>
                    <a:pt x="1489" y="274"/>
                  </a:lnTo>
                  <a:lnTo>
                    <a:pt x="1394" y="21"/>
                  </a:lnTo>
                  <a:cubicBezTo>
                    <a:pt x="1394" y="21"/>
                    <a:pt x="1290" y="0"/>
                    <a:pt x="1184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7910725" y="2487350"/>
              <a:ext cx="97400" cy="118775"/>
            </a:xfrm>
            <a:custGeom>
              <a:rect b="b" l="l" r="r" t="t"/>
              <a:pathLst>
                <a:path extrusionOk="0" h="4751" w="3896">
                  <a:moveTo>
                    <a:pt x="254" y="0"/>
                  </a:moveTo>
                  <a:cubicBezTo>
                    <a:pt x="127" y="0"/>
                    <a:pt x="1" y="127"/>
                    <a:pt x="1" y="253"/>
                  </a:cubicBezTo>
                  <a:lnTo>
                    <a:pt x="1" y="1077"/>
                  </a:lnTo>
                  <a:cubicBezTo>
                    <a:pt x="1" y="1900"/>
                    <a:pt x="222" y="2692"/>
                    <a:pt x="539" y="3452"/>
                  </a:cubicBezTo>
                  <a:lnTo>
                    <a:pt x="1109" y="4750"/>
                  </a:lnTo>
                  <a:lnTo>
                    <a:pt x="1426" y="3325"/>
                  </a:lnTo>
                  <a:cubicBezTo>
                    <a:pt x="1647" y="2534"/>
                    <a:pt x="2344" y="1964"/>
                    <a:pt x="3168" y="1964"/>
                  </a:cubicBezTo>
                  <a:lnTo>
                    <a:pt x="3421" y="1964"/>
                  </a:lnTo>
                  <a:lnTo>
                    <a:pt x="3738" y="1679"/>
                  </a:lnTo>
                  <a:cubicBezTo>
                    <a:pt x="3801" y="1584"/>
                    <a:pt x="3896" y="1520"/>
                    <a:pt x="3864" y="1489"/>
                  </a:cubicBezTo>
                  <a:cubicBezTo>
                    <a:pt x="3864" y="1235"/>
                    <a:pt x="3706" y="1077"/>
                    <a:pt x="3484" y="1077"/>
                  </a:cubicBezTo>
                  <a:lnTo>
                    <a:pt x="2439" y="1077"/>
                  </a:lnTo>
                  <a:cubicBezTo>
                    <a:pt x="2344" y="1077"/>
                    <a:pt x="2312" y="1045"/>
                    <a:pt x="2312" y="950"/>
                  </a:cubicBezTo>
                  <a:lnTo>
                    <a:pt x="2312" y="253"/>
                  </a:lnTo>
                  <a:cubicBezTo>
                    <a:pt x="2312" y="127"/>
                    <a:pt x="2186" y="0"/>
                    <a:pt x="2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7947150" y="2486550"/>
              <a:ext cx="25350" cy="26950"/>
            </a:xfrm>
            <a:custGeom>
              <a:rect b="b" l="l" r="r" t="t"/>
              <a:pathLst>
                <a:path extrusionOk="0" h="1078" w="1014">
                  <a:moveTo>
                    <a:pt x="32" y="0"/>
                  </a:moveTo>
                  <a:lnTo>
                    <a:pt x="32" y="919"/>
                  </a:lnTo>
                  <a:cubicBezTo>
                    <a:pt x="0" y="982"/>
                    <a:pt x="95" y="1077"/>
                    <a:pt x="127" y="1077"/>
                  </a:cubicBezTo>
                  <a:lnTo>
                    <a:pt x="1014" y="1077"/>
                  </a:lnTo>
                  <a:cubicBezTo>
                    <a:pt x="919" y="1077"/>
                    <a:pt x="887" y="1046"/>
                    <a:pt x="887" y="951"/>
                  </a:cubicBezTo>
                  <a:lnTo>
                    <a:pt x="887" y="222"/>
                  </a:lnTo>
                  <a:cubicBezTo>
                    <a:pt x="887" y="127"/>
                    <a:pt x="76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7964575" y="2513475"/>
              <a:ext cx="43550" cy="31675"/>
            </a:xfrm>
            <a:custGeom>
              <a:rect b="b" l="l" r="r" t="t"/>
              <a:pathLst>
                <a:path extrusionOk="0" h="1267" w="1742">
                  <a:moveTo>
                    <a:pt x="507" y="0"/>
                  </a:moveTo>
                  <a:cubicBezTo>
                    <a:pt x="697" y="0"/>
                    <a:pt x="855" y="159"/>
                    <a:pt x="855" y="380"/>
                  </a:cubicBezTo>
                  <a:cubicBezTo>
                    <a:pt x="855" y="507"/>
                    <a:pt x="792" y="602"/>
                    <a:pt x="697" y="665"/>
                  </a:cubicBezTo>
                  <a:lnTo>
                    <a:pt x="63" y="1172"/>
                  </a:lnTo>
                  <a:cubicBezTo>
                    <a:pt x="32" y="1235"/>
                    <a:pt x="0" y="1235"/>
                    <a:pt x="0" y="1267"/>
                  </a:cubicBezTo>
                  <a:cubicBezTo>
                    <a:pt x="253" y="1077"/>
                    <a:pt x="633" y="950"/>
                    <a:pt x="1014" y="950"/>
                  </a:cubicBezTo>
                  <a:lnTo>
                    <a:pt x="1267" y="950"/>
                  </a:lnTo>
                  <a:lnTo>
                    <a:pt x="1584" y="665"/>
                  </a:lnTo>
                  <a:cubicBezTo>
                    <a:pt x="1647" y="602"/>
                    <a:pt x="1742" y="507"/>
                    <a:pt x="1742" y="380"/>
                  </a:cubicBezTo>
                  <a:cubicBezTo>
                    <a:pt x="1742" y="159"/>
                    <a:pt x="1584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6143191" y="1871150"/>
            <a:ext cx="386818" cy="540017"/>
            <a:chOff x="3930575" y="1867738"/>
            <a:chExt cx="361850" cy="506725"/>
          </a:xfrm>
        </p:grpSpPr>
        <p:sp>
          <p:nvSpPr>
            <p:cNvPr id="1037" name="Google Shape;1037;p47"/>
            <p:cNvSpPr/>
            <p:nvPr/>
          </p:nvSpPr>
          <p:spPr>
            <a:xfrm>
              <a:off x="4050925" y="1988863"/>
              <a:ext cx="85525" cy="247825"/>
            </a:xfrm>
            <a:custGeom>
              <a:rect b="b" l="l" r="r" t="t"/>
              <a:pathLst>
                <a:path extrusionOk="0" h="9913" w="3421">
                  <a:moveTo>
                    <a:pt x="507" y="0"/>
                  </a:moveTo>
                  <a:lnTo>
                    <a:pt x="507" y="2059"/>
                  </a:lnTo>
                  <a:cubicBezTo>
                    <a:pt x="507" y="2756"/>
                    <a:pt x="444" y="3421"/>
                    <a:pt x="285" y="4054"/>
                  </a:cubicBezTo>
                  <a:cubicBezTo>
                    <a:pt x="127" y="4687"/>
                    <a:pt x="0" y="5479"/>
                    <a:pt x="0" y="6303"/>
                  </a:cubicBezTo>
                  <a:cubicBezTo>
                    <a:pt x="0" y="7126"/>
                    <a:pt x="127" y="7918"/>
                    <a:pt x="285" y="8583"/>
                  </a:cubicBezTo>
                  <a:cubicBezTo>
                    <a:pt x="349" y="8931"/>
                    <a:pt x="444" y="9311"/>
                    <a:pt x="475" y="9723"/>
                  </a:cubicBezTo>
                  <a:cubicBezTo>
                    <a:pt x="475" y="9786"/>
                    <a:pt x="634" y="9913"/>
                    <a:pt x="634" y="9913"/>
                  </a:cubicBezTo>
                  <a:lnTo>
                    <a:pt x="2819" y="9913"/>
                  </a:lnTo>
                  <a:cubicBezTo>
                    <a:pt x="2819" y="9913"/>
                    <a:pt x="2946" y="9786"/>
                    <a:pt x="2946" y="9723"/>
                  </a:cubicBezTo>
                  <a:cubicBezTo>
                    <a:pt x="2977" y="9311"/>
                    <a:pt x="3041" y="8963"/>
                    <a:pt x="3136" y="8583"/>
                  </a:cubicBezTo>
                  <a:cubicBezTo>
                    <a:pt x="3294" y="7949"/>
                    <a:pt x="3421" y="7158"/>
                    <a:pt x="3421" y="6303"/>
                  </a:cubicBezTo>
                  <a:cubicBezTo>
                    <a:pt x="3421" y="5479"/>
                    <a:pt x="3294" y="4687"/>
                    <a:pt x="3136" y="4054"/>
                  </a:cubicBezTo>
                  <a:cubicBezTo>
                    <a:pt x="2977" y="3421"/>
                    <a:pt x="2882" y="2756"/>
                    <a:pt x="2882" y="2059"/>
                  </a:cubicBezTo>
                  <a:lnTo>
                    <a:pt x="2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092875" y="1988863"/>
              <a:ext cx="43575" cy="247825"/>
            </a:xfrm>
            <a:custGeom>
              <a:rect b="b" l="l" r="r" t="t"/>
              <a:pathLst>
                <a:path extrusionOk="0" h="9913" w="1743">
                  <a:moveTo>
                    <a:pt x="1" y="0"/>
                  </a:moveTo>
                  <a:lnTo>
                    <a:pt x="1" y="887"/>
                  </a:lnTo>
                  <a:cubicBezTo>
                    <a:pt x="1" y="1552"/>
                    <a:pt x="64" y="2249"/>
                    <a:pt x="223" y="2851"/>
                  </a:cubicBezTo>
                  <a:cubicBezTo>
                    <a:pt x="381" y="3484"/>
                    <a:pt x="508" y="4276"/>
                    <a:pt x="508" y="5131"/>
                  </a:cubicBezTo>
                  <a:cubicBezTo>
                    <a:pt x="508" y="5954"/>
                    <a:pt x="381" y="6746"/>
                    <a:pt x="223" y="7379"/>
                  </a:cubicBezTo>
                  <a:cubicBezTo>
                    <a:pt x="96" y="8013"/>
                    <a:pt x="33" y="8646"/>
                    <a:pt x="33" y="9311"/>
                  </a:cubicBezTo>
                  <a:lnTo>
                    <a:pt x="33" y="9913"/>
                  </a:lnTo>
                  <a:lnTo>
                    <a:pt x="1141" y="9913"/>
                  </a:lnTo>
                  <a:cubicBezTo>
                    <a:pt x="1141" y="9913"/>
                    <a:pt x="1268" y="9786"/>
                    <a:pt x="1268" y="9723"/>
                  </a:cubicBezTo>
                  <a:cubicBezTo>
                    <a:pt x="1299" y="9311"/>
                    <a:pt x="1363" y="8963"/>
                    <a:pt x="1458" y="8583"/>
                  </a:cubicBezTo>
                  <a:cubicBezTo>
                    <a:pt x="1616" y="7949"/>
                    <a:pt x="1743" y="7158"/>
                    <a:pt x="1743" y="6303"/>
                  </a:cubicBezTo>
                  <a:cubicBezTo>
                    <a:pt x="1743" y="5479"/>
                    <a:pt x="1616" y="4687"/>
                    <a:pt x="1458" y="4054"/>
                  </a:cubicBezTo>
                  <a:cubicBezTo>
                    <a:pt x="1299" y="3421"/>
                    <a:pt x="1204" y="2756"/>
                    <a:pt x="1204" y="2059"/>
                  </a:cubicBezTo>
                  <a:lnTo>
                    <a:pt x="1204" y="0"/>
                  </a:ln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3979675" y="1899388"/>
              <a:ext cx="58600" cy="58625"/>
            </a:xfrm>
            <a:custGeom>
              <a:rect b="b" l="l" r="r" t="t"/>
              <a:pathLst>
                <a:path extrusionOk="0" h="2345" w="2344">
                  <a:moveTo>
                    <a:pt x="0" y="1"/>
                  </a:moveTo>
                  <a:lnTo>
                    <a:pt x="0" y="2344"/>
                  </a:lnTo>
                  <a:lnTo>
                    <a:pt x="2344" y="2344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3980450" y="1899388"/>
              <a:ext cx="58625" cy="58625"/>
            </a:xfrm>
            <a:custGeom>
              <a:rect b="b" l="l" r="r" t="t"/>
              <a:pathLst>
                <a:path extrusionOk="0" h="2345" w="2345">
                  <a:moveTo>
                    <a:pt x="1236" y="1"/>
                  </a:moveTo>
                  <a:lnTo>
                    <a:pt x="1236" y="1268"/>
                  </a:lnTo>
                  <a:cubicBezTo>
                    <a:pt x="1236" y="1489"/>
                    <a:pt x="1046" y="1711"/>
                    <a:pt x="793" y="1711"/>
                  </a:cubicBezTo>
                  <a:lnTo>
                    <a:pt x="1" y="1711"/>
                  </a:lnTo>
                  <a:lnTo>
                    <a:pt x="1" y="2344"/>
                  </a:lnTo>
                  <a:lnTo>
                    <a:pt x="2344" y="2344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3930575" y="1887513"/>
              <a:ext cx="61000" cy="82375"/>
            </a:xfrm>
            <a:custGeom>
              <a:rect b="b" l="l" r="r" t="t"/>
              <a:pathLst>
                <a:path extrusionOk="0" h="3295" w="244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lnTo>
                    <a:pt x="1" y="2978"/>
                  </a:lnTo>
                  <a:cubicBezTo>
                    <a:pt x="1" y="3136"/>
                    <a:pt x="159" y="3294"/>
                    <a:pt x="317" y="3294"/>
                  </a:cubicBezTo>
                  <a:lnTo>
                    <a:pt x="1458" y="3294"/>
                  </a:lnTo>
                  <a:cubicBezTo>
                    <a:pt x="1806" y="3294"/>
                    <a:pt x="2123" y="3073"/>
                    <a:pt x="2281" y="2851"/>
                  </a:cubicBezTo>
                  <a:lnTo>
                    <a:pt x="2154" y="2503"/>
                  </a:lnTo>
                  <a:lnTo>
                    <a:pt x="2439" y="2186"/>
                  </a:lnTo>
                  <a:lnTo>
                    <a:pt x="2439" y="983"/>
                  </a:lnTo>
                  <a:cubicBezTo>
                    <a:pt x="2439" y="444"/>
                    <a:pt x="1996" y="1"/>
                    <a:pt x="1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3930575" y="1887513"/>
              <a:ext cx="61000" cy="82375"/>
            </a:xfrm>
            <a:custGeom>
              <a:rect b="b" l="l" r="r" t="t"/>
              <a:pathLst>
                <a:path extrusionOk="0" h="3295" w="2440">
                  <a:moveTo>
                    <a:pt x="1489" y="1"/>
                  </a:moveTo>
                  <a:lnTo>
                    <a:pt x="1489" y="128"/>
                  </a:lnTo>
                  <a:lnTo>
                    <a:pt x="1489" y="1933"/>
                  </a:lnTo>
                  <a:cubicBezTo>
                    <a:pt x="1489" y="2218"/>
                    <a:pt x="1299" y="2408"/>
                    <a:pt x="1014" y="2408"/>
                  </a:cubicBezTo>
                  <a:lnTo>
                    <a:pt x="1" y="2408"/>
                  </a:lnTo>
                  <a:lnTo>
                    <a:pt x="1" y="2978"/>
                  </a:lnTo>
                  <a:cubicBezTo>
                    <a:pt x="1" y="3136"/>
                    <a:pt x="159" y="3294"/>
                    <a:pt x="317" y="3294"/>
                  </a:cubicBezTo>
                  <a:lnTo>
                    <a:pt x="1458" y="3294"/>
                  </a:lnTo>
                  <a:cubicBezTo>
                    <a:pt x="1996" y="3294"/>
                    <a:pt x="2439" y="2851"/>
                    <a:pt x="2439" y="2281"/>
                  </a:cubicBezTo>
                  <a:lnTo>
                    <a:pt x="2439" y="983"/>
                  </a:lnTo>
                  <a:cubicBezTo>
                    <a:pt x="2439" y="444"/>
                    <a:pt x="1996" y="1"/>
                    <a:pt x="1489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026375" y="1867738"/>
              <a:ext cx="265250" cy="135400"/>
            </a:xfrm>
            <a:custGeom>
              <a:rect b="b" l="l" r="r" t="t"/>
              <a:pathLst>
                <a:path extrusionOk="0" h="5416" w="10610">
                  <a:moveTo>
                    <a:pt x="476" y="0"/>
                  </a:moveTo>
                  <a:cubicBezTo>
                    <a:pt x="191" y="0"/>
                    <a:pt x="1" y="190"/>
                    <a:pt x="1" y="475"/>
                  </a:cubicBezTo>
                  <a:lnTo>
                    <a:pt x="1" y="4940"/>
                  </a:lnTo>
                  <a:cubicBezTo>
                    <a:pt x="1" y="5225"/>
                    <a:pt x="191" y="5415"/>
                    <a:pt x="476" y="5415"/>
                  </a:cubicBezTo>
                  <a:lnTo>
                    <a:pt x="5036" y="5415"/>
                  </a:lnTo>
                  <a:cubicBezTo>
                    <a:pt x="5289" y="5415"/>
                    <a:pt x="5511" y="5225"/>
                    <a:pt x="5511" y="4940"/>
                  </a:cubicBezTo>
                  <a:lnTo>
                    <a:pt x="5511" y="2597"/>
                  </a:lnTo>
                  <a:cubicBezTo>
                    <a:pt x="5511" y="2280"/>
                    <a:pt x="5764" y="2027"/>
                    <a:pt x="6081" y="2027"/>
                  </a:cubicBezTo>
                  <a:lnTo>
                    <a:pt x="6810" y="2027"/>
                  </a:lnTo>
                  <a:cubicBezTo>
                    <a:pt x="8108" y="2027"/>
                    <a:pt x="9216" y="2882"/>
                    <a:pt x="9628" y="4085"/>
                  </a:cubicBezTo>
                  <a:cubicBezTo>
                    <a:pt x="9660" y="4149"/>
                    <a:pt x="9723" y="4244"/>
                    <a:pt x="9818" y="4244"/>
                  </a:cubicBezTo>
                  <a:lnTo>
                    <a:pt x="10420" y="4244"/>
                  </a:lnTo>
                  <a:cubicBezTo>
                    <a:pt x="10515" y="4244"/>
                    <a:pt x="10610" y="4149"/>
                    <a:pt x="10610" y="4022"/>
                  </a:cubicBezTo>
                  <a:lnTo>
                    <a:pt x="10610" y="3769"/>
                  </a:lnTo>
                  <a:cubicBezTo>
                    <a:pt x="10610" y="1710"/>
                    <a:pt x="8931" y="0"/>
                    <a:pt x="6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4026375" y="1895438"/>
              <a:ext cx="209850" cy="106900"/>
            </a:xfrm>
            <a:custGeom>
              <a:rect b="b" l="l" r="r" t="t"/>
              <a:pathLst>
                <a:path extrusionOk="0" h="4276" w="8394">
                  <a:moveTo>
                    <a:pt x="5226" y="1"/>
                  </a:moveTo>
                  <a:cubicBezTo>
                    <a:pt x="4909" y="1"/>
                    <a:pt x="4624" y="286"/>
                    <a:pt x="4624" y="602"/>
                  </a:cubicBezTo>
                  <a:lnTo>
                    <a:pt x="4624" y="2914"/>
                  </a:lnTo>
                  <a:cubicBezTo>
                    <a:pt x="4624" y="3199"/>
                    <a:pt x="4434" y="3389"/>
                    <a:pt x="4149" y="3389"/>
                  </a:cubicBezTo>
                  <a:lnTo>
                    <a:pt x="1" y="3389"/>
                  </a:lnTo>
                  <a:lnTo>
                    <a:pt x="1" y="3801"/>
                  </a:lnTo>
                  <a:cubicBezTo>
                    <a:pt x="1" y="4086"/>
                    <a:pt x="191" y="4276"/>
                    <a:pt x="476" y="4276"/>
                  </a:cubicBezTo>
                  <a:lnTo>
                    <a:pt x="5036" y="4276"/>
                  </a:lnTo>
                  <a:cubicBezTo>
                    <a:pt x="5289" y="4276"/>
                    <a:pt x="5511" y="4086"/>
                    <a:pt x="5511" y="3801"/>
                  </a:cubicBezTo>
                  <a:lnTo>
                    <a:pt x="5511" y="1457"/>
                  </a:lnTo>
                  <a:cubicBezTo>
                    <a:pt x="5511" y="1141"/>
                    <a:pt x="5764" y="856"/>
                    <a:pt x="6081" y="856"/>
                  </a:cubicBezTo>
                  <a:lnTo>
                    <a:pt x="6810" y="856"/>
                  </a:lnTo>
                  <a:cubicBezTo>
                    <a:pt x="7411" y="856"/>
                    <a:pt x="7950" y="1014"/>
                    <a:pt x="8393" y="1331"/>
                  </a:cubicBezTo>
                  <a:cubicBezTo>
                    <a:pt x="7886" y="539"/>
                    <a:pt x="6968" y="1"/>
                    <a:pt x="5923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4252025" y="1883563"/>
              <a:ext cx="40400" cy="88700"/>
            </a:xfrm>
            <a:custGeom>
              <a:rect b="b" l="l" r="r" t="t"/>
              <a:pathLst>
                <a:path extrusionOk="0" h="3548" w="1616">
                  <a:moveTo>
                    <a:pt x="0" y="0"/>
                  </a:moveTo>
                  <a:cubicBezTo>
                    <a:pt x="444" y="602"/>
                    <a:pt x="697" y="1331"/>
                    <a:pt x="697" y="2186"/>
                  </a:cubicBezTo>
                  <a:lnTo>
                    <a:pt x="697" y="2439"/>
                  </a:lnTo>
                  <a:cubicBezTo>
                    <a:pt x="697" y="2566"/>
                    <a:pt x="634" y="2661"/>
                    <a:pt x="507" y="2661"/>
                  </a:cubicBezTo>
                  <a:lnTo>
                    <a:pt x="285" y="2661"/>
                  </a:lnTo>
                  <a:cubicBezTo>
                    <a:pt x="444" y="2882"/>
                    <a:pt x="539" y="3136"/>
                    <a:pt x="634" y="3389"/>
                  </a:cubicBezTo>
                  <a:cubicBezTo>
                    <a:pt x="665" y="3484"/>
                    <a:pt x="760" y="3547"/>
                    <a:pt x="824" y="3547"/>
                  </a:cubicBezTo>
                  <a:lnTo>
                    <a:pt x="1426" y="3547"/>
                  </a:lnTo>
                  <a:cubicBezTo>
                    <a:pt x="1552" y="3547"/>
                    <a:pt x="1616" y="3484"/>
                    <a:pt x="1616" y="3357"/>
                  </a:cubicBezTo>
                  <a:lnTo>
                    <a:pt x="1616" y="3072"/>
                  </a:lnTo>
                  <a:cubicBezTo>
                    <a:pt x="1552" y="1806"/>
                    <a:pt x="950" y="697"/>
                    <a:pt x="0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054875" y="1904938"/>
              <a:ext cx="75250" cy="45950"/>
            </a:xfrm>
            <a:custGeom>
              <a:rect b="b" l="l" r="r" t="t"/>
              <a:pathLst>
                <a:path extrusionOk="0" h="1838" w="3010">
                  <a:moveTo>
                    <a:pt x="1521" y="602"/>
                  </a:moveTo>
                  <a:cubicBezTo>
                    <a:pt x="2091" y="602"/>
                    <a:pt x="2408" y="856"/>
                    <a:pt x="2408" y="919"/>
                  </a:cubicBezTo>
                  <a:cubicBezTo>
                    <a:pt x="2408" y="1014"/>
                    <a:pt x="2091" y="1236"/>
                    <a:pt x="1521" y="1236"/>
                  </a:cubicBezTo>
                  <a:cubicBezTo>
                    <a:pt x="919" y="1236"/>
                    <a:pt x="603" y="1014"/>
                    <a:pt x="603" y="919"/>
                  </a:cubicBezTo>
                  <a:cubicBezTo>
                    <a:pt x="603" y="856"/>
                    <a:pt x="919" y="602"/>
                    <a:pt x="1521" y="602"/>
                  </a:cubicBezTo>
                  <a:close/>
                  <a:moveTo>
                    <a:pt x="1521" y="1"/>
                  </a:moveTo>
                  <a:cubicBezTo>
                    <a:pt x="666" y="1"/>
                    <a:pt x="1" y="412"/>
                    <a:pt x="1" y="919"/>
                  </a:cubicBezTo>
                  <a:cubicBezTo>
                    <a:pt x="1" y="1426"/>
                    <a:pt x="634" y="1837"/>
                    <a:pt x="1521" y="1837"/>
                  </a:cubicBezTo>
                  <a:cubicBezTo>
                    <a:pt x="2376" y="1837"/>
                    <a:pt x="3009" y="1489"/>
                    <a:pt x="3009" y="919"/>
                  </a:cubicBezTo>
                  <a:cubicBezTo>
                    <a:pt x="3009" y="412"/>
                    <a:pt x="2344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4051725" y="2231913"/>
              <a:ext cx="83950" cy="142550"/>
            </a:xfrm>
            <a:custGeom>
              <a:rect b="b" l="l" r="r" t="t"/>
              <a:pathLst>
                <a:path extrusionOk="0" h="5702" w="3358">
                  <a:moveTo>
                    <a:pt x="443" y="1"/>
                  </a:moveTo>
                  <a:cubicBezTo>
                    <a:pt x="475" y="286"/>
                    <a:pt x="475" y="539"/>
                    <a:pt x="475" y="824"/>
                  </a:cubicBezTo>
                  <a:lnTo>
                    <a:pt x="475" y="2408"/>
                  </a:lnTo>
                  <a:cubicBezTo>
                    <a:pt x="475" y="3073"/>
                    <a:pt x="412" y="3706"/>
                    <a:pt x="253" y="4403"/>
                  </a:cubicBezTo>
                  <a:lnTo>
                    <a:pt x="95" y="5068"/>
                  </a:lnTo>
                  <a:cubicBezTo>
                    <a:pt x="0" y="5385"/>
                    <a:pt x="253" y="5701"/>
                    <a:pt x="570" y="5701"/>
                  </a:cubicBezTo>
                  <a:lnTo>
                    <a:pt x="2819" y="5701"/>
                  </a:lnTo>
                  <a:cubicBezTo>
                    <a:pt x="3135" y="5701"/>
                    <a:pt x="3357" y="5385"/>
                    <a:pt x="3294" y="5068"/>
                  </a:cubicBezTo>
                  <a:lnTo>
                    <a:pt x="3135" y="4403"/>
                  </a:lnTo>
                  <a:cubicBezTo>
                    <a:pt x="2977" y="3769"/>
                    <a:pt x="2882" y="3073"/>
                    <a:pt x="2882" y="2408"/>
                  </a:cubicBezTo>
                  <a:lnTo>
                    <a:pt x="2882" y="824"/>
                  </a:lnTo>
                  <a:cubicBezTo>
                    <a:pt x="2850" y="539"/>
                    <a:pt x="2914" y="286"/>
                    <a:pt x="2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4051725" y="2231138"/>
              <a:ext cx="84725" cy="142525"/>
            </a:xfrm>
            <a:custGeom>
              <a:rect b="b" l="l" r="r" t="t"/>
              <a:pathLst>
                <a:path extrusionOk="0" h="5701" w="3389">
                  <a:moveTo>
                    <a:pt x="1679" y="0"/>
                  </a:moveTo>
                  <a:lnTo>
                    <a:pt x="1679" y="1172"/>
                  </a:lnTo>
                  <a:cubicBezTo>
                    <a:pt x="1679" y="1837"/>
                    <a:pt x="1742" y="2470"/>
                    <a:pt x="1900" y="3167"/>
                  </a:cubicBezTo>
                  <a:lnTo>
                    <a:pt x="2059" y="3832"/>
                  </a:lnTo>
                  <a:cubicBezTo>
                    <a:pt x="2154" y="4149"/>
                    <a:pt x="1900" y="4465"/>
                    <a:pt x="1584" y="4465"/>
                  </a:cubicBezTo>
                  <a:lnTo>
                    <a:pt x="253" y="4465"/>
                  </a:lnTo>
                  <a:lnTo>
                    <a:pt x="95" y="5067"/>
                  </a:lnTo>
                  <a:cubicBezTo>
                    <a:pt x="0" y="5384"/>
                    <a:pt x="253" y="5701"/>
                    <a:pt x="570" y="5701"/>
                  </a:cubicBezTo>
                  <a:lnTo>
                    <a:pt x="2819" y="5701"/>
                  </a:lnTo>
                  <a:cubicBezTo>
                    <a:pt x="3135" y="5701"/>
                    <a:pt x="3389" y="5384"/>
                    <a:pt x="3294" y="5067"/>
                  </a:cubicBezTo>
                  <a:lnTo>
                    <a:pt x="3135" y="4370"/>
                  </a:lnTo>
                  <a:cubicBezTo>
                    <a:pt x="2977" y="3737"/>
                    <a:pt x="2914" y="3072"/>
                    <a:pt x="2914" y="2407"/>
                  </a:cubicBezTo>
                  <a:lnTo>
                    <a:pt x="2914" y="824"/>
                  </a:lnTo>
                  <a:cubicBezTo>
                    <a:pt x="2914" y="539"/>
                    <a:pt x="2914" y="253"/>
                    <a:pt x="2945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8"/>
          <p:cNvSpPr txBox="1"/>
          <p:nvPr>
            <p:ph idx="3" type="subTitle"/>
          </p:nvPr>
        </p:nvSpPr>
        <p:spPr>
          <a:xfrm>
            <a:off x="1363800" y="2844613"/>
            <a:ext cx="2887200" cy="1015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the association between two categorical variables.</a:t>
            </a:r>
            <a:endParaRPr/>
          </a:p>
        </p:txBody>
      </p:sp>
      <p:sp>
        <p:nvSpPr>
          <p:cNvPr id="1054" name="Google Shape;1054;p48"/>
          <p:cNvSpPr txBox="1"/>
          <p:nvPr>
            <p:ph idx="1" type="subTitle"/>
          </p:nvPr>
        </p:nvSpPr>
        <p:spPr>
          <a:xfrm>
            <a:off x="1777825" y="2506225"/>
            <a:ext cx="21375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</a:t>
            </a:r>
            <a:endParaRPr/>
          </a:p>
        </p:txBody>
      </p:sp>
      <p:sp>
        <p:nvSpPr>
          <p:cNvPr id="1055" name="Google Shape;1055;p48"/>
          <p:cNvSpPr txBox="1"/>
          <p:nvPr>
            <p:ph idx="2" type="subTitle"/>
          </p:nvPr>
        </p:nvSpPr>
        <p:spPr>
          <a:xfrm>
            <a:off x="4893000" y="2506213"/>
            <a:ext cx="28872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F-statistic</a:t>
            </a:r>
            <a:endParaRPr/>
          </a:p>
        </p:txBody>
      </p:sp>
      <p:sp>
        <p:nvSpPr>
          <p:cNvPr id="1056" name="Google Shape;1056;p48"/>
          <p:cNvSpPr txBox="1"/>
          <p:nvPr>
            <p:ph idx="4" type="subTitle"/>
          </p:nvPr>
        </p:nvSpPr>
        <p:spPr>
          <a:xfrm>
            <a:off x="4634575" y="2844625"/>
            <a:ext cx="3494400" cy="1015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numerical features, and is a measure of ratio of between-group variance to within-group variance</a:t>
            </a:r>
            <a:endParaRPr/>
          </a:p>
        </p:txBody>
      </p:sp>
      <p:sp>
        <p:nvSpPr>
          <p:cNvPr id="1057" name="Google Shape;1057;p48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grpSp>
        <p:nvGrpSpPr>
          <p:cNvPr id="1058" name="Google Shape;1058;p48"/>
          <p:cNvGrpSpPr/>
          <p:nvPr/>
        </p:nvGrpSpPr>
        <p:grpSpPr>
          <a:xfrm>
            <a:off x="2679101" y="1871153"/>
            <a:ext cx="256597" cy="540009"/>
            <a:chOff x="7780100" y="2287825"/>
            <a:chExt cx="239900" cy="507575"/>
          </a:xfrm>
        </p:grpSpPr>
        <p:sp>
          <p:nvSpPr>
            <p:cNvPr id="1059" name="Google Shape;1059;p48"/>
            <p:cNvSpPr/>
            <p:nvPr/>
          </p:nvSpPr>
          <p:spPr>
            <a:xfrm>
              <a:off x="7846600" y="2287825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1584" y="1"/>
                  </a:moveTo>
                  <a:cubicBezTo>
                    <a:pt x="1457" y="1"/>
                    <a:pt x="1331" y="64"/>
                    <a:pt x="1299" y="191"/>
                  </a:cubicBezTo>
                  <a:lnTo>
                    <a:pt x="64" y="4118"/>
                  </a:lnTo>
                  <a:cubicBezTo>
                    <a:pt x="0" y="4308"/>
                    <a:pt x="0" y="4561"/>
                    <a:pt x="0" y="4751"/>
                  </a:cubicBezTo>
                  <a:lnTo>
                    <a:pt x="0" y="6999"/>
                  </a:lnTo>
                  <a:lnTo>
                    <a:pt x="4181" y="6999"/>
                  </a:lnTo>
                  <a:lnTo>
                    <a:pt x="4181" y="4751"/>
                  </a:lnTo>
                  <a:cubicBezTo>
                    <a:pt x="4181" y="4561"/>
                    <a:pt x="4149" y="4308"/>
                    <a:pt x="4117" y="4118"/>
                  </a:cubicBezTo>
                  <a:lnTo>
                    <a:pt x="2882" y="191"/>
                  </a:lnTo>
                  <a:cubicBezTo>
                    <a:pt x="2882" y="64"/>
                    <a:pt x="2787" y="1"/>
                    <a:pt x="2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7893300" y="2287825"/>
              <a:ext cx="59425" cy="175000"/>
            </a:xfrm>
            <a:custGeom>
              <a:rect b="b" l="l" r="r" t="t"/>
              <a:pathLst>
                <a:path extrusionOk="0" h="7000" w="2377">
                  <a:moveTo>
                    <a:pt x="1" y="1"/>
                  </a:moveTo>
                  <a:cubicBezTo>
                    <a:pt x="96" y="1"/>
                    <a:pt x="223" y="64"/>
                    <a:pt x="286" y="191"/>
                  </a:cubicBezTo>
                  <a:lnTo>
                    <a:pt x="1489" y="4118"/>
                  </a:lnTo>
                  <a:cubicBezTo>
                    <a:pt x="1584" y="4308"/>
                    <a:pt x="1584" y="4561"/>
                    <a:pt x="1584" y="4751"/>
                  </a:cubicBezTo>
                  <a:lnTo>
                    <a:pt x="1584" y="6999"/>
                  </a:lnTo>
                  <a:lnTo>
                    <a:pt x="2344" y="6999"/>
                  </a:lnTo>
                  <a:lnTo>
                    <a:pt x="2344" y="4751"/>
                  </a:lnTo>
                  <a:cubicBezTo>
                    <a:pt x="2376" y="4561"/>
                    <a:pt x="2344" y="4339"/>
                    <a:pt x="2249" y="4118"/>
                  </a:cubicBezTo>
                  <a:lnTo>
                    <a:pt x="1014" y="191"/>
                  </a:lnTo>
                  <a:cubicBezTo>
                    <a:pt x="983" y="64"/>
                    <a:pt x="856" y="1"/>
                    <a:pt x="729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7892525" y="2287825"/>
              <a:ext cx="14275" cy="102150"/>
            </a:xfrm>
            <a:custGeom>
              <a:rect b="b" l="l" r="r" t="t"/>
              <a:pathLst>
                <a:path extrusionOk="0" h="4086" w="571">
                  <a:moveTo>
                    <a:pt x="0" y="1"/>
                  </a:moveTo>
                  <a:lnTo>
                    <a:pt x="0" y="4086"/>
                  </a:lnTo>
                  <a:lnTo>
                    <a:pt x="570" y="4086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7881425" y="2362250"/>
              <a:ext cx="37250" cy="37225"/>
            </a:xfrm>
            <a:custGeom>
              <a:rect b="b" l="l" r="r" t="t"/>
              <a:pathLst>
                <a:path extrusionOk="0" h="1489" w="1490">
                  <a:moveTo>
                    <a:pt x="761" y="0"/>
                  </a:moveTo>
                  <a:cubicBezTo>
                    <a:pt x="318" y="0"/>
                    <a:pt x="1" y="317"/>
                    <a:pt x="1" y="729"/>
                  </a:cubicBezTo>
                  <a:cubicBezTo>
                    <a:pt x="1" y="1141"/>
                    <a:pt x="318" y="1489"/>
                    <a:pt x="761" y="1489"/>
                  </a:cubicBezTo>
                  <a:cubicBezTo>
                    <a:pt x="1173" y="1489"/>
                    <a:pt x="1489" y="1141"/>
                    <a:pt x="1489" y="729"/>
                  </a:cubicBezTo>
                  <a:cubicBezTo>
                    <a:pt x="1489" y="317"/>
                    <a:pt x="1173" y="0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7881425" y="2362250"/>
              <a:ext cx="37250" cy="37225"/>
            </a:xfrm>
            <a:custGeom>
              <a:rect b="b" l="l" r="r" t="t"/>
              <a:pathLst>
                <a:path extrusionOk="0" h="1489" w="1490">
                  <a:moveTo>
                    <a:pt x="919" y="0"/>
                  </a:moveTo>
                  <a:cubicBezTo>
                    <a:pt x="919" y="32"/>
                    <a:pt x="951" y="95"/>
                    <a:pt x="951" y="190"/>
                  </a:cubicBezTo>
                  <a:cubicBezTo>
                    <a:pt x="951" y="634"/>
                    <a:pt x="603" y="951"/>
                    <a:pt x="191" y="951"/>
                  </a:cubicBezTo>
                  <a:cubicBezTo>
                    <a:pt x="128" y="951"/>
                    <a:pt x="64" y="951"/>
                    <a:pt x="1" y="887"/>
                  </a:cubicBezTo>
                  <a:lnTo>
                    <a:pt x="1" y="887"/>
                  </a:lnTo>
                  <a:cubicBezTo>
                    <a:pt x="64" y="1267"/>
                    <a:pt x="381" y="1489"/>
                    <a:pt x="761" y="1489"/>
                  </a:cubicBezTo>
                  <a:cubicBezTo>
                    <a:pt x="1173" y="1489"/>
                    <a:pt x="1489" y="1141"/>
                    <a:pt x="1489" y="729"/>
                  </a:cubicBezTo>
                  <a:cubicBezTo>
                    <a:pt x="1489" y="349"/>
                    <a:pt x="1268" y="64"/>
                    <a:pt x="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7847400" y="2410550"/>
              <a:ext cx="105325" cy="104525"/>
            </a:xfrm>
            <a:custGeom>
              <a:rect b="b" l="l" r="r" t="t"/>
              <a:pathLst>
                <a:path extrusionOk="0" h="4181" w="4213">
                  <a:moveTo>
                    <a:pt x="2122" y="0"/>
                  </a:moveTo>
                  <a:cubicBezTo>
                    <a:pt x="950" y="0"/>
                    <a:pt x="0" y="919"/>
                    <a:pt x="0" y="2090"/>
                  </a:cubicBezTo>
                  <a:cubicBezTo>
                    <a:pt x="0" y="3262"/>
                    <a:pt x="950" y="4181"/>
                    <a:pt x="2122" y="4181"/>
                  </a:cubicBezTo>
                  <a:cubicBezTo>
                    <a:pt x="3262" y="4181"/>
                    <a:pt x="4212" y="3262"/>
                    <a:pt x="4212" y="2090"/>
                  </a:cubicBezTo>
                  <a:cubicBezTo>
                    <a:pt x="4212" y="919"/>
                    <a:pt x="3262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7856900" y="2419250"/>
              <a:ext cx="96600" cy="95825"/>
            </a:xfrm>
            <a:custGeom>
              <a:rect b="b" l="l" r="r" t="t"/>
              <a:pathLst>
                <a:path extrusionOk="0" h="3833" w="3864">
                  <a:moveTo>
                    <a:pt x="2882" y="1"/>
                  </a:moveTo>
                  <a:cubicBezTo>
                    <a:pt x="3072" y="317"/>
                    <a:pt x="3230" y="729"/>
                    <a:pt x="3230" y="1141"/>
                  </a:cubicBezTo>
                  <a:cubicBezTo>
                    <a:pt x="3230" y="2312"/>
                    <a:pt x="2280" y="3263"/>
                    <a:pt x="1140" y="3263"/>
                  </a:cubicBezTo>
                  <a:cubicBezTo>
                    <a:pt x="697" y="3263"/>
                    <a:pt x="317" y="3136"/>
                    <a:pt x="0" y="2882"/>
                  </a:cubicBezTo>
                  <a:lnTo>
                    <a:pt x="0" y="2882"/>
                  </a:lnTo>
                  <a:cubicBezTo>
                    <a:pt x="348" y="3484"/>
                    <a:pt x="1014" y="3833"/>
                    <a:pt x="1774" y="3833"/>
                  </a:cubicBezTo>
                  <a:cubicBezTo>
                    <a:pt x="2914" y="3833"/>
                    <a:pt x="3864" y="2882"/>
                    <a:pt x="3864" y="1742"/>
                  </a:cubicBezTo>
                  <a:cubicBezTo>
                    <a:pt x="3832" y="1046"/>
                    <a:pt x="3420" y="349"/>
                    <a:pt x="2882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7885400" y="2447750"/>
              <a:ext cx="29300" cy="30125"/>
            </a:xfrm>
            <a:custGeom>
              <a:rect b="b" l="l" r="r" t="t"/>
              <a:pathLst>
                <a:path extrusionOk="0" h="1205" w="1172"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172" y="919"/>
                    <a:pt x="1172" y="602"/>
                  </a:cubicBezTo>
                  <a:cubicBezTo>
                    <a:pt x="1172" y="286"/>
                    <a:pt x="919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7886175" y="24493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793" y="0"/>
                  </a:moveTo>
                  <a:lnTo>
                    <a:pt x="793" y="0"/>
                  </a:lnTo>
                  <a:cubicBezTo>
                    <a:pt x="824" y="63"/>
                    <a:pt x="824" y="158"/>
                    <a:pt x="824" y="222"/>
                  </a:cubicBezTo>
                  <a:cubicBezTo>
                    <a:pt x="824" y="538"/>
                    <a:pt x="571" y="823"/>
                    <a:pt x="254" y="823"/>
                  </a:cubicBezTo>
                  <a:cubicBezTo>
                    <a:pt x="159" y="823"/>
                    <a:pt x="96" y="823"/>
                    <a:pt x="1" y="792"/>
                  </a:cubicBezTo>
                  <a:lnTo>
                    <a:pt x="1" y="792"/>
                  </a:lnTo>
                  <a:cubicBezTo>
                    <a:pt x="96" y="1013"/>
                    <a:pt x="318" y="1140"/>
                    <a:pt x="571" y="1140"/>
                  </a:cubicBezTo>
                  <a:cubicBezTo>
                    <a:pt x="856" y="1140"/>
                    <a:pt x="1141" y="855"/>
                    <a:pt x="1141" y="538"/>
                  </a:cubicBezTo>
                  <a:cubicBezTo>
                    <a:pt x="1141" y="317"/>
                    <a:pt x="983" y="95"/>
                    <a:pt x="793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7780100" y="2521375"/>
              <a:ext cx="88700" cy="273250"/>
            </a:xfrm>
            <a:custGeom>
              <a:rect b="b" l="l" r="r" t="t"/>
              <a:pathLst>
                <a:path extrusionOk="0" h="10930" w="3548">
                  <a:moveTo>
                    <a:pt x="1425" y="1"/>
                  </a:moveTo>
                  <a:lnTo>
                    <a:pt x="950" y="539"/>
                  </a:lnTo>
                  <a:lnTo>
                    <a:pt x="1267" y="793"/>
                  </a:lnTo>
                  <a:cubicBezTo>
                    <a:pt x="1520" y="1014"/>
                    <a:pt x="1584" y="1331"/>
                    <a:pt x="1489" y="1648"/>
                  </a:cubicBezTo>
                  <a:lnTo>
                    <a:pt x="887" y="2978"/>
                  </a:lnTo>
                  <a:cubicBezTo>
                    <a:pt x="159" y="4625"/>
                    <a:pt x="0" y="6461"/>
                    <a:pt x="412" y="8140"/>
                  </a:cubicBezTo>
                  <a:lnTo>
                    <a:pt x="855" y="10040"/>
                  </a:lnTo>
                  <a:cubicBezTo>
                    <a:pt x="991" y="10554"/>
                    <a:pt x="1426" y="10929"/>
                    <a:pt x="1945" y="10929"/>
                  </a:cubicBezTo>
                  <a:cubicBezTo>
                    <a:pt x="2033" y="10929"/>
                    <a:pt x="2125" y="10918"/>
                    <a:pt x="2217" y="10895"/>
                  </a:cubicBezTo>
                  <a:cubicBezTo>
                    <a:pt x="2819" y="10737"/>
                    <a:pt x="3230" y="10135"/>
                    <a:pt x="3072" y="9502"/>
                  </a:cubicBezTo>
                  <a:lnTo>
                    <a:pt x="2629" y="7601"/>
                  </a:lnTo>
                  <a:cubicBezTo>
                    <a:pt x="2344" y="6366"/>
                    <a:pt x="2470" y="5036"/>
                    <a:pt x="2977" y="3865"/>
                  </a:cubicBezTo>
                  <a:lnTo>
                    <a:pt x="3230" y="3358"/>
                  </a:lnTo>
                  <a:lnTo>
                    <a:pt x="3547" y="1869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7816500" y="2554625"/>
              <a:ext cx="50700" cy="240225"/>
            </a:xfrm>
            <a:custGeom>
              <a:rect b="b" l="l" r="r" t="t"/>
              <a:pathLst>
                <a:path extrusionOk="0" h="9609" w="2028">
                  <a:moveTo>
                    <a:pt x="1711" y="1"/>
                  </a:moveTo>
                  <a:cubicBezTo>
                    <a:pt x="1711" y="1"/>
                    <a:pt x="1553" y="444"/>
                    <a:pt x="1489" y="634"/>
                  </a:cubicBezTo>
                  <a:lnTo>
                    <a:pt x="634" y="2503"/>
                  </a:lnTo>
                  <a:cubicBezTo>
                    <a:pt x="128" y="3675"/>
                    <a:pt x="1" y="5005"/>
                    <a:pt x="286" y="6271"/>
                  </a:cubicBezTo>
                  <a:lnTo>
                    <a:pt x="761" y="8172"/>
                  </a:lnTo>
                  <a:cubicBezTo>
                    <a:pt x="888" y="8710"/>
                    <a:pt x="603" y="9280"/>
                    <a:pt x="96" y="9502"/>
                  </a:cubicBezTo>
                  <a:cubicBezTo>
                    <a:pt x="286" y="9573"/>
                    <a:pt x="458" y="9609"/>
                    <a:pt x="626" y="9609"/>
                  </a:cubicBezTo>
                  <a:cubicBezTo>
                    <a:pt x="682" y="9609"/>
                    <a:pt x="737" y="9605"/>
                    <a:pt x="793" y="9597"/>
                  </a:cubicBezTo>
                  <a:cubicBezTo>
                    <a:pt x="1426" y="9438"/>
                    <a:pt x="1806" y="8837"/>
                    <a:pt x="1648" y="8203"/>
                  </a:cubicBezTo>
                  <a:lnTo>
                    <a:pt x="1204" y="6303"/>
                  </a:lnTo>
                  <a:cubicBezTo>
                    <a:pt x="888" y="5068"/>
                    <a:pt x="1046" y="3770"/>
                    <a:pt x="1553" y="2566"/>
                  </a:cubicBezTo>
                  <a:lnTo>
                    <a:pt x="1806" y="2059"/>
                  </a:lnTo>
                  <a:lnTo>
                    <a:pt x="2028" y="888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7791975" y="2487350"/>
              <a:ext cx="95825" cy="118775"/>
            </a:xfrm>
            <a:custGeom>
              <a:rect b="b" l="l" r="r" t="t"/>
              <a:pathLst>
                <a:path extrusionOk="0" h="4751" w="3833">
                  <a:moveTo>
                    <a:pt x="1774" y="0"/>
                  </a:moveTo>
                  <a:cubicBezTo>
                    <a:pt x="1679" y="0"/>
                    <a:pt x="1552" y="127"/>
                    <a:pt x="1552" y="253"/>
                  </a:cubicBezTo>
                  <a:lnTo>
                    <a:pt x="1552" y="950"/>
                  </a:lnTo>
                  <a:cubicBezTo>
                    <a:pt x="1552" y="1045"/>
                    <a:pt x="1520" y="1077"/>
                    <a:pt x="1425" y="1077"/>
                  </a:cubicBezTo>
                  <a:lnTo>
                    <a:pt x="380" y="1077"/>
                  </a:lnTo>
                  <a:cubicBezTo>
                    <a:pt x="159" y="1077"/>
                    <a:pt x="0" y="1235"/>
                    <a:pt x="0" y="1489"/>
                  </a:cubicBezTo>
                  <a:cubicBezTo>
                    <a:pt x="0" y="1520"/>
                    <a:pt x="64" y="1584"/>
                    <a:pt x="127" y="1679"/>
                  </a:cubicBezTo>
                  <a:lnTo>
                    <a:pt x="444" y="1964"/>
                  </a:lnTo>
                  <a:lnTo>
                    <a:pt x="665" y="1964"/>
                  </a:lnTo>
                  <a:cubicBezTo>
                    <a:pt x="1520" y="1964"/>
                    <a:pt x="2217" y="2534"/>
                    <a:pt x="2407" y="3325"/>
                  </a:cubicBezTo>
                  <a:lnTo>
                    <a:pt x="2724" y="4750"/>
                  </a:lnTo>
                  <a:lnTo>
                    <a:pt x="3326" y="3452"/>
                  </a:lnTo>
                  <a:cubicBezTo>
                    <a:pt x="3642" y="2692"/>
                    <a:pt x="3832" y="1900"/>
                    <a:pt x="3832" y="1077"/>
                  </a:cubicBezTo>
                  <a:lnTo>
                    <a:pt x="3832" y="253"/>
                  </a:lnTo>
                  <a:cubicBezTo>
                    <a:pt x="3832" y="127"/>
                    <a:pt x="3737" y="0"/>
                    <a:pt x="3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7852925" y="2486550"/>
              <a:ext cx="34875" cy="119575"/>
            </a:xfrm>
            <a:custGeom>
              <a:rect b="b" l="l" r="r" t="t"/>
              <a:pathLst>
                <a:path extrusionOk="0" h="4783" w="1395">
                  <a:moveTo>
                    <a:pt x="507" y="0"/>
                  </a:moveTo>
                  <a:lnTo>
                    <a:pt x="507" y="951"/>
                  </a:lnTo>
                  <a:cubicBezTo>
                    <a:pt x="507" y="1774"/>
                    <a:pt x="349" y="2566"/>
                    <a:pt x="1" y="3357"/>
                  </a:cubicBezTo>
                  <a:lnTo>
                    <a:pt x="317" y="4782"/>
                  </a:lnTo>
                  <a:lnTo>
                    <a:pt x="888" y="3484"/>
                  </a:lnTo>
                  <a:cubicBezTo>
                    <a:pt x="1204" y="2724"/>
                    <a:pt x="1394" y="1932"/>
                    <a:pt x="1394" y="1109"/>
                  </a:cubicBezTo>
                  <a:lnTo>
                    <a:pt x="1394" y="285"/>
                  </a:lnTo>
                  <a:cubicBezTo>
                    <a:pt x="1394" y="127"/>
                    <a:pt x="1299" y="0"/>
                    <a:pt x="1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7910725" y="2484975"/>
              <a:ext cx="109275" cy="307300"/>
            </a:xfrm>
            <a:custGeom>
              <a:rect b="b" l="l" r="r" t="t"/>
              <a:pathLst>
                <a:path extrusionOk="0" h="12292" w="4371">
                  <a:moveTo>
                    <a:pt x="254" y="0"/>
                  </a:moveTo>
                  <a:cubicBezTo>
                    <a:pt x="127" y="0"/>
                    <a:pt x="1" y="95"/>
                    <a:pt x="1" y="222"/>
                  </a:cubicBezTo>
                  <a:lnTo>
                    <a:pt x="1" y="1045"/>
                  </a:lnTo>
                  <a:cubicBezTo>
                    <a:pt x="1" y="1869"/>
                    <a:pt x="159" y="2660"/>
                    <a:pt x="507" y="3420"/>
                  </a:cubicBezTo>
                  <a:lnTo>
                    <a:pt x="1362" y="5257"/>
                  </a:lnTo>
                  <a:cubicBezTo>
                    <a:pt x="1869" y="6397"/>
                    <a:pt x="1996" y="7759"/>
                    <a:pt x="1711" y="8962"/>
                  </a:cubicBezTo>
                  <a:lnTo>
                    <a:pt x="1267" y="10863"/>
                  </a:lnTo>
                  <a:cubicBezTo>
                    <a:pt x="1109" y="11496"/>
                    <a:pt x="1521" y="12098"/>
                    <a:pt x="2091" y="12256"/>
                  </a:cubicBezTo>
                  <a:cubicBezTo>
                    <a:pt x="2183" y="12280"/>
                    <a:pt x="2277" y="12292"/>
                    <a:pt x="2369" y="12292"/>
                  </a:cubicBezTo>
                  <a:cubicBezTo>
                    <a:pt x="2876" y="12292"/>
                    <a:pt x="3350" y="11942"/>
                    <a:pt x="3484" y="11433"/>
                  </a:cubicBezTo>
                  <a:lnTo>
                    <a:pt x="3928" y="9532"/>
                  </a:lnTo>
                  <a:cubicBezTo>
                    <a:pt x="4371" y="7917"/>
                    <a:pt x="4213" y="6081"/>
                    <a:pt x="3453" y="4434"/>
                  </a:cubicBezTo>
                  <a:lnTo>
                    <a:pt x="2851" y="3104"/>
                  </a:lnTo>
                  <a:cubicBezTo>
                    <a:pt x="2756" y="2787"/>
                    <a:pt x="2819" y="2470"/>
                    <a:pt x="3041" y="2249"/>
                  </a:cubicBezTo>
                  <a:lnTo>
                    <a:pt x="3706" y="1742"/>
                  </a:lnTo>
                  <a:cubicBezTo>
                    <a:pt x="3769" y="1647"/>
                    <a:pt x="3833" y="1584"/>
                    <a:pt x="3833" y="1457"/>
                  </a:cubicBezTo>
                  <a:cubicBezTo>
                    <a:pt x="3833" y="1267"/>
                    <a:pt x="3706" y="1045"/>
                    <a:pt x="3484" y="1045"/>
                  </a:cubicBezTo>
                  <a:lnTo>
                    <a:pt x="2407" y="1045"/>
                  </a:lnTo>
                  <a:cubicBezTo>
                    <a:pt x="2344" y="1045"/>
                    <a:pt x="2312" y="1014"/>
                    <a:pt x="2312" y="950"/>
                  </a:cubicBezTo>
                  <a:lnTo>
                    <a:pt x="2312" y="222"/>
                  </a:lnTo>
                  <a:cubicBezTo>
                    <a:pt x="2312" y="95"/>
                    <a:pt x="2186" y="0"/>
                    <a:pt x="2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7934475" y="2526125"/>
              <a:ext cx="85525" cy="269275"/>
            </a:xfrm>
            <a:custGeom>
              <a:rect b="b" l="l" r="r" t="t"/>
              <a:pathLst>
                <a:path extrusionOk="0" h="10771" w="3421">
                  <a:moveTo>
                    <a:pt x="982" y="1"/>
                  </a:moveTo>
                  <a:lnTo>
                    <a:pt x="1" y="2376"/>
                  </a:lnTo>
                  <a:lnTo>
                    <a:pt x="159" y="3199"/>
                  </a:lnTo>
                  <a:lnTo>
                    <a:pt x="412" y="3738"/>
                  </a:lnTo>
                  <a:cubicBezTo>
                    <a:pt x="919" y="4878"/>
                    <a:pt x="1046" y="6208"/>
                    <a:pt x="761" y="7443"/>
                  </a:cubicBezTo>
                  <a:lnTo>
                    <a:pt x="317" y="9343"/>
                  </a:lnTo>
                  <a:cubicBezTo>
                    <a:pt x="159" y="9977"/>
                    <a:pt x="571" y="10578"/>
                    <a:pt x="1141" y="10737"/>
                  </a:cubicBezTo>
                  <a:cubicBezTo>
                    <a:pt x="1234" y="10760"/>
                    <a:pt x="1326" y="10771"/>
                    <a:pt x="1416" y="10771"/>
                  </a:cubicBezTo>
                  <a:cubicBezTo>
                    <a:pt x="1941" y="10771"/>
                    <a:pt x="2399" y="10400"/>
                    <a:pt x="2534" y="9913"/>
                  </a:cubicBezTo>
                  <a:lnTo>
                    <a:pt x="2978" y="8013"/>
                  </a:lnTo>
                  <a:cubicBezTo>
                    <a:pt x="3421" y="6271"/>
                    <a:pt x="3263" y="4435"/>
                    <a:pt x="2503" y="2788"/>
                  </a:cubicBezTo>
                  <a:lnTo>
                    <a:pt x="1901" y="1458"/>
                  </a:lnTo>
                  <a:cubicBezTo>
                    <a:pt x="1806" y="1141"/>
                    <a:pt x="1869" y="824"/>
                    <a:pt x="2091" y="603"/>
                  </a:cubicBezTo>
                  <a:lnTo>
                    <a:pt x="2408" y="34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7957450" y="2528000"/>
              <a:ext cx="62550" cy="267400"/>
            </a:xfrm>
            <a:custGeom>
              <a:rect b="b" l="l" r="r" t="t"/>
              <a:pathLst>
                <a:path extrusionOk="0" h="10696" w="2502">
                  <a:moveTo>
                    <a:pt x="1184" y="0"/>
                  </a:moveTo>
                  <a:cubicBezTo>
                    <a:pt x="1104" y="0"/>
                    <a:pt x="1023" y="12"/>
                    <a:pt x="982" y="53"/>
                  </a:cubicBezTo>
                  <a:lnTo>
                    <a:pt x="348" y="559"/>
                  </a:lnTo>
                  <a:cubicBezTo>
                    <a:pt x="63" y="749"/>
                    <a:pt x="0" y="1129"/>
                    <a:pt x="158" y="1446"/>
                  </a:cubicBezTo>
                  <a:lnTo>
                    <a:pt x="760" y="2744"/>
                  </a:lnTo>
                  <a:cubicBezTo>
                    <a:pt x="1457" y="4360"/>
                    <a:pt x="1615" y="6196"/>
                    <a:pt x="1235" y="7938"/>
                  </a:cubicBezTo>
                  <a:lnTo>
                    <a:pt x="792" y="9838"/>
                  </a:lnTo>
                  <a:cubicBezTo>
                    <a:pt x="697" y="10187"/>
                    <a:pt x="443" y="10503"/>
                    <a:pt x="127" y="10630"/>
                  </a:cubicBezTo>
                  <a:cubicBezTo>
                    <a:pt x="158" y="10662"/>
                    <a:pt x="222" y="10662"/>
                    <a:pt x="285" y="10662"/>
                  </a:cubicBezTo>
                  <a:cubicBezTo>
                    <a:pt x="378" y="10685"/>
                    <a:pt x="470" y="10696"/>
                    <a:pt x="559" y="10696"/>
                  </a:cubicBezTo>
                  <a:cubicBezTo>
                    <a:pt x="1077" y="10696"/>
                    <a:pt x="1512" y="10325"/>
                    <a:pt x="1647" y="9838"/>
                  </a:cubicBezTo>
                  <a:lnTo>
                    <a:pt x="2090" y="7938"/>
                  </a:lnTo>
                  <a:cubicBezTo>
                    <a:pt x="2502" y="6196"/>
                    <a:pt x="2344" y="4360"/>
                    <a:pt x="1584" y="2713"/>
                  </a:cubicBezTo>
                  <a:lnTo>
                    <a:pt x="982" y="1383"/>
                  </a:lnTo>
                  <a:cubicBezTo>
                    <a:pt x="887" y="1066"/>
                    <a:pt x="950" y="749"/>
                    <a:pt x="1172" y="528"/>
                  </a:cubicBezTo>
                  <a:lnTo>
                    <a:pt x="1489" y="274"/>
                  </a:lnTo>
                  <a:lnTo>
                    <a:pt x="1394" y="21"/>
                  </a:lnTo>
                  <a:cubicBezTo>
                    <a:pt x="1394" y="21"/>
                    <a:pt x="1290" y="0"/>
                    <a:pt x="1184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7910725" y="2487350"/>
              <a:ext cx="97400" cy="118775"/>
            </a:xfrm>
            <a:custGeom>
              <a:rect b="b" l="l" r="r" t="t"/>
              <a:pathLst>
                <a:path extrusionOk="0" h="4751" w="3896">
                  <a:moveTo>
                    <a:pt x="254" y="0"/>
                  </a:moveTo>
                  <a:cubicBezTo>
                    <a:pt x="127" y="0"/>
                    <a:pt x="1" y="127"/>
                    <a:pt x="1" y="253"/>
                  </a:cubicBezTo>
                  <a:lnTo>
                    <a:pt x="1" y="1077"/>
                  </a:lnTo>
                  <a:cubicBezTo>
                    <a:pt x="1" y="1900"/>
                    <a:pt x="222" y="2692"/>
                    <a:pt x="539" y="3452"/>
                  </a:cubicBezTo>
                  <a:lnTo>
                    <a:pt x="1109" y="4750"/>
                  </a:lnTo>
                  <a:lnTo>
                    <a:pt x="1426" y="3325"/>
                  </a:lnTo>
                  <a:cubicBezTo>
                    <a:pt x="1647" y="2534"/>
                    <a:pt x="2344" y="1964"/>
                    <a:pt x="3168" y="1964"/>
                  </a:cubicBezTo>
                  <a:lnTo>
                    <a:pt x="3421" y="1964"/>
                  </a:lnTo>
                  <a:lnTo>
                    <a:pt x="3738" y="1679"/>
                  </a:lnTo>
                  <a:cubicBezTo>
                    <a:pt x="3801" y="1584"/>
                    <a:pt x="3896" y="1520"/>
                    <a:pt x="3864" y="1489"/>
                  </a:cubicBezTo>
                  <a:cubicBezTo>
                    <a:pt x="3864" y="1235"/>
                    <a:pt x="3706" y="1077"/>
                    <a:pt x="3484" y="1077"/>
                  </a:cubicBezTo>
                  <a:lnTo>
                    <a:pt x="2439" y="1077"/>
                  </a:lnTo>
                  <a:cubicBezTo>
                    <a:pt x="2344" y="1077"/>
                    <a:pt x="2312" y="1045"/>
                    <a:pt x="2312" y="950"/>
                  </a:cubicBezTo>
                  <a:lnTo>
                    <a:pt x="2312" y="253"/>
                  </a:lnTo>
                  <a:cubicBezTo>
                    <a:pt x="2312" y="127"/>
                    <a:pt x="2186" y="0"/>
                    <a:pt x="2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7947150" y="2486550"/>
              <a:ext cx="25350" cy="26950"/>
            </a:xfrm>
            <a:custGeom>
              <a:rect b="b" l="l" r="r" t="t"/>
              <a:pathLst>
                <a:path extrusionOk="0" h="1078" w="1014">
                  <a:moveTo>
                    <a:pt x="32" y="0"/>
                  </a:moveTo>
                  <a:lnTo>
                    <a:pt x="32" y="919"/>
                  </a:lnTo>
                  <a:cubicBezTo>
                    <a:pt x="0" y="982"/>
                    <a:pt x="95" y="1077"/>
                    <a:pt x="127" y="1077"/>
                  </a:cubicBezTo>
                  <a:lnTo>
                    <a:pt x="1014" y="1077"/>
                  </a:lnTo>
                  <a:cubicBezTo>
                    <a:pt x="919" y="1077"/>
                    <a:pt x="887" y="1046"/>
                    <a:pt x="887" y="951"/>
                  </a:cubicBezTo>
                  <a:lnTo>
                    <a:pt x="887" y="222"/>
                  </a:lnTo>
                  <a:cubicBezTo>
                    <a:pt x="887" y="127"/>
                    <a:pt x="76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7964575" y="2513475"/>
              <a:ext cx="43550" cy="31675"/>
            </a:xfrm>
            <a:custGeom>
              <a:rect b="b" l="l" r="r" t="t"/>
              <a:pathLst>
                <a:path extrusionOk="0" h="1267" w="1742">
                  <a:moveTo>
                    <a:pt x="507" y="0"/>
                  </a:moveTo>
                  <a:cubicBezTo>
                    <a:pt x="697" y="0"/>
                    <a:pt x="855" y="159"/>
                    <a:pt x="855" y="380"/>
                  </a:cubicBezTo>
                  <a:cubicBezTo>
                    <a:pt x="855" y="507"/>
                    <a:pt x="792" y="602"/>
                    <a:pt x="697" y="665"/>
                  </a:cubicBezTo>
                  <a:lnTo>
                    <a:pt x="63" y="1172"/>
                  </a:lnTo>
                  <a:cubicBezTo>
                    <a:pt x="32" y="1235"/>
                    <a:pt x="0" y="1235"/>
                    <a:pt x="0" y="1267"/>
                  </a:cubicBezTo>
                  <a:cubicBezTo>
                    <a:pt x="253" y="1077"/>
                    <a:pt x="633" y="950"/>
                    <a:pt x="1014" y="950"/>
                  </a:cubicBezTo>
                  <a:lnTo>
                    <a:pt x="1267" y="950"/>
                  </a:lnTo>
                  <a:lnTo>
                    <a:pt x="1584" y="665"/>
                  </a:lnTo>
                  <a:cubicBezTo>
                    <a:pt x="1647" y="602"/>
                    <a:pt x="1742" y="507"/>
                    <a:pt x="1742" y="380"/>
                  </a:cubicBezTo>
                  <a:cubicBezTo>
                    <a:pt x="1742" y="159"/>
                    <a:pt x="1584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6143191" y="1871150"/>
            <a:ext cx="386818" cy="540017"/>
            <a:chOff x="3930575" y="1867738"/>
            <a:chExt cx="361850" cy="506725"/>
          </a:xfrm>
        </p:grpSpPr>
        <p:sp>
          <p:nvSpPr>
            <p:cNvPr id="1079" name="Google Shape;1079;p48"/>
            <p:cNvSpPr/>
            <p:nvPr/>
          </p:nvSpPr>
          <p:spPr>
            <a:xfrm>
              <a:off x="4050925" y="1988863"/>
              <a:ext cx="85525" cy="247825"/>
            </a:xfrm>
            <a:custGeom>
              <a:rect b="b" l="l" r="r" t="t"/>
              <a:pathLst>
                <a:path extrusionOk="0" h="9913" w="3421">
                  <a:moveTo>
                    <a:pt x="507" y="0"/>
                  </a:moveTo>
                  <a:lnTo>
                    <a:pt x="507" y="2059"/>
                  </a:lnTo>
                  <a:cubicBezTo>
                    <a:pt x="507" y="2756"/>
                    <a:pt x="444" y="3421"/>
                    <a:pt x="285" y="4054"/>
                  </a:cubicBezTo>
                  <a:cubicBezTo>
                    <a:pt x="127" y="4687"/>
                    <a:pt x="0" y="5479"/>
                    <a:pt x="0" y="6303"/>
                  </a:cubicBezTo>
                  <a:cubicBezTo>
                    <a:pt x="0" y="7126"/>
                    <a:pt x="127" y="7918"/>
                    <a:pt x="285" y="8583"/>
                  </a:cubicBezTo>
                  <a:cubicBezTo>
                    <a:pt x="349" y="8931"/>
                    <a:pt x="444" y="9311"/>
                    <a:pt x="475" y="9723"/>
                  </a:cubicBezTo>
                  <a:cubicBezTo>
                    <a:pt x="475" y="9786"/>
                    <a:pt x="634" y="9913"/>
                    <a:pt x="634" y="9913"/>
                  </a:cubicBezTo>
                  <a:lnTo>
                    <a:pt x="2819" y="9913"/>
                  </a:lnTo>
                  <a:cubicBezTo>
                    <a:pt x="2819" y="9913"/>
                    <a:pt x="2946" y="9786"/>
                    <a:pt x="2946" y="9723"/>
                  </a:cubicBezTo>
                  <a:cubicBezTo>
                    <a:pt x="2977" y="9311"/>
                    <a:pt x="3041" y="8963"/>
                    <a:pt x="3136" y="8583"/>
                  </a:cubicBezTo>
                  <a:cubicBezTo>
                    <a:pt x="3294" y="7949"/>
                    <a:pt x="3421" y="7158"/>
                    <a:pt x="3421" y="6303"/>
                  </a:cubicBezTo>
                  <a:cubicBezTo>
                    <a:pt x="3421" y="5479"/>
                    <a:pt x="3294" y="4687"/>
                    <a:pt x="3136" y="4054"/>
                  </a:cubicBezTo>
                  <a:cubicBezTo>
                    <a:pt x="2977" y="3421"/>
                    <a:pt x="2882" y="2756"/>
                    <a:pt x="2882" y="2059"/>
                  </a:cubicBezTo>
                  <a:lnTo>
                    <a:pt x="2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4092875" y="1988863"/>
              <a:ext cx="43575" cy="247825"/>
            </a:xfrm>
            <a:custGeom>
              <a:rect b="b" l="l" r="r" t="t"/>
              <a:pathLst>
                <a:path extrusionOk="0" h="9913" w="1743">
                  <a:moveTo>
                    <a:pt x="1" y="0"/>
                  </a:moveTo>
                  <a:lnTo>
                    <a:pt x="1" y="887"/>
                  </a:lnTo>
                  <a:cubicBezTo>
                    <a:pt x="1" y="1552"/>
                    <a:pt x="64" y="2249"/>
                    <a:pt x="223" y="2851"/>
                  </a:cubicBezTo>
                  <a:cubicBezTo>
                    <a:pt x="381" y="3484"/>
                    <a:pt x="508" y="4276"/>
                    <a:pt x="508" y="5131"/>
                  </a:cubicBezTo>
                  <a:cubicBezTo>
                    <a:pt x="508" y="5954"/>
                    <a:pt x="381" y="6746"/>
                    <a:pt x="223" y="7379"/>
                  </a:cubicBezTo>
                  <a:cubicBezTo>
                    <a:pt x="96" y="8013"/>
                    <a:pt x="33" y="8646"/>
                    <a:pt x="33" y="9311"/>
                  </a:cubicBezTo>
                  <a:lnTo>
                    <a:pt x="33" y="9913"/>
                  </a:lnTo>
                  <a:lnTo>
                    <a:pt x="1141" y="9913"/>
                  </a:lnTo>
                  <a:cubicBezTo>
                    <a:pt x="1141" y="9913"/>
                    <a:pt x="1268" y="9786"/>
                    <a:pt x="1268" y="9723"/>
                  </a:cubicBezTo>
                  <a:cubicBezTo>
                    <a:pt x="1299" y="9311"/>
                    <a:pt x="1363" y="8963"/>
                    <a:pt x="1458" y="8583"/>
                  </a:cubicBezTo>
                  <a:cubicBezTo>
                    <a:pt x="1616" y="7949"/>
                    <a:pt x="1743" y="7158"/>
                    <a:pt x="1743" y="6303"/>
                  </a:cubicBezTo>
                  <a:cubicBezTo>
                    <a:pt x="1743" y="5479"/>
                    <a:pt x="1616" y="4687"/>
                    <a:pt x="1458" y="4054"/>
                  </a:cubicBezTo>
                  <a:cubicBezTo>
                    <a:pt x="1299" y="3421"/>
                    <a:pt x="1204" y="2756"/>
                    <a:pt x="1204" y="2059"/>
                  </a:cubicBezTo>
                  <a:lnTo>
                    <a:pt x="1204" y="0"/>
                  </a:ln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3979675" y="1899388"/>
              <a:ext cx="58600" cy="58625"/>
            </a:xfrm>
            <a:custGeom>
              <a:rect b="b" l="l" r="r" t="t"/>
              <a:pathLst>
                <a:path extrusionOk="0" h="2345" w="2344">
                  <a:moveTo>
                    <a:pt x="0" y="1"/>
                  </a:moveTo>
                  <a:lnTo>
                    <a:pt x="0" y="2344"/>
                  </a:lnTo>
                  <a:lnTo>
                    <a:pt x="2344" y="2344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3980450" y="1899388"/>
              <a:ext cx="58625" cy="58625"/>
            </a:xfrm>
            <a:custGeom>
              <a:rect b="b" l="l" r="r" t="t"/>
              <a:pathLst>
                <a:path extrusionOk="0" h="2345" w="2345">
                  <a:moveTo>
                    <a:pt x="1236" y="1"/>
                  </a:moveTo>
                  <a:lnTo>
                    <a:pt x="1236" y="1268"/>
                  </a:lnTo>
                  <a:cubicBezTo>
                    <a:pt x="1236" y="1489"/>
                    <a:pt x="1046" y="1711"/>
                    <a:pt x="793" y="1711"/>
                  </a:cubicBezTo>
                  <a:lnTo>
                    <a:pt x="1" y="1711"/>
                  </a:lnTo>
                  <a:lnTo>
                    <a:pt x="1" y="2344"/>
                  </a:lnTo>
                  <a:lnTo>
                    <a:pt x="2344" y="2344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3930575" y="1887513"/>
              <a:ext cx="61000" cy="82375"/>
            </a:xfrm>
            <a:custGeom>
              <a:rect b="b" l="l" r="r" t="t"/>
              <a:pathLst>
                <a:path extrusionOk="0" h="3295" w="244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lnTo>
                    <a:pt x="1" y="2978"/>
                  </a:lnTo>
                  <a:cubicBezTo>
                    <a:pt x="1" y="3136"/>
                    <a:pt x="159" y="3294"/>
                    <a:pt x="317" y="3294"/>
                  </a:cubicBezTo>
                  <a:lnTo>
                    <a:pt x="1458" y="3294"/>
                  </a:lnTo>
                  <a:cubicBezTo>
                    <a:pt x="1806" y="3294"/>
                    <a:pt x="2123" y="3073"/>
                    <a:pt x="2281" y="2851"/>
                  </a:cubicBezTo>
                  <a:lnTo>
                    <a:pt x="2154" y="2503"/>
                  </a:lnTo>
                  <a:lnTo>
                    <a:pt x="2439" y="2186"/>
                  </a:lnTo>
                  <a:lnTo>
                    <a:pt x="2439" y="983"/>
                  </a:lnTo>
                  <a:cubicBezTo>
                    <a:pt x="2439" y="444"/>
                    <a:pt x="1996" y="1"/>
                    <a:pt x="1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3930575" y="1887513"/>
              <a:ext cx="61000" cy="82375"/>
            </a:xfrm>
            <a:custGeom>
              <a:rect b="b" l="l" r="r" t="t"/>
              <a:pathLst>
                <a:path extrusionOk="0" h="3295" w="2440">
                  <a:moveTo>
                    <a:pt x="1489" y="1"/>
                  </a:moveTo>
                  <a:lnTo>
                    <a:pt x="1489" y="128"/>
                  </a:lnTo>
                  <a:lnTo>
                    <a:pt x="1489" y="1933"/>
                  </a:lnTo>
                  <a:cubicBezTo>
                    <a:pt x="1489" y="2218"/>
                    <a:pt x="1299" y="2408"/>
                    <a:pt x="1014" y="2408"/>
                  </a:cubicBezTo>
                  <a:lnTo>
                    <a:pt x="1" y="2408"/>
                  </a:lnTo>
                  <a:lnTo>
                    <a:pt x="1" y="2978"/>
                  </a:lnTo>
                  <a:cubicBezTo>
                    <a:pt x="1" y="3136"/>
                    <a:pt x="159" y="3294"/>
                    <a:pt x="317" y="3294"/>
                  </a:cubicBezTo>
                  <a:lnTo>
                    <a:pt x="1458" y="3294"/>
                  </a:lnTo>
                  <a:cubicBezTo>
                    <a:pt x="1996" y="3294"/>
                    <a:pt x="2439" y="2851"/>
                    <a:pt x="2439" y="2281"/>
                  </a:cubicBezTo>
                  <a:lnTo>
                    <a:pt x="2439" y="983"/>
                  </a:lnTo>
                  <a:cubicBezTo>
                    <a:pt x="2439" y="444"/>
                    <a:pt x="1996" y="1"/>
                    <a:pt x="1489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4026375" y="1867738"/>
              <a:ext cx="265250" cy="135400"/>
            </a:xfrm>
            <a:custGeom>
              <a:rect b="b" l="l" r="r" t="t"/>
              <a:pathLst>
                <a:path extrusionOk="0" h="5416" w="10610">
                  <a:moveTo>
                    <a:pt x="476" y="0"/>
                  </a:moveTo>
                  <a:cubicBezTo>
                    <a:pt x="191" y="0"/>
                    <a:pt x="1" y="190"/>
                    <a:pt x="1" y="475"/>
                  </a:cubicBezTo>
                  <a:lnTo>
                    <a:pt x="1" y="4940"/>
                  </a:lnTo>
                  <a:cubicBezTo>
                    <a:pt x="1" y="5225"/>
                    <a:pt x="191" y="5415"/>
                    <a:pt x="476" y="5415"/>
                  </a:cubicBezTo>
                  <a:lnTo>
                    <a:pt x="5036" y="5415"/>
                  </a:lnTo>
                  <a:cubicBezTo>
                    <a:pt x="5289" y="5415"/>
                    <a:pt x="5511" y="5225"/>
                    <a:pt x="5511" y="4940"/>
                  </a:cubicBezTo>
                  <a:lnTo>
                    <a:pt x="5511" y="2597"/>
                  </a:lnTo>
                  <a:cubicBezTo>
                    <a:pt x="5511" y="2280"/>
                    <a:pt x="5764" y="2027"/>
                    <a:pt x="6081" y="2027"/>
                  </a:cubicBezTo>
                  <a:lnTo>
                    <a:pt x="6810" y="2027"/>
                  </a:lnTo>
                  <a:cubicBezTo>
                    <a:pt x="8108" y="2027"/>
                    <a:pt x="9216" y="2882"/>
                    <a:pt x="9628" y="4085"/>
                  </a:cubicBezTo>
                  <a:cubicBezTo>
                    <a:pt x="9660" y="4149"/>
                    <a:pt x="9723" y="4244"/>
                    <a:pt x="9818" y="4244"/>
                  </a:cubicBezTo>
                  <a:lnTo>
                    <a:pt x="10420" y="4244"/>
                  </a:lnTo>
                  <a:cubicBezTo>
                    <a:pt x="10515" y="4244"/>
                    <a:pt x="10610" y="4149"/>
                    <a:pt x="10610" y="4022"/>
                  </a:cubicBezTo>
                  <a:lnTo>
                    <a:pt x="10610" y="3769"/>
                  </a:lnTo>
                  <a:cubicBezTo>
                    <a:pt x="10610" y="1710"/>
                    <a:pt x="8931" y="0"/>
                    <a:pt x="6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4026375" y="1895438"/>
              <a:ext cx="209850" cy="106900"/>
            </a:xfrm>
            <a:custGeom>
              <a:rect b="b" l="l" r="r" t="t"/>
              <a:pathLst>
                <a:path extrusionOk="0" h="4276" w="8394">
                  <a:moveTo>
                    <a:pt x="5226" y="1"/>
                  </a:moveTo>
                  <a:cubicBezTo>
                    <a:pt x="4909" y="1"/>
                    <a:pt x="4624" y="286"/>
                    <a:pt x="4624" y="602"/>
                  </a:cubicBezTo>
                  <a:lnTo>
                    <a:pt x="4624" y="2914"/>
                  </a:lnTo>
                  <a:cubicBezTo>
                    <a:pt x="4624" y="3199"/>
                    <a:pt x="4434" y="3389"/>
                    <a:pt x="4149" y="3389"/>
                  </a:cubicBezTo>
                  <a:lnTo>
                    <a:pt x="1" y="3389"/>
                  </a:lnTo>
                  <a:lnTo>
                    <a:pt x="1" y="3801"/>
                  </a:lnTo>
                  <a:cubicBezTo>
                    <a:pt x="1" y="4086"/>
                    <a:pt x="191" y="4276"/>
                    <a:pt x="476" y="4276"/>
                  </a:cubicBezTo>
                  <a:lnTo>
                    <a:pt x="5036" y="4276"/>
                  </a:lnTo>
                  <a:cubicBezTo>
                    <a:pt x="5289" y="4276"/>
                    <a:pt x="5511" y="4086"/>
                    <a:pt x="5511" y="3801"/>
                  </a:cubicBezTo>
                  <a:lnTo>
                    <a:pt x="5511" y="1457"/>
                  </a:lnTo>
                  <a:cubicBezTo>
                    <a:pt x="5511" y="1141"/>
                    <a:pt x="5764" y="856"/>
                    <a:pt x="6081" y="856"/>
                  </a:cubicBezTo>
                  <a:lnTo>
                    <a:pt x="6810" y="856"/>
                  </a:lnTo>
                  <a:cubicBezTo>
                    <a:pt x="7411" y="856"/>
                    <a:pt x="7950" y="1014"/>
                    <a:pt x="8393" y="1331"/>
                  </a:cubicBezTo>
                  <a:cubicBezTo>
                    <a:pt x="7886" y="539"/>
                    <a:pt x="6968" y="1"/>
                    <a:pt x="5923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252025" y="1883563"/>
              <a:ext cx="40400" cy="88700"/>
            </a:xfrm>
            <a:custGeom>
              <a:rect b="b" l="l" r="r" t="t"/>
              <a:pathLst>
                <a:path extrusionOk="0" h="3548" w="1616">
                  <a:moveTo>
                    <a:pt x="0" y="0"/>
                  </a:moveTo>
                  <a:cubicBezTo>
                    <a:pt x="444" y="602"/>
                    <a:pt x="697" y="1331"/>
                    <a:pt x="697" y="2186"/>
                  </a:cubicBezTo>
                  <a:lnTo>
                    <a:pt x="697" y="2439"/>
                  </a:lnTo>
                  <a:cubicBezTo>
                    <a:pt x="697" y="2566"/>
                    <a:pt x="634" y="2661"/>
                    <a:pt x="507" y="2661"/>
                  </a:cubicBezTo>
                  <a:lnTo>
                    <a:pt x="285" y="2661"/>
                  </a:lnTo>
                  <a:cubicBezTo>
                    <a:pt x="444" y="2882"/>
                    <a:pt x="539" y="3136"/>
                    <a:pt x="634" y="3389"/>
                  </a:cubicBezTo>
                  <a:cubicBezTo>
                    <a:pt x="665" y="3484"/>
                    <a:pt x="760" y="3547"/>
                    <a:pt x="824" y="3547"/>
                  </a:cubicBezTo>
                  <a:lnTo>
                    <a:pt x="1426" y="3547"/>
                  </a:lnTo>
                  <a:cubicBezTo>
                    <a:pt x="1552" y="3547"/>
                    <a:pt x="1616" y="3484"/>
                    <a:pt x="1616" y="3357"/>
                  </a:cubicBezTo>
                  <a:lnTo>
                    <a:pt x="1616" y="3072"/>
                  </a:lnTo>
                  <a:cubicBezTo>
                    <a:pt x="1552" y="1806"/>
                    <a:pt x="950" y="697"/>
                    <a:pt x="0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4054875" y="1904938"/>
              <a:ext cx="75250" cy="45950"/>
            </a:xfrm>
            <a:custGeom>
              <a:rect b="b" l="l" r="r" t="t"/>
              <a:pathLst>
                <a:path extrusionOk="0" h="1838" w="3010">
                  <a:moveTo>
                    <a:pt x="1521" y="602"/>
                  </a:moveTo>
                  <a:cubicBezTo>
                    <a:pt x="2091" y="602"/>
                    <a:pt x="2408" y="856"/>
                    <a:pt x="2408" y="919"/>
                  </a:cubicBezTo>
                  <a:cubicBezTo>
                    <a:pt x="2408" y="1014"/>
                    <a:pt x="2091" y="1236"/>
                    <a:pt x="1521" y="1236"/>
                  </a:cubicBezTo>
                  <a:cubicBezTo>
                    <a:pt x="919" y="1236"/>
                    <a:pt x="603" y="1014"/>
                    <a:pt x="603" y="919"/>
                  </a:cubicBezTo>
                  <a:cubicBezTo>
                    <a:pt x="603" y="856"/>
                    <a:pt x="919" y="602"/>
                    <a:pt x="1521" y="602"/>
                  </a:cubicBezTo>
                  <a:close/>
                  <a:moveTo>
                    <a:pt x="1521" y="1"/>
                  </a:moveTo>
                  <a:cubicBezTo>
                    <a:pt x="666" y="1"/>
                    <a:pt x="1" y="412"/>
                    <a:pt x="1" y="919"/>
                  </a:cubicBezTo>
                  <a:cubicBezTo>
                    <a:pt x="1" y="1426"/>
                    <a:pt x="634" y="1837"/>
                    <a:pt x="1521" y="1837"/>
                  </a:cubicBezTo>
                  <a:cubicBezTo>
                    <a:pt x="2376" y="1837"/>
                    <a:pt x="3009" y="1489"/>
                    <a:pt x="3009" y="919"/>
                  </a:cubicBezTo>
                  <a:cubicBezTo>
                    <a:pt x="3009" y="412"/>
                    <a:pt x="2344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4051725" y="2231913"/>
              <a:ext cx="83950" cy="142550"/>
            </a:xfrm>
            <a:custGeom>
              <a:rect b="b" l="l" r="r" t="t"/>
              <a:pathLst>
                <a:path extrusionOk="0" h="5702" w="3358">
                  <a:moveTo>
                    <a:pt x="443" y="1"/>
                  </a:moveTo>
                  <a:cubicBezTo>
                    <a:pt x="475" y="286"/>
                    <a:pt x="475" y="539"/>
                    <a:pt x="475" y="824"/>
                  </a:cubicBezTo>
                  <a:lnTo>
                    <a:pt x="475" y="2408"/>
                  </a:lnTo>
                  <a:cubicBezTo>
                    <a:pt x="475" y="3073"/>
                    <a:pt x="412" y="3706"/>
                    <a:pt x="253" y="4403"/>
                  </a:cubicBezTo>
                  <a:lnTo>
                    <a:pt x="95" y="5068"/>
                  </a:lnTo>
                  <a:cubicBezTo>
                    <a:pt x="0" y="5385"/>
                    <a:pt x="253" y="5701"/>
                    <a:pt x="570" y="5701"/>
                  </a:cubicBezTo>
                  <a:lnTo>
                    <a:pt x="2819" y="5701"/>
                  </a:lnTo>
                  <a:cubicBezTo>
                    <a:pt x="3135" y="5701"/>
                    <a:pt x="3357" y="5385"/>
                    <a:pt x="3294" y="5068"/>
                  </a:cubicBezTo>
                  <a:lnTo>
                    <a:pt x="3135" y="4403"/>
                  </a:lnTo>
                  <a:cubicBezTo>
                    <a:pt x="2977" y="3769"/>
                    <a:pt x="2882" y="3073"/>
                    <a:pt x="2882" y="2408"/>
                  </a:cubicBezTo>
                  <a:lnTo>
                    <a:pt x="2882" y="824"/>
                  </a:lnTo>
                  <a:cubicBezTo>
                    <a:pt x="2850" y="539"/>
                    <a:pt x="2914" y="286"/>
                    <a:pt x="2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051725" y="2231138"/>
              <a:ext cx="84725" cy="142525"/>
            </a:xfrm>
            <a:custGeom>
              <a:rect b="b" l="l" r="r" t="t"/>
              <a:pathLst>
                <a:path extrusionOk="0" h="5701" w="3389">
                  <a:moveTo>
                    <a:pt x="1679" y="0"/>
                  </a:moveTo>
                  <a:lnTo>
                    <a:pt x="1679" y="1172"/>
                  </a:lnTo>
                  <a:cubicBezTo>
                    <a:pt x="1679" y="1837"/>
                    <a:pt x="1742" y="2470"/>
                    <a:pt x="1900" y="3167"/>
                  </a:cubicBezTo>
                  <a:lnTo>
                    <a:pt x="2059" y="3832"/>
                  </a:lnTo>
                  <a:cubicBezTo>
                    <a:pt x="2154" y="4149"/>
                    <a:pt x="1900" y="4465"/>
                    <a:pt x="1584" y="4465"/>
                  </a:cubicBezTo>
                  <a:lnTo>
                    <a:pt x="253" y="4465"/>
                  </a:lnTo>
                  <a:lnTo>
                    <a:pt x="95" y="5067"/>
                  </a:lnTo>
                  <a:cubicBezTo>
                    <a:pt x="0" y="5384"/>
                    <a:pt x="253" y="5701"/>
                    <a:pt x="570" y="5701"/>
                  </a:cubicBezTo>
                  <a:lnTo>
                    <a:pt x="2819" y="5701"/>
                  </a:lnTo>
                  <a:cubicBezTo>
                    <a:pt x="3135" y="5701"/>
                    <a:pt x="3389" y="5384"/>
                    <a:pt x="3294" y="5067"/>
                  </a:cubicBezTo>
                  <a:lnTo>
                    <a:pt x="3135" y="4370"/>
                  </a:lnTo>
                  <a:cubicBezTo>
                    <a:pt x="2977" y="3737"/>
                    <a:pt x="2914" y="3072"/>
                    <a:pt x="2914" y="2407"/>
                  </a:cubicBezTo>
                  <a:lnTo>
                    <a:pt x="2914" y="824"/>
                  </a:lnTo>
                  <a:cubicBezTo>
                    <a:pt x="2914" y="539"/>
                    <a:pt x="2914" y="253"/>
                    <a:pt x="2945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1" name="Google Shape;10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600" y="3547500"/>
            <a:ext cx="2639600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925" y="3598813"/>
            <a:ext cx="2817701" cy="15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/>
          <p:cNvSpPr/>
          <p:nvPr/>
        </p:nvSpPr>
        <p:spPr>
          <a:xfrm flipH="1">
            <a:off x="4152113" y="25"/>
            <a:ext cx="5853268" cy="5143444"/>
          </a:xfrm>
          <a:custGeom>
            <a:rect b="b" l="l" r="r" t="t"/>
            <a:pathLst>
              <a:path extrusionOk="0" h="160182" w="182288">
                <a:moveTo>
                  <a:pt x="0" y="0"/>
                </a:moveTo>
                <a:lnTo>
                  <a:pt x="0" y="160181"/>
                </a:lnTo>
                <a:lnTo>
                  <a:pt x="180197" y="160181"/>
                </a:lnTo>
                <a:cubicBezTo>
                  <a:pt x="174307" y="148305"/>
                  <a:pt x="171995" y="134624"/>
                  <a:pt x="173388" y="121450"/>
                </a:cubicBezTo>
                <a:cubicBezTo>
                  <a:pt x="175162" y="105109"/>
                  <a:pt x="182287" y="88388"/>
                  <a:pt x="177600" y="72553"/>
                </a:cubicBezTo>
                <a:cubicBezTo>
                  <a:pt x="173040" y="57004"/>
                  <a:pt x="158219" y="46838"/>
                  <a:pt x="150428" y="32619"/>
                </a:cubicBezTo>
                <a:cubicBezTo>
                  <a:pt x="144918" y="22738"/>
                  <a:pt x="143081" y="11496"/>
                  <a:pt x="1426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8" name="Google Shape;1098;p49"/>
          <p:cNvGrpSpPr/>
          <p:nvPr/>
        </p:nvGrpSpPr>
        <p:grpSpPr>
          <a:xfrm flipH="1" rot="10800000">
            <a:off x="7495550" y="3163763"/>
            <a:ext cx="2475510" cy="2262186"/>
            <a:chOff x="7355300" y="3662050"/>
            <a:chExt cx="2475510" cy="2262186"/>
          </a:xfrm>
        </p:grpSpPr>
        <p:sp>
          <p:nvSpPr>
            <p:cNvPr id="1099" name="Google Shape;1099;p49"/>
            <p:cNvSpPr/>
            <p:nvPr/>
          </p:nvSpPr>
          <p:spPr>
            <a:xfrm>
              <a:off x="8284492" y="4386693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8534848" y="4647658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7355300" y="3662050"/>
              <a:ext cx="1179606" cy="1183126"/>
            </a:xfrm>
            <a:custGeom>
              <a:rect b="b" l="l" r="r" t="t"/>
              <a:pathLst>
                <a:path extrusionOk="0" h="23194" w="23125">
                  <a:moveTo>
                    <a:pt x="11528" y="7193"/>
                  </a:moveTo>
                  <a:cubicBezTo>
                    <a:pt x="11782" y="7193"/>
                    <a:pt x="12042" y="7215"/>
                    <a:pt x="12306" y="7259"/>
                  </a:cubicBezTo>
                  <a:cubicBezTo>
                    <a:pt x="14172" y="7535"/>
                    <a:pt x="15693" y="9056"/>
                    <a:pt x="15969" y="10923"/>
                  </a:cubicBezTo>
                  <a:cubicBezTo>
                    <a:pt x="16444" y="13707"/>
                    <a:pt x="14283" y="16173"/>
                    <a:pt x="11555" y="16173"/>
                  </a:cubicBezTo>
                  <a:cubicBezTo>
                    <a:pt x="11302" y="16173"/>
                    <a:pt x="11045" y="16151"/>
                    <a:pt x="10785" y="16108"/>
                  </a:cubicBezTo>
                  <a:cubicBezTo>
                    <a:pt x="8953" y="15796"/>
                    <a:pt x="7432" y="14276"/>
                    <a:pt x="7121" y="12444"/>
                  </a:cubicBezTo>
                  <a:cubicBezTo>
                    <a:pt x="6647" y="9631"/>
                    <a:pt x="8803" y="7193"/>
                    <a:pt x="11528" y="7193"/>
                  </a:cubicBezTo>
                  <a:close/>
                  <a:moveTo>
                    <a:pt x="10888" y="0"/>
                  </a:moveTo>
                  <a:cubicBezTo>
                    <a:pt x="10404" y="0"/>
                    <a:pt x="9990" y="242"/>
                    <a:pt x="9817" y="692"/>
                  </a:cubicBezTo>
                  <a:lnTo>
                    <a:pt x="9126" y="2178"/>
                  </a:lnTo>
                  <a:cubicBezTo>
                    <a:pt x="9056" y="2178"/>
                    <a:pt x="9022" y="2212"/>
                    <a:pt x="8953" y="2212"/>
                  </a:cubicBezTo>
                  <a:lnTo>
                    <a:pt x="7639" y="1383"/>
                  </a:lnTo>
                  <a:cubicBezTo>
                    <a:pt x="7430" y="1231"/>
                    <a:pt x="7179" y="1152"/>
                    <a:pt x="6933" y="1152"/>
                  </a:cubicBezTo>
                  <a:cubicBezTo>
                    <a:pt x="6731" y="1152"/>
                    <a:pt x="6532" y="1205"/>
                    <a:pt x="6360" y="1314"/>
                  </a:cubicBezTo>
                  <a:lnTo>
                    <a:pt x="5773" y="1659"/>
                  </a:lnTo>
                  <a:lnTo>
                    <a:pt x="5220" y="2005"/>
                  </a:lnTo>
                  <a:cubicBezTo>
                    <a:pt x="4840" y="2247"/>
                    <a:pt x="4563" y="2696"/>
                    <a:pt x="4632" y="3180"/>
                  </a:cubicBezTo>
                  <a:lnTo>
                    <a:pt x="4805" y="4770"/>
                  </a:lnTo>
                  <a:lnTo>
                    <a:pt x="4632" y="4943"/>
                  </a:lnTo>
                  <a:lnTo>
                    <a:pt x="3077" y="4770"/>
                  </a:lnTo>
                  <a:cubicBezTo>
                    <a:pt x="3042" y="4768"/>
                    <a:pt x="3008" y="4767"/>
                    <a:pt x="2974" y="4767"/>
                  </a:cubicBezTo>
                  <a:cubicBezTo>
                    <a:pt x="2530" y="4767"/>
                    <a:pt x="2126" y="4975"/>
                    <a:pt x="1901" y="5392"/>
                  </a:cubicBezTo>
                  <a:lnTo>
                    <a:pt x="1556" y="5945"/>
                  </a:lnTo>
                  <a:lnTo>
                    <a:pt x="1210" y="6498"/>
                  </a:lnTo>
                  <a:cubicBezTo>
                    <a:pt x="1003" y="6913"/>
                    <a:pt x="1003" y="7432"/>
                    <a:pt x="1245" y="7812"/>
                  </a:cubicBezTo>
                  <a:lnTo>
                    <a:pt x="2109" y="9022"/>
                  </a:lnTo>
                  <a:cubicBezTo>
                    <a:pt x="2074" y="9160"/>
                    <a:pt x="2074" y="9229"/>
                    <a:pt x="2040" y="9367"/>
                  </a:cubicBezTo>
                  <a:lnTo>
                    <a:pt x="692" y="9955"/>
                  </a:lnTo>
                  <a:cubicBezTo>
                    <a:pt x="242" y="10128"/>
                    <a:pt x="0" y="10577"/>
                    <a:pt x="0" y="11061"/>
                  </a:cubicBezTo>
                  <a:lnTo>
                    <a:pt x="0" y="11683"/>
                  </a:lnTo>
                  <a:lnTo>
                    <a:pt x="0" y="12340"/>
                  </a:lnTo>
                  <a:cubicBezTo>
                    <a:pt x="0" y="12824"/>
                    <a:pt x="242" y="13239"/>
                    <a:pt x="692" y="13411"/>
                  </a:cubicBezTo>
                  <a:lnTo>
                    <a:pt x="1971" y="14034"/>
                  </a:lnTo>
                  <a:cubicBezTo>
                    <a:pt x="2040" y="14206"/>
                    <a:pt x="2074" y="14276"/>
                    <a:pt x="2109" y="14448"/>
                  </a:cubicBezTo>
                  <a:lnTo>
                    <a:pt x="1279" y="15589"/>
                  </a:lnTo>
                  <a:cubicBezTo>
                    <a:pt x="1037" y="15969"/>
                    <a:pt x="1003" y="16488"/>
                    <a:pt x="1245" y="16868"/>
                  </a:cubicBezTo>
                  <a:lnTo>
                    <a:pt x="1590" y="17456"/>
                  </a:lnTo>
                  <a:lnTo>
                    <a:pt x="1901" y="18009"/>
                  </a:lnTo>
                  <a:cubicBezTo>
                    <a:pt x="2087" y="18349"/>
                    <a:pt x="2495" y="18607"/>
                    <a:pt x="2926" y="18607"/>
                  </a:cubicBezTo>
                  <a:cubicBezTo>
                    <a:pt x="2976" y="18607"/>
                    <a:pt x="3026" y="18603"/>
                    <a:pt x="3077" y="18596"/>
                  </a:cubicBezTo>
                  <a:lnTo>
                    <a:pt x="4459" y="18493"/>
                  </a:lnTo>
                  <a:lnTo>
                    <a:pt x="4805" y="18838"/>
                  </a:lnTo>
                  <a:lnTo>
                    <a:pt x="4667" y="20152"/>
                  </a:lnTo>
                  <a:cubicBezTo>
                    <a:pt x="4632" y="20636"/>
                    <a:pt x="4840" y="21085"/>
                    <a:pt x="5254" y="21327"/>
                  </a:cubicBezTo>
                  <a:lnTo>
                    <a:pt x="5842" y="21673"/>
                  </a:lnTo>
                  <a:lnTo>
                    <a:pt x="6395" y="22018"/>
                  </a:lnTo>
                  <a:cubicBezTo>
                    <a:pt x="6578" y="22118"/>
                    <a:pt x="6792" y="22170"/>
                    <a:pt x="7008" y="22170"/>
                  </a:cubicBezTo>
                  <a:cubicBezTo>
                    <a:pt x="7242" y="22170"/>
                    <a:pt x="7476" y="22109"/>
                    <a:pt x="7674" y="21984"/>
                  </a:cubicBezTo>
                  <a:lnTo>
                    <a:pt x="8814" y="21154"/>
                  </a:lnTo>
                  <a:lnTo>
                    <a:pt x="9333" y="21292"/>
                  </a:lnTo>
                  <a:lnTo>
                    <a:pt x="9886" y="22502"/>
                  </a:lnTo>
                  <a:cubicBezTo>
                    <a:pt x="10059" y="22917"/>
                    <a:pt x="10508" y="23193"/>
                    <a:pt x="10958" y="23193"/>
                  </a:cubicBezTo>
                  <a:lnTo>
                    <a:pt x="12271" y="23193"/>
                  </a:lnTo>
                  <a:cubicBezTo>
                    <a:pt x="12755" y="23193"/>
                    <a:pt x="13170" y="22917"/>
                    <a:pt x="13343" y="22502"/>
                  </a:cubicBezTo>
                  <a:lnTo>
                    <a:pt x="13896" y="21189"/>
                  </a:lnTo>
                  <a:cubicBezTo>
                    <a:pt x="14068" y="21154"/>
                    <a:pt x="14207" y="21119"/>
                    <a:pt x="14379" y="21085"/>
                  </a:cubicBezTo>
                  <a:lnTo>
                    <a:pt x="15520" y="21880"/>
                  </a:lnTo>
                  <a:cubicBezTo>
                    <a:pt x="15729" y="22032"/>
                    <a:pt x="15980" y="22111"/>
                    <a:pt x="16227" y="22111"/>
                  </a:cubicBezTo>
                  <a:cubicBezTo>
                    <a:pt x="16429" y="22111"/>
                    <a:pt x="16628" y="22058"/>
                    <a:pt x="16799" y="21949"/>
                  </a:cubicBezTo>
                  <a:lnTo>
                    <a:pt x="17352" y="21603"/>
                  </a:lnTo>
                  <a:lnTo>
                    <a:pt x="17905" y="21258"/>
                  </a:lnTo>
                  <a:cubicBezTo>
                    <a:pt x="18320" y="21016"/>
                    <a:pt x="18562" y="20566"/>
                    <a:pt x="18527" y="20083"/>
                  </a:cubicBezTo>
                  <a:lnTo>
                    <a:pt x="18389" y="18596"/>
                  </a:lnTo>
                  <a:lnTo>
                    <a:pt x="18666" y="18354"/>
                  </a:lnTo>
                  <a:lnTo>
                    <a:pt x="20083" y="18493"/>
                  </a:lnTo>
                  <a:cubicBezTo>
                    <a:pt x="20117" y="18495"/>
                    <a:pt x="20152" y="18496"/>
                    <a:pt x="20185" y="18496"/>
                  </a:cubicBezTo>
                  <a:cubicBezTo>
                    <a:pt x="20625" y="18496"/>
                    <a:pt x="21001" y="18288"/>
                    <a:pt x="21258" y="17870"/>
                  </a:cubicBezTo>
                  <a:lnTo>
                    <a:pt x="21604" y="17317"/>
                  </a:lnTo>
                  <a:lnTo>
                    <a:pt x="21915" y="16764"/>
                  </a:lnTo>
                  <a:cubicBezTo>
                    <a:pt x="22122" y="16350"/>
                    <a:pt x="22122" y="15831"/>
                    <a:pt x="21846" y="15451"/>
                  </a:cubicBezTo>
                  <a:lnTo>
                    <a:pt x="20947" y="14206"/>
                  </a:lnTo>
                  <a:cubicBezTo>
                    <a:pt x="20981" y="14068"/>
                    <a:pt x="20981" y="14034"/>
                    <a:pt x="21051" y="13930"/>
                  </a:cubicBezTo>
                  <a:lnTo>
                    <a:pt x="22433" y="13308"/>
                  </a:lnTo>
                  <a:cubicBezTo>
                    <a:pt x="22848" y="13135"/>
                    <a:pt x="23124" y="12686"/>
                    <a:pt x="23124" y="12202"/>
                  </a:cubicBezTo>
                  <a:lnTo>
                    <a:pt x="23124" y="11580"/>
                  </a:lnTo>
                  <a:lnTo>
                    <a:pt x="23124" y="10888"/>
                  </a:lnTo>
                  <a:cubicBezTo>
                    <a:pt x="23124" y="10404"/>
                    <a:pt x="22848" y="9955"/>
                    <a:pt x="22433" y="9782"/>
                  </a:cubicBezTo>
                  <a:lnTo>
                    <a:pt x="20912" y="9091"/>
                  </a:lnTo>
                  <a:cubicBezTo>
                    <a:pt x="20912" y="9022"/>
                    <a:pt x="20878" y="9022"/>
                    <a:pt x="20878" y="8918"/>
                  </a:cubicBezTo>
                  <a:lnTo>
                    <a:pt x="21811" y="7639"/>
                  </a:lnTo>
                  <a:cubicBezTo>
                    <a:pt x="22088" y="7259"/>
                    <a:pt x="22122" y="6740"/>
                    <a:pt x="21846" y="6326"/>
                  </a:cubicBezTo>
                  <a:lnTo>
                    <a:pt x="21500" y="5773"/>
                  </a:lnTo>
                  <a:lnTo>
                    <a:pt x="21154" y="5220"/>
                  </a:lnTo>
                  <a:cubicBezTo>
                    <a:pt x="20960" y="4831"/>
                    <a:pt x="20523" y="4594"/>
                    <a:pt x="20099" y="4594"/>
                  </a:cubicBezTo>
                  <a:cubicBezTo>
                    <a:pt x="20071" y="4594"/>
                    <a:pt x="20042" y="4595"/>
                    <a:pt x="20014" y="4597"/>
                  </a:cubicBezTo>
                  <a:lnTo>
                    <a:pt x="18320" y="4770"/>
                  </a:lnTo>
                  <a:lnTo>
                    <a:pt x="18216" y="4701"/>
                  </a:lnTo>
                  <a:lnTo>
                    <a:pt x="18389" y="3042"/>
                  </a:lnTo>
                  <a:cubicBezTo>
                    <a:pt x="18458" y="2593"/>
                    <a:pt x="18216" y="2143"/>
                    <a:pt x="17801" y="1867"/>
                  </a:cubicBezTo>
                  <a:lnTo>
                    <a:pt x="17248" y="1556"/>
                  </a:lnTo>
                  <a:lnTo>
                    <a:pt x="16661" y="1210"/>
                  </a:lnTo>
                  <a:cubicBezTo>
                    <a:pt x="16477" y="1093"/>
                    <a:pt x="16261" y="1033"/>
                    <a:pt x="16044" y="1033"/>
                  </a:cubicBezTo>
                  <a:cubicBezTo>
                    <a:pt x="15812" y="1033"/>
                    <a:pt x="15578" y="1102"/>
                    <a:pt x="15382" y="1245"/>
                  </a:cubicBezTo>
                  <a:lnTo>
                    <a:pt x="13999" y="2212"/>
                  </a:lnTo>
                  <a:cubicBezTo>
                    <a:pt x="13965" y="2212"/>
                    <a:pt x="13965" y="2212"/>
                    <a:pt x="13896" y="2178"/>
                  </a:cubicBezTo>
                  <a:lnTo>
                    <a:pt x="13204" y="692"/>
                  </a:lnTo>
                  <a:cubicBezTo>
                    <a:pt x="13031" y="242"/>
                    <a:pt x="12617" y="0"/>
                    <a:pt x="12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7552758" y="3868333"/>
              <a:ext cx="781167" cy="781116"/>
            </a:xfrm>
            <a:custGeom>
              <a:rect b="b" l="l" r="r" t="t"/>
              <a:pathLst>
                <a:path extrusionOk="0" h="15313" w="15314">
                  <a:moveTo>
                    <a:pt x="7674" y="830"/>
                  </a:moveTo>
                  <a:cubicBezTo>
                    <a:pt x="11407" y="830"/>
                    <a:pt x="14483" y="3872"/>
                    <a:pt x="14483" y="7639"/>
                  </a:cubicBezTo>
                  <a:cubicBezTo>
                    <a:pt x="14483" y="11407"/>
                    <a:pt x="11407" y="14483"/>
                    <a:pt x="7674" y="14483"/>
                  </a:cubicBezTo>
                  <a:cubicBezTo>
                    <a:pt x="3907" y="14483"/>
                    <a:pt x="830" y="11407"/>
                    <a:pt x="830" y="7639"/>
                  </a:cubicBezTo>
                  <a:cubicBezTo>
                    <a:pt x="830" y="3872"/>
                    <a:pt x="3907" y="830"/>
                    <a:pt x="7674" y="830"/>
                  </a:cubicBezTo>
                  <a:close/>
                  <a:moveTo>
                    <a:pt x="7674" y="0"/>
                  </a:moveTo>
                  <a:cubicBezTo>
                    <a:pt x="3423" y="0"/>
                    <a:pt x="1" y="3422"/>
                    <a:pt x="1" y="7639"/>
                  </a:cubicBezTo>
                  <a:cubicBezTo>
                    <a:pt x="1" y="11891"/>
                    <a:pt x="3423" y="15313"/>
                    <a:pt x="7674" y="15313"/>
                  </a:cubicBezTo>
                  <a:cubicBezTo>
                    <a:pt x="11891" y="15313"/>
                    <a:pt x="15313" y="11856"/>
                    <a:pt x="15313" y="7639"/>
                  </a:cubicBezTo>
                  <a:cubicBezTo>
                    <a:pt x="15313" y="3422"/>
                    <a:pt x="11891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49"/>
          <p:cNvGrpSpPr/>
          <p:nvPr/>
        </p:nvGrpSpPr>
        <p:grpSpPr>
          <a:xfrm>
            <a:off x="8272342" y="-629437"/>
            <a:ext cx="1546317" cy="1537543"/>
            <a:chOff x="12664442" y="-2173737"/>
            <a:chExt cx="1546317" cy="1537543"/>
          </a:xfrm>
        </p:grpSpPr>
        <p:sp>
          <p:nvSpPr>
            <p:cNvPr id="1104" name="Google Shape;1104;p49"/>
            <p:cNvSpPr/>
            <p:nvPr/>
          </p:nvSpPr>
          <p:spPr>
            <a:xfrm flipH="1" rot="10800000">
              <a:off x="12664442" y="-2173737"/>
              <a:ext cx="1546317" cy="1537543"/>
            </a:xfrm>
            <a:custGeom>
              <a:rect b="b" l="l" r="r" t="t"/>
              <a:pathLst>
                <a:path extrusionOk="0" h="30142" w="30314">
                  <a:moveTo>
                    <a:pt x="14935" y="9279"/>
                  </a:moveTo>
                  <a:cubicBezTo>
                    <a:pt x="15274" y="9279"/>
                    <a:pt x="15619" y="9308"/>
                    <a:pt x="15969" y="9368"/>
                  </a:cubicBezTo>
                  <a:cubicBezTo>
                    <a:pt x="18423" y="9817"/>
                    <a:pt x="20394" y="11787"/>
                    <a:pt x="20808" y="14207"/>
                  </a:cubicBezTo>
                  <a:cubicBezTo>
                    <a:pt x="21377" y="17933"/>
                    <a:pt x="18542" y="21139"/>
                    <a:pt x="14990" y="21139"/>
                  </a:cubicBezTo>
                  <a:cubicBezTo>
                    <a:pt x="14654" y="21139"/>
                    <a:pt x="14311" y="21110"/>
                    <a:pt x="13965" y="21051"/>
                  </a:cubicBezTo>
                  <a:cubicBezTo>
                    <a:pt x="11510" y="20636"/>
                    <a:pt x="9506" y="18666"/>
                    <a:pt x="9125" y="16211"/>
                  </a:cubicBezTo>
                  <a:cubicBezTo>
                    <a:pt x="8525" y="12486"/>
                    <a:pt x="11358" y="9279"/>
                    <a:pt x="14935" y="9279"/>
                  </a:cubicBezTo>
                  <a:close/>
                  <a:moveTo>
                    <a:pt x="14172" y="0"/>
                  </a:moveTo>
                  <a:cubicBezTo>
                    <a:pt x="13584" y="0"/>
                    <a:pt x="12997" y="346"/>
                    <a:pt x="12755" y="899"/>
                  </a:cubicBezTo>
                  <a:lnTo>
                    <a:pt x="11856" y="2904"/>
                  </a:lnTo>
                  <a:cubicBezTo>
                    <a:pt x="11752" y="2939"/>
                    <a:pt x="11718" y="2939"/>
                    <a:pt x="11649" y="2939"/>
                  </a:cubicBezTo>
                  <a:lnTo>
                    <a:pt x="9920" y="1694"/>
                  </a:lnTo>
                  <a:cubicBezTo>
                    <a:pt x="9616" y="1485"/>
                    <a:pt x="9291" y="1380"/>
                    <a:pt x="8974" y="1380"/>
                  </a:cubicBezTo>
                  <a:cubicBezTo>
                    <a:pt x="8714" y="1380"/>
                    <a:pt x="8460" y="1450"/>
                    <a:pt x="8227" y="1590"/>
                  </a:cubicBezTo>
                  <a:lnTo>
                    <a:pt x="7466" y="2040"/>
                  </a:lnTo>
                  <a:lnTo>
                    <a:pt x="6740" y="2455"/>
                  </a:lnTo>
                  <a:cubicBezTo>
                    <a:pt x="6222" y="2766"/>
                    <a:pt x="5911" y="3353"/>
                    <a:pt x="5980" y="3975"/>
                  </a:cubicBezTo>
                  <a:lnTo>
                    <a:pt x="6187" y="6049"/>
                  </a:lnTo>
                  <a:lnTo>
                    <a:pt x="5980" y="6257"/>
                  </a:lnTo>
                  <a:lnTo>
                    <a:pt x="3941" y="6049"/>
                  </a:lnTo>
                  <a:cubicBezTo>
                    <a:pt x="3906" y="6047"/>
                    <a:pt x="3871" y="6046"/>
                    <a:pt x="3837" y="6046"/>
                  </a:cubicBezTo>
                  <a:cubicBezTo>
                    <a:pt x="3254" y="6046"/>
                    <a:pt x="2713" y="6320"/>
                    <a:pt x="2420" y="6810"/>
                  </a:cubicBezTo>
                  <a:lnTo>
                    <a:pt x="2005" y="7570"/>
                  </a:lnTo>
                  <a:lnTo>
                    <a:pt x="1556" y="8296"/>
                  </a:lnTo>
                  <a:cubicBezTo>
                    <a:pt x="1245" y="8815"/>
                    <a:pt x="1314" y="9506"/>
                    <a:pt x="1659" y="9990"/>
                  </a:cubicBezTo>
                  <a:lnTo>
                    <a:pt x="2835" y="11580"/>
                  </a:lnTo>
                  <a:cubicBezTo>
                    <a:pt x="2765" y="11753"/>
                    <a:pt x="2731" y="11822"/>
                    <a:pt x="2696" y="12064"/>
                  </a:cubicBezTo>
                  <a:lnTo>
                    <a:pt x="933" y="12824"/>
                  </a:lnTo>
                  <a:cubicBezTo>
                    <a:pt x="346" y="13101"/>
                    <a:pt x="0" y="13654"/>
                    <a:pt x="0" y="14241"/>
                  </a:cubicBezTo>
                  <a:lnTo>
                    <a:pt x="0" y="15105"/>
                  </a:lnTo>
                  <a:lnTo>
                    <a:pt x="0" y="15970"/>
                  </a:lnTo>
                  <a:cubicBezTo>
                    <a:pt x="0" y="16592"/>
                    <a:pt x="346" y="17145"/>
                    <a:pt x="933" y="17421"/>
                  </a:cubicBezTo>
                  <a:lnTo>
                    <a:pt x="2662" y="18182"/>
                  </a:lnTo>
                  <a:cubicBezTo>
                    <a:pt x="2696" y="18389"/>
                    <a:pt x="2731" y="18527"/>
                    <a:pt x="2835" y="18735"/>
                  </a:cubicBezTo>
                  <a:lnTo>
                    <a:pt x="1728" y="20221"/>
                  </a:lnTo>
                  <a:cubicBezTo>
                    <a:pt x="1383" y="20739"/>
                    <a:pt x="1348" y="21396"/>
                    <a:pt x="1659" y="21915"/>
                  </a:cubicBezTo>
                  <a:lnTo>
                    <a:pt x="2074" y="22641"/>
                  </a:lnTo>
                  <a:lnTo>
                    <a:pt x="2523" y="23366"/>
                  </a:lnTo>
                  <a:cubicBezTo>
                    <a:pt x="2819" y="23859"/>
                    <a:pt x="3364" y="24164"/>
                    <a:pt x="3921" y="24164"/>
                  </a:cubicBezTo>
                  <a:cubicBezTo>
                    <a:pt x="3950" y="24164"/>
                    <a:pt x="3980" y="24163"/>
                    <a:pt x="4010" y="24161"/>
                  </a:cubicBezTo>
                  <a:lnTo>
                    <a:pt x="5842" y="23989"/>
                  </a:lnTo>
                  <a:cubicBezTo>
                    <a:pt x="6015" y="24161"/>
                    <a:pt x="6153" y="24334"/>
                    <a:pt x="6326" y="24438"/>
                  </a:cubicBezTo>
                  <a:lnTo>
                    <a:pt x="6153" y="26235"/>
                  </a:lnTo>
                  <a:cubicBezTo>
                    <a:pt x="6118" y="26823"/>
                    <a:pt x="6395" y="27445"/>
                    <a:pt x="6913" y="27722"/>
                  </a:cubicBezTo>
                  <a:lnTo>
                    <a:pt x="7674" y="28171"/>
                  </a:lnTo>
                  <a:lnTo>
                    <a:pt x="8400" y="28586"/>
                  </a:lnTo>
                  <a:cubicBezTo>
                    <a:pt x="8638" y="28729"/>
                    <a:pt x="8914" y="28799"/>
                    <a:pt x="9189" y="28799"/>
                  </a:cubicBezTo>
                  <a:cubicBezTo>
                    <a:pt x="9511" y="28799"/>
                    <a:pt x="9832" y="28703"/>
                    <a:pt x="10093" y="28517"/>
                  </a:cubicBezTo>
                  <a:lnTo>
                    <a:pt x="11545" y="27480"/>
                  </a:lnTo>
                  <a:cubicBezTo>
                    <a:pt x="11752" y="27514"/>
                    <a:pt x="11994" y="27618"/>
                    <a:pt x="12236" y="27652"/>
                  </a:cubicBezTo>
                  <a:lnTo>
                    <a:pt x="12962" y="29242"/>
                  </a:lnTo>
                  <a:cubicBezTo>
                    <a:pt x="13239" y="29796"/>
                    <a:pt x="13792" y="30141"/>
                    <a:pt x="14414" y="30141"/>
                  </a:cubicBezTo>
                  <a:lnTo>
                    <a:pt x="16142" y="30141"/>
                  </a:lnTo>
                  <a:cubicBezTo>
                    <a:pt x="16730" y="30141"/>
                    <a:pt x="17283" y="29796"/>
                    <a:pt x="17559" y="29242"/>
                  </a:cubicBezTo>
                  <a:lnTo>
                    <a:pt x="18320" y="27549"/>
                  </a:lnTo>
                  <a:cubicBezTo>
                    <a:pt x="18562" y="27514"/>
                    <a:pt x="18700" y="27445"/>
                    <a:pt x="18942" y="27376"/>
                  </a:cubicBezTo>
                  <a:lnTo>
                    <a:pt x="20394" y="28413"/>
                  </a:lnTo>
                  <a:cubicBezTo>
                    <a:pt x="20687" y="28608"/>
                    <a:pt x="21024" y="28715"/>
                    <a:pt x="21355" y="28715"/>
                  </a:cubicBezTo>
                  <a:cubicBezTo>
                    <a:pt x="21610" y="28715"/>
                    <a:pt x="21862" y="28652"/>
                    <a:pt x="22087" y="28517"/>
                  </a:cubicBezTo>
                  <a:lnTo>
                    <a:pt x="22813" y="28067"/>
                  </a:lnTo>
                  <a:lnTo>
                    <a:pt x="23574" y="27652"/>
                  </a:lnTo>
                  <a:cubicBezTo>
                    <a:pt x="24092" y="27341"/>
                    <a:pt x="24369" y="26754"/>
                    <a:pt x="24334" y="26132"/>
                  </a:cubicBezTo>
                  <a:lnTo>
                    <a:pt x="24161" y="24196"/>
                  </a:lnTo>
                  <a:lnTo>
                    <a:pt x="24507" y="23850"/>
                  </a:lnTo>
                  <a:lnTo>
                    <a:pt x="26408" y="24023"/>
                  </a:lnTo>
                  <a:cubicBezTo>
                    <a:pt x="26438" y="24025"/>
                    <a:pt x="26467" y="24026"/>
                    <a:pt x="26497" y="24026"/>
                  </a:cubicBezTo>
                  <a:cubicBezTo>
                    <a:pt x="27058" y="24026"/>
                    <a:pt x="27633" y="23720"/>
                    <a:pt x="27929" y="23228"/>
                  </a:cubicBezTo>
                  <a:lnTo>
                    <a:pt x="28344" y="22502"/>
                  </a:lnTo>
                  <a:lnTo>
                    <a:pt x="28793" y="21776"/>
                  </a:lnTo>
                  <a:cubicBezTo>
                    <a:pt x="29070" y="21258"/>
                    <a:pt x="29035" y="20567"/>
                    <a:pt x="28689" y="20083"/>
                  </a:cubicBezTo>
                  <a:lnTo>
                    <a:pt x="27480" y="18389"/>
                  </a:lnTo>
                  <a:cubicBezTo>
                    <a:pt x="27514" y="18285"/>
                    <a:pt x="27514" y="18182"/>
                    <a:pt x="27583" y="18043"/>
                  </a:cubicBezTo>
                  <a:lnTo>
                    <a:pt x="29381" y="17248"/>
                  </a:lnTo>
                  <a:cubicBezTo>
                    <a:pt x="29934" y="16972"/>
                    <a:pt x="30314" y="16419"/>
                    <a:pt x="30314" y="15797"/>
                  </a:cubicBezTo>
                  <a:lnTo>
                    <a:pt x="30314" y="14933"/>
                  </a:lnTo>
                  <a:lnTo>
                    <a:pt x="30314" y="14068"/>
                  </a:lnTo>
                  <a:cubicBezTo>
                    <a:pt x="30314" y="13481"/>
                    <a:pt x="29968" y="12928"/>
                    <a:pt x="29381" y="12651"/>
                  </a:cubicBezTo>
                  <a:lnTo>
                    <a:pt x="27307" y="11822"/>
                  </a:lnTo>
                  <a:cubicBezTo>
                    <a:pt x="27272" y="11753"/>
                    <a:pt x="27272" y="11718"/>
                    <a:pt x="27272" y="11614"/>
                  </a:cubicBezTo>
                  <a:lnTo>
                    <a:pt x="28516" y="9886"/>
                  </a:lnTo>
                  <a:cubicBezTo>
                    <a:pt x="28862" y="9368"/>
                    <a:pt x="28931" y="8711"/>
                    <a:pt x="28620" y="8192"/>
                  </a:cubicBezTo>
                  <a:lnTo>
                    <a:pt x="28171" y="7467"/>
                  </a:lnTo>
                  <a:lnTo>
                    <a:pt x="27756" y="6741"/>
                  </a:lnTo>
                  <a:cubicBezTo>
                    <a:pt x="27461" y="6248"/>
                    <a:pt x="26916" y="5943"/>
                    <a:pt x="26329" y="5943"/>
                  </a:cubicBezTo>
                  <a:cubicBezTo>
                    <a:pt x="26298" y="5943"/>
                    <a:pt x="26267" y="5944"/>
                    <a:pt x="26235" y="5946"/>
                  </a:cubicBezTo>
                  <a:lnTo>
                    <a:pt x="23988" y="6188"/>
                  </a:lnTo>
                  <a:lnTo>
                    <a:pt x="23885" y="6084"/>
                  </a:lnTo>
                  <a:lnTo>
                    <a:pt x="24127" y="3941"/>
                  </a:lnTo>
                  <a:cubicBezTo>
                    <a:pt x="24161" y="3319"/>
                    <a:pt x="23850" y="2731"/>
                    <a:pt x="23332" y="2420"/>
                  </a:cubicBezTo>
                  <a:lnTo>
                    <a:pt x="22606" y="1971"/>
                  </a:lnTo>
                  <a:lnTo>
                    <a:pt x="21880" y="1556"/>
                  </a:lnTo>
                  <a:cubicBezTo>
                    <a:pt x="21641" y="1413"/>
                    <a:pt x="21366" y="1343"/>
                    <a:pt x="21091" y="1343"/>
                  </a:cubicBezTo>
                  <a:cubicBezTo>
                    <a:pt x="20769" y="1343"/>
                    <a:pt x="20447" y="1439"/>
                    <a:pt x="20186" y="1625"/>
                  </a:cubicBezTo>
                  <a:lnTo>
                    <a:pt x="18354" y="2939"/>
                  </a:lnTo>
                  <a:cubicBezTo>
                    <a:pt x="18320" y="2939"/>
                    <a:pt x="18285" y="2904"/>
                    <a:pt x="18251" y="2904"/>
                  </a:cubicBezTo>
                  <a:lnTo>
                    <a:pt x="17317" y="899"/>
                  </a:lnTo>
                  <a:cubicBezTo>
                    <a:pt x="17075" y="346"/>
                    <a:pt x="16522" y="0"/>
                    <a:pt x="15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 flipH="1" rot="10800000">
              <a:off x="12914798" y="-1925113"/>
              <a:ext cx="1026219" cy="1027954"/>
            </a:xfrm>
            <a:custGeom>
              <a:rect b="b" l="l" r="r" t="t"/>
              <a:pathLst>
                <a:path extrusionOk="0" h="20152" w="20118">
                  <a:moveTo>
                    <a:pt x="10059" y="1141"/>
                  </a:moveTo>
                  <a:cubicBezTo>
                    <a:pt x="15036" y="1141"/>
                    <a:pt x="19046" y="5150"/>
                    <a:pt x="19046" y="10128"/>
                  </a:cubicBezTo>
                  <a:cubicBezTo>
                    <a:pt x="19046" y="15105"/>
                    <a:pt x="15036" y="19115"/>
                    <a:pt x="10059" y="19115"/>
                  </a:cubicBezTo>
                  <a:cubicBezTo>
                    <a:pt x="5082" y="19115"/>
                    <a:pt x="1072" y="15105"/>
                    <a:pt x="1072" y="10128"/>
                  </a:cubicBezTo>
                  <a:cubicBezTo>
                    <a:pt x="1072" y="5150"/>
                    <a:pt x="5082" y="1141"/>
                    <a:pt x="10059" y="1141"/>
                  </a:cubicBezTo>
                  <a:close/>
                  <a:moveTo>
                    <a:pt x="10059" y="0"/>
                  </a:moveTo>
                  <a:cubicBezTo>
                    <a:pt x="4494" y="0"/>
                    <a:pt x="0" y="4563"/>
                    <a:pt x="0" y="10093"/>
                  </a:cubicBezTo>
                  <a:cubicBezTo>
                    <a:pt x="0" y="15658"/>
                    <a:pt x="4528" y="20152"/>
                    <a:pt x="10059" y="20152"/>
                  </a:cubicBezTo>
                  <a:cubicBezTo>
                    <a:pt x="15624" y="20152"/>
                    <a:pt x="20117" y="15658"/>
                    <a:pt x="20117" y="10093"/>
                  </a:cubicBezTo>
                  <a:cubicBezTo>
                    <a:pt x="20117" y="4494"/>
                    <a:pt x="15589" y="0"/>
                    <a:pt x="10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6" name="Google Shape;1106;p49"/>
          <p:cNvSpPr txBox="1"/>
          <p:nvPr>
            <p:ph idx="4294967295" type="title"/>
          </p:nvPr>
        </p:nvSpPr>
        <p:spPr>
          <a:xfrm>
            <a:off x="0" y="25"/>
            <a:ext cx="7704000" cy="67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107" name="Google Shape;1107;p49"/>
          <p:cNvSpPr txBox="1"/>
          <p:nvPr/>
        </p:nvSpPr>
        <p:spPr>
          <a:xfrm>
            <a:off x="4152125" y="363575"/>
            <a:ext cx="5720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rPr>
              <a:t>Pair wise correlations to detect multicollinearity</a:t>
            </a:r>
            <a:endParaRPr sz="2400">
              <a:solidFill>
                <a:schemeClr val="accent6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08" name="Google Shape;11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825" y="953975"/>
            <a:ext cx="4042155" cy="4187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9" name="Google Shape;1109;p49"/>
          <p:cNvCxnSpPr/>
          <p:nvPr/>
        </p:nvCxnSpPr>
        <p:spPr>
          <a:xfrm>
            <a:off x="2220300" y="1553475"/>
            <a:ext cx="3377700" cy="509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49"/>
          <p:cNvCxnSpPr/>
          <p:nvPr/>
        </p:nvCxnSpPr>
        <p:spPr>
          <a:xfrm flipH="1" rot="10800000">
            <a:off x="2463175" y="1241900"/>
            <a:ext cx="3114600" cy="8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49"/>
          <p:cNvSpPr txBox="1"/>
          <p:nvPr/>
        </p:nvSpPr>
        <p:spPr>
          <a:xfrm>
            <a:off x="142500" y="18553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The following features will be safely dropped</a:t>
            </a:r>
            <a:endParaRPr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2" name="Google Shape;1112;p49"/>
          <p:cNvSpPr txBox="1"/>
          <p:nvPr/>
        </p:nvSpPr>
        <p:spPr>
          <a:xfrm>
            <a:off x="27850" y="1276575"/>
            <a:ext cx="2700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Francois One"/>
                <a:ea typeface="Francois One"/>
                <a:cs typeface="Francois One"/>
                <a:sym typeface="Francois One"/>
              </a:rPr>
              <a:t>a high correlation coefficient</a:t>
            </a:r>
            <a:endParaRPr sz="2400">
              <a:solidFill>
                <a:schemeClr val="accent6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0"/>
          <p:cNvSpPr txBox="1"/>
          <p:nvPr>
            <p:ph idx="3" type="subTitle"/>
          </p:nvPr>
        </p:nvSpPr>
        <p:spPr>
          <a:xfrm>
            <a:off x="1363800" y="2844613"/>
            <a:ext cx="2887200" cy="1015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WoE binning can be used to transform categorical variables into numerical variables that are more meaningful for predictive modeling</a:t>
            </a:r>
            <a:endParaRPr/>
          </a:p>
        </p:txBody>
      </p:sp>
      <p:sp>
        <p:nvSpPr>
          <p:cNvPr id="1118" name="Google Shape;1118;p50"/>
          <p:cNvSpPr txBox="1"/>
          <p:nvPr>
            <p:ph idx="1" type="subTitle"/>
          </p:nvPr>
        </p:nvSpPr>
        <p:spPr>
          <a:xfrm>
            <a:off x="1194275" y="2506225"/>
            <a:ext cx="32097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WoE(weight of evidence)</a:t>
            </a:r>
            <a:endParaRPr/>
          </a:p>
        </p:txBody>
      </p:sp>
      <p:sp>
        <p:nvSpPr>
          <p:cNvPr id="1119" name="Google Shape;1119;p50"/>
          <p:cNvSpPr txBox="1"/>
          <p:nvPr>
            <p:ph idx="2" type="subTitle"/>
          </p:nvPr>
        </p:nvSpPr>
        <p:spPr>
          <a:xfrm>
            <a:off x="4893000" y="2506213"/>
            <a:ext cx="28872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IV(informative value)</a:t>
            </a:r>
            <a:endParaRPr/>
          </a:p>
        </p:txBody>
      </p:sp>
      <p:sp>
        <p:nvSpPr>
          <p:cNvPr id="1120" name="Google Shape;1120;p50"/>
          <p:cNvSpPr txBox="1"/>
          <p:nvPr>
            <p:ph idx="4" type="subTitle"/>
          </p:nvPr>
        </p:nvSpPr>
        <p:spPr>
          <a:xfrm>
            <a:off x="4893000" y="2844625"/>
            <a:ext cx="3561900" cy="1015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measure of the quality or worth of the information, and help individuals, organizations make informed decisions and form accurate understandings of complex issues.</a:t>
            </a:r>
            <a:endParaRPr/>
          </a:p>
        </p:txBody>
      </p:sp>
      <p:sp>
        <p:nvSpPr>
          <p:cNvPr id="1121" name="Google Shape;1121;p50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grpSp>
        <p:nvGrpSpPr>
          <p:cNvPr id="1122" name="Google Shape;1122;p50"/>
          <p:cNvGrpSpPr/>
          <p:nvPr/>
        </p:nvGrpSpPr>
        <p:grpSpPr>
          <a:xfrm>
            <a:off x="2679101" y="1871153"/>
            <a:ext cx="256597" cy="540009"/>
            <a:chOff x="7780100" y="2287825"/>
            <a:chExt cx="239900" cy="507575"/>
          </a:xfrm>
        </p:grpSpPr>
        <p:sp>
          <p:nvSpPr>
            <p:cNvPr id="1123" name="Google Shape;1123;p50"/>
            <p:cNvSpPr/>
            <p:nvPr/>
          </p:nvSpPr>
          <p:spPr>
            <a:xfrm>
              <a:off x="7846600" y="2287825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1584" y="1"/>
                  </a:moveTo>
                  <a:cubicBezTo>
                    <a:pt x="1457" y="1"/>
                    <a:pt x="1331" y="64"/>
                    <a:pt x="1299" y="191"/>
                  </a:cubicBezTo>
                  <a:lnTo>
                    <a:pt x="64" y="4118"/>
                  </a:lnTo>
                  <a:cubicBezTo>
                    <a:pt x="0" y="4308"/>
                    <a:pt x="0" y="4561"/>
                    <a:pt x="0" y="4751"/>
                  </a:cubicBezTo>
                  <a:lnTo>
                    <a:pt x="0" y="6999"/>
                  </a:lnTo>
                  <a:lnTo>
                    <a:pt x="4181" y="6999"/>
                  </a:lnTo>
                  <a:lnTo>
                    <a:pt x="4181" y="4751"/>
                  </a:lnTo>
                  <a:cubicBezTo>
                    <a:pt x="4181" y="4561"/>
                    <a:pt x="4149" y="4308"/>
                    <a:pt x="4117" y="4118"/>
                  </a:cubicBezTo>
                  <a:lnTo>
                    <a:pt x="2882" y="191"/>
                  </a:lnTo>
                  <a:cubicBezTo>
                    <a:pt x="2882" y="64"/>
                    <a:pt x="2787" y="1"/>
                    <a:pt x="2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7893300" y="2287825"/>
              <a:ext cx="59425" cy="175000"/>
            </a:xfrm>
            <a:custGeom>
              <a:rect b="b" l="l" r="r" t="t"/>
              <a:pathLst>
                <a:path extrusionOk="0" h="7000" w="2377">
                  <a:moveTo>
                    <a:pt x="1" y="1"/>
                  </a:moveTo>
                  <a:cubicBezTo>
                    <a:pt x="96" y="1"/>
                    <a:pt x="223" y="64"/>
                    <a:pt x="286" y="191"/>
                  </a:cubicBezTo>
                  <a:lnTo>
                    <a:pt x="1489" y="4118"/>
                  </a:lnTo>
                  <a:cubicBezTo>
                    <a:pt x="1584" y="4308"/>
                    <a:pt x="1584" y="4561"/>
                    <a:pt x="1584" y="4751"/>
                  </a:cubicBezTo>
                  <a:lnTo>
                    <a:pt x="1584" y="6999"/>
                  </a:lnTo>
                  <a:lnTo>
                    <a:pt x="2344" y="6999"/>
                  </a:lnTo>
                  <a:lnTo>
                    <a:pt x="2344" y="4751"/>
                  </a:lnTo>
                  <a:cubicBezTo>
                    <a:pt x="2376" y="4561"/>
                    <a:pt x="2344" y="4339"/>
                    <a:pt x="2249" y="4118"/>
                  </a:cubicBezTo>
                  <a:lnTo>
                    <a:pt x="1014" y="191"/>
                  </a:lnTo>
                  <a:cubicBezTo>
                    <a:pt x="983" y="64"/>
                    <a:pt x="856" y="1"/>
                    <a:pt x="729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7892525" y="2287825"/>
              <a:ext cx="14275" cy="102150"/>
            </a:xfrm>
            <a:custGeom>
              <a:rect b="b" l="l" r="r" t="t"/>
              <a:pathLst>
                <a:path extrusionOk="0" h="4086" w="571">
                  <a:moveTo>
                    <a:pt x="0" y="1"/>
                  </a:moveTo>
                  <a:lnTo>
                    <a:pt x="0" y="4086"/>
                  </a:lnTo>
                  <a:lnTo>
                    <a:pt x="570" y="4086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7881425" y="2362250"/>
              <a:ext cx="37250" cy="37225"/>
            </a:xfrm>
            <a:custGeom>
              <a:rect b="b" l="l" r="r" t="t"/>
              <a:pathLst>
                <a:path extrusionOk="0" h="1489" w="1490">
                  <a:moveTo>
                    <a:pt x="761" y="0"/>
                  </a:moveTo>
                  <a:cubicBezTo>
                    <a:pt x="318" y="0"/>
                    <a:pt x="1" y="317"/>
                    <a:pt x="1" y="729"/>
                  </a:cubicBezTo>
                  <a:cubicBezTo>
                    <a:pt x="1" y="1141"/>
                    <a:pt x="318" y="1489"/>
                    <a:pt x="761" y="1489"/>
                  </a:cubicBezTo>
                  <a:cubicBezTo>
                    <a:pt x="1173" y="1489"/>
                    <a:pt x="1489" y="1141"/>
                    <a:pt x="1489" y="729"/>
                  </a:cubicBezTo>
                  <a:cubicBezTo>
                    <a:pt x="1489" y="317"/>
                    <a:pt x="1173" y="0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7881425" y="2362250"/>
              <a:ext cx="37250" cy="37225"/>
            </a:xfrm>
            <a:custGeom>
              <a:rect b="b" l="l" r="r" t="t"/>
              <a:pathLst>
                <a:path extrusionOk="0" h="1489" w="1490">
                  <a:moveTo>
                    <a:pt x="919" y="0"/>
                  </a:moveTo>
                  <a:cubicBezTo>
                    <a:pt x="919" y="32"/>
                    <a:pt x="951" y="95"/>
                    <a:pt x="951" y="190"/>
                  </a:cubicBezTo>
                  <a:cubicBezTo>
                    <a:pt x="951" y="634"/>
                    <a:pt x="603" y="951"/>
                    <a:pt x="191" y="951"/>
                  </a:cubicBezTo>
                  <a:cubicBezTo>
                    <a:pt x="128" y="951"/>
                    <a:pt x="64" y="951"/>
                    <a:pt x="1" y="887"/>
                  </a:cubicBezTo>
                  <a:lnTo>
                    <a:pt x="1" y="887"/>
                  </a:lnTo>
                  <a:cubicBezTo>
                    <a:pt x="64" y="1267"/>
                    <a:pt x="381" y="1489"/>
                    <a:pt x="761" y="1489"/>
                  </a:cubicBezTo>
                  <a:cubicBezTo>
                    <a:pt x="1173" y="1489"/>
                    <a:pt x="1489" y="1141"/>
                    <a:pt x="1489" y="729"/>
                  </a:cubicBezTo>
                  <a:cubicBezTo>
                    <a:pt x="1489" y="349"/>
                    <a:pt x="1268" y="64"/>
                    <a:pt x="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7847400" y="2410550"/>
              <a:ext cx="105325" cy="104525"/>
            </a:xfrm>
            <a:custGeom>
              <a:rect b="b" l="l" r="r" t="t"/>
              <a:pathLst>
                <a:path extrusionOk="0" h="4181" w="4213">
                  <a:moveTo>
                    <a:pt x="2122" y="0"/>
                  </a:moveTo>
                  <a:cubicBezTo>
                    <a:pt x="950" y="0"/>
                    <a:pt x="0" y="919"/>
                    <a:pt x="0" y="2090"/>
                  </a:cubicBezTo>
                  <a:cubicBezTo>
                    <a:pt x="0" y="3262"/>
                    <a:pt x="950" y="4181"/>
                    <a:pt x="2122" y="4181"/>
                  </a:cubicBezTo>
                  <a:cubicBezTo>
                    <a:pt x="3262" y="4181"/>
                    <a:pt x="4212" y="3262"/>
                    <a:pt x="4212" y="2090"/>
                  </a:cubicBezTo>
                  <a:cubicBezTo>
                    <a:pt x="4212" y="919"/>
                    <a:pt x="3262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7856900" y="2419250"/>
              <a:ext cx="96600" cy="95825"/>
            </a:xfrm>
            <a:custGeom>
              <a:rect b="b" l="l" r="r" t="t"/>
              <a:pathLst>
                <a:path extrusionOk="0" h="3833" w="3864">
                  <a:moveTo>
                    <a:pt x="2882" y="1"/>
                  </a:moveTo>
                  <a:cubicBezTo>
                    <a:pt x="3072" y="317"/>
                    <a:pt x="3230" y="729"/>
                    <a:pt x="3230" y="1141"/>
                  </a:cubicBezTo>
                  <a:cubicBezTo>
                    <a:pt x="3230" y="2312"/>
                    <a:pt x="2280" y="3263"/>
                    <a:pt x="1140" y="3263"/>
                  </a:cubicBezTo>
                  <a:cubicBezTo>
                    <a:pt x="697" y="3263"/>
                    <a:pt x="317" y="3136"/>
                    <a:pt x="0" y="2882"/>
                  </a:cubicBezTo>
                  <a:lnTo>
                    <a:pt x="0" y="2882"/>
                  </a:lnTo>
                  <a:cubicBezTo>
                    <a:pt x="348" y="3484"/>
                    <a:pt x="1014" y="3833"/>
                    <a:pt x="1774" y="3833"/>
                  </a:cubicBezTo>
                  <a:cubicBezTo>
                    <a:pt x="2914" y="3833"/>
                    <a:pt x="3864" y="2882"/>
                    <a:pt x="3864" y="1742"/>
                  </a:cubicBezTo>
                  <a:cubicBezTo>
                    <a:pt x="3832" y="1046"/>
                    <a:pt x="3420" y="349"/>
                    <a:pt x="2882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7885400" y="2447750"/>
              <a:ext cx="29300" cy="30125"/>
            </a:xfrm>
            <a:custGeom>
              <a:rect b="b" l="l" r="r" t="t"/>
              <a:pathLst>
                <a:path extrusionOk="0" h="1205" w="1172"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172" y="919"/>
                    <a:pt x="1172" y="602"/>
                  </a:cubicBezTo>
                  <a:cubicBezTo>
                    <a:pt x="1172" y="286"/>
                    <a:pt x="919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7886175" y="24493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793" y="0"/>
                  </a:moveTo>
                  <a:lnTo>
                    <a:pt x="793" y="0"/>
                  </a:lnTo>
                  <a:cubicBezTo>
                    <a:pt x="824" y="63"/>
                    <a:pt x="824" y="158"/>
                    <a:pt x="824" y="222"/>
                  </a:cubicBezTo>
                  <a:cubicBezTo>
                    <a:pt x="824" y="538"/>
                    <a:pt x="571" y="823"/>
                    <a:pt x="254" y="823"/>
                  </a:cubicBezTo>
                  <a:cubicBezTo>
                    <a:pt x="159" y="823"/>
                    <a:pt x="96" y="823"/>
                    <a:pt x="1" y="792"/>
                  </a:cubicBezTo>
                  <a:lnTo>
                    <a:pt x="1" y="792"/>
                  </a:lnTo>
                  <a:cubicBezTo>
                    <a:pt x="96" y="1013"/>
                    <a:pt x="318" y="1140"/>
                    <a:pt x="571" y="1140"/>
                  </a:cubicBezTo>
                  <a:cubicBezTo>
                    <a:pt x="856" y="1140"/>
                    <a:pt x="1141" y="855"/>
                    <a:pt x="1141" y="538"/>
                  </a:cubicBezTo>
                  <a:cubicBezTo>
                    <a:pt x="1141" y="317"/>
                    <a:pt x="983" y="95"/>
                    <a:pt x="793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7780100" y="2521375"/>
              <a:ext cx="88700" cy="273250"/>
            </a:xfrm>
            <a:custGeom>
              <a:rect b="b" l="l" r="r" t="t"/>
              <a:pathLst>
                <a:path extrusionOk="0" h="10930" w="3548">
                  <a:moveTo>
                    <a:pt x="1425" y="1"/>
                  </a:moveTo>
                  <a:lnTo>
                    <a:pt x="950" y="539"/>
                  </a:lnTo>
                  <a:lnTo>
                    <a:pt x="1267" y="793"/>
                  </a:lnTo>
                  <a:cubicBezTo>
                    <a:pt x="1520" y="1014"/>
                    <a:pt x="1584" y="1331"/>
                    <a:pt x="1489" y="1648"/>
                  </a:cubicBezTo>
                  <a:lnTo>
                    <a:pt x="887" y="2978"/>
                  </a:lnTo>
                  <a:cubicBezTo>
                    <a:pt x="159" y="4625"/>
                    <a:pt x="0" y="6461"/>
                    <a:pt x="412" y="8140"/>
                  </a:cubicBezTo>
                  <a:lnTo>
                    <a:pt x="855" y="10040"/>
                  </a:lnTo>
                  <a:cubicBezTo>
                    <a:pt x="991" y="10554"/>
                    <a:pt x="1426" y="10929"/>
                    <a:pt x="1945" y="10929"/>
                  </a:cubicBezTo>
                  <a:cubicBezTo>
                    <a:pt x="2033" y="10929"/>
                    <a:pt x="2125" y="10918"/>
                    <a:pt x="2217" y="10895"/>
                  </a:cubicBezTo>
                  <a:cubicBezTo>
                    <a:pt x="2819" y="10737"/>
                    <a:pt x="3230" y="10135"/>
                    <a:pt x="3072" y="9502"/>
                  </a:cubicBezTo>
                  <a:lnTo>
                    <a:pt x="2629" y="7601"/>
                  </a:lnTo>
                  <a:cubicBezTo>
                    <a:pt x="2344" y="6366"/>
                    <a:pt x="2470" y="5036"/>
                    <a:pt x="2977" y="3865"/>
                  </a:cubicBezTo>
                  <a:lnTo>
                    <a:pt x="3230" y="3358"/>
                  </a:lnTo>
                  <a:lnTo>
                    <a:pt x="3547" y="1869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7816500" y="2554625"/>
              <a:ext cx="50700" cy="240225"/>
            </a:xfrm>
            <a:custGeom>
              <a:rect b="b" l="l" r="r" t="t"/>
              <a:pathLst>
                <a:path extrusionOk="0" h="9609" w="2028">
                  <a:moveTo>
                    <a:pt x="1711" y="1"/>
                  </a:moveTo>
                  <a:cubicBezTo>
                    <a:pt x="1711" y="1"/>
                    <a:pt x="1553" y="444"/>
                    <a:pt x="1489" y="634"/>
                  </a:cubicBezTo>
                  <a:lnTo>
                    <a:pt x="634" y="2503"/>
                  </a:lnTo>
                  <a:cubicBezTo>
                    <a:pt x="128" y="3675"/>
                    <a:pt x="1" y="5005"/>
                    <a:pt x="286" y="6271"/>
                  </a:cubicBezTo>
                  <a:lnTo>
                    <a:pt x="761" y="8172"/>
                  </a:lnTo>
                  <a:cubicBezTo>
                    <a:pt x="888" y="8710"/>
                    <a:pt x="603" y="9280"/>
                    <a:pt x="96" y="9502"/>
                  </a:cubicBezTo>
                  <a:cubicBezTo>
                    <a:pt x="286" y="9573"/>
                    <a:pt x="458" y="9609"/>
                    <a:pt x="626" y="9609"/>
                  </a:cubicBezTo>
                  <a:cubicBezTo>
                    <a:pt x="682" y="9609"/>
                    <a:pt x="737" y="9605"/>
                    <a:pt x="793" y="9597"/>
                  </a:cubicBezTo>
                  <a:cubicBezTo>
                    <a:pt x="1426" y="9438"/>
                    <a:pt x="1806" y="8837"/>
                    <a:pt x="1648" y="8203"/>
                  </a:cubicBezTo>
                  <a:lnTo>
                    <a:pt x="1204" y="6303"/>
                  </a:lnTo>
                  <a:cubicBezTo>
                    <a:pt x="888" y="5068"/>
                    <a:pt x="1046" y="3770"/>
                    <a:pt x="1553" y="2566"/>
                  </a:cubicBezTo>
                  <a:lnTo>
                    <a:pt x="1806" y="2059"/>
                  </a:lnTo>
                  <a:lnTo>
                    <a:pt x="2028" y="888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7791975" y="2487350"/>
              <a:ext cx="95825" cy="118775"/>
            </a:xfrm>
            <a:custGeom>
              <a:rect b="b" l="l" r="r" t="t"/>
              <a:pathLst>
                <a:path extrusionOk="0" h="4751" w="3833">
                  <a:moveTo>
                    <a:pt x="1774" y="0"/>
                  </a:moveTo>
                  <a:cubicBezTo>
                    <a:pt x="1679" y="0"/>
                    <a:pt x="1552" y="127"/>
                    <a:pt x="1552" y="253"/>
                  </a:cubicBezTo>
                  <a:lnTo>
                    <a:pt x="1552" y="950"/>
                  </a:lnTo>
                  <a:cubicBezTo>
                    <a:pt x="1552" y="1045"/>
                    <a:pt x="1520" y="1077"/>
                    <a:pt x="1425" y="1077"/>
                  </a:cubicBezTo>
                  <a:lnTo>
                    <a:pt x="380" y="1077"/>
                  </a:lnTo>
                  <a:cubicBezTo>
                    <a:pt x="159" y="1077"/>
                    <a:pt x="0" y="1235"/>
                    <a:pt x="0" y="1489"/>
                  </a:cubicBezTo>
                  <a:cubicBezTo>
                    <a:pt x="0" y="1520"/>
                    <a:pt x="64" y="1584"/>
                    <a:pt x="127" y="1679"/>
                  </a:cubicBezTo>
                  <a:lnTo>
                    <a:pt x="444" y="1964"/>
                  </a:lnTo>
                  <a:lnTo>
                    <a:pt x="665" y="1964"/>
                  </a:lnTo>
                  <a:cubicBezTo>
                    <a:pt x="1520" y="1964"/>
                    <a:pt x="2217" y="2534"/>
                    <a:pt x="2407" y="3325"/>
                  </a:cubicBezTo>
                  <a:lnTo>
                    <a:pt x="2724" y="4750"/>
                  </a:lnTo>
                  <a:lnTo>
                    <a:pt x="3326" y="3452"/>
                  </a:lnTo>
                  <a:cubicBezTo>
                    <a:pt x="3642" y="2692"/>
                    <a:pt x="3832" y="1900"/>
                    <a:pt x="3832" y="1077"/>
                  </a:cubicBezTo>
                  <a:lnTo>
                    <a:pt x="3832" y="253"/>
                  </a:lnTo>
                  <a:cubicBezTo>
                    <a:pt x="3832" y="127"/>
                    <a:pt x="3737" y="0"/>
                    <a:pt x="3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7852925" y="2486550"/>
              <a:ext cx="34875" cy="119575"/>
            </a:xfrm>
            <a:custGeom>
              <a:rect b="b" l="l" r="r" t="t"/>
              <a:pathLst>
                <a:path extrusionOk="0" h="4783" w="1395">
                  <a:moveTo>
                    <a:pt x="507" y="0"/>
                  </a:moveTo>
                  <a:lnTo>
                    <a:pt x="507" y="951"/>
                  </a:lnTo>
                  <a:cubicBezTo>
                    <a:pt x="507" y="1774"/>
                    <a:pt x="349" y="2566"/>
                    <a:pt x="1" y="3357"/>
                  </a:cubicBezTo>
                  <a:lnTo>
                    <a:pt x="317" y="4782"/>
                  </a:lnTo>
                  <a:lnTo>
                    <a:pt x="888" y="3484"/>
                  </a:lnTo>
                  <a:cubicBezTo>
                    <a:pt x="1204" y="2724"/>
                    <a:pt x="1394" y="1932"/>
                    <a:pt x="1394" y="1109"/>
                  </a:cubicBezTo>
                  <a:lnTo>
                    <a:pt x="1394" y="285"/>
                  </a:lnTo>
                  <a:cubicBezTo>
                    <a:pt x="1394" y="127"/>
                    <a:pt x="1299" y="0"/>
                    <a:pt x="1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7910725" y="2484975"/>
              <a:ext cx="109275" cy="307300"/>
            </a:xfrm>
            <a:custGeom>
              <a:rect b="b" l="l" r="r" t="t"/>
              <a:pathLst>
                <a:path extrusionOk="0" h="12292" w="4371">
                  <a:moveTo>
                    <a:pt x="254" y="0"/>
                  </a:moveTo>
                  <a:cubicBezTo>
                    <a:pt x="127" y="0"/>
                    <a:pt x="1" y="95"/>
                    <a:pt x="1" y="222"/>
                  </a:cubicBezTo>
                  <a:lnTo>
                    <a:pt x="1" y="1045"/>
                  </a:lnTo>
                  <a:cubicBezTo>
                    <a:pt x="1" y="1869"/>
                    <a:pt x="159" y="2660"/>
                    <a:pt x="507" y="3420"/>
                  </a:cubicBezTo>
                  <a:lnTo>
                    <a:pt x="1362" y="5257"/>
                  </a:lnTo>
                  <a:cubicBezTo>
                    <a:pt x="1869" y="6397"/>
                    <a:pt x="1996" y="7759"/>
                    <a:pt x="1711" y="8962"/>
                  </a:cubicBezTo>
                  <a:lnTo>
                    <a:pt x="1267" y="10863"/>
                  </a:lnTo>
                  <a:cubicBezTo>
                    <a:pt x="1109" y="11496"/>
                    <a:pt x="1521" y="12098"/>
                    <a:pt x="2091" y="12256"/>
                  </a:cubicBezTo>
                  <a:cubicBezTo>
                    <a:pt x="2183" y="12280"/>
                    <a:pt x="2277" y="12292"/>
                    <a:pt x="2369" y="12292"/>
                  </a:cubicBezTo>
                  <a:cubicBezTo>
                    <a:pt x="2876" y="12292"/>
                    <a:pt x="3350" y="11942"/>
                    <a:pt x="3484" y="11433"/>
                  </a:cubicBezTo>
                  <a:lnTo>
                    <a:pt x="3928" y="9532"/>
                  </a:lnTo>
                  <a:cubicBezTo>
                    <a:pt x="4371" y="7917"/>
                    <a:pt x="4213" y="6081"/>
                    <a:pt x="3453" y="4434"/>
                  </a:cubicBezTo>
                  <a:lnTo>
                    <a:pt x="2851" y="3104"/>
                  </a:lnTo>
                  <a:cubicBezTo>
                    <a:pt x="2756" y="2787"/>
                    <a:pt x="2819" y="2470"/>
                    <a:pt x="3041" y="2249"/>
                  </a:cubicBezTo>
                  <a:lnTo>
                    <a:pt x="3706" y="1742"/>
                  </a:lnTo>
                  <a:cubicBezTo>
                    <a:pt x="3769" y="1647"/>
                    <a:pt x="3833" y="1584"/>
                    <a:pt x="3833" y="1457"/>
                  </a:cubicBezTo>
                  <a:cubicBezTo>
                    <a:pt x="3833" y="1267"/>
                    <a:pt x="3706" y="1045"/>
                    <a:pt x="3484" y="1045"/>
                  </a:cubicBezTo>
                  <a:lnTo>
                    <a:pt x="2407" y="1045"/>
                  </a:lnTo>
                  <a:cubicBezTo>
                    <a:pt x="2344" y="1045"/>
                    <a:pt x="2312" y="1014"/>
                    <a:pt x="2312" y="950"/>
                  </a:cubicBezTo>
                  <a:lnTo>
                    <a:pt x="2312" y="222"/>
                  </a:lnTo>
                  <a:cubicBezTo>
                    <a:pt x="2312" y="95"/>
                    <a:pt x="2186" y="0"/>
                    <a:pt x="2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7934475" y="2526125"/>
              <a:ext cx="85525" cy="269275"/>
            </a:xfrm>
            <a:custGeom>
              <a:rect b="b" l="l" r="r" t="t"/>
              <a:pathLst>
                <a:path extrusionOk="0" h="10771" w="3421">
                  <a:moveTo>
                    <a:pt x="982" y="1"/>
                  </a:moveTo>
                  <a:lnTo>
                    <a:pt x="1" y="2376"/>
                  </a:lnTo>
                  <a:lnTo>
                    <a:pt x="159" y="3199"/>
                  </a:lnTo>
                  <a:lnTo>
                    <a:pt x="412" y="3738"/>
                  </a:lnTo>
                  <a:cubicBezTo>
                    <a:pt x="919" y="4878"/>
                    <a:pt x="1046" y="6208"/>
                    <a:pt x="761" y="7443"/>
                  </a:cubicBezTo>
                  <a:lnTo>
                    <a:pt x="317" y="9343"/>
                  </a:lnTo>
                  <a:cubicBezTo>
                    <a:pt x="159" y="9977"/>
                    <a:pt x="571" y="10578"/>
                    <a:pt x="1141" y="10737"/>
                  </a:cubicBezTo>
                  <a:cubicBezTo>
                    <a:pt x="1234" y="10760"/>
                    <a:pt x="1326" y="10771"/>
                    <a:pt x="1416" y="10771"/>
                  </a:cubicBezTo>
                  <a:cubicBezTo>
                    <a:pt x="1941" y="10771"/>
                    <a:pt x="2399" y="10400"/>
                    <a:pt x="2534" y="9913"/>
                  </a:cubicBezTo>
                  <a:lnTo>
                    <a:pt x="2978" y="8013"/>
                  </a:lnTo>
                  <a:cubicBezTo>
                    <a:pt x="3421" y="6271"/>
                    <a:pt x="3263" y="4435"/>
                    <a:pt x="2503" y="2788"/>
                  </a:cubicBezTo>
                  <a:lnTo>
                    <a:pt x="1901" y="1458"/>
                  </a:lnTo>
                  <a:cubicBezTo>
                    <a:pt x="1806" y="1141"/>
                    <a:pt x="1869" y="824"/>
                    <a:pt x="2091" y="603"/>
                  </a:cubicBezTo>
                  <a:lnTo>
                    <a:pt x="2408" y="34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957450" y="2528000"/>
              <a:ext cx="62550" cy="267400"/>
            </a:xfrm>
            <a:custGeom>
              <a:rect b="b" l="l" r="r" t="t"/>
              <a:pathLst>
                <a:path extrusionOk="0" h="10696" w="2502">
                  <a:moveTo>
                    <a:pt x="1184" y="0"/>
                  </a:moveTo>
                  <a:cubicBezTo>
                    <a:pt x="1104" y="0"/>
                    <a:pt x="1023" y="12"/>
                    <a:pt x="982" y="53"/>
                  </a:cubicBezTo>
                  <a:lnTo>
                    <a:pt x="348" y="559"/>
                  </a:lnTo>
                  <a:cubicBezTo>
                    <a:pt x="63" y="749"/>
                    <a:pt x="0" y="1129"/>
                    <a:pt x="158" y="1446"/>
                  </a:cubicBezTo>
                  <a:lnTo>
                    <a:pt x="760" y="2744"/>
                  </a:lnTo>
                  <a:cubicBezTo>
                    <a:pt x="1457" y="4360"/>
                    <a:pt x="1615" y="6196"/>
                    <a:pt x="1235" y="7938"/>
                  </a:cubicBezTo>
                  <a:lnTo>
                    <a:pt x="792" y="9838"/>
                  </a:lnTo>
                  <a:cubicBezTo>
                    <a:pt x="697" y="10187"/>
                    <a:pt x="443" y="10503"/>
                    <a:pt x="127" y="10630"/>
                  </a:cubicBezTo>
                  <a:cubicBezTo>
                    <a:pt x="158" y="10662"/>
                    <a:pt x="222" y="10662"/>
                    <a:pt x="285" y="10662"/>
                  </a:cubicBezTo>
                  <a:cubicBezTo>
                    <a:pt x="378" y="10685"/>
                    <a:pt x="470" y="10696"/>
                    <a:pt x="559" y="10696"/>
                  </a:cubicBezTo>
                  <a:cubicBezTo>
                    <a:pt x="1077" y="10696"/>
                    <a:pt x="1512" y="10325"/>
                    <a:pt x="1647" y="9838"/>
                  </a:cubicBezTo>
                  <a:lnTo>
                    <a:pt x="2090" y="7938"/>
                  </a:lnTo>
                  <a:cubicBezTo>
                    <a:pt x="2502" y="6196"/>
                    <a:pt x="2344" y="4360"/>
                    <a:pt x="1584" y="2713"/>
                  </a:cubicBezTo>
                  <a:lnTo>
                    <a:pt x="982" y="1383"/>
                  </a:lnTo>
                  <a:cubicBezTo>
                    <a:pt x="887" y="1066"/>
                    <a:pt x="950" y="749"/>
                    <a:pt x="1172" y="528"/>
                  </a:cubicBezTo>
                  <a:lnTo>
                    <a:pt x="1489" y="274"/>
                  </a:lnTo>
                  <a:lnTo>
                    <a:pt x="1394" y="21"/>
                  </a:lnTo>
                  <a:cubicBezTo>
                    <a:pt x="1394" y="21"/>
                    <a:pt x="1290" y="0"/>
                    <a:pt x="1184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7910725" y="2487350"/>
              <a:ext cx="97400" cy="118775"/>
            </a:xfrm>
            <a:custGeom>
              <a:rect b="b" l="l" r="r" t="t"/>
              <a:pathLst>
                <a:path extrusionOk="0" h="4751" w="3896">
                  <a:moveTo>
                    <a:pt x="254" y="0"/>
                  </a:moveTo>
                  <a:cubicBezTo>
                    <a:pt x="127" y="0"/>
                    <a:pt x="1" y="127"/>
                    <a:pt x="1" y="253"/>
                  </a:cubicBezTo>
                  <a:lnTo>
                    <a:pt x="1" y="1077"/>
                  </a:lnTo>
                  <a:cubicBezTo>
                    <a:pt x="1" y="1900"/>
                    <a:pt x="222" y="2692"/>
                    <a:pt x="539" y="3452"/>
                  </a:cubicBezTo>
                  <a:lnTo>
                    <a:pt x="1109" y="4750"/>
                  </a:lnTo>
                  <a:lnTo>
                    <a:pt x="1426" y="3325"/>
                  </a:lnTo>
                  <a:cubicBezTo>
                    <a:pt x="1647" y="2534"/>
                    <a:pt x="2344" y="1964"/>
                    <a:pt x="3168" y="1964"/>
                  </a:cubicBezTo>
                  <a:lnTo>
                    <a:pt x="3421" y="1964"/>
                  </a:lnTo>
                  <a:lnTo>
                    <a:pt x="3738" y="1679"/>
                  </a:lnTo>
                  <a:cubicBezTo>
                    <a:pt x="3801" y="1584"/>
                    <a:pt x="3896" y="1520"/>
                    <a:pt x="3864" y="1489"/>
                  </a:cubicBezTo>
                  <a:cubicBezTo>
                    <a:pt x="3864" y="1235"/>
                    <a:pt x="3706" y="1077"/>
                    <a:pt x="3484" y="1077"/>
                  </a:cubicBezTo>
                  <a:lnTo>
                    <a:pt x="2439" y="1077"/>
                  </a:lnTo>
                  <a:cubicBezTo>
                    <a:pt x="2344" y="1077"/>
                    <a:pt x="2312" y="1045"/>
                    <a:pt x="2312" y="950"/>
                  </a:cubicBezTo>
                  <a:lnTo>
                    <a:pt x="2312" y="253"/>
                  </a:lnTo>
                  <a:cubicBezTo>
                    <a:pt x="2312" y="127"/>
                    <a:pt x="2186" y="0"/>
                    <a:pt x="2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7947150" y="2486550"/>
              <a:ext cx="25350" cy="26950"/>
            </a:xfrm>
            <a:custGeom>
              <a:rect b="b" l="l" r="r" t="t"/>
              <a:pathLst>
                <a:path extrusionOk="0" h="1078" w="1014">
                  <a:moveTo>
                    <a:pt x="32" y="0"/>
                  </a:moveTo>
                  <a:lnTo>
                    <a:pt x="32" y="919"/>
                  </a:lnTo>
                  <a:cubicBezTo>
                    <a:pt x="0" y="982"/>
                    <a:pt x="95" y="1077"/>
                    <a:pt x="127" y="1077"/>
                  </a:cubicBezTo>
                  <a:lnTo>
                    <a:pt x="1014" y="1077"/>
                  </a:lnTo>
                  <a:cubicBezTo>
                    <a:pt x="919" y="1077"/>
                    <a:pt x="887" y="1046"/>
                    <a:pt x="887" y="951"/>
                  </a:cubicBezTo>
                  <a:lnTo>
                    <a:pt x="887" y="222"/>
                  </a:lnTo>
                  <a:cubicBezTo>
                    <a:pt x="887" y="127"/>
                    <a:pt x="76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7964575" y="2513475"/>
              <a:ext cx="43550" cy="31675"/>
            </a:xfrm>
            <a:custGeom>
              <a:rect b="b" l="l" r="r" t="t"/>
              <a:pathLst>
                <a:path extrusionOk="0" h="1267" w="1742">
                  <a:moveTo>
                    <a:pt x="507" y="0"/>
                  </a:moveTo>
                  <a:cubicBezTo>
                    <a:pt x="697" y="0"/>
                    <a:pt x="855" y="159"/>
                    <a:pt x="855" y="380"/>
                  </a:cubicBezTo>
                  <a:cubicBezTo>
                    <a:pt x="855" y="507"/>
                    <a:pt x="792" y="602"/>
                    <a:pt x="697" y="665"/>
                  </a:cubicBezTo>
                  <a:lnTo>
                    <a:pt x="63" y="1172"/>
                  </a:lnTo>
                  <a:cubicBezTo>
                    <a:pt x="32" y="1235"/>
                    <a:pt x="0" y="1235"/>
                    <a:pt x="0" y="1267"/>
                  </a:cubicBezTo>
                  <a:cubicBezTo>
                    <a:pt x="253" y="1077"/>
                    <a:pt x="633" y="950"/>
                    <a:pt x="1014" y="950"/>
                  </a:cubicBezTo>
                  <a:lnTo>
                    <a:pt x="1267" y="950"/>
                  </a:lnTo>
                  <a:lnTo>
                    <a:pt x="1584" y="665"/>
                  </a:lnTo>
                  <a:cubicBezTo>
                    <a:pt x="1647" y="602"/>
                    <a:pt x="1742" y="507"/>
                    <a:pt x="1742" y="380"/>
                  </a:cubicBezTo>
                  <a:cubicBezTo>
                    <a:pt x="1742" y="159"/>
                    <a:pt x="1584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50"/>
          <p:cNvGrpSpPr/>
          <p:nvPr/>
        </p:nvGrpSpPr>
        <p:grpSpPr>
          <a:xfrm>
            <a:off x="6143191" y="1871150"/>
            <a:ext cx="386818" cy="540017"/>
            <a:chOff x="3930575" y="1867738"/>
            <a:chExt cx="361850" cy="506725"/>
          </a:xfrm>
        </p:grpSpPr>
        <p:sp>
          <p:nvSpPr>
            <p:cNvPr id="1143" name="Google Shape;1143;p50"/>
            <p:cNvSpPr/>
            <p:nvPr/>
          </p:nvSpPr>
          <p:spPr>
            <a:xfrm>
              <a:off x="4050925" y="1988863"/>
              <a:ext cx="85525" cy="247825"/>
            </a:xfrm>
            <a:custGeom>
              <a:rect b="b" l="l" r="r" t="t"/>
              <a:pathLst>
                <a:path extrusionOk="0" h="9913" w="3421">
                  <a:moveTo>
                    <a:pt x="507" y="0"/>
                  </a:moveTo>
                  <a:lnTo>
                    <a:pt x="507" y="2059"/>
                  </a:lnTo>
                  <a:cubicBezTo>
                    <a:pt x="507" y="2756"/>
                    <a:pt x="444" y="3421"/>
                    <a:pt x="285" y="4054"/>
                  </a:cubicBezTo>
                  <a:cubicBezTo>
                    <a:pt x="127" y="4687"/>
                    <a:pt x="0" y="5479"/>
                    <a:pt x="0" y="6303"/>
                  </a:cubicBezTo>
                  <a:cubicBezTo>
                    <a:pt x="0" y="7126"/>
                    <a:pt x="127" y="7918"/>
                    <a:pt x="285" y="8583"/>
                  </a:cubicBezTo>
                  <a:cubicBezTo>
                    <a:pt x="349" y="8931"/>
                    <a:pt x="444" y="9311"/>
                    <a:pt x="475" y="9723"/>
                  </a:cubicBezTo>
                  <a:cubicBezTo>
                    <a:pt x="475" y="9786"/>
                    <a:pt x="634" y="9913"/>
                    <a:pt x="634" y="9913"/>
                  </a:cubicBezTo>
                  <a:lnTo>
                    <a:pt x="2819" y="9913"/>
                  </a:lnTo>
                  <a:cubicBezTo>
                    <a:pt x="2819" y="9913"/>
                    <a:pt x="2946" y="9786"/>
                    <a:pt x="2946" y="9723"/>
                  </a:cubicBezTo>
                  <a:cubicBezTo>
                    <a:pt x="2977" y="9311"/>
                    <a:pt x="3041" y="8963"/>
                    <a:pt x="3136" y="8583"/>
                  </a:cubicBezTo>
                  <a:cubicBezTo>
                    <a:pt x="3294" y="7949"/>
                    <a:pt x="3421" y="7158"/>
                    <a:pt x="3421" y="6303"/>
                  </a:cubicBezTo>
                  <a:cubicBezTo>
                    <a:pt x="3421" y="5479"/>
                    <a:pt x="3294" y="4687"/>
                    <a:pt x="3136" y="4054"/>
                  </a:cubicBezTo>
                  <a:cubicBezTo>
                    <a:pt x="2977" y="3421"/>
                    <a:pt x="2882" y="2756"/>
                    <a:pt x="2882" y="2059"/>
                  </a:cubicBezTo>
                  <a:lnTo>
                    <a:pt x="2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4092875" y="1988863"/>
              <a:ext cx="43575" cy="247825"/>
            </a:xfrm>
            <a:custGeom>
              <a:rect b="b" l="l" r="r" t="t"/>
              <a:pathLst>
                <a:path extrusionOk="0" h="9913" w="1743">
                  <a:moveTo>
                    <a:pt x="1" y="0"/>
                  </a:moveTo>
                  <a:lnTo>
                    <a:pt x="1" y="887"/>
                  </a:lnTo>
                  <a:cubicBezTo>
                    <a:pt x="1" y="1552"/>
                    <a:pt x="64" y="2249"/>
                    <a:pt x="223" y="2851"/>
                  </a:cubicBezTo>
                  <a:cubicBezTo>
                    <a:pt x="381" y="3484"/>
                    <a:pt x="508" y="4276"/>
                    <a:pt x="508" y="5131"/>
                  </a:cubicBezTo>
                  <a:cubicBezTo>
                    <a:pt x="508" y="5954"/>
                    <a:pt x="381" y="6746"/>
                    <a:pt x="223" y="7379"/>
                  </a:cubicBezTo>
                  <a:cubicBezTo>
                    <a:pt x="96" y="8013"/>
                    <a:pt x="33" y="8646"/>
                    <a:pt x="33" y="9311"/>
                  </a:cubicBezTo>
                  <a:lnTo>
                    <a:pt x="33" y="9913"/>
                  </a:lnTo>
                  <a:lnTo>
                    <a:pt x="1141" y="9913"/>
                  </a:lnTo>
                  <a:cubicBezTo>
                    <a:pt x="1141" y="9913"/>
                    <a:pt x="1268" y="9786"/>
                    <a:pt x="1268" y="9723"/>
                  </a:cubicBezTo>
                  <a:cubicBezTo>
                    <a:pt x="1299" y="9311"/>
                    <a:pt x="1363" y="8963"/>
                    <a:pt x="1458" y="8583"/>
                  </a:cubicBezTo>
                  <a:cubicBezTo>
                    <a:pt x="1616" y="7949"/>
                    <a:pt x="1743" y="7158"/>
                    <a:pt x="1743" y="6303"/>
                  </a:cubicBezTo>
                  <a:cubicBezTo>
                    <a:pt x="1743" y="5479"/>
                    <a:pt x="1616" y="4687"/>
                    <a:pt x="1458" y="4054"/>
                  </a:cubicBezTo>
                  <a:cubicBezTo>
                    <a:pt x="1299" y="3421"/>
                    <a:pt x="1204" y="2756"/>
                    <a:pt x="1204" y="2059"/>
                  </a:cubicBezTo>
                  <a:lnTo>
                    <a:pt x="1204" y="0"/>
                  </a:ln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3979675" y="1899388"/>
              <a:ext cx="58600" cy="58625"/>
            </a:xfrm>
            <a:custGeom>
              <a:rect b="b" l="l" r="r" t="t"/>
              <a:pathLst>
                <a:path extrusionOk="0" h="2345" w="2344">
                  <a:moveTo>
                    <a:pt x="0" y="1"/>
                  </a:moveTo>
                  <a:lnTo>
                    <a:pt x="0" y="2344"/>
                  </a:lnTo>
                  <a:lnTo>
                    <a:pt x="2344" y="2344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3980450" y="1899388"/>
              <a:ext cx="58625" cy="58625"/>
            </a:xfrm>
            <a:custGeom>
              <a:rect b="b" l="l" r="r" t="t"/>
              <a:pathLst>
                <a:path extrusionOk="0" h="2345" w="2345">
                  <a:moveTo>
                    <a:pt x="1236" y="1"/>
                  </a:moveTo>
                  <a:lnTo>
                    <a:pt x="1236" y="1268"/>
                  </a:lnTo>
                  <a:cubicBezTo>
                    <a:pt x="1236" y="1489"/>
                    <a:pt x="1046" y="1711"/>
                    <a:pt x="793" y="1711"/>
                  </a:cubicBezTo>
                  <a:lnTo>
                    <a:pt x="1" y="1711"/>
                  </a:lnTo>
                  <a:lnTo>
                    <a:pt x="1" y="2344"/>
                  </a:lnTo>
                  <a:lnTo>
                    <a:pt x="2344" y="2344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3930575" y="1887513"/>
              <a:ext cx="61000" cy="82375"/>
            </a:xfrm>
            <a:custGeom>
              <a:rect b="b" l="l" r="r" t="t"/>
              <a:pathLst>
                <a:path extrusionOk="0" h="3295" w="244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lnTo>
                    <a:pt x="1" y="2978"/>
                  </a:lnTo>
                  <a:cubicBezTo>
                    <a:pt x="1" y="3136"/>
                    <a:pt x="159" y="3294"/>
                    <a:pt x="317" y="3294"/>
                  </a:cubicBezTo>
                  <a:lnTo>
                    <a:pt x="1458" y="3294"/>
                  </a:lnTo>
                  <a:cubicBezTo>
                    <a:pt x="1806" y="3294"/>
                    <a:pt x="2123" y="3073"/>
                    <a:pt x="2281" y="2851"/>
                  </a:cubicBezTo>
                  <a:lnTo>
                    <a:pt x="2154" y="2503"/>
                  </a:lnTo>
                  <a:lnTo>
                    <a:pt x="2439" y="2186"/>
                  </a:lnTo>
                  <a:lnTo>
                    <a:pt x="2439" y="983"/>
                  </a:lnTo>
                  <a:cubicBezTo>
                    <a:pt x="2439" y="444"/>
                    <a:pt x="1996" y="1"/>
                    <a:pt x="1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3930575" y="1887513"/>
              <a:ext cx="61000" cy="82375"/>
            </a:xfrm>
            <a:custGeom>
              <a:rect b="b" l="l" r="r" t="t"/>
              <a:pathLst>
                <a:path extrusionOk="0" h="3295" w="2440">
                  <a:moveTo>
                    <a:pt x="1489" y="1"/>
                  </a:moveTo>
                  <a:lnTo>
                    <a:pt x="1489" y="128"/>
                  </a:lnTo>
                  <a:lnTo>
                    <a:pt x="1489" y="1933"/>
                  </a:lnTo>
                  <a:cubicBezTo>
                    <a:pt x="1489" y="2218"/>
                    <a:pt x="1299" y="2408"/>
                    <a:pt x="1014" y="2408"/>
                  </a:cubicBezTo>
                  <a:lnTo>
                    <a:pt x="1" y="2408"/>
                  </a:lnTo>
                  <a:lnTo>
                    <a:pt x="1" y="2978"/>
                  </a:lnTo>
                  <a:cubicBezTo>
                    <a:pt x="1" y="3136"/>
                    <a:pt x="159" y="3294"/>
                    <a:pt x="317" y="3294"/>
                  </a:cubicBezTo>
                  <a:lnTo>
                    <a:pt x="1458" y="3294"/>
                  </a:lnTo>
                  <a:cubicBezTo>
                    <a:pt x="1996" y="3294"/>
                    <a:pt x="2439" y="2851"/>
                    <a:pt x="2439" y="2281"/>
                  </a:cubicBezTo>
                  <a:lnTo>
                    <a:pt x="2439" y="983"/>
                  </a:lnTo>
                  <a:cubicBezTo>
                    <a:pt x="2439" y="444"/>
                    <a:pt x="1996" y="1"/>
                    <a:pt x="1489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4026375" y="1867738"/>
              <a:ext cx="265250" cy="135400"/>
            </a:xfrm>
            <a:custGeom>
              <a:rect b="b" l="l" r="r" t="t"/>
              <a:pathLst>
                <a:path extrusionOk="0" h="5416" w="10610">
                  <a:moveTo>
                    <a:pt x="476" y="0"/>
                  </a:moveTo>
                  <a:cubicBezTo>
                    <a:pt x="191" y="0"/>
                    <a:pt x="1" y="190"/>
                    <a:pt x="1" y="475"/>
                  </a:cubicBezTo>
                  <a:lnTo>
                    <a:pt x="1" y="4940"/>
                  </a:lnTo>
                  <a:cubicBezTo>
                    <a:pt x="1" y="5225"/>
                    <a:pt x="191" y="5415"/>
                    <a:pt x="476" y="5415"/>
                  </a:cubicBezTo>
                  <a:lnTo>
                    <a:pt x="5036" y="5415"/>
                  </a:lnTo>
                  <a:cubicBezTo>
                    <a:pt x="5289" y="5415"/>
                    <a:pt x="5511" y="5225"/>
                    <a:pt x="5511" y="4940"/>
                  </a:cubicBezTo>
                  <a:lnTo>
                    <a:pt x="5511" y="2597"/>
                  </a:lnTo>
                  <a:cubicBezTo>
                    <a:pt x="5511" y="2280"/>
                    <a:pt x="5764" y="2027"/>
                    <a:pt x="6081" y="2027"/>
                  </a:cubicBezTo>
                  <a:lnTo>
                    <a:pt x="6810" y="2027"/>
                  </a:lnTo>
                  <a:cubicBezTo>
                    <a:pt x="8108" y="2027"/>
                    <a:pt x="9216" y="2882"/>
                    <a:pt x="9628" y="4085"/>
                  </a:cubicBezTo>
                  <a:cubicBezTo>
                    <a:pt x="9660" y="4149"/>
                    <a:pt x="9723" y="4244"/>
                    <a:pt x="9818" y="4244"/>
                  </a:cubicBezTo>
                  <a:lnTo>
                    <a:pt x="10420" y="4244"/>
                  </a:lnTo>
                  <a:cubicBezTo>
                    <a:pt x="10515" y="4244"/>
                    <a:pt x="10610" y="4149"/>
                    <a:pt x="10610" y="4022"/>
                  </a:cubicBezTo>
                  <a:lnTo>
                    <a:pt x="10610" y="3769"/>
                  </a:lnTo>
                  <a:cubicBezTo>
                    <a:pt x="10610" y="1710"/>
                    <a:pt x="8931" y="0"/>
                    <a:pt x="6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4026375" y="1895438"/>
              <a:ext cx="209850" cy="106900"/>
            </a:xfrm>
            <a:custGeom>
              <a:rect b="b" l="l" r="r" t="t"/>
              <a:pathLst>
                <a:path extrusionOk="0" h="4276" w="8394">
                  <a:moveTo>
                    <a:pt x="5226" y="1"/>
                  </a:moveTo>
                  <a:cubicBezTo>
                    <a:pt x="4909" y="1"/>
                    <a:pt x="4624" y="286"/>
                    <a:pt x="4624" y="602"/>
                  </a:cubicBezTo>
                  <a:lnTo>
                    <a:pt x="4624" y="2914"/>
                  </a:lnTo>
                  <a:cubicBezTo>
                    <a:pt x="4624" y="3199"/>
                    <a:pt x="4434" y="3389"/>
                    <a:pt x="4149" y="3389"/>
                  </a:cubicBezTo>
                  <a:lnTo>
                    <a:pt x="1" y="3389"/>
                  </a:lnTo>
                  <a:lnTo>
                    <a:pt x="1" y="3801"/>
                  </a:lnTo>
                  <a:cubicBezTo>
                    <a:pt x="1" y="4086"/>
                    <a:pt x="191" y="4276"/>
                    <a:pt x="476" y="4276"/>
                  </a:cubicBezTo>
                  <a:lnTo>
                    <a:pt x="5036" y="4276"/>
                  </a:lnTo>
                  <a:cubicBezTo>
                    <a:pt x="5289" y="4276"/>
                    <a:pt x="5511" y="4086"/>
                    <a:pt x="5511" y="3801"/>
                  </a:cubicBezTo>
                  <a:lnTo>
                    <a:pt x="5511" y="1457"/>
                  </a:lnTo>
                  <a:cubicBezTo>
                    <a:pt x="5511" y="1141"/>
                    <a:pt x="5764" y="856"/>
                    <a:pt x="6081" y="856"/>
                  </a:cubicBezTo>
                  <a:lnTo>
                    <a:pt x="6810" y="856"/>
                  </a:lnTo>
                  <a:cubicBezTo>
                    <a:pt x="7411" y="856"/>
                    <a:pt x="7950" y="1014"/>
                    <a:pt x="8393" y="1331"/>
                  </a:cubicBezTo>
                  <a:cubicBezTo>
                    <a:pt x="7886" y="539"/>
                    <a:pt x="6968" y="1"/>
                    <a:pt x="5923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4252025" y="1883563"/>
              <a:ext cx="40400" cy="88700"/>
            </a:xfrm>
            <a:custGeom>
              <a:rect b="b" l="l" r="r" t="t"/>
              <a:pathLst>
                <a:path extrusionOk="0" h="3548" w="1616">
                  <a:moveTo>
                    <a:pt x="0" y="0"/>
                  </a:moveTo>
                  <a:cubicBezTo>
                    <a:pt x="444" y="602"/>
                    <a:pt x="697" y="1331"/>
                    <a:pt x="697" y="2186"/>
                  </a:cubicBezTo>
                  <a:lnTo>
                    <a:pt x="697" y="2439"/>
                  </a:lnTo>
                  <a:cubicBezTo>
                    <a:pt x="697" y="2566"/>
                    <a:pt x="634" y="2661"/>
                    <a:pt x="507" y="2661"/>
                  </a:cubicBezTo>
                  <a:lnTo>
                    <a:pt x="285" y="2661"/>
                  </a:lnTo>
                  <a:cubicBezTo>
                    <a:pt x="444" y="2882"/>
                    <a:pt x="539" y="3136"/>
                    <a:pt x="634" y="3389"/>
                  </a:cubicBezTo>
                  <a:cubicBezTo>
                    <a:pt x="665" y="3484"/>
                    <a:pt x="760" y="3547"/>
                    <a:pt x="824" y="3547"/>
                  </a:cubicBezTo>
                  <a:lnTo>
                    <a:pt x="1426" y="3547"/>
                  </a:lnTo>
                  <a:cubicBezTo>
                    <a:pt x="1552" y="3547"/>
                    <a:pt x="1616" y="3484"/>
                    <a:pt x="1616" y="3357"/>
                  </a:cubicBezTo>
                  <a:lnTo>
                    <a:pt x="1616" y="3072"/>
                  </a:lnTo>
                  <a:cubicBezTo>
                    <a:pt x="1552" y="1806"/>
                    <a:pt x="950" y="697"/>
                    <a:pt x="0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054875" y="1904938"/>
              <a:ext cx="75250" cy="45950"/>
            </a:xfrm>
            <a:custGeom>
              <a:rect b="b" l="l" r="r" t="t"/>
              <a:pathLst>
                <a:path extrusionOk="0" h="1838" w="3010">
                  <a:moveTo>
                    <a:pt x="1521" y="602"/>
                  </a:moveTo>
                  <a:cubicBezTo>
                    <a:pt x="2091" y="602"/>
                    <a:pt x="2408" y="856"/>
                    <a:pt x="2408" y="919"/>
                  </a:cubicBezTo>
                  <a:cubicBezTo>
                    <a:pt x="2408" y="1014"/>
                    <a:pt x="2091" y="1236"/>
                    <a:pt x="1521" y="1236"/>
                  </a:cubicBezTo>
                  <a:cubicBezTo>
                    <a:pt x="919" y="1236"/>
                    <a:pt x="603" y="1014"/>
                    <a:pt x="603" y="919"/>
                  </a:cubicBezTo>
                  <a:cubicBezTo>
                    <a:pt x="603" y="856"/>
                    <a:pt x="919" y="602"/>
                    <a:pt x="1521" y="602"/>
                  </a:cubicBezTo>
                  <a:close/>
                  <a:moveTo>
                    <a:pt x="1521" y="1"/>
                  </a:moveTo>
                  <a:cubicBezTo>
                    <a:pt x="666" y="1"/>
                    <a:pt x="1" y="412"/>
                    <a:pt x="1" y="919"/>
                  </a:cubicBezTo>
                  <a:cubicBezTo>
                    <a:pt x="1" y="1426"/>
                    <a:pt x="634" y="1837"/>
                    <a:pt x="1521" y="1837"/>
                  </a:cubicBezTo>
                  <a:cubicBezTo>
                    <a:pt x="2376" y="1837"/>
                    <a:pt x="3009" y="1489"/>
                    <a:pt x="3009" y="919"/>
                  </a:cubicBezTo>
                  <a:cubicBezTo>
                    <a:pt x="3009" y="412"/>
                    <a:pt x="2344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4051725" y="2231913"/>
              <a:ext cx="83950" cy="142550"/>
            </a:xfrm>
            <a:custGeom>
              <a:rect b="b" l="l" r="r" t="t"/>
              <a:pathLst>
                <a:path extrusionOk="0" h="5702" w="3358">
                  <a:moveTo>
                    <a:pt x="443" y="1"/>
                  </a:moveTo>
                  <a:cubicBezTo>
                    <a:pt x="475" y="286"/>
                    <a:pt x="475" y="539"/>
                    <a:pt x="475" y="824"/>
                  </a:cubicBezTo>
                  <a:lnTo>
                    <a:pt x="475" y="2408"/>
                  </a:lnTo>
                  <a:cubicBezTo>
                    <a:pt x="475" y="3073"/>
                    <a:pt x="412" y="3706"/>
                    <a:pt x="253" y="4403"/>
                  </a:cubicBezTo>
                  <a:lnTo>
                    <a:pt x="95" y="5068"/>
                  </a:lnTo>
                  <a:cubicBezTo>
                    <a:pt x="0" y="5385"/>
                    <a:pt x="253" y="5701"/>
                    <a:pt x="570" y="5701"/>
                  </a:cubicBezTo>
                  <a:lnTo>
                    <a:pt x="2819" y="5701"/>
                  </a:lnTo>
                  <a:cubicBezTo>
                    <a:pt x="3135" y="5701"/>
                    <a:pt x="3357" y="5385"/>
                    <a:pt x="3294" y="5068"/>
                  </a:cubicBezTo>
                  <a:lnTo>
                    <a:pt x="3135" y="4403"/>
                  </a:lnTo>
                  <a:cubicBezTo>
                    <a:pt x="2977" y="3769"/>
                    <a:pt x="2882" y="3073"/>
                    <a:pt x="2882" y="2408"/>
                  </a:cubicBezTo>
                  <a:lnTo>
                    <a:pt x="2882" y="824"/>
                  </a:lnTo>
                  <a:cubicBezTo>
                    <a:pt x="2850" y="539"/>
                    <a:pt x="2914" y="286"/>
                    <a:pt x="2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4051725" y="2231138"/>
              <a:ext cx="84725" cy="142525"/>
            </a:xfrm>
            <a:custGeom>
              <a:rect b="b" l="l" r="r" t="t"/>
              <a:pathLst>
                <a:path extrusionOk="0" h="5701" w="3389">
                  <a:moveTo>
                    <a:pt x="1679" y="0"/>
                  </a:moveTo>
                  <a:lnTo>
                    <a:pt x="1679" y="1172"/>
                  </a:lnTo>
                  <a:cubicBezTo>
                    <a:pt x="1679" y="1837"/>
                    <a:pt x="1742" y="2470"/>
                    <a:pt x="1900" y="3167"/>
                  </a:cubicBezTo>
                  <a:lnTo>
                    <a:pt x="2059" y="3832"/>
                  </a:lnTo>
                  <a:cubicBezTo>
                    <a:pt x="2154" y="4149"/>
                    <a:pt x="1900" y="4465"/>
                    <a:pt x="1584" y="4465"/>
                  </a:cubicBezTo>
                  <a:lnTo>
                    <a:pt x="253" y="4465"/>
                  </a:lnTo>
                  <a:lnTo>
                    <a:pt x="95" y="5067"/>
                  </a:lnTo>
                  <a:cubicBezTo>
                    <a:pt x="0" y="5384"/>
                    <a:pt x="253" y="5701"/>
                    <a:pt x="570" y="5701"/>
                  </a:cubicBezTo>
                  <a:lnTo>
                    <a:pt x="2819" y="5701"/>
                  </a:lnTo>
                  <a:cubicBezTo>
                    <a:pt x="3135" y="5701"/>
                    <a:pt x="3389" y="5384"/>
                    <a:pt x="3294" y="5067"/>
                  </a:cubicBezTo>
                  <a:lnTo>
                    <a:pt x="3135" y="4370"/>
                  </a:lnTo>
                  <a:cubicBezTo>
                    <a:pt x="2977" y="3737"/>
                    <a:pt x="2914" y="3072"/>
                    <a:pt x="2914" y="2407"/>
                  </a:cubicBezTo>
                  <a:lnTo>
                    <a:pt x="2914" y="824"/>
                  </a:lnTo>
                  <a:cubicBezTo>
                    <a:pt x="2914" y="539"/>
                    <a:pt x="2914" y="253"/>
                    <a:pt x="2945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5" name="Google Shape;11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4002613"/>
            <a:ext cx="37719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161" name="Google Shape;11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00" y="1280975"/>
            <a:ext cx="6901872" cy="3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2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167" name="Google Shape;11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13" y="1437050"/>
            <a:ext cx="54387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3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pic>
        <p:nvPicPr>
          <p:cNvPr id="1173" name="Google Shape;11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163" y="1216800"/>
            <a:ext cx="6335685" cy="3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4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pic>
        <p:nvPicPr>
          <p:cNvPr id="1179" name="Google Shape;11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88" y="1281000"/>
            <a:ext cx="6738419" cy="3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/>
          <p:nvPr>
            <p:ph idx="7" type="subTitle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time to play around with code</a:t>
            </a:r>
            <a:endParaRPr/>
          </a:p>
        </p:txBody>
      </p:sp>
      <p:sp>
        <p:nvSpPr>
          <p:cNvPr id="586" name="Google Shape;586;p37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87" name="Google Shape;587;p37"/>
          <p:cNvSpPr txBox="1"/>
          <p:nvPr>
            <p:ph type="title"/>
          </p:nvPr>
        </p:nvSpPr>
        <p:spPr>
          <a:xfrm>
            <a:off x="1791600" y="2011500"/>
            <a:ext cx="22464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88" name="Google Shape;588;p37"/>
          <p:cNvSpPr txBox="1"/>
          <p:nvPr>
            <p:ph idx="1" type="subTitle"/>
          </p:nvPr>
        </p:nvSpPr>
        <p:spPr>
          <a:xfrm>
            <a:off x="1791600" y="2349900"/>
            <a:ext cx="2246400" cy="504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credit risk?</a:t>
            </a:r>
            <a:endParaRPr/>
          </a:p>
        </p:txBody>
      </p:sp>
      <p:sp>
        <p:nvSpPr>
          <p:cNvPr id="589" name="Google Shape;589;p37"/>
          <p:cNvSpPr txBox="1"/>
          <p:nvPr>
            <p:ph idx="2" type="title"/>
          </p:nvPr>
        </p:nvSpPr>
        <p:spPr>
          <a:xfrm>
            <a:off x="4560150" y="2011500"/>
            <a:ext cx="33453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statistical</a:t>
            </a:r>
            <a:endParaRPr/>
          </a:p>
        </p:txBody>
      </p:sp>
      <p:sp>
        <p:nvSpPr>
          <p:cNvPr id="590" name="Google Shape;590;p37"/>
          <p:cNvSpPr txBox="1"/>
          <p:nvPr>
            <p:ph idx="3" type="subTitle"/>
          </p:nvPr>
        </p:nvSpPr>
        <p:spPr>
          <a:xfrm>
            <a:off x="5109600" y="2349900"/>
            <a:ext cx="2246400" cy="504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 And its weakness?</a:t>
            </a:r>
            <a:endParaRPr/>
          </a:p>
        </p:txBody>
      </p:sp>
      <p:sp>
        <p:nvSpPr>
          <p:cNvPr id="591" name="Google Shape;591;p37"/>
          <p:cNvSpPr txBox="1"/>
          <p:nvPr>
            <p:ph idx="4" type="title"/>
          </p:nvPr>
        </p:nvSpPr>
        <p:spPr>
          <a:xfrm>
            <a:off x="1791600" y="3756775"/>
            <a:ext cx="22464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92" name="Google Shape;592;p37"/>
          <p:cNvSpPr txBox="1"/>
          <p:nvPr>
            <p:ph idx="6" type="title"/>
          </p:nvPr>
        </p:nvSpPr>
        <p:spPr>
          <a:xfrm>
            <a:off x="5109600" y="3756775"/>
            <a:ext cx="22464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93" name="Google Shape;593;p37"/>
          <p:cNvSpPr txBox="1"/>
          <p:nvPr>
            <p:ph idx="4" type="title"/>
          </p:nvPr>
        </p:nvSpPr>
        <p:spPr>
          <a:xfrm>
            <a:off x="2662800" y="1541050"/>
            <a:ext cx="504000" cy="414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4" name="Google Shape;594;p37"/>
          <p:cNvSpPr txBox="1"/>
          <p:nvPr>
            <p:ph idx="4" type="title"/>
          </p:nvPr>
        </p:nvSpPr>
        <p:spPr>
          <a:xfrm>
            <a:off x="5980800" y="1476300"/>
            <a:ext cx="504000" cy="414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5" name="Google Shape;595;p37"/>
          <p:cNvSpPr txBox="1"/>
          <p:nvPr>
            <p:ph idx="4" type="title"/>
          </p:nvPr>
        </p:nvSpPr>
        <p:spPr>
          <a:xfrm>
            <a:off x="2662800" y="3248150"/>
            <a:ext cx="504000" cy="414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6" name="Google Shape;596;p37"/>
          <p:cNvSpPr txBox="1"/>
          <p:nvPr>
            <p:ph idx="4" type="title"/>
          </p:nvPr>
        </p:nvSpPr>
        <p:spPr>
          <a:xfrm>
            <a:off x="5980800" y="3248150"/>
            <a:ext cx="504000" cy="414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pic>
        <p:nvPicPr>
          <p:cNvPr id="1185" name="Google Shape;11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50" y="1314925"/>
            <a:ext cx="6796076" cy="3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6"/>
          <p:cNvSpPr txBox="1"/>
          <p:nvPr>
            <p:ph type="title"/>
          </p:nvPr>
        </p:nvSpPr>
        <p:spPr>
          <a:xfrm>
            <a:off x="720000" y="1463275"/>
            <a:ext cx="2886900" cy="1208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1191" name="Google Shape;1191;p56"/>
          <p:cNvGrpSpPr/>
          <p:nvPr/>
        </p:nvGrpSpPr>
        <p:grpSpPr>
          <a:xfrm>
            <a:off x="3606792" y="1186054"/>
            <a:ext cx="4816800" cy="2771393"/>
            <a:chOff x="3606792" y="1186050"/>
            <a:chExt cx="4816800" cy="2771393"/>
          </a:xfrm>
        </p:grpSpPr>
        <p:sp>
          <p:nvSpPr>
            <p:cNvPr id="1192" name="Google Shape;1192;p56"/>
            <p:cNvSpPr/>
            <p:nvPr/>
          </p:nvSpPr>
          <p:spPr>
            <a:xfrm>
              <a:off x="4064937" y="1186050"/>
              <a:ext cx="3900600" cy="2610600"/>
            </a:xfrm>
            <a:prstGeom prst="round2SameRect">
              <a:avLst>
                <a:gd fmla="val 5556" name="adj1"/>
                <a:gd fmla="val 1449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6"/>
            <p:cNvSpPr/>
            <p:nvPr/>
          </p:nvSpPr>
          <p:spPr>
            <a:xfrm>
              <a:off x="3606792" y="3815843"/>
              <a:ext cx="4816800" cy="141600"/>
            </a:xfrm>
            <a:prstGeom prst="round2SameRect">
              <a:avLst>
                <a:gd fmla="val 5556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6"/>
            <p:cNvSpPr/>
            <p:nvPr/>
          </p:nvSpPr>
          <p:spPr>
            <a:xfrm>
              <a:off x="5631819" y="3815843"/>
              <a:ext cx="766800" cy="55200"/>
            </a:xfrm>
            <a:prstGeom prst="round2SameRect">
              <a:avLst>
                <a:gd fmla="val 5556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5" name="Google Shape;11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177" y="1616988"/>
            <a:ext cx="3240223" cy="18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56"/>
          <p:cNvSpPr txBox="1"/>
          <p:nvPr>
            <p:ph idx="4294967295" type="title"/>
          </p:nvPr>
        </p:nvSpPr>
        <p:spPr>
          <a:xfrm>
            <a:off x="1610975" y="2671975"/>
            <a:ext cx="1015200" cy="753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57"/>
          <p:cNvGrpSpPr/>
          <p:nvPr/>
        </p:nvGrpSpPr>
        <p:grpSpPr>
          <a:xfrm>
            <a:off x="4855502" y="2426979"/>
            <a:ext cx="441571" cy="432206"/>
            <a:chOff x="5572081" y="3069657"/>
            <a:chExt cx="363314" cy="356576"/>
          </a:xfrm>
        </p:grpSpPr>
        <p:sp>
          <p:nvSpPr>
            <p:cNvPr id="1202" name="Google Shape;1202;p57"/>
            <p:cNvSpPr/>
            <p:nvPr/>
          </p:nvSpPr>
          <p:spPr>
            <a:xfrm>
              <a:off x="5572081" y="30696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5727221" y="30696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5657227" y="32164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5641315" y="31467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5734798" y="32164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57"/>
          <p:cNvGrpSpPr/>
          <p:nvPr/>
        </p:nvGrpSpPr>
        <p:grpSpPr>
          <a:xfrm>
            <a:off x="4351214" y="2427086"/>
            <a:ext cx="441565" cy="433162"/>
            <a:chOff x="5123647" y="3069657"/>
            <a:chExt cx="362920" cy="356865"/>
          </a:xfrm>
        </p:grpSpPr>
        <p:sp>
          <p:nvSpPr>
            <p:cNvPr id="1208" name="Google Shape;1208;p57"/>
            <p:cNvSpPr/>
            <p:nvPr/>
          </p:nvSpPr>
          <p:spPr>
            <a:xfrm>
              <a:off x="5123647" y="30696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5278788" y="3069657"/>
              <a:ext cx="207780" cy="356865"/>
            </a:xfrm>
            <a:custGeom>
              <a:rect b="b" l="l" r="r" t="t"/>
              <a:pathLst>
                <a:path extrusionOk="0" h="13613" w="7926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0" name="Google Shape;1210;p57"/>
            <p:cNvGrpSpPr/>
            <p:nvPr/>
          </p:nvGrpSpPr>
          <p:grpSpPr>
            <a:xfrm>
              <a:off x="5203883" y="3146912"/>
              <a:ext cx="202339" cy="202323"/>
              <a:chOff x="935197" y="1793977"/>
              <a:chExt cx="256451" cy="256430"/>
            </a:xfrm>
          </p:grpSpPr>
          <p:sp>
            <p:nvSpPr>
              <p:cNvPr id="1211" name="Google Shape;1211;p57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57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3" name="Google Shape;1213;p57"/>
          <p:cNvGrpSpPr/>
          <p:nvPr/>
        </p:nvGrpSpPr>
        <p:grpSpPr>
          <a:xfrm>
            <a:off x="3846927" y="2427032"/>
            <a:ext cx="441565" cy="433127"/>
            <a:chOff x="4675213" y="3069657"/>
            <a:chExt cx="362920" cy="356865"/>
          </a:xfrm>
        </p:grpSpPr>
        <p:sp>
          <p:nvSpPr>
            <p:cNvPr id="1214" name="Google Shape;1214;p57"/>
            <p:cNvSpPr/>
            <p:nvPr/>
          </p:nvSpPr>
          <p:spPr>
            <a:xfrm>
              <a:off x="4675213" y="30696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4830354" y="30696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4737264" y="31468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7" name="Google Shape;1217;p57"/>
          <p:cNvSpPr txBox="1"/>
          <p:nvPr>
            <p:ph type="ctrTitle"/>
          </p:nvPr>
        </p:nvSpPr>
        <p:spPr>
          <a:xfrm>
            <a:off x="3128400" y="540000"/>
            <a:ext cx="2887200" cy="702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/>
              <a:t>!</a:t>
            </a:r>
            <a:endParaRPr/>
          </a:p>
        </p:txBody>
      </p:sp>
      <p:sp>
        <p:nvSpPr>
          <p:cNvPr id="1218" name="Google Shape;1218;p57"/>
          <p:cNvSpPr txBox="1"/>
          <p:nvPr>
            <p:ph idx="1" type="subTitle"/>
          </p:nvPr>
        </p:nvSpPr>
        <p:spPr>
          <a:xfrm>
            <a:off x="3128400" y="1242600"/>
            <a:ext cx="2887200" cy="1184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ngocjaylil</a:t>
            </a:r>
            <a:r>
              <a:rPr lang="en">
                <a:solidFill>
                  <a:schemeClr val="accent6"/>
                </a:solidFill>
              </a:rPr>
              <a:t>@</a:t>
            </a:r>
            <a:r>
              <a:rPr lang="en"/>
              <a:t>gmail</a:t>
            </a:r>
            <a:r>
              <a:rPr lang="en">
                <a:solidFill>
                  <a:schemeClr val="accent6"/>
                </a:solidFill>
              </a:rPr>
              <a:t>.com 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+91  620 421 838 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yourcompany.com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19" name="Google Shape;1219;p57"/>
          <p:cNvSpPr txBox="1"/>
          <p:nvPr/>
        </p:nvSpPr>
        <p:spPr>
          <a:xfrm>
            <a:off x="2165400" y="4265100"/>
            <a:ext cx="4813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20" name="Google Shape;1220;p57"/>
          <p:cNvGrpSpPr/>
          <p:nvPr/>
        </p:nvGrpSpPr>
        <p:grpSpPr>
          <a:xfrm>
            <a:off x="-328024" y="2860247"/>
            <a:ext cx="2792221" cy="1769660"/>
            <a:chOff x="9841150" y="2461225"/>
            <a:chExt cx="1898050" cy="1202950"/>
          </a:xfrm>
        </p:grpSpPr>
        <p:sp>
          <p:nvSpPr>
            <p:cNvPr id="1221" name="Google Shape;1221;p57"/>
            <p:cNvSpPr/>
            <p:nvPr/>
          </p:nvSpPr>
          <p:spPr>
            <a:xfrm>
              <a:off x="11258000" y="3243225"/>
              <a:ext cx="433675" cy="420950"/>
            </a:xfrm>
            <a:custGeom>
              <a:rect b="b" l="l" r="r" t="t"/>
              <a:pathLst>
                <a:path extrusionOk="0" h="16838" w="17347">
                  <a:moveTo>
                    <a:pt x="8655" y="3941"/>
                  </a:moveTo>
                  <a:cubicBezTo>
                    <a:pt x="8738" y="3941"/>
                    <a:pt x="8822" y="3943"/>
                    <a:pt x="8907" y="3948"/>
                  </a:cubicBezTo>
                  <a:cubicBezTo>
                    <a:pt x="11409" y="4081"/>
                    <a:pt x="13310" y="6216"/>
                    <a:pt x="13176" y="8718"/>
                  </a:cubicBezTo>
                  <a:cubicBezTo>
                    <a:pt x="13015" y="11074"/>
                    <a:pt x="11012" y="12961"/>
                    <a:pt x="8647" y="12961"/>
                  </a:cubicBezTo>
                  <a:cubicBezTo>
                    <a:pt x="8567" y="12961"/>
                    <a:pt x="8487" y="12959"/>
                    <a:pt x="8406" y="12954"/>
                  </a:cubicBezTo>
                  <a:cubicBezTo>
                    <a:pt x="5905" y="12821"/>
                    <a:pt x="4037" y="10719"/>
                    <a:pt x="4170" y="8184"/>
                  </a:cubicBezTo>
                  <a:cubicBezTo>
                    <a:pt x="4299" y="5767"/>
                    <a:pt x="6265" y="3941"/>
                    <a:pt x="8655" y="3941"/>
                  </a:cubicBezTo>
                  <a:close/>
                  <a:moveTo>
                    <a:pt x="8707" y="1"/>
                  </a:moveTo>
                  <a:cubicBezTo>
                    <a:pt x="4257" y="1"/>
                    <a:pt x="492" y="3459"/>
                    <a:pt x="234" y="7951"/>
                  </a:cubicBezTo>
                  <a:cubicBezTo>
                    <a:pt x="0" y="12587"/>
                    <a:pt x="3536" y="16590"/>
                    <a:pt x="8173" y="16824"/>
                  </a:cubicBezTo>
                  <a:cubicBezTo>
                    <a:pt x="8338" y="16833"/>
                    <a:pt x="8502" y="16838"/>
                    <a:pt x="8665" y="16838"/>
                  </a:cubicBezTo>
                  <a:cubicBezTo>
                    <a:pt x="13087" y="16838"/>
                    <a:pt x="16789" y="13390"/>
                    <a:pt x="17046" y="8918"/>
                  </a:cubicBezTo>
                  <a:cubicBezTo>
                    <a:pt x="17346" y="4248"/>
                    <a:pt x="13744" y="279"/>
                    <a:pt x="9140" y="12"/>
                  </a:cubicBezTo>
                  <a:cubicBezTo>
                    <a:pt x="8995" y="4"/>
                    <a:pt x="8850" y="1"/>
                    <a:pt x="8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11408950" y="3391050"/>
              <a:ext cx="129275" cy="126925"/>
            </a:xfrm>
            <a:custGeom>
              <a:rect b="b" l="l" r="r" t="t"/>
              <a:pathLst>
                <a:path extrusionOk="0" h="5077" w="5171">
                  <a:moveTo>
                    <a:pt x="2580" y="0"/>
                  </a:moveTo>
                  <a:cubicBezTo>
                    <a:pt x="1264" y="0"/>
                    <a:pt x="131" y="1045"/>
                    <a:pt x="33" y="2405"/>
                  </a:cubicBezTo>
                  <a:cubicBezTo>
                    <a:pt x="0" y="3806"/>
                    <a:pt x="1034" y="5007"/>
                    <a:pt x="2468" y="5073"/>
                  </a:cubicBezTo>
                  <a:cubicBezTo>
                    <a:pt x="2510" y="5075"/>
                    <a:pt x="2552" y="5076"/>
                    <a:pt x="2593" y="5076"/>
                  </a:cubicBezTo>
                  <a:cubicBezTo>
                    <a:pt x="3942" y="5076"/>
                    <a:pt x="5105" y="4031"/>
                    <a:pt x="5137" y="2672"/>
                  </a:cubicBezTo>
                  <a:cubicBezTo>
                    <a:pt x="5170" y="1271"/>
                    <a:pt x="4136" y="70"/>
                    <a:pt x="2702" y="3"/>
                  </a:cubicBezTo>
                  <a:cubicBezTo>
                    <a:pt x="2661" y="1"/>
                    <a:pt x="2621" y="0"/>
                    <a:pt x="2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11159636" y="2657203"/>
              <a:ext cx="496225" cy="826575"/>
            </a:xfrm>
            <a:custGeom>
              <a:rect b="b" l="l" r="r" t="t"/>
              <a:pathLst>
                <a:path extrusionOk="0" h="33063" w="19849">
                  <a:moveTo>
                    <a:pt x="18736" y="0"/>
                  </a:moveTo>
                  <a:cubicBezTo>
                    <a:pt x="18273" y="0"/>
                    <a:pt x="17834" y="363"/>
                    <a:pt x="17747" y="827"/>
                  </a:cubicBezTo>
                  <a:lnTo>
                    <a:pt x="11942" y="29581"/>
                  </a:lnTo>
                  <a:lnTo>
                    <a:pt x="7806" y="24477"/>
                  </a:lnTo>
                  <a:lnTo>
                    <a:pt x="2002" y="16538"/>
                  </a:lnTo>
                  <a:cubicBezTo>
                    <a:pt x="1807" y="16266"/>
                    <a:pt x="1511" y="16129"/>
                    <a:pt x="1205" y="16129"/>
                  </a:cubicBezTo>
                  <a:cubicBezTo>
                    <a:pt x="986" y="16129"/>
                    <a:pt x="762" y="16199"/>
                    <a:pt x="568" y="16338"/>
                  </a:cubicBezTo>
                  <a:cubicBezTo>
                    <a:pt x="101" y="16671"/>
                    <a:pt x="1" y="17339"/>
                    <a:pt x="334" y="17806"/>
                  </a:cubicBezTo>
                  <a:lnTo>
                    <a:pt x="6138" y="25745"/>
                  </a:lnTo>
                  <a:lnTo>
                    <a:pt x="6172" y="25811"/>
                  </a:lnTo>
                  <a:lnTo>
                    <a:pt x="11742" y="32683"/>
                  </a:lnTo>
                  <a:cubicBezTo>
                    <a:pt x="11909" y="32883"/>
                    <a:pt x="12209" y="33050"/>
                    <a:pt x="12476" y="33050"/>
                  </a:cubicBezTo>
                  <a:cubicBezTo>
                    <a:pt x="12512" y="33059"/>
                    <a:pt x="12545" y="33063"/>
                    <a:pt x="12576" y="33063"/>
                  </a:cubicBezTo>
                  <a:cubicBezTo>
                    <a:pt x="12658" y="33063"/>
                    <a:pt x="12719" y="33032"/>
                    <a:pt x="12743" y="32983"/>
                  </a:cubicBezTo>
                  <a:cubicBezTo>
                    <a:pt x="13110" y="32883"/>
                    <a:pt x="13410" y="32550"/>
                    <a:pt x="13477" y="32183"/>
                  </a:cubicBezTo>
                  <a:lnTo>
                    <a:pt x="19748" y="1227"/>
                  </a:lnTo>
                  <a:cubicBezTo>
                    <a:pt x="19848" y="693"/>
                    <a:pt x="19481" y="160"/>
                    <a:pt x="18947" y="26"/>
                  </a:cubicBezTo>
                  <a:cubicBezTo>
                    <a:pt x="18877" y="9"/>
                    <a:pt x="18807" y="0"/>
                    <a:pt x="18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10032950" y="2493625"/>
              <a:ext cx="858975" cy="1103650"/>
            </a:xfrm>
            <a:custGeom>
              <a:rect b="b" l="l" r="r" t="t"/>
              <a:pathLst>
                <a:path extrusionOk="0" h="44146" w="34359">
                  <a:moveTo>
                    <a:pt x="1026" y="1"/>
                  </a:moveTo>
                  <a:cubicBezTo>
                    <a:pt x="531" y="1"/>
                    <a:pt x="65" y="413"/>
                    <a:pt x="34" y="942"/>
                  </a:cubicBezTo>
                  <a:cubicBezTo>
                    <a:pt x="1" y="1509"/>
                    <a:pt x="434" y="2009"/>
                    <a:pt x="1001" y="2042"/>
                  </a:cubicBezTo>
                  <a:lnTo>
                    <a:pt x="12143" y="2676"/>
                  </a:lnTo>
                  <a:lnTo>
                    <a:pt x="21950" y="25426"/>
                  </a:lnTo>
                  <a:lnTo>
                    <a:pt x="25819" y="42371"/>
                  </a:lnTo>
                  <a:lnTo>
                    <a:pt x="25819" y="42438"/>
                  </a:lnTo>
                  <a:cubicBezTo>
                    <a:pt x="26119" y="43405"/>
                    <a:pt x="26887" y="44073"/>
                    <a:pt x="27854" y="44139"/>
                  </a:cubicBezTo>
                  <a:lnTo>
                    <a:pt x="27954" y="44139"/>
                  </a:lnTo>
                  <a:cubicBezTo>
                    <a:pt x="28010" y="44143"/>
                    <a:pt x="28065" y="44145"/>
                    <a:pt x="28120" y="44145"/>
                  </a:cubicBezTo>
                  <a:cubicBezTo>
                    <a:pt x="28986" y="44145"/>
                    <a:pt x="29752" y="43658"/>
                    <a:pt x="30222" y="42905"/>
                  </a:cubicBezTo>
                  <a:lnTo>
                    <a:pt x="30289" y="42805"/>
                  </a:lnTo>
                  <a:lnTo>
                    <a:pt x="34225" y="29062"/>
                  </a:lnTo>
                  <a:cubicBezTo>
                    <a:pt x="34359" y="28528"/>
                    <a:pt x="34025" y="27928"/>
                    <a:pt x="33491" y="27794"/>
                  </a:cubicBezTo>
                  <a:cubicBezTo>
                    <a:pt x="33428" y="27782"/>
                    <a:pt x="33363" y="27776"/>
                    <a:pt x="33299" y="27776"/>
                  </a:cubicBezTo>
                  <a:cubicBezTo>
                    <a:pt x="32821" y="27776"/>
                    <a:pt x="32341" y="28091"/>
                    <a:pt x="32224" y="28561"/>
                  </a:cubicBezTo>
                  <a:lnTo>
                    <a:pt x="28321" y="42071"/>
                  </a:lnTo>
                  <a:cubicBezTo>
                    <a:pt x="28288" y="42138"/>
                    <a:pt x="28188" y="42138"/>
                    <a:pt x="28121" y="42138"/>
                  </a:cubicBezTo>
                  <a:cubicBezTo>
                    <a:pt x="27987" y="42138"/>
                    <a:pt x="27954" y="42071"/>
                    <a:pt x="27887" y="41971"/>
                  </a:cubicBezTo>
                  <a:lnTo>
                    <a:pt x="24018" y="24959"/>
                  </a:lnTo>
                  <a:lnTo>
                    <a:pt x="23985" y="24859"/>
                  </a:lnTo>
                  <a:lnTo>
                    <a:pt x="13544" y="708"/>
                  </a:lnTo>
                  <a:lnTo>
                    <a:pt x="1135" y="8"/>
                  </a:lnTo>
                  <a:cubicBezTo>
                    <a:pt x="1098" y="3"/>
                    <a:pt x="1062" y="1"/>
                    <a:pt x="1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9841150" y="2461225"/>
              <a:ext cx="266050" cy="105225"/>
            </a:xfrm>
            <a:custGeom>
              <a:rect b="b" l="l" r="r" t="t"/>
              <a:pathLst>
                <a:path extrusionOk="0" h="4209" w="10642">
                  <a:moveTo>
                    <a:pt x="908" y="0"/>
                  </a:moveTo>
                  <a:cubicBezTo>
                    <a:pt x="504" y="0"/>
                    <a:pt x="199" y="321"/>
                    <a:pt x="167" y="703"/>
                  </a:cubicBezTo>
                  <a:lnTo>
                    <a:pt x="34" y="2905"/>
                  </a:lnTo>
                  <a:cubicBezTo>
                    <a:pt x="1" y="3338"/>
                    <a:pt x="334" y="3672"/>
                    <a:pt x="768" y="3705"/>
                  </a:cubicBezTo>
                  <a:lnTo>
                    <a:pt x="9708" y="4206"/>
                  </a:lnTo>
                  <a:cubicBezTo>
                    <a:pt x="9728" y="4207"/>
                    <a:pt x="9747" y="4208"/>
                    <a:pt x="9767" y="4208"/>
                  </a:cubicBezTo>
                  <a:cubicBezTo>
                    <a:pt x="10171" y="4208"/>
                    <a:pt x="10475" y="3887"/>
                    <a:pt x="10475" y="3505"/>
                  </a:cubicBezTo>
                  <a:lnTo>
                    <a:pt x="10608" y="1304"/>
                  </a:lnTo>
                  <a:cubicBezTo>
                    <a:pt x="10642" y="870"/>
                    <a:pt x="10308" y="536"/>
                    <a:pt x="9874" y="503"/>
                  </a:cubicBezTo>
                  <a:lnTo>
                    <a:pt x="968" y="3"/>
                  </a:lnTo>
                  <a:cubicBezTo>
                    <a:pt x="948" y="1"/>
                    <a:pt x="928" y="0"/>
                    <a:pt x="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10375700" y="2648925"/>
              <a:ext cx="1363500" cy="630475"/>
            </a:xfrm>
            <a:custGeom>
              <a:rect b="b" l="l" r="r" t="t"/>
              <a:pathLst>
                <a:path extrusionOk="0" h="25219" w="54540">
                  <a:moveTo>
                    <a:pt x="54539" y="0"/>
                  </a:moveTo>
                  <a:lnTo>
                    <a:pt x="1" y="2702"/>
                  </a:lnTo>
                  <a:lnTo>
                    <a:pt x="8974" y="23684"/>
                  </a:lnTo>
                  <a:lnTo>
                    <a:pt x="36527" y="25218"/>
                  </a:lnTo>
                  <a:lnTo>
                    <a:pt x="54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10514975" y="2648925"/>
              <a:ext cx="1224225" cy="630475"/>
            </a:xfrm>
            <a:custGeom>
              <a:rect b="b" l="l" r="r" t="t"/>
              <a:pathLst>
                <a:path extrusionOk="0" h="25219" w="48969">
                  <a:moveTo>
                    <a:pt x="48968" y="0"/>
                  </a:moveTo>
                  <a:lnTo>
                    <a:pt x="33624" y="734"/>
                  </a:lnTo>
                  <a:cubicBezTo>
                    <a:pt x="32090" y="5838"/>
                    <a:pt x="27587" y="15745"/>
                    <a:pt x="15211" y="17946"/>
                  </a:cubicBezTo>
                  <a:cubicBezTo>
                    <a:pt x="13528" y="18261"/>
                    <a:pt x="11949" y="18402"/>
                    <a:pt x="10471" y="18402"/>
                  </a:cubicBezTo>
                  <a:cubicBezTo>
                    <a:pt x="6148" y="18402"/>
                    <a:pt x="2685" y="17194"/>
                    <a:pt x="0" y="15578"/>
                  </a:cubicBezTo>
                  <a:lnTo>
                    <a:pt x="0" y="15578"/>
                  </a:lnTo>
                  <a:lnTo>
                    <a:pt x="3436" y="23684"/>
                  </a:lnTo>
                  <a:lnTo>
                    <a:pt x="30956" y="25218"/>
                  </a:lnTo>
                  <a:lnTo>
                    <a:pt x="48968" y="0"/>
                  </a:lnTo>
                  <a:close/>
                </a:path>
              </a:pathLst>
            </a:custGeom>
            <a:solidFill>
              <a:srgbClr val="FC800D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8"/>
          <p:cNvSpPr txBox="1"/>
          <p:nvPr>
            <p:ph type="title"/>
          </p:nvPr>
        </p:nvSpPr>
        <p:spPr>
          <a:xfrm>
            <a:off x="1598100" y="3222900"/>
            <a:ext cx="59478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lang="en"/>
              <a:t>Naved Abdali </a:t>
            </a:r>
            <a:endParaRPr/>
          </a:p>
        </p:txBody>
      </p:sp>
      <p:sp>
        <p:nvSpPr>
          <p:cNvPr id="602" name="Google Shape;602;p38"/>
          <p:cNvSpPr txBox="1"/>
          <p:nvPr>
            <p:ph idx="1" type="subTitle"/>
          </p:nvPr>
        </p:nvSpPr>
        <p:spPr>
          <a:xfrm>
            <a:off x="1598100" y="1191000"/>
            <a:ext cx="59478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it is not a calculated risk if you haven’t calculated it.</a:t>
            </a:r>
            <a:r>
              <a:rPr lang="en"/>
              <a:t>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9"/>
          <p:cNvGrpSpPr/>
          <p:nvPr/>
        </p:nvGrpSpPr>
        <p:grpSpPr>
          <a:xfrm flipH="1">
            <a:off x="-582478" y="1701864"/>
            <a:ext cx="5382456" cy="2901644"/>
            <a:chOff x="3900450" y="1941950"/>
            <a:chExt cx="1756275" cy="946425"/>
          </a:xfrm>
        </p:grpSpPr>
        <p:sp>
          <p:nvSpPr>
            <p:cNvPr id="608" name="Google Shape;608;p39"/>
            <p:cNvSpPr/>
            <p:nvPr/>
          </p:nvSpPr>
          <p:spPr>
            <a:xfrm>
              <a:off x="4459200" y="2670675"/>
              <a:ext cx="1197525" cy="217700"/>
            </a:xfrm>
            <a:custGeom>
              <a:rect b="b" l="l" r="r" t="t"/>
              <a:pathLst>
                <a:path extrusionOk="0" h="8708" w="47901">
                  <a:moveTo>
                    <a:pt x="4336" y="1"/>
                  </a:moveTo>
                  <a:cubicBezTo>
                    <a:pt x="1968" y="1"/>
                    <a:pt x="0" y="1936"/>
                    <a:pt x="0" y="4371"/>
                  </a:cubicBezTo>
                  <a:cubicBezTo>
                    <a:pt x="0" y="6739"/>
                    <a:pt x="1935" y="8707"/>
                    <a:pt x="4336" y="8707"/>
                  </a:cubicBezTo>
                  <a:lnTo>
                    <a:pt x="43564" y="8707"/>
                  </a:lnTo>
                  <a:cubicBezTo>
                    <a:pt x="46000" y="8707"/>
                    <a:pt x="47901" y="6773"/>
                    <a:pt x="47901" y="4371"/>
                  </a:cubicBezTo>
                  <a:cubicBezTo>
                    <a:pt x="47901" y="1969"/>
                    <a:pt x="46000" y="1"/>
                    <a:pt x="43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4520900" y="2719063"/>
              <a:ext cx="1081625" cy="120925"/>
            </a:xfrm>
            <a:custGeom>
              <a:rect b="b" l="l" r="r" t="t"/>
              <a:pathLst>
                <a:path extrusionOk="0" h="4837" w="43265">
                  <a:moveTo>
                    <a:pt x="2402" y="0"/>
                  </a:moveTo>
                  <a:cubicBezTo>
                    <a:pt x="1068" y="0"/>
                    <a:pt x="0" y="1101"/>
                    <a:pt x="0" y="2435"/>
                  </a:cubicBezTo>
                  <a:cubicBezTo>
                    <a:pt x="0" y="3769"/>
                    <a:pt x="1068" y="4837"/>
                    <a:pt x="2402" y="4837"/>
                  </a:cubicBezTo>
                  <a:lnTo>
                    <a:pt x="40830" y="4837"/>
                  </a:lnTo>
                  <a:cubicBezTo>
                    <a:pt x="42197" y="4837"/>
                    <a:pt x="43265" y="3769"/>
                    <a:pt x="43231" y="2435"/>
                  </a:cubicBezTo>
                  <a:cubicBezTo>
                    <a:pt x="43231" y="1101"/>
                    <a:pt x="42164" y="0"/>
                    <a:pt x="40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4520900" y="2719063"/>
              <a:ext cx="1081625" cy="120925"/>
            </a:xfrm>
            <a:custGeom>
              <a:rect b="b" l="l" r="r" t="t"/>
              <a:pathLst>
                <a:path extrusionOk="0" h="4837" w="43265">
                  <a:moveTo>
                    <a:pt x="2402" y="0"/>
                  </a:moveTo>
                  <a:cubicBezTo>
                    <a:pt x="1068" y="0"/>
                    <a:pt x="0" y="1101"/>
                    <a:pt x="0" y="2435"/>
                  </a:cubicBezTo>
                  <a:cubicBezTo>
                    <a:pt x="0" y="3769"/>
                    <a:pt x="1068" y="4837"/>
                    <a:pt x="2402" y="4837"/>
                  </a:cubicBezTo>
                  <a:lnTo>
                    <a:pt x="40830" y="4837"/>
                  </a:lnTo>
                  <a:cubicBezTo>
                    <a:pt x="42197" y="4837"/>
                    <a:pt x="43265" y="3769"/>
                    <a:pt x="43231" y="2435"/>
                  </a:cubicBezTo>
                  <a:cubicBezTo>
                    <a:pt x="43231" y="1101"/>
                    <a:pt x="42164" y="0"/>
                    <a:pt x="40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4324925" y="1984375"/>
              <a:ext cx="431175" cy="585425"/>
            </a:xfrm>
            <a:custGeom>
              <a:rect b="b" l="l" r="r" t="t"/>
              <a:pathLst>
                <a:path extrusionOk="0" h="23417" w="17247">
                  <a:moveTo>
                    <a:pt x="3336" y="0"/>
                  </a:moveTo>
                  <a:lnTo>
                    <a:pt x="1" y="3903"/>
                  </a:lnTo>
                  <a:lnTo>
                    <a:pt x="10708" y="23417"/>
                  </a:lnTo>
                  <a:lnTo>
                    <a:pt x="17246" y="17346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4354950" y="1998550"/>
              <a:ext cx="401150" cy="533725"/>
            </a:xfrm>
            <a:custGeom>
              <a:rect b="b" l="l" r="r" t="t"/>
              <a:pathLst>
                <a:path extrusionOk="0" h="21349" w="16046">
                  <a:moveTo>
                    <a:pt x="2636" y="0"/>
                  </a:moveTo>
                  <a:lnTo>
                    <a:pt x="0" y="3002"/>
                  </a:lnTo>
                  <a:lnTo>
                    <a:pt x="11108" y="21349"/>
                  </a:lnTo>
                  <a:lnTo>
                    <a:pt x="16045" y="16779"/>
                  </a:lnTo>
                  <a:lnTo>
                    <a:pt x="15044" y="15511"/>
                  </a:lnTo>
                  <a:lnTo>
                    <a:pt x="12009" y="15411"/>
                  </a:lnTo>
                  <a:cubicBezTo>
                    <a:pt x="10908" y="15344"/>
                    <a:pt x="9907" y="14811"/>
                    <a:pt x="9240" y="13943"/>
                  </a:cubicBezTo>
                  <a:lnTo>
                    <a:pt x="3870" y="6638"/>
                  </a:lnTo>
                  <a:cubicBezTo>
                    <a:pt x="2969" y="5404"/>
                    <a:pt x="2902" y="3669"/>
                    <a:pt x="3836" y="2402"/>
                  </a:cubicBezTo>
                  <a:lnTo>
                    <a:pt x="4170" y="193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4334100" y="2086100"/>
              <a:ext cx="286900" cy="483700"/>
            </a:xfrm>
            <a:custGeom>
              <a:rect b="b" l="l" r="r" t="t"/>
              <a:pathLst>
                <a:path extrusionOk="0" h="19348" w="11476">
                  <a:moveTo>
                    <a:pt x="434" y="1"/>
                  </a:moveTo>
                  <a:lnTo>
                    <a:pt x="0" y="501"/>
                  </a:lnTo>
                  <a:lnTo>
                    <a:pt x="10341" y="19348"/>
                  </a:lnTo>
                  <a:lnTo>
                    <a:pt x="11475" y="1831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4027225" y="2080275"/>
              <a:ext cx="110100" cy="20875"/>
            </a:xfrm>
            <a:custGeom>
              <a:rect b="b" l="l" r="r" t="t"/>
              <a:pathLst>
                <a:path extrusionOk="0" h="835" w="4404">
                  <a:moveTo>
                    <a:pt x="33" y="0"/>
                  </a:moveTo>
                  <a:lnTo>
                    <a:pt x="0" y="434"/>
                  </a:lnTo>
                  <a:lnTo>
                    <a:pt x="4336" y="834"/>
                  </a:lnTo>
                  <a:lnTo>
                    <a:pt x="4403" y="40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126450" y="2085275"/>
              <a:ext cx="196000" cy="37550"/>
            </a:xfrm>
            <a:custGeom>
              <a:rect b="b" l="l" r="r" t="t"/>
              <a:pathLst>
                <a:path extrusionOk="0" h="1502" w="7840">
                  <a:moveTo>
                    <a:pt x="468" y="0"/>
                  </a:moveTo>
                  <a:cubicBezTo>
                    <a:pt x="234" y="0"/>
                    <a:pt x="67" y="167"/>
                    <a:pt x="1" y="367"/>
                  </a:cubicBezTo>
                  <a:cubicBezTo>
                    <a:pt x="1" y="634"/>
                    <a:pt x="167" y="801"/>
                    <a:pt x="401" y="834"/>
                  </a:cubicBezTo>
                  <a:lnTo>
                    <a:pt x="7439" y="1501"/>
                  </a:lnTo>
                  <a:cubicBezTo>
                    <a:pt x="7639" y="1501"/>
                    <a:pt x="7806" y="1335"/>
                    <a:pt x="7839" y="1101"/>
                  </a:cubicBezTo>
                  <a:cubicBezTo>
                    <a:pt x="7839" y="834"/>
                    <a:pt x="7673" y="667"/>
                    <a:pt x="7473" y="634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FFC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020550" y="2500575"/>
              <a:ext cx="26700" cy="30875"/>
            </a:xfrm>
            <a:custGeom>
              <a:rect b="b" l="l" r="r" t="t"/>
              <a:pathLst>
                <a:path extrusionOk="0" fill="none" h="1235" w="1068">
                  <a:moveTo>
                    <a:pt x="0" y="0"/>
                  </a:moveTo>
                  <a:lnTo>
                    <a:pt x="1068" y="1234"/>
                  </a:lnTo>
                </a:path>
              </a:pathLst>
            </a:custGeom>
            <a:noFill/>
            <a:ln cap="flat" cmpd="sng" w="20850">
              <a:solidFill>
                <a:schemeClr val="accent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020550" y="2426350"/>
              <a:ext cx="13350" cy="68400"/>
            </a:xfrm>
            <a:custGeom>
              <a:rect b="b" l="l" r="r" t="t"/>
              <a:pathLst>
                <a:path extrusionOk="0" fill="none" h="2736" w="534">
                  <a:moveTo>
                    <a:pt x="534" y="0"/>
                  </a:moveTo>
                  <a:lnTo>
                    <a:pt x="0" y="2736"/>
                  </a:lnTo>
                </a:path>
              </a:pathLst>
            </a:custGeom>
            <a:noFill/>
            <a:ln cap="flat" cmpd="sng" w="20850">
              <a:solidFill>
                <a:schemeClr val="accent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404150" y="1981025"/>
              <a:ext cx="225175" cy="240200"/>
            </a:xfrm>
            <a:custGeom>
              <a:rect b="b" l="l" r="r" t="t"/>
              <a:pathLst>
                <a:path extrusionOk="0" h="9608" w="9007">
                  <a:moveTo>
                    <a:pt x="301" y="1"/>
                  </a:moveTo>
                  <a:lnTo>
                    <a:pt x="0" y="267"/>
                  </a:lnTo>
                  <a:lnTo>
                    <a:pt x="8707" y="9607"/>
                  </a:lnTo>
                  <a:lnTo>
                    <a:pt x="9007" y="930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4610125" y="2205000"/>
              <a:ext cx="216850" cy="226375"/>
            </a:xfrm>
            <a:custGeom>
              <a:rect b="b" l="l" r="r" t="t"/>
              <a:pathLst>
                <a:path extrusionOk="0" h="9055" w="8674">
                  <a:moveTo>
                    <a:pt x="586" y="0"/>
                  </a:moveTo>
                  <a:cubicBezTo>
                    <a:pt x="471" y="0"/>
                    <a:pt x="356" y="45"/>
                    <a:pt x="268" y="148"/>
                  </a:cubicBezTo>
                  <a:cubicBezTo>
                    <a:pt x="67" y="282"/>
                    <a:pt x="1" y="648"/>
                    <a:pt x="234" y="849"/>
                  </a:cubicBezTo>
                  <a:lnTo>
                    <a:pt x="7740" y="8888"/>
                  </a:lnTo>
                  <a:cubicBezTo>
                    <a:pt x="7806" y="9021"/>
                    <a:pt x="7973" y="9054"/>
                    <a:pt x="8106" y="9054"/>
                  </a:cubicBezTo>
                  <a:cubicBezTo>
                    <a:pt x="8273" y="9054"/>
                    <a:pt x="8407" y="9021"/>
                    <a:pt x="8440" y="8921"/>
                  </a:cubicBezTo>
                  <a:cubicBezTo>
                    <a:pt x="8640" y="8754"/>
                    <a:pt x="8674" y="8421"/>
                    <a:pt x="8473" y="8221"/>
                  </a:cubicBezTo>
                  <a:lnTo>
                    <a:pt x="968" y="181"/>
                  </a:lnTo>
                  <a:cubicBezTo>
                    <a:pt x="875" y="70"/>
                    <a:pt x="731" y="0"/>
                    <a:pt x="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4836950" y="2096100"/>
              <a:ext cx="515400" cy="473700"/>
            </a:xfrm>
            <a:custGeom>
              <a:rect b="b" l="l" r="r" t="t"/>
              <a:pathLst>
                <a:path extrusionOk="0" h="18948" w="20616">
                  <a:moveTo>
                    <a:pt x="7673" y="1"/>
                  </a:moveTo>
                  <a:lnTo>
                    <a:pt x="1" y="13711"/>
                  </a:lnTo>
                  <a:lnTo>
                    <a:pt x="1" y="18948"/>
                  </a:lnTo>
                  <a:lnTo>
                    <a:pt x="20616" y="18948"/>
                  </a:lnTo>
                  <a:lnTo>
                    <a:pt x="20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4835300" y="2356300"/>
              <a:ext cx="528725" cy="215175"/>
            </a:xfrm>
            <a:custGeom>
              <a:rect b="b" l="l" r="r" t="t"/>
              <a:pathLst>
                <a:path extrusionOk="0" h="8607" w="21149">
                  <a:moveTo>
                    <a:pt x="18980" y="0"/>
                  </a:moveTo>
                  <a:cubicBezTo>
                    <a:pt x="18513" y="0"/>
                    <a:pt x="18113" y="200"/>
                    <a:pt x="17813" y="534"/>
                  </a:cubicBezTo>
                  <a:lnTo>
                    <a:pt x="13243" y="5771"/>
                  </a:lnTo>
                  <a:cubicBezTo>
                    <a:pt x="12609" y="6472"/>
                    <a:pt x="11708" y="6872"/>
                    <a:pt x="10774" y="6872"/>
                  </a:cubicBezTo>
                  <a:lnTo>
                    <a:pt x="0" y="6872"/>
                  </a:lnTo>
                  <a:lnTo>
                    <a:pt x="0" y="7372"/>
                  </a:lnTo>
                  <a:lnTo>
                    <a:pt x="0" y="8606"/>
                  </a:lnTo>
                  <a:lnTo>
                    <a:pt x="21149" y="8606"/>
                  </a:lnTo>
                  <a:lnTo>
                    <a:pt x="21149" y="67"/>
                  </a:lnTo>
                  <a:lnTo>
                    <a:pt x="18980" y="67"/>
                  </a:lnTo>
                  <a:lnTo>
                    <a:pt x="18980" y="0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592625" y="2354625"/>
              <a:ext cx="930675" cy="314425"/>
            </a:xfrm>
            <a:custGeom>
              <a:rect b="b" l="l" r="r" t="t"/>
              <a:pathLst>
                <a:path extrusionOk="0" h="12577" w="37227">
                  <a:moveTo>
                    <a:pt x="29354" y="1"/>
                  </a:moveTo>
                  <a:cubicBezTo>
                    <a:pt x="28887" y="1"/>
                    <a:pt x="28487" y="201"/>
                    <a:pt x="28187" y="534"/>
                  </a:cubicBezTo>
                  <a:lnTo>
                    <a:pt x="22616" y="6872"/>
                  </a:lnTo>
                  <a:cubicBezTo>
                    <a:pt x="22183" y="7373"/>
                    <a:pt x="21616" y="7606"/>
                    <a:pt x="20982" y="7606"/>
                  </a:cubicBezTo>
                  <a:lnTo>
                    <a:pt x="11475" y="7606"/>
                  </a:lnTo>
                  <a:cubicBezTo>
                    <a:pt x="11108" y="7606"/>
                    <a:pt x="10808" y="7339"/>
                    <a:pt x="10808" y="6939"/>
                  </a:cubicBezTo>
                  <a:lnTo>
                    <a:pt x="10808" y="3036"/>
                  </a:lnTo>
                  <a:cubicBezTo>
                    <a:pt x="10808" y="2502"/>
                    <a:pt x="10374" y="2069"/>
                    <a:pt x="9841" y="2069"/>
                  </a:cubicBezTo>
                  <a:lnTo>
                    <a:pt x="2435" y="2069"/>
                  </a:lnTo>
                  <a:cubicBezTo>
                    <a:pt x="2135" y="2069"/>
                    <a:pt x="1835" y="2202"/>
                    <a:pt x="1635" y="2369"/>
                  </a:cubicBezTo>
                  <a:lnTo>
                    <a:pt x="467" y="3336"/>
                  </a:lnTo>
                  <a:cubicBezTo>
                    <a:pt x="167" y="3570"/>
                    <a:pt x="0" y="3903"/>
                    <a:pt x="0" y="4204"/>
                  </a:cubicBezTo>
                  <a:lnTo>
                    <a:pt x="0" y="12076"/>
                  </a:lnTo>
                  <a:cubicBezTo>
                    <a:pt x="0" y="12343"/>
                    <a:pt x="200" y="12576"/>
                    <a:pt x="501" y="12576"/>
                  </a:cubicBezTo>
                  <a:lnTo>
                    <a:pt x="35826" y="12576"/>
                  </a:lnTo>
                  <a:cubicBezTo>
                    <a:pt x="36059" y="12576"/>
                    <a:pt x="36326" y="12376"/>
                    <a:pt x="36326" y="12076"/>
                  </a:cubicBezTo>
                  <a:lnTo>
                    <a:pt x="36326" y="11709"/>
                  </a:lnTo>
                  <a:cubicBezTo>
                    <a:pt x="36326" y="11442"/>
                    <a:pt x="36526" y="11275"/>
                    <a:pt x="36726" y="11275"/>
                  </a:cubicBezTo>
                  <a:cubicBezTo>
                    <a:pt x="36993" y="11275"/>
                    <a:pt x="37227" y="11075"/>
                    <a:pt x="37227" y="10775"/>
                  </a:cubicBezTo>
                  <a:lnTo>
                    <a:pt x="37227" y="768"/>
                  </a:lnTo>
                  <a:cubicBezTo>
                    <a:pt x="37227" y="334"/>
                    <a:pt x="36860" y="1"/>
                    <a:pt x="36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638475" y="2533925"/>
              <a:ext cx="141800" cy="68400"/>
            </a:xfrm>
            <a:custGeom>
              <a:rect b="b" l="l" r="r" t="t"/>
              <a:pathLst>
                <a:path extrusionOk="0" h="2736" w="5672">
                  <a:moveTo>
                    <a:pt x="1" y="0"/>
                  </a:moveTo>
                  <a:lnTo>
                    <a:pt x="1" y="2335"/>
                  </a:lnTo>
                  <a:cubicBezTo>
                    <a:pt x="1" y="2536"/>
                    <a:pt x="168" y="2736"/>
                    <a:pt x="434" y="2736"/>
                  </a:cubicBezTo>
                  <a:lnTo>
                    <a:pt x="5205" y="2736"/>
                  </a:lnTo>
                  <a:cubicBezTo>
                    <a:pt x="5471" y="2736"/>
                    <a:pt x="5672" y="2536"/>
                    <a:pt x="5672" y="233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637650" y="2533925"/>
              <a:ext cx="140950" cy="68400"/>
            </a:xfrm>
            <a:custGeom>
              <a:rect b="b" l="l" r="r" t="t"/>
              <a:pathLst>
                <a:path extrusionOk="0" h="2736" w="5638">
                  <a:moveTo>
                    <a:pt x="0" y="0"/>
                  </a:moveTo>
                  <a:lnTo>
                    <a:pt x="0" y="2335"/>
                  </a:lnTo>
                  <a:cubicBezTo>
                    <a:pt x="0" y="2569"/>
                    <a:pt x="201" y="2736"/>
                    <a:pt x="401" y="2736"/>
                  </a:cubicBezTo>
                  <a:lnTo>
                    <a:pt x="5204" y="2736"/>
                  </a:lnTo>
                  <a:cubicBezTo>
                    <a:pt x="5471" y="2736"/>
                    <a:pt x="5638" y="2536"/>
                    <a:pt x="5638" y="2335"/>
                  </a:cubicBezTo>
                  <a:lnTo>
                    <a:pt x="5638" y="0"/>
                  </a:lnTo>
                  <a:lnTo>
                    <a:pt x="4404" y="0"/>
                  </a:lnTo>
                  <a:lnTo>
                    <a:pt x="4404" y="401"/>
                  </a:lnTo>
                  <a:cubicBezTo>
                    <a:pt x="4404" y="1001"/>
                    <a:pt x="3970" y="1435"/>
                    <a:pt x="3370" y="1435"/>
                  </a:cubicBezTo>
                  <a:lnTo>
                    <a:pt x="2335" y="1435"/>
                  </a:lnTo>
                  <a:cubicBezTo>
                    <a:pt x="1735" y="1435"/>
                    <a:pt x="1301" y="1001"/>
                    <a:pt x="1301" y="401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4638475" y="2506400"/>
              <a:ext cx="141800" cy="20050"/>
            </a:xfrm>
            <a:custGeom>
              <a:rect b="b" l="l" r="r" t="t"/>
              <a:pathLst>
                <a:path extrusionOk="0" h="802" w="5672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lnTo>
                    <a:pt x="1" y="801"/>
                  </a:lnTo>
                  <a:lnTo>
                    <a:pt x="5672" y="801"/>
                  </a:lnTo>
                  <a:lnTo>
                    <a:pt x="5672" y="301"/>
                  </a:lnTo>
                  <a:cubicBezTo>
                    <a:pt x="5672" y="134"/>
                    <a:pt x="5538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638475" y="2506400"/>
              <a:ext cx="141800" cy="20050"/>
            </a:xfrm>
            <a:custGeom>
              <a:rect b="b" l="l" r="r" t="t"/>
              <a:pathLst>
                <a:path extrusionOk="0" h="802" w="5672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lnTo>
                    <a:pt x="1" y="801"/>
                  </a:lnTo>
                  <a:lnTo>
                    <a:pt x="5672" y="801"/>
                  </a:lnTo>
                  <a:lnTo>
                    <a:pt x="5672" y="301"/>
                  </a:lnTo>
                  <a:cubicBezTo>
                    <a:pt x="5672" y="134"/>
                    <a:pt x="5538" y="1"/>
                    <a:pt x="5371" y="1"/>
                  </a:cubicBezTo>
                  <a:lnTo>
                    <a:pt x="4337" y="1"/>
                  </a:lnTo>
                  <a:lnTo>
                    <a:pt x="4337" y="167"/>
                  </a:lnTo>
                  <a:cubicBezTo>
                    <a:pt x="4337" y="368"/>
                    <a:pt x="4170" y="501"/>
                    <a:pt x="4004" y="501"/>
                  </a:cubicBezTo>
                  <a:lnTo>
                    <a:pt x="1669" y="501"/>
                  </a:lnTo>
                  <a:cubicBezTo>
                    <a:pt x="1469" y="501"/>
                    <a:pt x="1335" y="334"/>
                    <a:pt x="1335" y="167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945375" y="2127800"/>
              <a:ext cx="254375" cy="290225"/>
            </a:xfrm>
            <a:custGeom>
              <a:rect b="b" l="l" r="r" t="t"/>
              <a:pathLst>
                <a:path extrusionOk="0" h="11609" w="10175">
                  <a:moveTo>
                    <a:pt x="4870" y="0"/>
                  </a:moveTo>
                  <a:cubicBezTo>
                    <a:pt x="4670" y="0"/>
                    <a:pt x="4437" y="134"/>
                    <a:pt x="4337" y="334"/>
                  </a:cubicBezTo>
                  <a:lnTo>
                    <a:pt x="100" y="8240"/>
                  </a:lnTo>
                  <a:cubicBezTo>
                    <a:pt x="0" y="8440"/>
                    <a:pt x="34" y="8673"/>
                    <a:pt x="100" y="8907"/>
                  </a:cubicBezTo>
                  <a:lnTo>
                    <a:pt x="2068" y="11609"/>
                  </a:lnTo>
                  <a:lnTo>
                    <a:pt x="6405" y="11609"/>
                  </a:lnTo>
                  <a:cubicBezTo>
                    <a:pt x="8506" y="11609"/>
                    <a:pt x="10174" y="9941"/>
                    <a:pt x="10174" y="7839"/>
                  </a:cubicBezTo>
                  <a:lnTo>
                    <a:pt x="10174" y="634"/>
                  </a:lnTo>
                  <a:cubicBezTo>
                    <a:pt x="10174" y="301"/>
                    <a:pt x="9874" y="0"/>
                    <a:pt x="9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5234750" y="2127800"/>
              <a:ext cx="86750" cy="204325"/>
            </a:xfrm>
            <a:custGeom>
              <a:rect b="b" l="l" r="r" t="t"/>
              <a:pathLst>
                <a:path extrusionOk="0" h="8173" w="3470">
                  <a:moveTo>
                    <a:pt x="334" y="0"/>
                  </a:moveTo>
                  <a:cubicBezTo>
                    <a:pt x="167" y="0"/>
                    <a:pt x="0" y="167"/>
                    <a:pt x="0" y="334"/>
                  </a:cubicBezTo>
                  <a:lnTo>
                    <a:pt x="0" y="6172"/>
                  </a:lnTo>
                  <a:cubicBezTo>
                    <a:pt x="0" y="7272"/>
                    <a:pt x="867" y="8173"/>
                    <a:pt x="2002" y="8173"/>
                  </a:cubicBezTo>
                  <a:lnTo>
                    <a:pt x="3136" y="8173"/>
                  </a:lnTo>
                  <a:cubicBezTo>
                    <a:pt x="3336" y="8173"/>
                    <a:pt x="3469" y="8006"/>
                    <a:pt x="3469" y="7839"/>
                  </a:cubicBezTo>
                  <a:lnTo>
                    <a:pt x="3469" y="334"/>
                  </a:lnTo>
                  <a:cubicBezTo>
                    <a:pt x="3469" y="167"/>
                    <a:pt x="3303" y="0"/>
                    <a:pt x="3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592625" y="2407175"/>
              <a:ext cx="270200" cy="52550"/>
            </a:xfrm>
            <a:custGeom>
              <a:rect b="b" l="l" r="r" t="t"/>
              <a:pathLst>
                <a:path extrusionOk="0" h="2102" w="10808">
                  <a:moveTo>
                    <a:pt x="2435" y="0"/>
                  </a:moveTo>
                  <a:cubicBezTo>
                    <a:pt x="2135" y="0"/>
                    <a:pt x="1868" y="100"/>
                    <a:pt x="1635" y="300"/>
                  </a:cubicBezTo>
                  <a:lnTo>
                    <a:pt x="467" y="1268"/>
                  </a:lnTo>
                  <a:cubicBezTo>
                    <a:pt x="200" y="1468"/>
                    <a:pt x="34" y="1768"/>
                    <a:pt x="0" y="2102"/>
                  </a:cubicBezTo>
                  <a:lnTo>
                    <a:pt x="10808" y="2102"/>
                  </a:lnTo>
                  <a:lnTo>
                    <a:pt x="10808" y="2068"/>
                  </a:lnTo>
                  <a:lnTo>
                    <a:pt x="10808" y="967"/>
                  </a:lnTo>
                  <a:cubicBezTo>
                    <a:pt x="10808" y="434"/>
                    <a:pt x="10374" y="0"/>
                    <a:pt x="9841" y="0"/>
                  </a:cubicBezTo>
                  <a:close/>
                </a:path>
              </a:pathLst>
            </a:custGeom>
            <a:solidFill>
              <a:srgbClr val="FFFFFF">
                <a:alpha val="25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5255600" y="2356300"/>
              <a:ext cx="268550" cy="62575"/>
            </a:xfrm>
            <a:custGeom>
              <a:rect b="b" l="l" r="r" t="t"/>
              <a:pathLst>
                <a:path extrusionOk="0" h="2503" w="10742">
                  <a:moveTo>
                    <a:pt x="2869" y="0"/>
                  </a:moveTo>
                  <a:cubicBezTo>
                    <a:pt x="2402" y="0"/>
                    <a:pt x="2002" y="200"/>
                    <a:pt x="1701" y="534"/>
                  </a:cubicBezTo>
                  <a:lnTo>
                    <a:pt x="0" y="2502"/>
                  </a:lnTo>
                  <a:lnTo>
                    <a:pt x="10741" y="2502"/>
                  </a:lnTo>
                  <a:lnTo>
                    <a:pt x="10741" y="801"/>
                  </a:lnTo>
                  <a:cubicBezTo>
                    <a:pt x="10708" y="334"/>
                    <a:pt x="10374" y="0"/>
                    <a:pt x="9974" y="0"/>
                  </a:cubicBezTo>
                  <a:close/>
                </a:path>
              </a:pathLst>
            </a:custGeom>
            <a:solidFill>
              <a:srgbClr val="FFFFFF">
                <a:alpha val="25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218900" y="2433850"/>
              <a:ext cx="304400" cy="25050"/>
            </a:xfrm>
            <a:custGeom>
              <a:rect b="b" l="l" r="r" t="t"/>
              <a:pathLst>
                <a:path extrusionOk="0" h="1002" w="12176">
                  <a:moveTo>
                    <a:pt x="934" y="1"/>
                  </a:moveTo>
                  <a:lnTo>
                    <a:pt x="0" y="1001"/>
                  </a:lnTo>
                  <a:lnTo>
                    <a:pt x="12176" y="1001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rgbClr val="FFFFFF">
                <a:alpha val="25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371500" y="2498075"/>
              <a:ext cx="103450" cy="16700"/>
            </a:xfrm>
            <a:custGeom>
              <a:rect b="b" l="l" r="r" t="t"/>
              <a:pathLst>
                <a:path extrusionOk="0" h="668" w="4138">
                  <a:moveTo>
                    <a:pt x="334" y="0"/>
                  </a:moveTo>
                  <a:cubicBezTo>
                    <a:pt x="168" y="0"/>
                    <a:pt x="1" y="167"/>
                    <a:pt x="1" y="334"/>
                  </a:cubicBezTo>
                  <a:cubicBezTo>
                    <a:pt x="1" y="500"/>
                    <a:pt x="168" y="667"/>
                    <a:pt x="334" y="667"/>
                  </a:cubicBezTo>
                  <a:lnTo>
                    <a:pt x="3803" y="667"/>
                  </a:lnTo>
                  <a:cubicBezTo>
                    <a:pt x="4004" y="667"/>
                    <a:pt x="4137" y="534"/>
                    <a:pt x="4137" y="334"/>
                  </a:cubicBezTo>
                  <a:cubicBezTo>
                    <a:pt x="4137" y="167"/>
                    <a:pt x="3970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5371500" y="2520575"/>
              <a:ext cx="103450" cy="17550"/>
            </a:xfrm>
            <a:custGeom>
              <a:rect b="b" l="l" r="r" t="t"/>
              <a:pathLst>
                <a:path extrusionOk="0" h="702" w="4138">
                  <a:moveTo>
                    <a:pt x="334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34"/>
                    <a:pt x="168" y="701"/>
                    <a:pt x="334" y="701"/>
                  </a:cubicBezTo>
                  <a:lnTo>
                    <a:pt x="3803" y="701"/>
                  </a:lnTo>
                  <a:cubicBezTo>
                    <a:pt x="4004" y="701"/>
                    <a:pt x="4137" y="568"/>
                    <a:pt x="4137" y="368"/>
                  </a:cubicBezTo>
                  <a:cubicBezTo>
                    <a:pt x="4137" y="167"/>
                    <a:pt x="3970" y="1"/>
                    <a:pt x="3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371500" y="2544775"/>
              <a:ext cx="103450" cy="16700"/>
            </a:xfrm>
            <a:custGeom>
              <a:rect b="b" l="l" r="r" t="t"/>
              <a:pathLst>
                <a:path extrusionOk="0" h="668" w="4138">
                  <a:moveTo>
                    <a:pt x="334" y="0"/>
                  </a:moveTo>
                  <a:cubicBezTo>
                    <a:pt x="168" y="0"/>
                    <a:pt x="1" y="167"/>
                    <a:pt x="1" y="334"/>
                  </a:cubicBezTo>
                  <a:cubicBezTo>
                    <a:pt x="1" y="500"/>
                    <a:pt x="168" y="667"/>
                    <a:pt x="334" y="667"/>
                  </a:cubicBezTo>
                  <a:lnTo>
                    <a:pt x="3803" y="667"/>
                  </a:lnTo>
                  <a:cubicBezTo>
                    <a:pt x="4004" y="667"/>
                    <a:pt x="4137" y="500"/>
                    <a:pt x="4137" y="334"/>
                  </a:cubicBezTo>
                  <a:cubicBezTo>
                    <a:pt x="4137" y="167"/>
                    <a:pt x="3970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371500" y="2568125"/>
              <a:ext cx="103450" cy="16700"/>
            </a:xfrm>
            <a:custGeom>
              <a:rect b="b" l="l" r="r" t="t"/>
              <a:pathLst>
                <a:path extrusionOk="0" h="668" w="4138">
                  <a:moveTo>
                    <a:pt x="334" y="0"/>
                  </a:moveTo>
                  <a:cubicBezTo>
                    <a:pt x="168" y="0"/>
                    <a:pt x="1" y="167"/>
                    <a:pt x="1" y="334"/>
                  </a:cubicBezTo>
                  <a:cubicBezTo>
                    <a:pt x="1" y="500"/>
                    <a:pt x="168" y="667"/>
                    <a:pt x="334" y="667"/>
                  </a:cubicBezTo>
                  <a:lnTo>
                    <a:pt x="3803" y="667"/>
                  </a:lnTo>
                  <a:cubicBezTo>
                    <a:pt x="4004" y="667"/>
                    <a:pt x="4137" y="500"/>
                    <a:pt x="4137" y="334"/>
                  </a:cubicBezTo>
                  <a:cubicBezTo>
                    <a:pt x="4137" y="167"/>
                    <a:pt x="3970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458225" y="2498075"/>
              <a:ext cx="16725" cy="16700"/>
            </a:xfrm>
            <a:custGeom>
              <a:rect b="b" l="l" r="r" t="t"/>
              <a:pathLst>
                <a:path extrusionOk="0" h="668" w="669">
                  <a:moveTo>
                    <a:pt x="1" y="0"/>
                  </a:moveTo>
                  <a:cubicBezTo>
                    <a:pt x="168" y="33"/>
                    <a:pt x="334" y="167"/>
                    <a:pt x="334" y="334"/>
                  </a:cubicBezTo>
                  <a:cubicBezTo>
                    <a:pt x="334" y="500"/>
                    <a:pt x="168" y="667"/>
                    <a:pt x="1" y="667"/>
                  </a:cubicBezTo>
                  <a:lnTo>
                    <a:pt x="334" y="667"/>
                  </a:lnTo>
                  <a:cubicBezTo>
                    <a:pt x="501" y="667"/>
                    <a:pt x="668" y="500"/>
                    <a:pt x="668" y="334"/>
                  </a:cubicBezTo>
                  <a:cubicBezTo>
                    <a:pt x="668" y="167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353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458225" y="2522250"/>
              <a:ext cx="16725" cy="16700"/>
            </a:xfrm>
            <a:custGeom>
              <a:rect b="b" l="l" r="r" t="t"/>
              <a:pathLst>
                <a:path extrusionOk="0" h="668" w="669">
                  <a:moveTo>
                    <a:pt x="1" y="0"/>
                  </a:moveTo>
                  <a:cubicBezTo>
                    <a:pt x="168" y="0"/>
                    <a:pt x="334" y="134"/>
                    <a:pt x="334" y="334"/>
                  </a:cubicBezTo>
                  <a:cubicBezTo>
                    <a:pt x="334" y="501"/>
                    <a:pt x="168" y="668"/>
                    <a:pt x="1" y="668"/>
                  </a:cubicBezTo>
                  <a:lnTo>
                    <a:pt x="334" y="668"/>
                  </a:lnTo>
                  <a:cubicBezTo>
                    <a:pt x="501" y="668"/>
                    <a:pt x="668" y="501"/>
                    <a:pt x="668" y="334"/>
                  </a:cubicBezTo>
                  <a:cubicBezTo>
                    <a:pt x="668" y="167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353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458225" y="2544775"/>
              <a:ext cx="16725" cy="16700"/>
            </a:xfrm>
            <a:custGeom>
              <a:rect b="b" l="l" r="r" t="t"/>
              <a:pathLst>
                <a:path extrusionOk="0" h="668" w="669">
                  <a:moveTo>
                    <a:pt x="1" y="0"/>
                  </a:moveTo>
                  <a:cubicBezTo>
                    <a:pt x="168" y="0"/>
                    <a:pt x="334" y="167"/>
                    <a:pt x="334" y="334"/>
                  </a:cubicBezTo>
                  <a:cubicBezTo>
                    <a:pt x="334" y="500"/>
                    <a:pt x="168" y="667"/>
                    <a:pt x="1" y="667"/>
                  </a:cubicBezTo>
                  <a:lnTo>
                    <a:pt x="334" y="667"/>
                  </a:lnTo>
                  <a:cubicBezTo>
                    <a:pt x="501" y="667"/>
                    <a:pt x="668" y="500"/>
                    <a:pt x="668" y="334"/>
                  </a:cubicBezTo>
                  <a:cubicBezTo>
                    <a:pt x="668" y="167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353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458225" y="2568125"/>
              <a:ext cx="16725" cy="16700"/>
            </a:xfrm>
            <a:custGeom>
              <a:rect b="b" l="l" r="r" t="t"/>
              <a:pathLst>
                <a:path extrusionOk="0" h="668" w="669">
                  <a:moveTo>
                    <a:pt x="1" y="0"/>
                  </a:moveTo>
                  <a:cubicBezTo>
                    <a:pt x="168" y="0"/>
                    <a:pt x="334" y="167"/>
                    <a:pt x="334" y="334"/>
                  </a:cubicBezTo>
                  <a:cubicBezTo>
                    <a:pt x="334" y="500"/>
                    <a:pt x="168" y="667"/>
                    <a:pt x="1" y="667"/>
                  </a:cubicBezTo>
                  <a:lnTo>
                    <a:pt x="334" y="667"/>
                  </a:lnTo>
                  <a:cubicBezTo>
                    <a:pt x="501" y="667"/>
                    <a:pt x="668" y="500"/>
                    <a:pt x="668" y="334"/>
                  </a:cubicBezTo>
                  <a:cubicBezTo>
                    <a:pt x="668" y="167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353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520900" y="2719050"/>
              <a:ext cx="1080800" cy="120950"/>
            </a:xfrm>
            <a:custGeom>
              <a:rect b="b" l="l" r="r" t="t"/>
              <a:pathLst>
                <a:path extrusionOk="0" h="4838" w="43232">
                  <a:moveTo>
                    <a:pt x="40830" y="167"/>
                  </a:moveTo>
                  <a:cubicBezTo>
                    <a:pt x="42064" y="167"/>
                    <a:pt x="43065" y="1168"/>
                    <a:pt x="43065" y="2436"/>
                  </a:cubicBezTo>
                  <a:cubicBezTo>
                    <a:pt x="43065" y="3670"/>
                    <a:pt x="42064" y="4671"/>
                    <a:pt x="40830" y="4671"/>
                  </a:cubicBezTo>
                  <a:lnTo>
                    <a:pt x="2402" y="4671"/>
                  </a:lnTo>
                  <a:cubicBezTo>
                    <a:pt x="1168" y="4671"/>
                    <a:pt x="167" y="3670"/>
                    <a:pt x="167" y="2436"/>
                  </a:cubicBezTo>
                  <a:cubicBezTo>
                    <a:pt x="167" y="1168"/>
                    <a:pt x="1168" y="167"/>
                    <a:pt x="2402" y="167"/>
                  </a:cubicBezTo>
                  <a:close/>
                  <a:moveTo>
                    <a:pt x="2402" y="1"/>
                  </a:moveTo>
                  <a:cubicBezTo>
                    <a:pt x="1068" y="1"/>
                    <a:pt x="0" y="1101"/>
                    <a:pt x="0" y="2436"/>
                  </a:cubicBezTo>
                  <a:cubicBezTo>
                    <a:pt x="0" y="3770"/>
                    <a:pt x="1068" y="4838"/>
                    <a:pt x="2402" y="4838"/>
                  </a:cubicBezTo>
                  <a:lnTo>
                    <a:pt x="40830" y="4838"/>
                  </a:lnTo>
                  <a:cubicBezTo>
                    <a:pt x="42164" y="4838"/>
                    <a:pt x="43231" y="3770"/>
                    <a:pt x="43231" y="2436"/>
                  </a:cubicBezTo>
                  <a:cubicBezTo>
                    <a:pt x="43231" y="1101"/>
                    <a:pt x="42197" y="1"/>
                    <a:pt x="40830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591775" y="2639825"/>
              <a:ext cx="911525" cy="30050"/>
            </a:xfrm>
            <a:custGeom>
              <a:rect b="b" l="l" r="r" t="t"/>
              <a:pathLst>
                <a:path extrusionOk="0" h="1202" w="36461">
                  <a:moveTo>
                    <a:pt x="1" y="1"/>
                  </a:moveTo>
                  <a:lnTo>
                    <a:pt x="1" y="701"/>
                  </a:lnTo>
                  <a:cubicBezTo>
                    <a:pt x="1" y="1001"/>
                    <a:pt x="234" y="1202"/>
                    <a:pt x="501" y="1202"/>
                  </a:cubicBezTo>
                  <a:lnTo>
                    <a:pt x="35826" y="1202"/>
                  </a:lnTo>
                  <a:cubicBezTo>
                    <a:pt x="36093" y="1202"/>
                    <a:pt x="36327" y="968"/>
                    <a:pt x="36327" y="701"/>
                  </a:cubicBezTo>
                  <a:lnTo>
                    <a:pt x="36327" y="334"/>
                  </a:lnTo>
                  <a:cubicBezTo>
                    <a:pt x="36327" y="201"/>
                    <a:pt x="36393" y="67"/>
                    <a:pt x="36460" y="1"/>
                  </a:cubicBezTo>
                  <a:lnTo>
                    <a:pt x="32257" y="1"/>
                  </a:lnTo>
                  <a:lnTo>
                    <a:pt x="32257" y="34"/>
                  </a:lnTo>
                  <a:lnTo>
                    <a:pt x="31490" y="534"/>
                  </a:lnTo>
                  <a:cubicBezTo>
                    <a:pt x="31390" y="635"/>
                    <a:pt x="31256" y="635"/>
                    <a:pt x="31156" y="635"/>
                  </a:cubicBezTo>
                  <a:lnTo>
                    <a:pt x="23551" y="635"/>
                  </a:lnTo>
                  <a:cubicBezTo>
                    <a:pt x="23217" y="635"/>
                    <a:pt x="22917" y="334"/>
                    <a:pt x="22917" y="1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206400" y="2521425"/>
              <a:ext cx="143450" cy="47550"/>
            </a:xfrm>
            <a:custGeom>
              <a:rect b="b" l="l" r="r" t="t"/>
              <a:pathLst>
                <a:path extrusionOk="0" h="1902" w="5738">
                  <a:moveTo>
                    <a:pt x="0" y="0"/>
                  </a:moveTo>
                  <a:cubicBezTo>
                    <a:pt x="0" y="334"/>
                    <a:pt x="300" y="600"/>
                    <a:pt x="634" y="600"/>
                  </a:cubicBezTo>
                  <a:lnTo>
                    <a:pt x="3069" y="600"/>
                  </a:lnTo>
                  <a:cubicBezTo>
                    <a:pt x="3469" y="600"/>
                    <a:pt x="3836" y="867"/>
                    <a:pt x="4003" y="1234"/>
                  </a:cubicBezTo>
                  <a:cubicBezTo>
                    <a:pt x="4136" y="1501"/>
                    <a:pt x="4103" y="1701"/>
                    <a:pt x="4003" y="1901"/>
                  </a:cubicBezTo>
                  <a:lnTo>
                    <a:pt x="4737" y="1901"/>
                  </a:lnTo>
                  <a:cubicBezTo>
                    <a:pt x="5270" y="1901"/>
                    <a:pt x="5737" y="1401"/>
                    <a:pt x="5671" y="867"/>
                  </a:cubicBezTo>
                  <a:cubicBezTo>
                    <a:pt x="5671" y="367"/>
                    <a:pt x="5237" y="0"/>
                    <a:pt x="4737" y="0"/>
                  </a:cubicBezTo>
                  <a:close/>
                </a:path>
              </a:pathLst>
            </a:custGeom>
            <a:solidFill>
              <a:srgbClr val="FFFFFF">
                <a:alpha val="25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946200" y="2273725"/>
              <a:ext cx="162650" cy="145150"/>
            </a:xfrm>
            <a:custGeom>
              <a:rect b="b" l="l" r="r" t="t"/>
              <a:pathLst>
                <a:path extrusionOk="0" h="5806" w="6506">
                  <a:moveTo>
                    <a:pt x="1402" y="1"/>
                  </a:moveTo>
                  <a:lnTo>
                    <a:pt x="134" y="2436"/>
                  </a:lnTo>
                  <a:cubicBezTo>
                    <a:pt x="1" y="2636"/>
                    <a:pt x="34" y="2903"/>
                    <a:pt x="167" y="3103"/>
                  </a:cubicBezTo>
                  <a:lnTo>
                    <a:pt x="2135" y="5805"/>
                  </a:lnTo>
                  <a:lnTo>
                    <a:pt x="6439" y="5805"/>
                  </a:lnTo>
                  <a:lnTo>
                    <a:pt x="6505" y="5772"/>
                  </a:lnTo>
                  <a:lnTo>
                    <a:pt x="6505" y="5238"/>
                  </a:lnTo>
                  <a:cubicBezTo>
                    <a:pt x="6505" y="4771"/>
                    <a:pt x="6138" y="4404"/>
                    <a:pt x="5671" y="4404"/>
                  </a:cubicBezTo>
                  <a:lnTo>
                    <a:pt x="5138" y="4404"/>
                  </a:lnTo>
                  <a:cubicBezTo>
                    <a:pt x="4671" y="4404"/>
                    <a:pt x="4304" y="4004"/>
                    <a:pt x="4304" y="3570"/>
                  </a:cubicBezTo>
                  <a:lnTo>
                    <a:pt x="4304" y="2903"/>
                  </a:lnTo>
                  <a:lnTo>
                    <a:pt x="4237" y="2903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018750" y="2277700"/>
              <a:ext cx="60900" cy="58200"/>
            </a:xfrm>
            <a:custGeom>
              <a:rect b="b" l="l" r="r" t="t"/>
              <a:pathLst>
                <a:path extrusionOk="0" h="2328" w="2436">
                  <a:moveTo>
                    <a:pt x="255" y="0"/>
                  </a:moveTo>
                  <a:cubicBezTo>
                    <a:pt x="193" y="0"/>
                    <a:pt x="134" y="25"/>
                    <a:pt x="101" y="75"/>
                  </a:cubicBezTo>
                  <a:cubicBezTo>
                    <a:pt x="1" y="142"/>
                    <a:pt x="1" y="309"/>
                    <a:pt x="101" y="409"/>
                  </a:cubicBezTo>
                  <a:lnTo>
                    <a:pt x="1969" y="2277"/>
                  </a:lnTo>
                  <a:cubicBezTo>
                    <a:pt x="2019" y="2310"/>
                    <a:pt x="2086" y="2327"/>
                    <a:pt x="2148" y="2327"/>
                  </a:cubicBezTo>
                  <a:cubicBezTo>
                    <a:pt x="2211" y="2327"/>
                    <a:pt x="2269" y="2310"/>
                    <a:pt x="2302" y="2277"/>
                  </a:cubicBezTo>
                  <a:cubicBezTo>
                    <a:pt x="2436" y="2177"/>
                    <a:pt x="2436" y="2010"/>
                    <a:pt x="2302" y="1943"/>
                  </a:cubicBezTo>
                  <a:lnTo>
                    <a:pt x="434" y="75"/>
                  </a:lnTo>
                  <a:cubicBezTo>
                    <a:pt x="384" y="25"/>
                    <a:pt x="318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014575" y="2303750"/>
              <a:ext cx="38400" cy="37550"/>
            </a:xfrm>
            <a:custGeom>
              <a:rect b="b" l="l" r="r" t="t"/>
              <a:pathLst>
                <a:path extrusionOk="0" h="1502" w="1536">
                  <a:moveTo>
                    <a:pt x="1268" y="1"/>
                  </a:moveTo>
                  <a:lnTo>
                    <a:pt x="1" y="1235"/>
                  </a:lnTo>
                  <a:lnTo>
                    <a:pt x="268" y="1502"/>
                  </a:lnTo>
                  <a:lnTo>
                    <a:pt x="1535" y="26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4893675" y="2443025"/>
              <a:ext cx="74225" cy="12525"/>
            </a:xfrm>
            <a:custGeom>
              <a:rect b="b" l="l" r="r" t="t"/>
              <a:pathLst>
                <a:path extrusionOk="0" h="501" w="2969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2735" y="501"/>
                  </a:lnTo>
                  <a:cubicBezTo>
                    <a:pt x="2835" y="501"/>
                    <a:pt x="2969" y="367"/>
                    <a:pt x="2969" y="234"/>
                  </a:cubicBezTo>
                  <a:cubicBezTo>
                    <a:pt x="2969" y="134"/>
                    <a:pt x="2835" y="0"/>
                    <a:pt x="2735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893675" y="2458875"/>
              <a:ext cx="74225" cy="12525"/>
            </a:xfrm>
            <a:custGeom>
              <a:rect b="b" l="l" r="r" t="t"/>
              <a:pathLst>
                <a:path extrusionOk="0" h="501" w="2969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2735" y="501"/>
                  </a:lnTo>
                  <a:cubicBezTo>
                    <a:pt x="2835" y="501"/>
                    <a:pt x="2969" y="401"/>
                    <a:pt x="2969" y="234"/>
                  </a:cubicBezTo>
                  <a:cubicBezTo>
                    <a:pt x="2969" y="100"/>
                    <a:pt x="2835" y="0"/>
                    <a:pt x="2735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893675" y="2475550"/>
              <a:ext cx="74225" cy="12525"/>
            </a:xfrm>
            <a:custGeom>
              <a:rect b="b" l="l" r="r" t="t"/>
              <a:pathLst>
                <a:path extrusionOk="0" h="501" w="2969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2735" y="501"/>
                  </a:lnTo>
                  <a:cubicBezTo>
                    <a:pt x="2835" y="501"/>
                    <a:pt x="2969" y="401"/>
                    <a:pt x="2969" y="234"/>
                  </a:cubicBezTo>
                  <a:cubicBezTo>
                    <a:pt x="2969" y="100"/>
                    <a:pt x="2835" y="0"/>
                    <a:pt x="2735" y="0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893675" y="2492225"/>
              <a:ext cx="74225" cy="12525"/>
            </a:xfrm>
            <a:custGeom>
              <a:rect b="b" l="l" r="r" t="t"/>
              <a:pathLst>
                <a:path extrusionOk="0" h="501" w="2969">
                  <a:moveTo>
                    <a:pt x="267" y="1"/>
                  </a:moveTo>
                  <a:cubicBezTo>
                    <a:pt x="134" y="1"/>
                    <a:pt x="0" y="101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2735" y="501"/>
                  </a:lnTo>
                  <a:cubicBezTo>
                    <a:pt x="2835" y="501"/>
                    <a:pt x="2969" y="401"/>
                    <a:pt x="2969" y="234"/>
                  </a:cubicBezTo>
                  <a:cubicBezTo>
                    <a:pt x="2969" y="101"/>
                    <a:pt x="2835" y="1"/>
                    <a:pt x="2735" y="1"/>
                  </a:cubicBez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014575" y="2068600"/>
              <a:ext cx="350275" cy="27525"/>
            </a:xfrm>
            <a:custGeom>
              <a:rect b="b" l="l" r="r" t="t"/>
              <a:pathLst>
                <a:path extrusionOk="0" h="1101" w="14011">
                  <a:moveTo>
                    <a:pt x="435" y="0"/>
                  </a:moveTo>
                  <a:cubicBezTo>
                    <a:pt x="168" y="0"/>
                    <a:pt x="1" y="200"/>
                    <a:pt x="1" y="434"/>
                  </a:cubicBezTo>
                  <a:lnTo>
                    <a:pt x="1" y="667"/>
                  </a:lnTo>
                  <a:cubicBezTo>
                    <a:pt x="1" y="934"/>
                    <a:pt x="234" y="1101"/>
                    <a:pt x="435" y="1101"/>
                  </a:cubicBezTo>
                  <a:lnTo>
                    <a:pt x="13611" y="1101"/>
                  </a:lnTo>
                  <a:cubicBezTo>
                    <a:pt x="13811" y="1101"/>
                    <a:pt x="14011" y="867"/>
                    <a:pt x="14011" y="667"/>
                  </a:cubicBezTo>
                  <a:lnTo>
                    <a:pt x="14011" y="434"/>
                  </a:lnTo>
                  <a:cubicBezTo>
                    <a:pt x="14011" y="167"/>
                    <a:pt x="13811" y="0"/>
                    <a:pt x="13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021250" y="2096100"/>
              <a:ext cx="331100" cy="13375"/>
            </a:xfrm>
            <a:custGeom>
              <a:rect b="b" l="l" r="r" t="t"/>
              <a:pathLst>
                <a:path extrusionOk="0" h="535" w="13244">
                  <a:moveTo>
                    <a:pt x="301" y="1"/>
                  </a:moveTo>
                  <a:lnTo>
                    <a:pt x="1" y="535"/>
                  </a:lnTo>
                  <a:lnTo>
                    <a:pt x="13244" y="535"/>
                  </a:lnTo>
                  <a:lnTo>
                    <a:pt x="13244" y="1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015550" y="1956850"/>
              <a:ext cx="339425" cy="111775"/>
            </a:xfrm>
            <a:custGeom>
              <a:rect b="b" l="l" r="r" t="t"/>
              <a:pathLst>
                <a:path extrusionOk="0" h="4471" w="13577">
                  <a:moveTo>
                    <a:pt x="13576" y="0"/>
                  </a:moveTo>
                  <a:lnTo>
                    <a:pt x="0" y="1768"/>
                  </a:lnTo>
                  <a:lnTo>
                    <a:pt x="867" y="4303"/>
                  </a:lnTo>
                  <a:lnTo>
                    <a:pt x="11375" y="4470"/>
                  </a:lnTo>
                  <a:lnTo>
                    <a:pt x="135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4015550" y="1956850"/>
              <a:ext cx="338600" cy="111775"/>
            </a:xfrm>
            <a:custGeom>
              <a:rect b="b" l="l" r="r" t="t"/>
              <a:pathLst>
                <a:path extrusionOk="0" h="4471" w="13544">
                  <a:moveTo>
                    <a:pt x="13543" y="0"/>
                  </a:moveTo>
                  <a:lnTo>
                    <a:pt x="11108" y="300"/>
                  </a:lnTo>
                  <a:lnTo>
                    <a:pt x="10441" y="1435"/>
                  </a:lnTo>
                  <a:cubicBezTo>
                    <a:pt x="10241" y="1802"/>
                    <a:pt x="9807" y="2068"/>
                    <a:pt x="9373" y="2102"/>
                  </a:cubicBezTo>
                  <a:lnTo>
                    <a:pt x="3369" y="2435"/>
                  </a:lnTo>
                  <a:cubicBezTo>
                    <a:pt x="3344" y="2437"/>
                    <a:pt x="3319" y="2437"/>
                    <a:pt x="3294" y="2437"/>
                  </a:cubicBezTo>
                  <a:cubicBezTo>
                    <a:pt x="2724" y="2437"/>
                    <a:pt x="2227" y="2079"/>
                    <a:pt x="2035" y="1568"/>
                  </a:cubicBezTo>
                  <a:lnTo>
                    <a:pt x="1968" y="1435"/>
                  </a:lnTo>
                  <a:lnTo>
                    <a:pt x="0" y="1768"/>
                  </a:lnTo>
                  <a:lnTo>
                    <a:pt x="867" y="4303"/>
                  </a:lnTo>
                  <a:lnTo>
                    <a:pt x="11375" y="4470"/>
                  </a:lnTo>
                  <a:lnTo>
                    <a:pt x="13543" y="0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275725" y="1941950"/>
              <a:ext cx="155125" cy="165425"/>
            </a:xfrm>
            <a:custGeom>
              <a:rect b="b" l="l" r="r" t="t"/>
              <a:pathLst>
                <a:path extrusionOk="0" h="6617" w="6205">
                  <a:moveTo>
                    <a:pt x="3287" y="1"/>
                  </a:moveTo>
                  <a:cubicBezTo>
                    <a:pt x="3151" y="1"/>
                    <a:pt x="3014" y="83"/>
                    <a:pt x="2969" y="196"/>
                  </a:cubicBezTo>
                  <a:lnTo>
                    <a:pt x="134" y="5333"/>
                  </a:lnTo>
                  <a:cubicBezTo>
                    <a:pt x="0" y="5466"/>
                    <a:pt x="101" y="5733"/>
                    <a:pt x="267" y="5800"/>
                  </a:cubicBezTo>
                  <a:lnTo>
                    <a:pt x="1668" y="6567"/>
                  </a:lnTo>
                  <a:cubicBezTo>
                    <a:pt x="1726" y="6602"/>
                    <a:pt x="1785" y="6617"/>
                    <a:pt x="1841" y="6617"/>
                  </a:cubicBezTo>
                  <a:cubicBezTo>
                    <a:pt x="1947" y="6617"/>
                    <a:pt x="2048" y="6566"/>
                    <a:pt x="2135" y="6500"/>
                  </a:cubicBezTo>
                  <a:lnTo>
                    <a:pt x="6038" y="2031"/>
                  </a:lnTo>
                  <a:cubicBezTo>
                    <a:pt x="6205" y="1830"/>
                    <a:pt x="6172" y="1564"/>
                    <a:pt x="5971" y="1530"/>
                  </a:cubicBezTo>
                  <a:lnTo>
                    <a:pt x="3470" y="63"/>
                  </a:lnTo>
                  <a:cubicBezTo>
                    <a:pt x="3416" y="19"/>
                    <a:pt x="3351" y="1"/>
                    <a:pt x="3287" y="1"/>
                  </a:cubicBezTo>
                  <a:close/>
                </a:path>
              </a:pathLst>
            </a:custGeom>
            <a:solidFill>
              <a:srgbClr val="FFC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900450" y="1988500"/>
              <a:ext cx="235200" cy="534600"/>
            </a:xfrm>
            <a:custGeom>
              <a:rect b="b" l="l" r="r" t="t"/>
              <a:pathLst>
                <a:path extrusionOk="0" h="21384" w="9408">
                  <a:moveTo>
                    <a:pt x="4415" y="0"/>
                  </a:moveTo>
                  <a:cubicBezTo>
                    <a:pt x="4346" y="0"/>
                    <a:pt x="4275" y="12"/>
                    <a:pt x="4204" y="35"/>
                  </a:cubicBezTo>
                  <a:lnTo>
                    <a:pt x="601" y="1169"/>
                  </a:lnTo>
                  <a:cubicBezTo>
                    <a:pt x="201" y="1303"/>
                    <a:pt x="1" y="1703"/>
                    <a:pt x="134" y="2070"/>
                  </a:cubicBezTo>
                  <a:lnTo>
                    <a:pt x="7173" y="21384"/>
                  </a:lnTo>
                  <a:lnTo>
                    <a:pt x="9407" y="20850"/>
                  </a:lnTo>
                  <a:lnTo>
                    <a:pt x="5104" y="569"/>
                  </a:lnTo>
                  <a:cubicBezTo>
                    <a:pt x="5022" y="239"/>
                    <a:pt x="4736" y="0"/>
                    <a:pt x="4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4042225" y="2473525"/>
              <a:ext cx="316075" cy="227700"/>
            </a:xfrm>
            <a:custGeom>
              <a:rect b="b" l="l" r="r" t="t"/>
              <a:pathLst>
                <a:path extrusionOk="0" h="9108" w="12643">
                  <a:moveTo>
                    <a:pt x="6285" y="0"/>
                  </a:moveTo>
                  <a:cubicBezTo>
                    <a:pt x="6237" y="0"/>
                    <a:pt x="6187" y="5"/>
                    <a:pt x="6138" y="15"/>
                  </a:cubicBezTo>
                  <a:lnTo>
                    <a:pt x="434" y="1983"/>
                  </a:lnTo>
                  <a:cubicBezTo>
                    <a:pt x="134" y="2083"/>
                    <a:pt x="0" y="2416"/>
                    <a:pt x="101" y="2683"/>
                  </a:cubicBezTo>
                  <a:lnTo>
                    <a:pt x="701" y="4485"/>
                  </a:lnTo>
                  <a:cubicBezTo>
                    <a:pt x="734" y="4618"/>
                    <a:pt x="801" y="4685"/>
                    <a:pt x="868" y="4785"/>
                  </a:cubicBezTo>
                  <a:lnTo>
                    <a:pt x="2536" y="6986"/>
                  </a:lnTo>
                  <a:cubicBezTo>
                    <a:pt x="2669" y="7153"/>
                    <a:pt x="2836" y="7287"/>
                    <a:pt x="3036" y="7353"/>
                  </a:cubicBezTo>
                  <a:lnTo>
                    <a:pt x="8206" y="9021"/>
                  </a:lnTo>
                  <a:cubicBezTo>
                    <a:pt x="8312" y="9085"/>
                    <a:pt x="8445" y="9108"/>
                    <a:pt x="8561" y="9108"/>
                  </a:cubicBezTo>
                  <a:cubicBezTo>
                    <a:pt x="8629" y="9108"/>
                    <a:pt x="8691" y="9100"/>
                    <a:pt x="8740" y="9088"/>
                  </a:cubicBezTo>
                  <a:lnTo>
                    <a:pt x="12176" y="8287"/>
                  </a:lnTo>
                  <a:cubicBezTo>
                    <a:pt x="12409" y="8187"/>
                    <a:pt x="12643" y="7954"/>
                    <a:pt x="12643" y="7653"/>
                  </a:cubicBezTo>
                  <a:lnTo>
                    <a:pt x="12643" y="6986"/>
                  </a:lnTo>
                  <a:cubicBezTo>
                    <a:pt x="12643" y="6853"/>
                    <a:pt x="12543" y="6820"/>
                    <a:pt x="12476" y="6786"/>
                  </a:cubicBezTo>
                  <a:lnTo>
                    <a:pt x="11042" y="6453"/>
                  </a:lnTo>
                  <a:cubicBezTo>
                    <a:pt x="10741" y="6353"/>
                    <a:pt x="10508" y="6119"/>
                    <a:pt x="10375" y="5819"/>
                  </a:cubicBezTo>
                  <a:lnTo>
                    <a:pt x="6872" y="415"/>
                  </a:lnTo>
                  <a:cubicBezTo>
                    <a:pt x="6815" y="159"/>
                    <a:pt x="6564" y="0"/>
                    <a:pt x="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94900" y="2094450"/>
              <a:ext cx="35050" cy="35875"/>
            </a:xfrm>
            <a:custGeom>
              <a:rect b="b" l="l" r="r" t="t"/>
              <a:pathLst>
                <a:path extrusionOk="0" h="1435" w="1402">
                  <a:moveTo>
                    <a:pt x="701" y="0"/>
                  </a:moveTo>
                  <a:cubicBezTo>
                    <a:pt x="334" y="0"/>
                    <a:pt x="1" y="300"/>
                    <a:pt x="1" y="734"/>
                  </a:cubicBezTo>
                  <a:cubicBezTo>
                    <a:pt x="1" y="1101"/>
                    <a:pt x="268" y="1435"/>
                    <a:pt x="701" y="1435"/>
                  </a:cubicBezTo>
                  <a:cubicBezTo>
                    <a:pt x="1068" y="1435"/>
                    <a:pt x="1402" y="1134"/>
                    <a:pt x="1402" y="734"/>
                  </a:cubicBezTo>
                  <a:cubicBezTo>
                    <a:pt x="1402" y="334"/>
                    <a:pt x="1068" y="0"/>
                    <a:pt x="701" y="0"/>
                  </a:cubicBezTo>
                  <a:close/>
                </a:path>
              </a:pathLst>
            </a:custGeom>
            <a:solidFill>
              <a:srgbClr val="FFC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303250" y="2102775"/>
              <a:ext cx="18375" cy="19200"/>
            </a:xfrm>
            <a:custGeom>
              <a:rect b="b" l="l" r="r" t="t"/>
              <a:pathLst>
                <a:path extrusionOk="0" h="768" w="735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cubicBezTo>
                    <a:pt x="567" y="768"/>
                    <a:pt x="734" y="601"/>
                    <a:pt x="734" y="401"/>
                  </a:cubicBezTo>
                  <a:cubicBezTo>
                    <a:pt x="734" y="168"/>
                    <a:pt x="567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018050" y="2402100"/>
              <a:ext cx="35875" cy="35950"/>
            </a:xfrm>
            <a:custGeom>
              <a:rect b="b" l="l" r="r" t="t"/>
              <a:pathLst>
                <a:path extrusionOk="0" h="1438" w="1435">
                  <a:moveTo>
                    <a:pt x="789" y="1"/>
                  </a:moveTo>
                  <a:cubicBezTo>
                    <a:pt x="771" y="1"/>
                    <a:pt x="753" y="1"/>
                    <a:pt x="734" y="3"/>
                  </a:cubicBezTo>
                  <a:cubicBezTo>
                    <a:pt x="334" y="3"/>
                    <a:pt x="0" y="303"/>
                    <a:pt x="0" y="703"/>
                  </a:cubicBezTo>
                  <a:cubicBezTo>
                    <a:pt x="0" y="1104"/>
                    <a:pt x="300" y="1437"/>
                    <a:pt x="734" y="1437"/>
                  </a:cubicBezTo>
                  <a:cubicBezTo>
                    <a:pt x="1101" y="1437"/>
                    <a:pt x="1434" y="1137"/>
                    <a:pt x="1434" y="703"/>
                  </a:cubicBezTo>
                  <a:cubicBezTo>
                    <a:pt x="1434" y="322"/>
                    <a:pt x="1161" y="1"/>
                    <a:pt x="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026375" y="2410500"/>
              <a:ext cx="19200" cy="19200"/>
            </a:xfrm>
            <a:custGeom>
              <a:rect b="b" l="l" r="r" t="t"/>
              <a:pathLst>
                <a:path extrusionOk="0" h="768" w="768">
                  <a:moveTo>
                    <a:pt x="401" y="1"/>
                  </a:moveTo>
                  <a:cubicBezTo>
                    <a:pt x="167" y="1"/>
                    <a:pt x="1" y="167"/>
                    <a:pt x="1" y="367"/>
                  </a:cubicBezTo>
                  <a:cubicBezTo>
                    <a:pt x="1" y="568"/>
                    <a:pt x="167" y="768"/>
                    <a:pt x="401" y="768"/>
                  </a:cubicBezTo>
                  <a:cubicBezTo>
                    <a:pt x="601" y="768"/>
                    <a:pt x="768" y="568"/>
                    <a:pt x="768" y="367"/>
                  </a:cubicBezTo>
                  <a:cubicBezTo>
                    <a:pt x="768" y="167"/>
                    <a:pt x="601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025550" y="2509750"/>
              <a:ext cx="56725" cy="55875"/>
            </a:xfrm>
            <a:custGeom>
              <a:rect b="b" l="l" r="r" t="t"/>
              <a:pathLst>
                <a:path extrusionOk="0" h="2235" w="2269">
                  <a:moveTo>
                    <a:pt x="1134" y="0"/>
                  </a:moveTo>
                  <a:cubicBezTo>
                    <a:pt x="501" y="0"/>
                    <a:pt x="0" y="500"/>
                    <a:pt x="0" y="1134"/>
                  </a:cubicBezTo>
                  <a:cubicBezTo>
                    <a:pt x="0" y="1735"/>
                    <a:pt x="501" y="2235"/>
                    <a:pt x="1134" y="2235"/>
                  </a:cubicBezTo>
                  <a:cubicBezTo>
                    <a:pt x="1735" y="2235"/>
                    <a:pt x="2269" y="1735"/>
                    <a:pt x="2269" y="1134"/>
                  </a:cubicBezTo>
                  <a:cubicBezTo>
                    <a:pt x="2269" y="500"/>
                    <a:pt x="1735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042225" y="2525575"/>
              <a:ext cx="25050" cy="25050"/>
            </a:xfrm>
            <a:custGeom>
              <a:rect b="b" l="l" r="r" t="t"/>
              <a:pathLst>
                <a:path extrusionOk="0" h="1002" w="1002">
                  <a:moveTo>
                    <a:pt x="501" y="1"/>
                  </a:moveTo>
                  <a:cubicBezTo>
                    <a:pt x="267" y="1"/>
                    <a:pt x="0" y="234"/>
                    <a:pt x="0" y="501"/>
                  </a:cubicBezTo>
                  <a:cubicBezTo>
                    <a:pt x="0" y="768"/>
                    <a:pt x="267" y="1002"/>
                    <a:pt x="501" y="1002"/>
                  </a:cubicBezTo>
                  <a:cubicBezTo>
                    <a:pt x="734" y="1002"/>
                    <a:pt x="1001" y="735"/>
                    <a:pt x="1001" y="501"/>
                  </a:cubicBezTo>
                  <a:cubicBezTo>
                    <a:pt x="1001" y="201"/>
                    <a:pt x="734" y="1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900450" y="1987950"/>
              <a:ext cx="233525" cy="513475"/>
            </a:xfrm>
            <a:custGeom>
              <a:rect b="b" l="l" r="r" t="t"/>
              <a:pathLst>
                <a:path extrusionOk="0" h="20539" w="9341">
                  <a:moveTo>
                    <a:pt x="4390" y="1"/>
                  </a:moveTo>
                  <a:cubicBezTo>
                    <a:pt x="4329" y="1"/>
                    <a:pt x="4266" y="8"/>
                    <a:pt x="4204" y="24"/>
                  </a:cubicBezTo>
                  <a:lnTo>
                    <a:pt x="568" y="1125"/>
                  </a:lnTo>
                  <a:cubicBezTo>
                    <a:pt x="201" y="1258"/>
                    <a:pt x="1" y="1692"/>
                    <a:pt x="134" y="2059"/>
                  </a:cubicBezTo>
                  <a:lnTo>
                    <a:pt x="968" y="4294"/>
                  </a:lnTo>
                  <a:lnTo>
                    <a:pt x="2202" y="3927"/>
                  </a:lnTo>
                  <a:cubicBezTo>
                    <a:pt x="2346" y="3888"/>
                    <a:pt x="2492" y="3869"/>
                    <a:pt x="2636" y="3869"/>
                  </a:cubicBezTo>
                  <a:cubicBezTo>
                    <a:pt x="3360" y="3869"/>
                    <a:pt x="4042" y="4337"/>
                    <a:pt x="4237" y="5061"/>
                  </a:cubicBezTo>
                  <a:lnTo>
                    <a:pt x="8674" y="20538"/>
                  </a:lnTo>
                  <a:lnTo>
                    <a:pt x="9341" y="20272"/>
                  </a:lnTo>
                  <a:lnTo>
                    <a:pt x="5104" y="558"/>
                  </a:lnTo>
                  <a:cubicBezTo>
                    <a:pt x="5020" y="220"/>
                    <a:pt x="4722" y="1"/>
                    <a:pt x="4390" y="1"/>
                  </a:cubicBezTo>
                  <a:close/>
                </a:path>
              </a:pathLst>
            </a:custGeom>
            <a:solidFill>
              <a:srgbClr val="FFC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276550" y="1961025"/>
              <a:ext cx="154300" cy="145125"/>
            </a:xfrm>
            <a:custGeom>
              <a:rect b="b" l="l" r="r" t="t"/>
              <a:pathLst>
                <a:path extrusionOk="0" h="5805" w="6172">
                  <a:moveTo>
                    <a:pt x="4771" y="0"/>
                  </a:moveTo>
                  <a:lnTo>
                    <a:pt x="2636" y="3336"/>
                  </a:lnTo>
                  <a:cubicBezTo>
                    <a:pt x="2302" y="3836"/>
                    <a:pt x="1769" y="4136"/>
                    <a:pt x="1168" y="4136"/>
                  </a:cubicBezTo>
                  <a:lnTo>
                    <a:pt x="301" y="4136"/>
                  </a:lnTo>
                  <a:lnTo>
                    <a:pt x="101" y="4503"/>
                  </a:lnTo>
                  <a:cubicBezTo>
                    <a:pt x="1" y="4670"/>
                    <a:pt x="34" y="4937"/>
                    <a:pt x="201" y="5004"/>
                  </a:cubicBezTo>
                  <a:lnTo>
                    <a:pt x="1635" y="5771"/>
                  </a:lnTo>
                  <a:cubicBezTo>
                    <a:pt x="1691" y="5793"/>
                    <a:pt x="1747" y="5804"/>
                    <a:pt x="1801" y="5804"/>
                  </a:cubicBezTo>
                  <a:cubicBezTo>
                    <a:pt x="1910" y="5804"/>
                    <a:pt x="2013" y="5760"/>
                    <a:pt x="2102" y="5671"/>
                  </a:cubicBezTo>
                  <a:lnTo>
                    <a:pt x="6005" y="1234"/>
                  </a:lnTo>
                  <a:cubicBezTo>
                    <a:pt x="6172" y="1067"/>
                    <a:pt x="6139" y="801"/>
                    <a:pt x="5938" y="667"/>
                  </a:cubicBezTo>
                  <a:lnTo>
                    <a:pt x="4771" y="0"/>
                  </a:lnTo>
                  <a:close/>
                </a:path>
              </a:pathLst>
            </a:custGeom>
            <a:solidFill>
              <a:srgbClr val="FFC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535075" y="2733225"/>
              <a:ext cx="1051600" cy="92600"/>
            </a:xfrm>
            <a:custGeom>
              <a:rect b="b" l="l" r="r" t="t"/>
              <a:pathLst>
                <a:path extrusionOk="0" h="3704" w="42064">
                  <a:moveTo>
                    <a:pt x="1835" y="1"/>
                  </a:moveTo>
                  <a:cubicBezTo>
                    <a:pt x="834" y="1"/>
                    <a:pt x="1" y="835"/>
                    <a:pt x="1" y="1869"/>
                  </a:cubicBezTo>
                  <a:cubicBezTo>
                    <a:pt x="1" y="2869"/>
                    <a:pt x="834" y="3703"/>
                    <a:pt x="1835" y="3703"/>
                  </a:cubicBezTo>
                  <a:lnTo>
                    <a:pt x="40263" y="3703"/>
                  </a:lnTo>
                  <a:cubicBezTo>
                    <a:pt x="41230" y="3703"/>
                    <a:pt x="42064" y="2869"/>
                    <a:pt x="42064" y="1869"/>
                  </a:cubicBezTo>
                  <a:cubicBezTo>
                    <a:pt x="42064" y="835"/>
                    <a:pt x="41230" y="1"/>
                    <a:pt x="40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4003025" y="2480500"/>
              <a:ext cx="35050" cy="35100"/>
            </a:xfrm>
            <a:custGeom>
              <a:rect b="b" l="l" r="r" t="t"/>
              <a:pathLst>
                <a:path extrusionOk="0" h="1404" w="1402">
                  <a:moveTo>
                    <a:pt x="756" y="0"/>
                  </a:moveTo>
                  <a:cubicBezTo>
                    <a:pt x="738" y="0"/>
                    <a:pt x="720" y="1"/>
                    <a:pt x="701" y="3"/>
                  </a:cubicBezTo>
                  <a:cubicBezTo>
                    <a:pt x="334" y="3"/>
                    <a:pt x="1" y="303"/>
                    <a:pt x="1" y="703"/>
                  </a:cubicBezTo>
                  <a:cubicBezTo>
                    <a:pt x="1" y="1070"/>
                    <a:pt x="268" y="1404"/>
                    <a:pt x="701" y="1404"/>
                  </a:cubicBezTo>
                  <a:cubicBezTo>
                    <a:pt x="1068" y="1404"/>
                    <a:pt x="1402" y="1137"/>
                    <a:pt x="1402" y="703"/>
                  </a:cubicBezTo>
                  <a:cubicBezTo>
                    <a:pt x="1402" y="321"/>
                    <a:pt x="1129" y="0"/>
                    <a:pt x="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4011375" y="2488900"/>
              <a:ext cx="18375" cy="18350"/>
            </a:xfrm>
            <a:custGeom>
              <a:rect b="b" l="l" r="r" t="t"/>
              <a:pathLst>
                <a:path extrusionOk="0" h="734" w="735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cubicBezTo>
                    <a:pt x="567" y="734"/>
                    <a:pt x="734" y="567"/>
                    <a:pt x="734" y="367"/>
                  </a:cubicBezTo>
                  <a:cubicBezTo>
                    <a:pt x="734" y="167"/>
                    <a:pt x="567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946200" y="2127800"/>
              <a:ext cx="375300" cy="290225"/>
            </a:xfrm>
            <a:custGeom>
              <a:rect b="b" l="l" r="r" t="t"/>
              <a:pathLst>
                <a:path extrusionOk="0" h="11609" w="15012">
                  <a:moveTo>
                    <a:pt x="11876" y="0"/>
                  </a:moveTo>
                  <a:cubicBezTo>
                    <a:pt x="11709" y="0"/>
                    <a:pt x="11542" y="167"/>
                    <a:pt x="11542" y="334"/>
                  </a:cubicBezTo>
                  <a:lnTo>
                    <a:pt x="11542" y="2335"/>
                  </a:lnTo>
                  <a:lnTo>
                    <a:pt x="13877" y="0"/>
                  </a:lnTo>
                  <a:close/>
                  <a:moveTo>
                    <a:pt x="15011" y="1768"/>
                  </a:moveTo>
                  <a:lnTo>
                    <a:pt x="11542" y="5271"/>
                  </a:lnTo>
                  <a:lnTo>
                    <a:pt x="11542" y="6172"/>
                  </a:lnTo>
                  <a:cubicBezTo>
                    <a:pt x="11542" y="6672"/>
                    <a:pt x="11742" y="7139"/>
                    <a:pt x="12043" y="7506"/>
                  </a:cubicBezTo>
                  <a:lnTo>
                    <a:pt x="15011" y="4570"/>
                  </a:lnTo>
                  <a:lnTo>
                    <a:pt x="15011" y="1768"/>
                  </a:lnTo>
                  <a:close/>
                  <a:moveTo>
                    <a:pt x="8373" y="0"/>
                  </a:moveTo>
                  <a:lnTo>
                    <a:pt x="67" y="8306"/>
                  </a:lnTo>
                  <a:cubicBezTo>
                    <a:pt x="1" y="8507"/>
                    <a:pt x="34" y="8740"/>
                    <a:pt x="167" y="8907"/>
                  </a:cubicBezTo>
                  <a:lnTo>
                    <a:pt x="2135" y="11609"/>
                  </a:lnTo>
                  <a:lnTo>
                    <a:pt x="2369" y="11609"/>
                  </a:lnTo>
                  <a:lnTo>
                    <a:pt x="10208" y="3770"/>
                  </a:lnTo>
                  <a:lnTo>
                    <a:pt x="10208" y="634"/>
                  </a:lnTo>
                  <a:cubicBezTo>
                    <a:pt x="10175" y="301"/>
                    <a:pt x="9874" y="0"/>
                    <a:pt x="9541" y="0"/>
                  </a:cubicBezTo>
                  <a:close/>
                  <a:moveTo>
                    <a:pt x="10141" y="6639"/>
                  </a:moveTo>
                  <a:lnTo>
                    <a:pt x="5171" y="11609"/>
                  </a:lnTo>
                  <a:lnTo>
                    <a:pt x="6372" y="11609"/>
                  </a:lnTo>
                  <a:cubicBezTo>
                    <a:pt x="8473" y="11609"/>
                    <a:pt x="10141" y="9941"/>
                    <a:pt x="10141" y="7839"/>
                  </a:cubicBezTo>
                  <a:lnTo>
                    <a:pt x="10141" y="6639"/>
                  </a:ln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733550" y="2719050"/>
              <a:ext cx="35875" cy="121775"/>
            </a:xfrm>
            <a:custGeom>
              <a:rect b="b" l="l" r="r" t="t"/>
              <a:pathLst>
                <a:path extrusionOk="0" h="4871" w="1435">
                  <a:moveTo>
                    <a:pt x="1" y="1"/>
                  </a:moveTo>
                  <a:lnTo>
                    <a:pt x="1" y="4871"/>
                  </a:lnTo>
                  <a:lnTo>
                    <a:pt x="1435" y="4871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733550" y="2719050"/>
              <a:ext cx="13375" cy="121775"/>
            </a:xfrm>
            <a:custGeom>
              <a:rect b="b" l="l" r="r" t="t"/>
              <a:pathLst>
                <a:path extrusionOk="0" h="4871" w="535">
                  <a:moveTo>
                    <a:pt x="1" y="1"/>
                  </a:moveTo>
                  <a:lnTo>
                    <a:pt x="1" y="4871"/>
                  </a:lnTo>
                  <a:lnTo>
                    <a:pt x="534" y="487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794425" y="2719050"/>
              <a:ext cx="36725" cy="121775"/>
            </a:xfrm>
            <a:custGeom>
              <a:rect b="b" l="l" r="r" t="t"/>
              <a:pathLst>
                <a:path extrusionOk="0" h="4871" w="1469">
                  <a:moveTo>
                    <a:pt x="1" y="1"/>
                  </a:moveTo>
                  <a:lnTo>
                    <a:pt x="1" y="4871"/>
                  </a:lnTo>
                  <a:lnTo>
                    <a:pt x="1468" y="487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4794425" y="2719050"/>
              <a:ext cx="14200" cy="121775"/>
            </a:xfrm>
            <a:custGeom>
              <a:rect b="b" l="l" r="r" t="t"/>
              <a:pathLst>
                <a:path extrusionOk="0" h="4871" w="568">
                  <a:moveTo>
                    <a:pt x="1" y="1"/>
                  </a:moveTo>
                  <a:lnTo>
                    <a:pt x="1" y="4871"/>
                  </a:lnTo>
                  <a:lnTo>
                    <a:pt x="568" y="487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4671850" y="2719050"/>
              <a:ext cx="36700" cy="121775"/>
            </a:xfrm>
            <a:custGeom>
              <a:rect b="b" l="l" r="r" t="t"/>
              <a:pathLst>
                <a:path extrusionOk="0" h="4871" w="1468">
                  <a:moveTo>
                    <a:pt x="0" y="1"/>
                  </a:moveTo>
                  <a:lnTo>
                    <a:pt x="0" y="4871"/>
                  </a:lnTo>
                  <a:lnTo>
                    <a:pt x="1468" y="487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4671850" y="2719050"/>
              <a:ext cx="13350" cy="121775"/>
            </a:xfrm>
            <a:custGeom>
              <a:rect b="b" l="l" r="r" t="t"/>
              <a:pathLst>
                <a:path extrusionOk="0" h="4871" w="534">
                  <a:moveTo>
                    <a:pt x="0" y="1"/>
                  </a:moveTo>
                  <a:lnTo>
                    <a:pt x="0" y="4871"/>
                  </a:lnTo>
                  <a:lnTo>
                    <a:pt x="534" y="487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039600" y="2719050"/>
              <a:ext cx="36725" cy="121775"/>
            </a:xfrm>
            <a:custGeom>
              <a:rect b="b" l="l" r="r" t="t"/>
              <a:pathLst>
                <a:path extrusionOk="0" h="4871" w="1469">
                  <a:moveTo>
                    <a:pt x="1" y="1"/>
                  </a:moveTo>
                  <a:lnTo>
                    <a:pt x="1" y="4871"/>
                  </a:lnTo>
                  <a:lnTo>
                    <a:pt x="1468" y="487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039600" y="2719050"/>
              <a:ext cx="13375" cy="121775"/>
            </a:xfrm>
            <a:custGeom>
              <a:rect b="b" l="l" r="r" t="t"/>
              <a:pathLst>
                <a:path extrusionOk="0" h="4871" w="535">
                  <a:moveTo>
                    <a:pt x="1" y="1"/>
                  </a:moveTo>
                  <a:lnTo>
                    <a:pt x="1" y="4871"/>
                  </a:lnTo>
                  <a:lnTo>
                    <a:pt x="534" y="487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101325" y="2719050"/>
              <a:ext cx="36700" cy="121775"/>
            </a:xfrm>
            <a:custGeom>
              <a:rect b="b" l="l" r="r" t="t"/>
              <a:pathLst>
                <a:path extrusionOk="0" h="4871" w="1468">
                  <a:moveTo>
                    <a:pt x="0" y="1"/>
                  </a:moveTo>
                  <a:lnTo>
                    <a:pt x="0" y="4871"/>
                  </a:lnTo>
                  <a:lnTo>
                    <a:pt x="1468" y="487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101325" y="2719050"/>
              <a:ext cx="13350" cy="121775"/>
            </a:xfrm>
            <a:custGeom>
              <a:rect b="b" l="l" r="r" t="t"/>
              <a:pathLst>
                <a:path extrusionOk="0" h="4871" w="534">
                  <a:moveTo>
                    <a:pt x="0" y="1"/>
                  </a:moveTo>
                  <a:lnTo>
                    <a:pt x="0" y="4871"/>
                  </a:lnTo>
                  <a:lnTo>
                    <a:pt x="534" y="487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4977900" y="2719050"/>
              <a:ext cx="36700" cy="121775"/>
            </a:xfrm>
            <a:custGeom>
              <a:rect b="b" l="l" r="r" t="t"/>
              <a:pathLst>
                <a:path extrusionOk="0" h="4871" w="1468">
                  <a:moveTo>
                    <a:pt x="0" y="1"/>
                  </a:moveTo>
                  <a:lnTo>
                    <a:pt x="0" y="4871"/>
                  </a:lnTo>
                  <a:lnTo>
                    <a:pt x="1468" y="487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4977900" y="2719050"/>
              <a:ext cx="14200" cy="121775"/>
            </a:xfrm>
            <a:custGeom>
              <a:rect b="b" l="l" r="r" t="t"/>
              <a:pathLst>
                <a:path extrusionOk="0" h="4871" w="568">
                  <a:moveTo>
                    <a:pt x="0" y="1"/>
                  </a:moveTo>
                  <a:lnTo>
                    <a:pt x="0" y="4871"/>
                  </a:lnTo>
                  <a:lnTo>
                    <a:pt x="567" y="487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346500" y="2719050"/>
              <a:ext cx="36700" cy="121775"/>
            </a:xfrm>
            <a:custGeom>
              <a:rect b="b" l="l" r="r" t="t"/>
              <a:pathLst>
                <a:path extrusionOk="0" h="4871" w="1468">
                  <a:moveTo>
                    <a:pt x="0" y="1"/>
                  </a:moveTo>
                  <a:lnTo>
                    <a:pt x="0" y="4871"/>
                  </a:lnTo>
                  <a:lnTo>
                    <a:pt x="1468" y="487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5346500" y="2719050"/>
              <a:ext cx="13350" cy="121775"/>
            </a:xfrm>
            <a:custGeom>
              <a:rect b="b" l="l" r="r" t="t"/>
              <a:pathLst>
                <a:path extrusionOk="0" h="4871" w="534">
                  <a:moveTo>
                    <a:pt x="0" y="1"/>
                  </a:moveTo>
                  <a:lnTo>
                    <a:pt x="0" y="4871"/>
                  </a:lnTo>
                  <a:lnTo>
                    <a:pt x="534" y="487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408200" y="2719050"/>
              <a:ext cx="35875" cy="121775"/>
            </a:xfrm>
            <a:custGeom>
              <a:rect b="b" l="l" r="r" t="t"/>
              <a:pathLst>
                <a:path extrusionOk="0" h="4871" w="1435">
                  <a:moveTo>
                    <a:pt x="0" y="1"/>
                  </a:moveTo>
                  <a:lnTo>
                    <a:pt x="0" y="4871"/>
                  </a:lnTo>
                  <a:lnTo>
                    <a:pt x="1435" y="4871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408200" y="2719050"/>
              <a:ext cx="13375" cy="121775"/>
            </a:xfrm>
            <a:custGeom>
              <a:rect b="b" l="l" r="r" t="t"/>
              <a:pathLst>
                <a:path extrusionOk="0" h="4871" w="535">
                  <a:moveTo>
                    <a:pt x="0" y="1"/>
                  </a:moveTo>
                  <a:lnTo>
                    <a:pt x="0" y="4871"/>
                  </a:lnTo>
                  <a:lnTo>
                    <a:pt x="534" y="487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284775" y="2719050"/>
              <a:ext cx="36725" cy="121775"/>
            </a:xfrm>
            <a:custGeom>
              <a:rect b="b" l="l" r="r" t="t"/>
              <a:pathLst>
                <a:path extrusionOk="0" h="4871" w="1469">
                  <a:moveTo>
                    <a:pt x="1" y="1"/>
                  </a:moveTo>
                  <a:lnTo>
                    <a:pt x="1" y="4871"/>
                  </a:lnTo>
                  <a:lnTo>
                    <a:pt x="1468" y="487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284775" y="2719050"/>
              <a:ext cx="13375" cy="121775"/>
            </a:xfrm>
            <a:custGeom>
              <a:rect b="b" l="l" r="r" t="t"/>
              <a:pathLst>
                <a:path extrusionOk="0" h="4871" w="535">
                  <a:moveTo>
                    <a:pt x="1" y="1"/>
                  </a:moveTo>
                  <a:lnTo>
                    <a:pt x="1" y="4871"/>
                  </a:lnTo>
                  <a:lnTo>
                    <a:pt x="534" y="487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39"/>
          <p:cNvSpPr txBox="1"/>
          <p:nvPr>
            <p:ph idx="1" type="subTitle"/>
          </p:nvPr>
        </p:nvSpPr>
        <p:spPr>
          <a:xfrm>
            <a:off x="5206300" y="3472500"/>
            <a:ext cx="2835900" cy="67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credit risk?</a:t>
            </a:r>
            <a:endParaRPr/>
          </a:p>
        </p:txBody>
      </p:sp>
      <p:sp>
        <p:nvSpPr>
          <p:cNvPr id="688" name="Google Shape;688;p39"/>
          <p:cNvSpPr txBox="1"/>
          <p:nvPr>
            <p:ph idx="2" type="title"/>
          </p:nvPr>
        </p:nvSpPr>
        <p:spPr>
          <a:xfrm>
            <a:off x="4824300" y="1780500"/>
            <a:ext cx="3599700" cy="1692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9" name="Google Shape;689;p39"/>
          <p:cNvSpPr txBox="1"/>
          <p:nvPr>
            <p:ph type="title"/>
          </p:nvPr>
        </p:nvSpPr>
        <p:spPr>
          <a:xfrm>
            <a:off x="6116600" y="1027500"/>
            <a:ext cx="1015200" cy="753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"/>
          <p:cNvSpPr txBox="1"/>
          <p:nvPr>
            <p:ph type="title"/>
          </p:nvPr>
        </p:nvSpPr>
        <p:spPr>
          <a:xfrm>
            <a:off x="658925" y="492025"/>
            <a:ext cx="6228600" cy="676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credit risk?</a:t>
            </a:r>
            <a:endParaRPr/>
          </a:p>
        </p:txBody>
      </p:sp>
      <p:pic>
        <p:nvPicPr>
          <p:cNvPr id="695" name="Google Shape;6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775" y="1565950"/>
            <a:ext cx="4589149" cy="30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350" y="1456300"/>
            <a:ext cx="6477149" cy="36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41"/>
          <p:cNvSpPr txBox="1"/>
          <p:nvPr>
            <p:ph idx="4294967295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risk 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451" y="940125"/>
            <a:ext cx="4423851" cy="42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2"/>
          <p:cNvSpPr txBox="1"/>
          <p:nvPr>
            <p:ph idx="4294967295" type="title"/>
          </p:nvPr>
        </p:nvSpPr>
        <p:spPr>
          <a:xfrm>
            <a:off x="496075" y="200725"/>
            <a:ext cx="7704000" cy="67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of bad loan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3"/>
          <p:cNvSpPr txBox="1"/>
          <p:nvPr>
            <p:ph idx="2" type="subTitle"/>
          </p:nvPr>
        </p:nvSpPr>
        <p:spPr>
          <a:xfrm>
            <a:off x="1339952" y="1756850"/>
            <a:ext cx="3823800" cy="338400"/>
          </a:xfrm>
          <a:prstGeom prst="rect">
            <a:avLst/>
          </a:prstGeom>
        </p:spPr>
        <p:txBody>
          <a:bodyPr anchorCtr="0" anchor="ctr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risk assessment</a:t>
            </a:r>
            <a:endParaRPr/>
          </a:p>
        </p:txBody>
      </p:sp>
      <p:sp>
        <p:nvSpPr>
          <p:cNvPr id="713" name="Google Shape;713;p43"/>
          <p:cNvSpPr txBox="1"/>
          <p:nvPr>
            <p:ph idx="3" type="subTitle"/>
          </p:nvPr>
        </p:nvSpPr>
        <p:spPr>
          <a:xfrm>
            <a:off x="1480658" y="2959775"/>
            <a:ext cx="3169500" cy="338400"/>
          </a:xfrm>
          <a:prstGeom prst="rect">
            <a:avLst/>
          </a:prstGeom>
        </p:spPr>
        <p:txBody>
          <a:bodyPr anchorCtr="0" anchor="ctr" bIns="91425" lIns="90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14" name="Google Shape;714;p43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Statistical</a:t>
            </a:r>
            <a:endParaRPr/>
          </a:p>
        </p:txBody>
      </p:sp>
      <p:grpSp>
        <p:nvGrpSpPr>
          <p:cNvPr id="715" name="Google Shape;715;p43"/>
          <p:cNvGrpSpPr/>
          <p:nvPr/>
        </p:nvGrpSpPr>
        <p:grpSpPr>
          <a:xfrm>
            <a:off x="3474181" y="1891146"/>
            <a:ext cx="4949747" cy="2713454"/>
            <a:chOff x="1934050" y="637575"/>
            <a:chExt cx="1866350" cy="1023250"/>
          </a:xfrm>
        </p:grpSpPr>
        <p:sp>
          <p:nvSpPr>
            <p:cNvPr id="716" name="Google Shape;716;p43"/>
            <p:cNvSpPr/>
            <p:nvPr/>
          </p:nvSpPr>
          <p:spPr>
            <a:xfrm>
              <a:off x="2944775" y="1448975"/>
              <a:ext cx="755575" cy="27550"/>
            </a:xfrm>
            <a:custGeom>
              <a:rect b="b" l="l" r="r" t="t"/>
              <a:pathLst>
                <a:path extrusionOk="0" h="1102" w="30223">
                  <a:moveTo>
                    <a:pt x="0" y="1"/>
                  </a:moveTo>
                  <a:lnTo>
                    <a:pt x="0" y="735"/>
                  </a:lnTo>
                  <a:cubicBezTo>
                    <a:pt x="0" y="935"/>
                    <a:pt x="167" y="1101"/>
                    <a:pt x="367" y="1101"/>
                  </a:cubicBezTo>
                  <a:lnTo>
                    <a:pt x="29755" y="1101"/>
                  </a:lnTo>
                  <a:cubicBezTo>
                    <a:pt x="30022" y="1101"/>
                    <a:pt x="30189" y="901"/>
                    <a:pt x="30222" y="668"/>
                  </a:cubicBezTo>
                  <a:lnTo>
                    <a:pt x="30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2174225" y="1337225"/>
              <a:ext cx="330250" cy="176000"/>
            </a:xfrm>
            <a:custGeom>
              <a:rect b="b" l="l" r="r" t="t"/>
              <a:pathLst>
                <a:path extrusionOk="0" h="7040" w="13210">
                  <a:moveTo>
                    <a:pt x="9607" y="1"/>
                  </a:moveTo>
                  <a:lnTo>
                    <a:pt x="0" y="4504"/>
                  </a:lnTo>
                  <a:lnTo>
                    <a:pt x="0" y="7039"/>
                  </a:lnTo>
                  <a:lnTo>
                    <a:pt x="13210" y="2736"/>
                  </a:lnTo>
                  <a:lnTo>
                    <a:pt x="9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2172550" y="1335575"/>
              <a:ext cx="330275" cy="177650"/>
            </a:xfrm>
            <a:custGeom>
              <a:rect b="b" l="l" r="r" t="t"/>
              <a:pathLst>
                <a:path extrusionOk="0" h="7106" w="13211">
                  <a:moveTo>
                    <a:pt x="9608" y="0"/>
                  </a:moveTo>
                  <a:lnTo>
                    <a:pt x="7906" y="801"/>
                  </a:lnTo>
                  <a:lnTo>
                    <a:pt x="7840" y="2802"/>
                  </a:lnTo>
                  <a:cubicBezTo>
                    <a:pt x="7773" y="3302"/>
                    <a:pt x="7506" y="3736"/>
                    <a:pt x="7006" y="3903"/>
                  </a:cubicBezTo>
                  <a:lnTo>
                    <a:pt x="2102" y="5471"/>
                  </a:lnTo>
                  <a:cubicBezTo>
                    <a:pt x="2025" y="5500"/>
                    <a:pt x="1945" y="5514"/>
                    <a:pt x="1867" y="5514"/>
                  </a:cubicBezTo>
                  <a:cubicBezTo>
                    <a:pt x="1503" y="5514"/>
                    <a:pt x="1150" y="5221"/>
                    <a:pt x="1068" y="4837"/>
                  </a:cubicBezTo>
                  <a:lnTo>
                    <a:pt x="935" y="4103"/>
                  </a:lnTo>
                  <a:lnTo>
                    <a:pt x="1" y="4570"/>
                  </a:lnTo>
                  <a:lnTo>
                    <a:pt x="1" y="6171"/>
                  </a:lnTo>
                  <a:lnTo>
                    <a:pt x="1" y="7105"/>
                  </a:lnTo>
                  <a:lnTo>
                    <a:pt x="1268" y="6672"/>
                  </a:lnTo>
                  <a:lnTo>
                    <a:pt x="13210" y="2802"/>
                  </a:lnTo>
                  <a:lnTo>
                    <a:pt x="12410" y="2135"/>
                  </a:lnTo>
                  <a:lnTo>
                    <a:pt x="9608" y="0"/>
                  </a:lnTo>
                  <a:close/>
                </a:path>
              </a:pathLst>
            </a:custGeom>
            <a:solidFill>
              <a:srgbClr val="FC800D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1934875" y="1383850"/>
              <a:ext cx="267725" cy="237025"/>
            </a:xfrm>
            <a:custGeom>
              <a:rect b="b" l="l" r="r" t="t"/>
              <a:pathLst>
                <a:path extrusionOk="0" h="9481" w="10709">
                  <a:moveTo>
                    <a:pt x="9140" y="0"/>
                  </a:moveTo>
                  <a:cubicBezTo>
                    <a:pt x="9118" y="0"/>
                    <a:pt x="9096" y="1"/>
                    <a:pt x="9074" y="4"/>
                  </a:cubicBezTo>
                  <a:lnTo>
                    <a:pt x="5538" y="504"/>
                  </a:lnTo>
                  <a:cubicBezTo>
                    <a:pt x="5238" y="538"/>
                    <a:pt x="5038" y="738"/>
                    <a:pt x="4938" y="1005"/>
                  </a:cubicBezTo>
                  <a:lnTo>
                    <a:pt x="4738" y="1672"/>
                  </a:lnTo>
                  <a:cubicBezTo>
                    <a:pt x="4704" y="1772"/>
                    <a:pt x="4671" y="1872"/>
                    <a:pt x="4571" y="1972"/>
                  </a:cubicBezTo>
                  <a:lnTo>
                    <a:pt x="201" y="8010"/>
                  </a:lnTo>
                  <a:cubicBezTo>
                    <a:pt x="68" y="8176"/>
                    <a:pt x="1" y="8376"/>
                    <a:pt x="34" y="8577"/>
                  </a:cubicBezTo>
                  <a:lnTo>
                    <a:pt x="68" y="8843"/>
                  </a:lnTo>
                  <a:cubicBezTo>
                    <a:pt x="99" y="9221"/>
                    <a:pt x="457" y="9480"/>
                    <a:pt x="834" y="9480"/>
                  </a:cubicBezTo>
                  <a:cubicBezTo>
                    <a:pt x="856" y="9480"/>
                    <a:pt x="879" y="9479"/>
                    <a:pt x="902" y="9477"/>
                  </a:cubicBezTo>
                  <a:lnTo>
                    <a:pt x="10208" y="8343"/>
                  </a:lnTo>
                  <a:cubicBezTo>
                    <a:pt x="10508" y="8310"/>
                    <a:pt x="10709" y="8010"/>
                    <a:pt x="10709" y="7676"/>
                  </a:cubicBezTo>
                  <a:lnTo>
                    <a:pt x="9708" y="437"/>
                  </a:lnTo>
                  <a:cubicBezTo>
                    <a:pt x="9677" y="190"/>
                    <a:pt x="9417" y="0"/>
                    <a:pt x="9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1934050" y="1563225"/>
              <a:ext cx="268550" cy="56375"/>
            </a:xfrm>
            <a:custGeom>
              <a:rect b="b" l="l" r="r" t="t"/>
              <a:pathLst>
                <a:path extrusionOk="0" h="2255" w="10742">
                  <a:moveTo>
                    <a:pt x="10608" y="1"/>
                  </a:moveTo>
                  <a:cubicBezTo>
                    <a:pt x="10541" y="134"/>
                    <a:pt x="10408" y="234"/>
                    <a:pt x="10241" y="234"/>
                  </a:cubicBezTo>
                  <a:lnTo>
                    <a:pt x="935" y="1368"/>
                  </a:lnTo>
                  <a:cubicBezTo>
                    <a:pt x="910" y="1371"/>
                    <a:pt x="886" y="1372"/>
                    <a:pt x="862" y="1372"/>
                  </a:cubicBezTo>
                  <a:cubicBezTo>
                    <a:pt x="553" y="1372"/>
                    <a:pt x="258" y="1180"/>
                    <a:pt x="134" y="901"/>
                  </a:cubicBezTo>
                  <a:cubicBezTo>
                    <a:pt x="67" y="1035"/>
                    <a:pt x="1" y="1201"/>
                    <a:pt x="67" y="1368"/>
                  </a:cubicBezTo>
                  <a:lnTo>
                    <a:pt x="101" y="1602"/>
                  </a:lnTo>
                  <a:cubicBezTo>
                    <a:pt x="130" y="1979"/>
                    <a:pt x="411" y="2255"/>
                    <a:pt x="769" y="2255"/>
                  </a:cubicBezTo>
                  <a:cubicBezTo>
                    <a:pt x="822" y="2255"/>
                    <a:pt x="878" y="2249"/>
                    <a:pt x="935" y="2236"/>
                  </a:cubicBezTo>
                  <a:lnTo>
                    <a:pt x="10241" y="1101"/>
                  </a:lnTo>
                  <a:cubicBezTo>
                    <a:pt x="10508" y="1068"/>
                    <a:pt x="10742" y="768"/>
                    <a:pt x="10675" y="501"/>
                  </a:cubicBezTo>
                  <a:lnTo>
                    <a:pt x="10608" y="1"/>
                  </a:lnTo>
                  <a:close/>
                </a:path>
              </a:pathLst>
            </a:custGeom>
            <a:solidFill>
              <a:srgbClr val="FC800D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3504350" y="939450"/>
              <a:ext cx="221000" cy="127625"/>
            </a:xfrm>
            <a:custGeom>
              <a:rect b="b" l="l" r="r" t="t"/>
              <a:pathLst>
                <a:path extrusionOk="0" h="5105" w="8840">
                  <a:moveTo>
                    <a:pt x="667" y="0"/>
                  </a:moveTo>
                  <a:cubicBezTo>
                    <a:pt x="300" y="0"/>
                    <a:pt x="0" y="301"/>
                    <a:pt x="0" y="668"/>
                  </a:cubicBezTo>
                  <a:lnTo>
                    <a:pt x="0" y="3236"/>
                  </a:lnTo>
                  <a:lnTo>
                    <a:pt x="8840" y="5104"/>
                  </a:lnTo>
                  <a:lnTo>
                    <a:pt x="8840" y="1501"/>
                  </a:lnTo>
                  <a:cubicBezTo>
                    <a:pt x="8840" y="1235"/>
                    <a:pt x="8673" y="934"/>
                    <a:pt x="8473" y="768"/>
                  </a:cubicBezTo>
                  <a:lnTo>
                    <a:pt x="7806" y="234"/>
                  </a:lnTo>
                  <a:cubicBezTo>
                    <a:pt x="7606" y="100"/>
                    <a:pt x="7372" y="0"/>
                    <a:pt x="7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3504350" y="981150"/>
              <a:ext cx="220175" cy="85925"/>
            </a:xfrm>
            <a:custGeom>
              <a:rect b="b" l="l" r="r" t="t"/>
              <a:pathLst>
                <a:path extrusionOk="0" h="3437" w="8807">
                  <a:moveTo>
                    <a:pt x="0" y="0"/>
                  </a:moveTo>
                  <a:lnTo>
                    <a:pt x="0" y="1568"/>
                  </a:lnTo>
                  <a:lnTo>
                    <a:pt x="8806" y="3436"/>
                  </a:lnTo>
                  <a:lnTo>
                    <a:pt x="8806" y="2469"/>
                  </a:lnTo>
                  <a:lnTo>
                    <a:pt x="801" y="100"/>
                  </a:lnTo>
                  <a:cubicBezTo>
                    <a:pt x="601" y="67"/>
                    <a:pt x="367" y="0"/>
                    <a:pt x="134" y="0"/>
                  </a:cubicBezTo>
                  <a:close/>
                </a:path>
              </a:pathLst>
            </a:custGeom>
            <a:solidFill>
              <a:srgbClr val="FC800D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2915575" y="680925"/>
              <a:ext cx="578775" cy="398650"/>
            </a:xfrm>
            <a:custGeom>
              <a:rect b="b" l="l" r="r" t="t"/>
              <a:pathLst>
                <a:path extrusionOk="0" h="15946" w="23151">
                  <a:moveTo>
                    <a:pt x="3370" y="1"/>
                  </a:moveTo>
                  <a:lnTo>
                    <a:pt x="1" y="15945"/>
                  </a:lnTo>
                  <a:lnTo>
                    <a:pt x="23151" y="13677"/>
                  </a:lnTo>
                  <a:lnTo>
                    <a:pt x="21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2965625" y="722625"/>
              <a:ext cx="346925" cy="328600"/>
            </a:xfrm>
            <a:custGeom>
              <a:rect b="b" l="l" r="r" t="t"/>
              <a:pathLst>
                <a:path extrusionOk="0" h="13144" w="13877">
                  <a:moveTo>
                    <a:pt x="3803" y="1"/>
                  </a:moveTo>
                  <a:cubicBezTo>
                    <a:pt x="3203" y="1"/>
                    <a:pt x="2702" y="434"/>
                    <a:pt x="2636" y="1001"/>
                  </a:cubicBezTo>
                  <a:lnTo>
                    <a:pt x="0" y="13143"/>
                  </a:lnTo>
                  <a:lnTo>
                    <a:pt x="13877" y="11676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3321700" y="722625"/>
              <a:ext cx="128450" cy="290225"/>
            </a:xfrm>
            <a:custGeom>
              <a:rect b="b" l="l" r="r" t="t"/>
              <a:pathLst>
                <a:path extrusionOk="0" h="11609" w="5138">
                  <a:moveTo>
                    <a:pt x="1" y="1"/>
                  </a:moveTo>
                  <a:lnTo>
                    <a:pt x="1335" y="11609"/>
                  </a:lnTo>
                  <a:lnTo>
                    <a:pt x="5138" y="11409"/>
                  </a:lnTo>
                  <a:lnTo>
                    <a:pt x="4271" y="1101"/>
                  </a:lnTo>
                  <a:cubicBezTo>
                    <a:pt x="4237" y="468"/>
                    <a:pt x="3704" y="1"/>
                    <a:pt x="3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965625" y="921925"/>
              <a:ext cx="147625" cy="129300"/>
            </a:xfrm>
            <a:custGeom>
              <a:rect b="b" l="l" r="r" t="t"/>
              <a:pathLst>
                <a:path extrusionOk="0" h="5172" w="5905">
                  <a:moveTo>
                    <a:pt x="1068" y="1"/>
                  </a:moveTo>
                  <a:lnTo>
                    <a:pt x="0" y="5171"/>
                  </a:lnTo>
                  <a:lnTo>
                    <a:pt x="5905" y="4537"/>
                  </a:lnTo>
                  <a:lnTo>
                    <a:pt x="5905" y="2970"/>
                  </a:lnTo>
                  <a:cubicBezTo>
                    <a:pt x="5905" y="2536"/>
                    <a:pt x="5571" y="2202"/>
                    <a:pt x="5171" y="2202"/>
                  </a:cubicBezTo>
                  <a:lnTo>
                    <a:pt x="4337" y="2202"/>
                  </a:lnTo>
                  <a:cubicBezTo>
                    <a:pt x="4070" y="2202"/>
                    <a:pt x="3836" y="2136"/>
                    <a:pt x="3636" y="1969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3037350" y="908175"/>
              <a:ext cx="59225" cy="58200"/>
            </a:xfrm>
            <a:custGeom>
              <a:rect b="b" l="l" r="r" t="t"/>
              <a:pathLst>
                <a:path extrusionOk="0" h="2328" w="2369">
                  <a:moveTo>
                    <a:pt x="250" y="1"/>
                  </a:moveTo>
                  <a:cubicBezTo>
                    <a:pt x="184" y="1"/>
                    <a:pt x="117" y="17"/>
                    <a:pt x="67" y="51"/>
                  </a:cubicBezTo>
                  <a:cubicBezTo>
                    <a:pt x="0" y="151"/>
                    <a:pt x="0" y="317"/>
                    <a:pt x="67" y="384"/>
                  </a:cubicBezTo>
                  <a:lnTo>
                    <a:pt x="1968" y="2252"/>
                  </a:lnTo>
                  <a:cubicBezTo>
                    <a:pt x="2002" y="2302"/>
                    <a:pt x="2060" y="2327"/>
                    <a:pt x="2122" y="2327"/>
                  </a:cubicBezTo>
                  <a:cubicBezTo>
                    <a:pt x="2185" y="2327"/>
                    <a:pt x="2252" y="2302"/>
                    <a:pt x="2302" y="2252"/>
                  </a:cubicBezTo>
                  <a:cubicBezTo>
                    <a:pt x="2368" y="2185"/>
                    <a:pt x="2368" y="2019"/>
                    <a:pt x="2302" y="1919"/>
                  </a:cubicBezTo>
                  <a:lnTo>
                    <a:pt x="434" y="51"/>
                  </a:lnTo>
                  <a:cubicBezTo>
                    <a:pt x="384" y="17"/>
                    <a:pt x="317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3033175" y="933600"/>
              <a:ext cx="37550" cy="37550"/>
            </a:xfrm>
            <a:custGeom>
              <a:rect b="b" l="l" r="r" t="t"/>
              <a:pathLst>
                <a:path extrusionOk="0" h="1502" w="1502">
                  <a:moveTo>
                    <a:pt x="1235" y="1"/>
                  </a:moveTo>
                  <a:lnTo>
                    <a:pt x="0" y="1235"/>
                  </a:lnTo>
                  <a:lnTo>
                    <a:pt x="267" y="1502"/>
                  </a:lnTo>
                  <a:lnTo>
                    <a:pt x="1501" y="268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2986475" y="722625"/>
              <a:ext cx="463675" cy="319425"/>
            </a:xfrm>
            <a:custGeom>
              <a:rect b="b" l="l" r="r" t="t"/>
              <a:pathLst>
                <a:path extrusionOk="0" h="12777" w="18547">
                  <a:moveTo>
                    <a:pt x="15578" y="1"/>
                  </a:moveTo>
                  <a:lnTo>
                    <a:pt x="13577" y="2002"/>
                  </a:lnTo>
                  <a:lnTo>
                    <a:pt x="13844" y="4304"/>
                  </a:lnTo>
                  <a:lnTo>
                    <a:pt x="17479" y="668"/>
                  </a:lnTo>
                  <a:cubicBezTo>
                    <a:pt x="17346" y="267"/>
                    <a:pt x="16912" y="1"/>
                    <a:pt x="16479" y="1"/>
                  </a:cubicBezTo>
                  <a:close/>
                  <a:moveTo>
                    <a:pt x="2969" y="1"/>
                  </a:moveTo>
                  <a:cubicBezTo>
                    <a:pt x="2369" y="1"/>
                    <a:pt x="1868" y="434"/>
                    <a:pt x="1802" y="1001"/>
                  </a:cubicBezTo>
                  <a:lnTo>
                    <a:pt x="0" y="9207"/>
                  </a:lnTo>
                  <a:lnTo>
                    <a:pt x="9174" y="34"/>
                  </a:lnTo>
                  <a:lnTo>
                    <a:pt x="2969" y="34"/>
                  </a:lnTo>
                  <a:lnTo>
                    <a:pt x="2969" y="1"/>
                  </a:lnTo>
                  <a:close/>
                  <a:moveTo>
                    <a:pt x="17880" y="3570"/>
                  </a:moveTo>
                  <a:lnTo>
                    <a:pt x="14244" y="7172"/>
                  </a:lnTo>
                  <a:lnTo>
                    <a:pt x="14744" y="11609"/>
                  </a:lnTo>
                  <a:lnTo>
                    <a:pt x="18547" y="11409"/>
                  </a:lnTo>
                  <a:lnTo>
                    <a:pt x="17880" y="3570"/>
                  </a:lnTo>
                  <a:close/>
                  <a:moveTo>
                    <a:pt x="12809" y="8640"/>
                  </a:moveTo>
                  <a:lnTo>
                    <a:pt x="9340" y="12109"/>
                  </a:lnTo>
                  <a:lnTo>
                    <a:pt x="13043" y="11709"/>
                  </a:lnTo>
                  <a:lnTo>
                    <a:pt x="12809" y="8640"/>
                  </a:lnTo>
                  <a:close/>
                  <a:moveTo>
                    <a:pt x="12376" y="3236"/>
                  </a:moveTo>
                  <a:lnTo>
                    <a:pt x="2836" y="12776"/>
                  </a:lnTo>
                  <a:lnTo>
                    <a:pt x="5704" y="12476"/>
                  </a:lnTo>
                  <a:lnTo>
                    <a:pt x="12576" y="5638"/>
                  </a:lnTo>
                  <a:lnTo>
                    <a:pt x="12376" y="3236"/>
                  </a:ln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2873900" y="997825"/>
              <a:ext cx="909000" cy="452025"/>
            </a:xfrm>
            <a:custGeom>
              <a:rect b="b" l="l" r="r" t="t"/>
              <a:pathLst>
                <a:path extrusionOk="0" h="18081" w="36360">
                  <a:moveTo>
                    <a:pt x="7839" y="0"/>
                  </a:moveTo>
                  <a:cubicBezTo>
                    <a:pt x="7505" y="0"/>
                    <a:pt x="7205" y="67"/>
                    <a:pt x="6905" y="167"/>
                  </a:cubicBezTo>
                  <a:lnTo>
                    <a:pt x="1368" y="2569"/>
                  </a:lnTo>
                  <a:cubicBezTo>
                    <a:pt x="534" y="2936"/>
                    <a:pt x="0" y="3770"/>
                    <a:pt x="0" y="4670"/>
                  </a:cubicBezTo>
                  <a:lnTo>
                    <a:pt x="0" y="15778"/>
                  </a:lnTo>
                  <a:cubicBezTo>
                    <a:pt x="0" y="17013"/>
                    <a:pt x="1034" y="18080"/>
                    <a:pt x="2302" y="18080"/>
                  </a:cubicBezTo>
                  <a:lnTo>
                    <a:pt x="34058" y="18080"/>
                  </a:lnTo>
                  <a:cubicBezTo>
                    <a:pt x="35359" y="18080"/>
                    <a:pt x="36359" y="17013"/>
                    <a:pt x="36359" y="15678"/>
                  </a:cubicBezTo>
                  <a:lnTo>
                    <a:pt x="36359" y="4837"/>
                  </a:lnTo>
                  <a:cubicBezTo>
                    <a:pt x="36359" y="3803"/>
                    <a:pt x="35692" y="2936"/>
                    <a:pt x="34725" y="2636"/>
                  </a:cubicBezTo>
                  <a:lnTo>
                    <a:pt x="26019" y="100"/>
                  </a:lnTo>
                  <a:cubicBezTo>
                    <a:pt x="25752" y="34"/>
                    <a:pt x="25552" y="0"/>
                    <a:pt x="25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2873900" y="1238825"/>
              <a:ext cx="908175" cy="209350"/>
            </a:xfrm>
            <a:custGeom>
              <a:rect b="b" l="l" r="r" t="t"/>
              <a:pathLst>
                <a:path extrusionOk="0" h="8374" w="36327">
                  <a:moveTo>
                    <a:pt x="20014" y="1"/>
                  </a:moveTo>
                  <a:cubicBezTo>
                    <a:pt x="16845" y="1"/>
                    <a:pt x="14043" y="1602"/>
                    <a:pt x="12376" y="4004"/>
                  </a:cubicBezTo>
                  <a:cubicBezTo>
                    <a:pt x="11508" y="5304"/>
                    <a:pt x="10074" y="6105"/>
                    <a:pt x="8540" y="6105"/>
                  </a:cubicBezTo>
                  <a:lnTo>
                    <a:pt x="2302" y="6105"/>
                  </a:lnTo>
                  <a:cubicBezTo>
                    <a:pt x="1034" y="6105"/>
                    <a:pt x="0" y="5038"/>
                    <a:pt x="0" y="3803"/>
                  </a:cubicBezTo>
                  <a:lnTo>
                    <a:pt x="0" y="6105"/>
                  </a:lnTo>
                  <a:cubicBezTo>
                    <a:pt x="0" y="7339"/>
                    <a:pt x="1034" y="8373"/>
                    <a:pt x="2302" y="8373"/>
                  </a:cubicBezTo>
                  <a:lnTo>
                    <a:pt x="34024" y="8373"/>
                  </a:lnTo>
                  <a:cubicBezTo>
                    <a:pt x="35259" y="8373"/>
                    <a:pt x="36326" y="7339"/>
                    <a:pt x="36326" y="6105"/>
                  </a:cubicBezTo>
                  <a:lnTo>
                    <a:pt x="36326" y="3803"/>
                  </a:lnTo>
                  <a:lnTo>
                    <a:pt x="36326" y="835"/>
                  </a:lnTo>
                  <a:lnTo>
                    <a:pt x="29021" y="835"/>
                  </a:lnTo>
                  <a:cubicBezTo>
                    <a:pt x="28821" y="835"/>
                    <a:pt x="28654" y="1001"/>
                    <a:pt x="28654" y="1202"/>
                  </a:cubicBezTo>
                  <a:lnTo>
                    <a:pt x="28654" y="3537"/>
                  </a:lnTo>
                  <a:cubicBezTo>
                    <a:pt x="28654" y="3910"/>
                    <a:pt x="28358" y="4128"/>
                    <a:pt x="28053" y="4128"/>
                  </a:cubicBezTo>
                  <a:cubicBezTo>
                    <a:pt x="27868" y="4128"/>
                    <a:pt x="27679" y="4047"/>
                    <a:pt x="27553" y="3870"/>
                  </a:cubicBezTo>
                  <a:cubicBezTo>
                    <a:pt x="25885" y="1502"/>
                    <a:pt x="23150" y="1"/>
                    <a:pt x="20014" y="1"/>
                  </a:cubicBezTo>
                  <a:close/>
                </a:path>
              </a:pathLst>
            </a:custGeom>
            <a:solidFill>
              <a:srgbClr val="FC800D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3599400" y="1268850"/>
              <a:ext cx="200175" cy="186825"/>
            </a:xfrm>
            <a:custGeom>
              <a:rect b="b" l="l" r="r" t="t"/>
              <a:pathLst>
                <a:path extrusionOk="0" h="7473" w="8007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lnTo>
                    <a:pt x="1" y="7139"/>
                  </a:lnTo>
                  <a:cubicBezTo>
                    <a:pt x="1" y="7339"/>
                    <a:pt x="168" y="7473"/>
                    <a:pt x="334" y="7473"/>
                  </a:cubicBezTo>
                  <a:lnTo>
                    <a:pt x="6139" y="7473"/>
                  </a:lnTo>
                  <a:cubicBezTo>
                    <a:pt x="6205" y="7473"/>
                    <a:pt x="6305" y="7439"/>
                    <a:pt x="6372" y="7406"/>
                  </a:cubicBezTo>
                  <a:lnTo>
                    <a:pt x="7906" y="5838"/>
                  </a:lnTo>
                  <a:cubicBezTo>
                    <a:pt x="8007" y="5771"/>
                    <a:pt x="8007" y="5671"/>
                    <a:pt x="8007" y="5605"/>
                  </a:cubicBezTo>
                  <a:lnTo>
                    <a:pt x="8007" y="334"/>
                  </a:lnTo>
                  <a:cubicBezTo>
                    <a:pt x="8007" y="134"/>
                    <a:pt x="7840" y="1"/>
                    <a:pt x="76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3599400" y="1268850"/>
              <a:ext cx="201000" cy="186000"/>
            </a:xfrm>
            <a:custGeom>
              <a:rect b="b" l="l" r="r" t="t"/>
              <a:pathLst>
                <a:path extrusionOk="0" h="7440" w="8040">
                  <a:moveTo>
                    <a:pt x="5071" y="1"/>
                  </a:moveTo>
                  <a:lnTo>
                    <a:pt x="5071" y="2969"/>
                  </a:lnTo>
                  <a:cubicBezTo>
                    <a:pt x="5071" y="3069"/>
                    <a:pt x="5038" y="3136"/>
                    <a:pt x="5004" y="3236"/>
                  </a:cubicBezTo>
                  <a:lnTo>
                    <a:pt x="3470" y="4771"/>
                  </a:lnTo>
                  <a:cubicBezTo>
                    <a:pt x="3370" y="4837"/>
                    <a:pt x="3303" y="4837"/>
                    <a:pt x="3203" y="4837"/>
                  </a:cubicBezTo>
                  <a:lnTo>
                    <a:pt x="1" y="4837"/>
                  </a:lnTo>
                  <a:lnTo>
                    <a:pt x="1" y="7106"/>
                  </a:lnTo>
                  <a:cubicBezTo>
                    <a:pt x="1" y="7306"/>
                    <a:pt x="168" y="7439"/>
                    <a:pt x="334" y="7439"/>
                  </a:cubicBezTo>
                  <a:lnTo>
                    <a:pt x="6139" y="7439"/>
                  </a:lnTo>
                  <a:cubicBezTo>
                    <a:pt x="6205" y="7439"/>
                    <a:pt x="6305" y="7406"/>
                    <a:pt x="6372" y="7339"/>
                  </a:cubicBezTo>
                  <a:lnTo>
                    <a:pt x="7906" y="5805"/>
                  </a:lnTo>
                  <a:cubicBezTo>
                    <a:pt x="8007" y="5738"/>
                    <a:pt x="8007" y="5638"/>
                    <a:pt x="8007" y="5571"/>
                  </a:cubicBezTo>
                  <a:lnTo>
                    <a:pt x="8007" y="334"/>
                  </a:lnTo>
                  <a:cubicBezTo>
                    <a:pt x="8040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FC800D">
                <a:alpha val="1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2991475" y="637575"/>
              <a:ext cx="487050" cy="45050"/>
            </a:xfrm>
            <a:custGeom>
              <a:rect b="b" l="l" r="r" t="t"/>
              <a:pathLst>
                <a:path extrusionOk="0" h="1802" w="19482">
                  <a:moveTo>
                    <a:pt x="301" y="0"/>
                  </a:moveTo>
                  <a:cubicBezTo>
                    <a:pt x="134" y="0"/>
                    <a:pt x="0" y="100"/>
                    <a:pt x="0" y="300"/>
                  </a:cubicBezTo>
                  <a:lnTo>
                    <a:pt x="0" y="1501"/>
                  </a:lnTo>
                  <a:cubicBezTo>
                    <a:pt x="0" y="1668"/>
                    <a:pt x="134" y="1801"/>
                    <a:pt x="301" y="1801"/>
                  </a:cubicBezTo>
                  <a:lnTo>
                    <a:pt x="19181" y="1801"/>
                  </a:lnTo>
                  <a:cubicBezTo>
                    <a:pt x="19348" y="1801"/>
                    <a:pt x="19481" y="1668"/>
                    <a:pt x="19481" y="1501"/>
                  </a:cubicBezTo>
                  <a:lnTo>
                    <a:pt x="19481" y="300"/>
                  </a:lnTo>
                  <a:cubicBezTo>
                    <a:pt x="19448" y="134"/>
                    <a:pt x="19314" y="0"/>
                    <a:pt x="19181" y="0"/>
                  </a:cubicBezTo>
                  <a:close/>
                </a:path>
              </a:pathLst>
            </a:custGeom>
            <a:solidFill>
              <a:srgbClr val="353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2991475" y="637575"/>
              <a:ext cx="487050" cy="45050"/>
            </a:xfrm>
            <a:custGeom>
              <a:rect b="b" l="l" r="r" t="t"/>
              <a:pathLst>
                <a:path extrusionOk="0" h="1802" w="19482">
                  <a:moveTo>
                    <a:pt x="301" y="0"/>
                  </a:moveTo>
                  <a:cubicBezTo>
                    <a:pt x="134" y="0"/>
                    <a:pt x="0" y="100"/>
                    <a:pt x="0" y="300"/>
                  </a:cubicBezTo>
                  <a:lnTo>
                    <a:pt x="0" y="1501"/>
                  </a:lnTo>
                  <a:cubicBezTo>
                    <a:pt x="0" y="1668"/>
                    <a:pt x="134" y="1801"/>
                    <a:pt x="301" y="1801"/>
                  </a:cubicBezTo>
                  <a:lnTo>
                    <a:pt x="19181" y="1801"/>
                  </a:lnTo>
                  <a:cubicBezTo>
                    <a:pt x="19348" y="1801"/>
                    <a:pt x="19481" y="1668"/>
                    <a:pt x="19481" y="1501"/>
                  </a:cubicBezTo>
                  <a:lnTo>
                    <a:pt x="19481" y="300"/>
                  </a:lnTo>
                  <a:cubicBezTo>
                    <a:pt x="19448" y="134"/>
                    <a:pt x="19314" y="0"/>
                    <a:pt x="19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2991475" y="637575"/>
              <a:ext cx="487050" cy="45050"/>
            </a:xfrm>
            <a:custGeom>
              <a:rect b="b" l="l" r="r" t="t"/>
              <a:pathLst>
                <a:path extrusionOk="0" h="1802" w="19482">
                  <a:moveTo>
                    <a:pt x="301" y="0"/>
                  </a:moveTo>
                  <a:cubicBezTo>
                    <a:pt x="134" y="0"/>
                    <a:pt x="0" y="100"/>
                    <a:pt x="0" y="300"/>
                  </a:cubicBezTo>
                  <a:lnTo>
                    <a:pt x="0" y="1501"/>
                  </a:lnTo>
                  <a:cubicBezTo>
                    <a:pt x="0" y="1668"/>
                    <a:pt x="134" y="1801"/>
                    <a:pt x="301" y="1801"/>
                  </a:cubicBezTo>
                  <a:lnTo>
                    <a:pt x="19181" y="1801"/>
                  </a:lnTo>
                  <a:cubicBezTo>
                    <a:pt x="19348" y="1801"/>
                    <a:pt x="19481" y="1668"/>
                    <a:pt x="19481" y="1501"/>
                  </a:cubicBezTo>
                  <a:lnTo>
                    <a:pt x="19481" y="300"/>
                  </a:lnTo>
                  <a:cubicBezTo>
                    <a:pt x="19448" y="134"/>
                    <a:pt x="19314" y="0"/>
                    <a:pt x="19181" y="0"/>
                  </a:cubicBezTo>
                  <a:lnTo>
                    <a:pt x="12376" y="0"/>
                  </a:lnTo>
                  <a:lnTo>
                    <a:pt x="12376" y="300"/>
                  </a:lnTo>
                  <a:cubicBezTo>
                    <a:pt x="12376" y="601"/>
                    <a:pt x="12109" y="901"/>
                    <a:pt x="11776" y="901"/>
                  </a:cubicBezTo>
                  <a:lnTo>
                    <a:pt x="2502" y="901"/>
                  </a:lnTo>
                  <a:cubicBezTo>
                    <a:pt x="2169" y="901"/>
                    <a:pt x="1868" y="601"/>
                    <a:pt x="1868" y="300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3569375" y="1091225"/>
              <a:ext cx="165150" cy="26700"/>
            </a:xfrm>
            <a:custGeom>
              <a:rect b="b" l="l" r="r" t="t"/>
              <a:pathLst>
                <a:path extrusionOk="0" h="1068" w="6606">
                  <a:moveTo>
                    <a:pt x="535" y="0"/>
                  </a:moveTo>
                  <a:cubicBezTo>
                    <a:pt x="234" y="0"/>
                    <a:pt x="1" y="234"/>
                    <a:pt x="1" y="534"/>
                  </a:cubicBezTo>
                  <a:cubicBezTo>
                    <a:pt x="1" y="834"/>
                    <a:pt x="234" y="1068"/>
                    <a:pt x="535" y="1068"/>
                  </a:cubicBezTo>
                  <a:lnTo>
                    <a:pt x="6072" y="1068"/>
                  </a:lnTo>
                  <a:cubicBezTo>
                    <a:pt x="6372" y="1068"/>
                    <a:pt x="6606" y="834"/>
                    <a:pt x="6606" y="534"/>
                  </a:cubicBezTo>
                  <a:cubicBezTo>
                    <a:pt x="6606" y="234"/>
                    <a:pt x="6372" y="0"/>
                    <a:pt x="6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3569375" y="1128750"/>
              <a:ext cx="165150" cy="26700"/>
            </a:xfrm>
            <a:custGeom>
              <a:rect b="b" l="l" r="r" t="t"/>
              <a:pathLst>
                <a:path extrusionOk="0" h="1068" w="6606">
                  <a:moveTo>
                    <a:pt x="535" y="1"/>
                  </a:moveTo>
                  <a:cubicBezTo>
                    <a:pt x="234" y="1"/>
                    <a:pt x="1" y="234"/>
                    <a:pt x="1" y="534"/>
                  </a:cubicBezTo>
                  <a:cubicBezTo>
                    <a:pt x="1" y="834"/>
                    <a:pt x="234" y="1068"/>
                    <a:pt x="535" y="1068"/>
                  </a:cubicBezTo>
                  <a:lnTo>
                    <a:pt x="6072" y="1068"/>
                  </a:lnTo>
                  <a:cubicBezTo>
                    <a:pt x="6372" y="1068"/>
                    <a:pt x="6606" y="834"/>
                    <a:pt x="6606" y="534"/>
                  </a:cubicBezTo>
                  <a:cubicBezTo>
                    <a:pt x="6606" y="234"/>
                    <a:pt x="6372" y="1"/>
                    <a:pt x="6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569375" y="1164600"/>
              <a:ext cx="165150" cy="27550"/>
            </a:xfrm>
            <a:custGeom>
              <a:rect b="b" l="l" r="r" t="t"/>
              <a:pathLst>
                <a:path extrusionOk="0" h="1102" w="6606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835"/>
                    <a:pt x="234" y="1102"/>
                    <a:pt x="535" y="1102"/>
                  </a:cubicBezTo>
                  <a:lnTo>
                    <a:pt x="6072" y="1102"/>
                  </a:lnTo>
                  <a:cubicBezTo>
                    <a:pt x="6372" y="1102"/>
                    <a:pt x="6606" y="902"/>
                    <a:pt x="6606" y="568"/>
                  </a:cubicBezTo>
                  <a:cubicBezTo>
                    <a:pt x="6606" y="268"/>
                    <a:pt x="6372" y="1"/>
                    <a:pt x="6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3569375" y="1202125"/>
              <a:ext cx="165150" cy="27550"/>
            </a:xfrm>
            <a:custGeom>
              <a:rect b="b" l="l" r="r" t="t"/>
              <a:pathLst>
                <a:path extrusionOk="0" h="1102" w="6606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835"/>
                    <a:pt x="234" y="1102"/>
                    <a:pt x="535" y="1102"/>
                  </a:cubicBezTo>
                  <a:lnTo>
                    <a:pt x="6072" y="1102"/>
                  </a:lnTo>
                  <a:cubicBezTo>
                    <a:pt x="6372" y="1102"/>
                    <a:pt x="6606" y="835"/>
                    <a:pt x="6606" y="568"/>
                  </a:cubicBezTo>
                  <a:cubicBezTo>
                    <a:pt x="6606" y="268"/>
                    <a:pt x="6372" y="1"/>
                    <a:pt x="6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3707825" y="1091225"/>
              <a:ext cx="26700" cy="26700"/>
            </a:xfrm>
            <a:custGeom>
              <a:rect b="b" l="l" r="r" t="t"/>
              <a:pathLst>
                <a:path extrusionOk="0" h="1068" w="1068">
                  <a:moveTo>
                    <a:pt x="0" y="0"/>
                  </a:moveTo>
                  <a:cubicBezTo>
                    <a:pt x="300" y="34"/>
                    <a:pt x="534" y="234"/>
                    <a:pt x="534" y="534"/>
                  </a:cubicBezTo>
                  <a:cubicBezTo>
                    <a:pt x="534" y="834"/>
                    <a:pt x="300" y="1068"/>
                    <a:pt x="0" y="1068"/>
                  </a:cubicBezTo>
                  <a:lnTo>
                    <a:pt x="534" y="1068"/>
                  </a:lnTo>
                  <a:cubicBezTo>
                    <a:pt x="834" y="1068"/>
                    <a:pt x="1068" y="834"/>
                    <a:pt x="1068" y="534"/>
                  </a:cubicBezTo>
                  <a:cubicBezTo>
                    <a:pt x="1068" y="234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353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3707825" y="1128750"/>
              <a:ext cx="26700" cy="26700"/>
            </a:xfrm>
            <a:custGeom>
              <a:rect b="b" l="l" r="r" t="t"/>
              <a:pathLst>
                <a:path extrusionOk="0" h="1068" w="1068">
                  <a:moveTo>
                    <a:pt x="0" y="1"/>
                  </a:moveTo>
                  <a:cubicBezTo>
                    <a:pt x="300" y="1"/>
                    <a:pt x="534" y="234"/>
                    <a:pt x="534" y="534"/>
                  </a:cubicBezTo>
                  <a:cubicBezTo>
                    <a:pt x="534" y="834"/>
                    <a:pt x="300" y="1068"/>
                    <a:pt x="0" y="1068"/>
                  </a:cubicBezTo>
                  <a:lnTo>
                    <a:pt x="534" y="1068"/>
                  </a:lnTo>
                  <a:cubicBezTo>
                    <a:pt x="834" y="1068"/>
                    <a:pt x="1068" y="834"/>
                    <a:pt x="1068" y="534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353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707825" y="1166275"/>
              <a:ext cx="26700" cy="26725"/>
            </a:xfrm>
            <a:custGeom>
              <a:rect b="b" l="l" r="r" t="t"/>
              <a:pathLst>
                <a:path extrusionOk="0" h="1069" w="1068">
                  <a:moveTo>
                    <a:pt x="0" y="1"/>
                  </a:moveTo>
                  <a:cubicBezTo>
                    <a:pt x="300" y="1"/>
                    <a:pt x="534" y="234"/>
                    <a:pt x="534" y="534"/>
                  </a:cubicBezTo>
                  <a:cubicBezTo>
                    <a:pt x="534" y="835"/>
                    <a:pt x="300" y="1068"/>
                    <a:pt x="0" y="1068"/>
                  </a:cubicBezTo>
                  <a:lnTo>
                    <a:pt x="534" y="1068"/>
                  </a:lnTo>
                  <a:cubicBezTo>
                    <a:pt x="834" y="1068"/>
                    <a:pt x="1068" y="835"/>
                    <a:pt x="1068" y="534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353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3707825" y="1202125"/>
              <a:ext cx="26700" cy="27550"/>
            </a:xfrm>
            <a:custGeom>
              <a:rect b="b" l="l" r="r" t="t"/>
              <a:pathLst>
                <a:path extrusionOk="0" h="1102" w="1068">
                  <a:moveTo>
                    <a:pt x="0" y="1"/>
                  </a:moveTo>
                  <a:cubicBezTo>
                    <a:pt x="300" y="68"/>
                    <a:pt x="534" y="268"/>
                    <a:pt x="534" y="568"/>
                  </a:cubicBezTo>
                  <a:cubicBezTo>
                    <a:pt x="534" y="835"/>
                    <a:pt x="300" y="1102"/>
                    <a:pt x="0" y="1102"/>
                  </a:cubicBezTo>
                  <a:lnTo>
                    <a:pt x="534" y="1102"/>
                  </a:lnTo>
                  <a:cubicBezTo>
                    <a:pt x="834" y="1102"/>
                    <a:pt x="1068" y="835"/>
                    <a:pt x="1068" y="568"/>
                  </a:cubicBezTo>
                  <a:cubicBezTo>
                    <a:pt x="1068" y="268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353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3521025" y="908600"/>
              <a:ext cx="131775" cy="30875"/>
            </a:xfrm>
            <a:custGeom>
              <a:rect b="b" l="l" r="r" t="t"/>
              <a:pathLst>
                <a:path extrusionOk="0" h="1235" w="5271">
                  <a:moveTo>
                    <a:pt x="0" y="0"/>
                  </a:moveTo>
                  <a:lnTo>
                    <a:pt x="0" y="1234"/>
                  </a:lnTo>
                  <a:lnTo>
                    <a:pt x="5271" y="1234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3521850" y="908600"/>
              <a:ext cx="131800" cy="30875"/>
            </a:xfrm>
            <a:custGeom>
              <a:rect b="b" l="l" r="r" t="t"/>
              <a:pathLst>
                <a:path extrusionOk="0" h="1235" w="5272">
                  <a:moveTo>
                    <a:pt x="1" y="0"/>
                  </a:moveTo>
                  <a:lnTo>
                    <a:pt x="1" y="1234"/>
                  </a:lnTo>
                  <a:lnTo>
                    <a:pt x="5271" y="1234"/>
                  </a:lnTo>
                  <a:lnTo>
                    <a:pt x="5271" y="0"/>
                  </a:lnTo>
                  <a:lnTo>
                    <a:pt x="4104" y="0"/>
                  </a:lnTo>
                  <a:lnTo>
                    <a:pt x="4104" y="234"/>
                  </a:lnTo>
                  <a:cubicBezTo>
                    <a:pt x="4104" y="501"/>
                    <a:pt x="3903" y="701"/>
                    <a:pt x="3637" y="701"/>
                  </a:cubicBezTo>
                  <a:lnTo>
                    <a:pt x="1602" y="701"/>
                  </a:lnTo>
                  <a:cubicBezTo>
                    <a:pt x="1335" y="701"/>
                    <a:pt x="1135" y="501"/>
                    <a:pt x="1135" y="234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3525200" y="892750"/>
              <a:ext cx="91750" cy="16700"/>
            </a:xfrm>
            <a:custGeom>
              <a:rect b="b" l="l" r="r" t="t"/>
              <a:pathLst>
                <a:path extrusionOk="0" h="668" w="3670">
                  <a:moveTo>
                    <a:pt x="0" y="0"/>
                  </a:moveTo>
                  <a:lnTo>
                    <a:pt x="0" y="668"/>
                  </a:lnTo>
                  <a:lnTo>
                    <a:pt x="3669" y="668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3525200" y="892750"/>
              <a:ext cx="91750" cy="16700"/>
            </a:xfrm>
            <a:custGeom>
              <a:rect b="b" l="l" r="r" t="t"/>
              <a:pathLst>
                <a:path extrusionOk="0" h="668" w="3670">
                  <a:moveTo>
                    <a:pt x="0" y="0"/>
                  </a:moveTo>
                  <a:lnTo>
                    <a:pt x="0" y="668"/>
                  </a:lnTo>
                  <a:lnTo>
                    <a:pt x="3669" y="668"/>
                  </a:lnTo>
                  <a:lnTo>
                    <a:pt x="3669" y="0"/>
                  </a:lnTo>
                  <a:lnTo>
                    <a:pt x="2769" y="0"/>
                  </a:lnTo>
                  <a:lnTo>
                    <a:pt x="2769" y="100"/>
                  </a:lnTo>
                  <a:cubicBezTo>
                    <a:pt x="2769" y="267"/>
                    <a:pt x="2635" y="334"/>
                    <a:pt x="2502" y="334"/>
                  </a:cubicBezTo>
                  <a:lnTo>
                    <a:pt x="1201" y="334"/>
                  </a:lnTo>
                  <a:cubicBezTo>
                    <a:pt x="1034" y="334"/>
                    <a:pt x="967" y="201"/>
                    <a:pt x="967" y="100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533525" y="833550"/>
              <a:ext cx="11700" cy="59225"/>
            </a:xfrm>
            <a:custGeom>
              <a:rect b="b" l="l" r="r" t="t"/>
              <a:pathLst>
                <a:path extrusionOk="0" h="2369" w="468">
                  <a:moveTo>
                    <a:pt x="1" y="0"/>
                  </a:moveTo>
                  <a:lnTo>
                    <a:pt x="1" y="2368"/>
                  </a:lnTo>
                  <a:lnTo>
                    <a:pt x="468" y="2368"/>
                  </a:lnTo>
                  <a:lnTo>
                    <a:pt x="468" y="3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2707100" y="1197125"/>
              <a:ext cx="166825" cy="38400"/>
            </a:xfrm>
            <a:custGeom>
              <a:rect b="b" l="l" r="r" t="t"/>
              <a:pathLst>
                <a:path extrusionOk="0" h="1536" w="6673">
                  <a:moveTo>
                    <a:pt x="1" y="1"/>
                  </a:moveTo>
                  <a:lnTo>
                    <a:pt x="1" y="1535"/>
                  </a:lnTo>
                  <a:lnTo>
                    <a:pt x="6672" y="1535"/>
                  </a:lnTo>
                  <a:lnTo>
                    <a:pt x="6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2707100" y="1197125"/>
              <a:ext cx="166825" cy="38400"/>
            </a:xfrm>
            <a:custGeom>
              <a:rect b="b" l="l" r="r" t="t"/>
              <a:pathLst>
                <a:path extrusionOk="0" h="1536" w="6673">
                  <a:moveTo>
                    <a:pt x="1" y="1"/>
                  </a:moveTo>
                  <a:lnTo>
                    <a:pt x="1" y="1535"/>
                  </a:lnTo>
                  <a:lnTo>
                    <a:pt x="6672" y="1535"/>
                  </a:lnTo>
                  <a:lnTo>
                    <a:pt x="6672" y="1"/>
                  </a:lnTo>
                  <a:lnTo>
                    <a:pt x="5471" y="1"/>
                  </a:lnTo>
                  <a:lnTo>
                    <a:pt x="5471" y="34"/>
                  </a:lnTo>
                  <a:cubicBezTo>
                    <a:pt x="5471" y="434"/>
                    <a:pt x="5104" y="768"/>
                    <a:pt x="4737" y="768"/>
                  </a:cubicBezTo>
                  <a:lnTo>
                    <a:pt x="1969" y="768"/>
                  </a:lnTo>
                  <a:cubicBezTo>
                    <a:pt x="1568" y="768"/>
                    <a:pt x="1235" y="434"/>
                    <a:pt x="1235" y="34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2707100" y="1268850"/>
              <a:ext cx="166825" cy="110950"/>
            </a:xfrm>
            <a:custGeom>
              <a:rect b="b" l="l" r="r" t="t"/>
              <a:pathLst>
                <a:path extrusionOk="0" h="4438" w="6673">
                  <a:moveTo>
                    <a:pt x="1" y="1"/>
                  </a:moveTo>
                  <a:lnTo>
                    <a:pt x="1" y="4437"/>
                  </a:lnTo>
                  <a:lnTo>
                    <a:pt x="6672" y="4437"/>
                  </a:lnTo>
                  <a:lnTo>
                    <a:pt x="6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2707950" y="1268850"/>
              <a:ext cx="166800" cy="110950"/>
            </a:xfrm>
            <a:custGeom>
              <a:rect b="b" l="l" r="r" t="t"/>
              <a:pathLst>
                <a:path extrusionOk="0" h="4438" w="6672">
                  <a:moveTo>
                    <a:pt x="0" y="1"/>
                  </a:moveTo>
                  <a:lnTo>
                    <a:pt x="0" y="4437"/>
                  </a:lnTo>
                  <a:lnTo>
                    <a:pt x="6671" y="4437"/>
                  </a:lnTo>
                  <a:lnTo>
                    <a:pt x="6671" y="1"/>
                  </a:lnTo>
                  <a:lnTo>
                    <a:pt x="4970" y="1"/>
                  </a:lnTo>
                  <a:lnTo>
                    <a:pt x="4970" y="768"/>
                  </a:lnTo>
                  <a:cubicBezTo>
                    <a:pt x="4970" y="1235"/>
                    <a:pt x="4603" y="1568"/>
                    <a:pt x="4170" y="1568"/>
                  </a:cubicBezTo>
                  <a:lnTo>
                    <a:pt x="2468" y="1568"/>
                  </a:lnTo>
                  <a:cubicBezTo>
                    <a:pt x="2001" y="1568"/>
                    <a:pt x="1668" y="1168"/>
                    <a:pt x="1668" y="7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2389375" y="1163775"/>
              <a:ext cx="256875" cy="250200"/>
            </a:xfrm>
            <a:custGeom>
              <a:rect b="b" l="l" r="r" t="t"/>
              <a:pathLst>
                <a:path extrusionOk="0" h="10008" w="10275">
                  <a:moveTo>
                    <a:pt x="9274" y="1"/>
                  </a:moveTo>
                  <a:cubicBezTo>
                    <a:pt x="8507" y="1"/>
                    <a:pt x="7706" y="301"/>
                    <a:pt x="7072" y="801"/>
                  </a:cubicBezTo>
                  <a:lnTo>
                    <a:pt x="1235" y="5538"/>
                  </a:lnTo>
                  <a:cubicBezTo>
                    <a:pt x="434" y="6172"/>
                    <a:pt x="1" y="7172"/>
                    <a:pt x="1" y="8206"/>
                  </a:cubicBezTo>
                  <a:lnTo>
                    <a:pt x="1" y="9541"/>
                  </a:lnTo>
                  <a:cubicBezTo>
                    <a:pt x="1" y="9808"/>
                    <a:pt x="201" y="10008"/>
                    <a:pt x="434" y="10008"/>
                  </a:cubicBezTo>
                  <a:lnTo>
                    <a:pt x="10275" y="10008"/>
                  </a:lnTo>
                  <a:lnTo>
                    <a:pt x="10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2707100" y="1337225"/>
              <a:ext cx="166825" cy="14200"/>
            </a:xfrm>
            <a:custGeom>
              <a:rect b="b" l="l" r="r" t="t"/>
              <a:pathLst>
                <a:path extrusionOk="0" h="568" w="6673">
                  <a:moveTo>
                    <a:pt x="1" y="1"/>
                  </a:moveTo>
                  <a:lnTo>
                    <a:pt x="1" y="568"/>
                  </a:lnTo>
                  <a:lnTo>
                    <a:pt x="6672" y="568"/>
                  </a:lnTo>
                  <a:lnTo>
                    <a:pt x="6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2707100" y="1355575"/>
              <a:ext cx="166825" cy="4200"/>
            </a:xfrm>
            <a:custGeom>
              <a:rect b="b" l="l" r="r" t="t"/>
              <a:pathLst>
                <a:path extrusionOk="0" h="168" w="6673">
                  <a:moveTo>
                    <a:pt x="1" y="1"/>
                  </a:moveTo>
                  <a:lnTo>
                    <a:pt x="1" y="167"/>
                  </a:lnTo>
                  <a:lnTo>
                    <a:pt x="6672" y="167"/>
                  </a:lnTo>
                  <a:lnTo>
                    <a:pt x="6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2646225" y="1155425"/>
              <a:ext cx="60900" cy="267725"/>
            </a:xfrm>
            <a:custGeom>
              <a:rect b="b" l="l" r="r" t="t"/>
              <a:pathLst>
                <a:path extrusionOk="0" h="10709" w="2436">
                  <a:moveTo>
                    <a:pt x="434" y="1"/>
                  </a:moveTo>
                  <a:cubicBezTo>
                    <a:pt x="201" y="1"/>
                    <a:pt x="34" y="168"/>
                    <a:pt x="34" y="368"/>
                  </a:cubicBezTo>
                  <a:lnTo>
                    <a:pt x="34" y="10342"/>
                  </a:lnTo>
                  <a:cubicBezTo>
                    <a:pt x="1" y="10542"/>
                    <a:pt x="201" y="10709"/>
                    <a:pt x="434" y="10709"/>
                  </a:cubicBezTo>
                  <a:lnTo>
                    <a:pt x="2069" y="10709"/>
                  </a:lnTo>
                  <a:cubicBezTo>
                    <a:pt x="2269" y="10709"/>
                    <a:pt x="2436" y="10542"/>
                    <a:pt x="2436" y="10342"/>
                  </a:cubicBezTo>
                  <a:lnTo>
                    <a:pt x="2436" y="368"/>
                  </a:lnTo>
                  <a:cubicBezTo>
                    <a:pt x="2436" y="168"/>
                    <a:pt x="2269" y="1"/>
                    <a:pt x="2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2618700" y="1163775"/>
              <a:ext cx="29225" cy="250200"/>
            </a:xfrm>
            <a:custGeom>
              <a:rect b="b" l="l" r="r" t="t"/>
              <a:pathLst>
                <a:path extrusionOk="0" h="10008" w="1169">
                  <a:moveTo>
                    <a:pt x="1" y="1"/>
                  </a:moveTo>
                  <a:lnTo>
                    <a:pt x="1" y="10008"/>
                  </a:lnTo>
                  <a:lnTo>
                    <a:pt x="1168" y="1000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C800D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2407725" y="1279700"/>
              <a:ext cx="377800" cy="381125"/>
            </a:xfrm>
            <a:custGeom>
              <a:rect b="b" l="l" r="r" t="t"/>
              <a:pathLst>
                <a:path extrusionOk="0" h="15245" w="15112">
                  <a:moveTo>
                    <a:pt x="7172" y="0"/>
                  </a:moveTo>
                  <a:cubicBezTo>
                    <a:pt x="7039" y="0"/>
                    <a:pt x="6972" y="34"/>
                    <a:pt x="6872" y="167"/>
                  </a:cubicBezTo>
                  <a:lnTo>
                    <a:pt x="6538" y="667"/>
                  </a:lnTo>
                  <a:cubicBezTo>
                    <a:pt x="6505" y="734"/>
                    <a:pt x="6405" y="801"/>
                    <a:pt x="6338" y="801"/>
                  </a:cubicBezTo>
                  <a:cubicBezTo>
                    <a:pt x="6238" y="801"/>
                    <a:pt x="6172" y="801"/>
                    <a:pt x="6071" y="734"/>
                  </a:cubicBezTo>
                  <a:lnTo>
                    <a:pt x="5571" y="367"/>
                  </a:lnTo>
                  <a:cubicBezTo>
                    <a:pt x="5532" y="328"/>
                    <a:pt x="5470" y="312"/>
                    <a:pt x="5399" y="312"/>
                  </a:cubicBezTo>
                  <a:cubicBezTo>
                    <a:pt x="5348" y="312"/>
                    <a:pt x="5293" y="320"/>
                    <a:pt x="5238" y="334"/>
                  </a:cubicBezTo>
                  <a:lnTo>
                    <a:pt x="4570" y="567"/>
                  </a:lnTo>
                  <a:cubicBezTo>
                    <a:pt x="4470" y="634"/>
                    <a:pt x="4404" y="701"/>
                    <a:pt x="4370" y="834"/>
                  </a:cubicBezTo>
                  <a:lnTo>
                    <a:pt x="4237" y="1401"/>
                  </a:lnTo>
                  <a:cubicBezTo>
                    <a:pt x="4203" y="1501"/>
                    <a:pt x="4170" y="1568"/>
                    <a:pt x="4070" y="1635"/>
                  </a:cubicBezTo>
                  <a:cubicBezTo>
                    <a:pt x="4003" y="1668"/>
                    <a:pt x="3903" y="1668"/>
                    <a:pt x="3837" y="1668"/>
                  </a:cubicBezTo>
                  <a:lnTo>
                    <a:pt x="3236" y="1501"/>
                  </a:lnTo>
                  <a:cubicBezTo>
                    <a:pt x="3209" y="1492"/>
                    <a:pt x="3182" y="1488"/>
                    <a:pt x="3156" y="1488"/>
                  </a:cubicBezTo>
                  <a:cubicBezTo>
                    <a:pt x="3085" y="1488"/>
                    <a:pt x="3018" y="1519"/>
                    <a:pt x="2969" y="1568"/>
                  </a:cubicBezTo>
                  <a:lnTo>
                    <a:pt x="2402" y="2035"/>
                  </a:lnTo>
                  <a:cubicBezTo>
                    <a:pt x="2335" y="2135"/>
                    <a:pt x="2302" y="2202"/>
                    <a:pt x="2302" y="2335"/>
                  </a:cubicBezTo>
                  <a:lnTo>
                    <a:pt x="2369" y="2902"/>
                  </a:lnTo>
                  <a:cubicBezTo>
                    <a:pt x="2369" y="3002"/>
                    <a:pt x="2369" y="3069"/>
                    <a:pt x="2302" y="3169"/>
                  </a:cubicBezTo>
                  <a:cubicBezTo>
                    <a:pt x="2235" y="3236"/>
                    <a:pt x="2169" y="3303"/>
                    <a:pt x="2035" y="3303"/>
                  </a:cubicBezTo>
                  <a:lnTo>
                    <a:pt x="1468" y="3336"/>
                  </a:lnTo>
                  <a:cubicBezTo>
                    <a:pt x="1335" y="3336"/>
                    <a:pt x="1235" y="3403"/>
                    <a:pt x="1201" y="3503"/>
                  </a:cubicBezTo>
                  <a:lnTo>
                    <a:pt x="834" y="4136"/>
                  </a:lnTo>
                  <a:cubicBezTo>
                    <a:pt x="801" y="4203"/>
                    <a:pt x="801" y="4337"/>
                    <a:pt x="834" y="4470"/>
                  </a:cubicBezTo>
                  <a:lnTo>
                    <a:pt x="1068" y="5004"/>
                  </a:lnTo>
                  <a:cubicBezTo>
                    <a:pt x="1135" y="5070"/>
                    <a:pt x="1135" y="5171"/>
                    <a:pt x="1068" y="5237"/>
                  </a:cubicBezTo>
                  <a:cubicBezTo>
                    <a:pt x="1035" y="5337"/>
                    <a:pt x="1001" y="5404"/>
                    <a:pt x="901" y="5471"/>
                  </a:cubicBezTo>
                  <a:lnTo>
                    <a:pt x="367" y="5704"/>
                  </a:lnTo>
                  <a:cubicBezTo>
                    <a:pt x="301" y="5738"/>
                    <a:pt x="201" y="5838"/>
                    <a:pt x="167" y="5938"/>
                  </a:cubicBezTo>
                  <a:lnTo>
                    <a:pt x="34" y="6672"/>
                  </a:lnTo>
                  <a:cubicBezTo>
                    <a:pt x="34" y="6772"/>
                    <a:pt x="34" y="6872"/>
                    <a:pt x="134" y="6972"/>
                  </a:cubicBezTo>
                  <a:lnTo>
                    <a:pt x="668" y="7472"/>
                  </a:lnTo>
                  <a:lnTo>
                    <a:pt x="668" y="7639"/>
                  </a:lnTo>
                  <a:lnTo>
                    <a:pt x="668" y="7806"/>
                  </a:lnTo>
                  <a:lnTo>
                    <a:pt x="134" y="8306"/>
                  </a:lnTo>
                  <a:cubicBezTo>
                    <a:pt x="34" y="8373"/>
                    <a:pt x="0" y="8506"/>
                    <a:pt x="34" y="8573"/>
                  </a:cubicBezTo>
                  <a:lnTo>
                    <a:pt x="167" y="9307"/>
                  </a:lnTo>
                  <a:cubicBezTo>
                    <a:pt x="167" y="9407"/>
                    <a:pt x="234" y="9507"/>
                    <a:pt x="367" y="9540"/>
                  </a:cubicBezTo>
                  <a:lnTo>
                    <a:pt x="901" y="9807"/>
                  </a:lnTo>
                  <a:cubicBezTo>
                    <a:pt x="1001" y="9841"/>
                    <a:pt x="1068" y="9907"/>
                    <a:pt x="1068" y="10007"/>
                  </a:cubicBezTo>
                  <a:cubicBezTo>
                    <a:pt x="1135" y="10074"/>
                    <a:pt x="1135" y="10174"/>
                    <a:pt x="1068" y="10241"/>
                  </a:cubicBezTo>
                  <a:lnTo>
                    <a:pt x="834" y="10808"/>
                  </a:lnTo>
                  <a:cubicBezTo>
                    <a:pt x="801" y="10875"/>
                    <a:pt x="801" y="11008"/>
                    <a:pt x="834" y="11141"/>
                  </a:cubicBezTo>
                  <a:lnTo>
                    <a:pt x="1201" y="11742"/>
                  </a:lnTo>
                  <a:cubicBezTo>
                    <a:pt x="1235" y="11842"/>
                    <a:pt x="1368" y="11909"/>
                    <a:pt x="1468" y="11909"/>
                  </a:cubicBezTo>
                  <a:lnTo>
                    <a:pt x="2035" y="11975"/>
                  </a:lnTo>
                  <a:cubicBezTo>
                    <a:pt x="2135" y="11975"/>
                    <a:pt x="2202" y="12009"/>
                    <a:pt x="2302" y="12075"/>
                  </a:cubicBezTo>
                  <a:cubicBezTo>
                    <a:pt x="2335" y="12176"/>
                    <a:pt x="2369" y="12242"/>
                    <a:pt x="2369" y="12342"/>
                  </a:cubicBezTo>
                  <a:lnTo>
                    <a:pt x="2302" y="12909"/>
                  </a:lnTo>
                  <a:cubicBezTo>
                    <a:pt x="2302" y="13043"/>
                    <a:pt x="2335" y="13143"/>
                    <a:pt x="2402" y="13210"/>
                  </a:cubicBezTo>
                  <a:lnTo>
                    <a:pt x="2969" y="13677"/>
                  </a:lnTo>
                  <a:cubicBezTo>
                    <a:pt x="3036" y="13743"/>
                    <a:pt x="3169" y="13743"/>
                    <a:pt x="3236" y="13743"/>
                  </a:cubicBezTo>
                  <a:lnTo>
                    <a:pt x="3837" y="13577"/>
                  </a:lnTo>
                  <a:cubicBezTo>
                    <a:pt x="3856" y="13567"/>
                    <a:pt x="3878" y="13563"/>
                    <a:pt x="3902" y="13563"/>
                  </a:cubicBezTo>
                  <a:cubicBezTo>
                    <a:pt x="3959" y="13563"/>
                    <a:pt x="4023" y="13586"/>
                    <a:pt x="4070" y="13610"/>
                  </a:cubicBezTo>
                  <a:cubicBezTo>
                    <a:pt x="4170" y="13677"/>
                    <a:pt x="4203" y="13743"/>
                    <a:pt x="4237" y="13843"/>
                  </a:cubicBezTo>
                  <a:lnTo>
                    <a:pt x="4370" y="14410"/>
                  </a:lnTo>
                  <a:cubicBezTo>
                    <a:pt x="4404" y="14544"/>
                    <a:pt x="4504" y="14611"/>
                    <a:pt x="4570" y="14677"/>
                  </a:cubicBezTo>
                  <a:lnTo>
                    <a:pt x="5238" y="14911"/>
                  </a:lnTo>
                  <a:cubicBezTo>
                    <a:pt x="5293" y="14925"/>
                    <a:pt x="5342" y="14933"/>
                    <a:pt x="5389" y="14933"/>
                  </a:cubicBezTo>
                  <a:cubicBezTo>
                    <a:pt x="5454" y="14933"/>
                    <a:pt x="5512" y="14917"/>
                    <a:pt x="5571" y="14877"/>
                  </a:cubicBezTo>
                  <a:lnTo>
                    <a:pt x="6071" y="14511"/>
                  </a:lnTo>
                  <a:cubicBezTo>
                    <a:pt x="6145" y="14462"/>
                    <a:pt x="6200" y="14431"/>
                    <a:pt x="6264" y="14431"/>
                  </a:cubicBezTo>
                  <a:cubicBezTo>
                    <a:pt x="6287" y="14431"/>
                    <a:pt x="6311" y="14435"/>
                    <a:pt x="6338" y="14444"/>
                  </a:cubicBezTo>
                  <a:cubicBezTo>
                    <a:pt x="6405" y="14444"/>
                    <a:pt x="6505" y="14544"/>
                    <a:pt x="6538" y="14577"/>
                  </a:cubicBezTo>
                  <a:lnTo>
                    <a:pt x="6872" y="15078"/>
                  </a:lnTo>
                  <a:cubicBezTo>
                    <a:pt x="6905" y="15178"/>
                    <a:pt x="7039" y="15244"/>
                    <a:pt x="7172" y="15244"/>
                  </a:cubicBezTo>
                  <a:lnTo>
                    <a:pt x="7906" y="15244"/>
                  </a:lnTo>
                  <a:cubicBezTo>
                    <a:pt x="8040" y="15244"/>
                    <a:pt x="8140" y="15211"/>
                    <a:pt x="8206" y="15078"/>
                  </a:cubicBezTo>
                  <a:lnTo>
                    <a:pt x="8540" y="14577"/>
                  </a:lnTo>
                  <a:cubicBezTo>
                    <a:pt x="8573" y="14511"/>
                    <a:pt x="8673" y="14444"/>
                    <a:pt x="8740" y="14444"/>
                  </a:cubicBezTo>
                  <a:cubicBezTo>
                    <a:pt x="8840" y="14444"/>
                    <a:pt x="8907" y="14444"/>
                    <a:pt x="9007" y="14511"/>
                  </a:cubicBezTo>
                  <a:lnTo>
                    <a:pt x="9507" y="14877"/>
                  </a:lnTo>
                  <a:cubicBezTo>
                    <a:pt x="9546" y="14917"/>
                    <a:pt x="9608" y="14933"/>
                    <a:pt x="9680" y="14933"/>
                  </a:cubicBezTo>
                  <a:cubicBezTo>
                    <a:pt x="9730" y="14933"/>
                    <a:pt x="9786" y="14925"/>
                    <a:pt x="9841" y="14911"/>
                  </a:cubicBezTo>
                  <a:lnTo>
                    <a:pt x="10508" y="14677"/>
                  </a:lnTo>
                  <a:cubicBezTo>
                    <a:pt x="10641" y="14611"/>
                    <a:pt x="10675" y="14544"/>
                    <a:pt x="10708" y="14410"/>
                  </a:cubicBezTo>
                  <a:lnTo>
                    <a:pt x="10842" y="13843"/>
                  </a:lnTo>
                  <a:cubicBezTo>
                    <a:pt x="10875" y="13743"/>
                    <a:pt x="10908" y="13677"/>
                    <a:pt x="11008" y="13610"/>
                  </a:cubicBezTo>
                  <a:cubicBezTo>
                    <a:pt x="11075" y="13577"/>
                    <a:pt x="11175" y="13577"/>
                    <a:pt x="11242" y="13577"/>
                  </a:cubicBezTo>
                  <a:lnTo>
                    <a:pt x="11842" y="13743"/>
                  </a:lnTo>
                  <a:cubicBezTo>
                    <a:pt x="11878" y="13752"/>
                    <a:pt x="11909" y="13756"/>
                    <a:pt x="11937" y="13756"/>
                  </a:cubicBezTo>
                  <a:cubicBezTo>
                    <a:pt x="12014" y="13756"/>
                    <a:pt x="12069" y="13725"/>
                    <a:pt x="12142" y="13677"/>
                  </a:cubicBezTo>
                  <a:lnTo>
                    <a:pt x="12676" y="13210"/>
                  </a:lnTo>
                  <a:cubicBezTo>
                    <a:pt x="12743" y="13143"/>
                    <a:pt x="12810" y="13043"/>
                    <a:pt x="12810" y="12909"/>
                  </a:cubicBezTo>
                  <a:lnTo>
                    <a:pt x="12710" y="12342"/>
                  </a:lnTo>
                  <a:cubicBezTo>
                    <a:pt x="12710" y="12242"/>
                    <a:pt x="12710" y="12176"/>
                    <a:pt x="12810" y="12075"/>
                  </a:cubicBezTo>
                  <a:cubicBezTo>
                    <a:pt x="12843" y="12009"/>
                    <a:pt x="12910" y="11975"/>
                    <a:pt x="13043" y="11975"/>
                  </a:cubicBezTo>
                  <a:lnTo>
                    <a:pt x="13644" y="11909"/>
                  </a:lnTo>
                  <a:cubicBezTo>
                    <a:pt x="13744" y="11909"/>
                    <a:pt x="13844" y="11842"/>
                    <a:pt x="13877" y="11742"/>
                  </a:cubicBezTo>
                  <a:lnTo>
                    <a:pt x="14244" y="11141"/>
                  </a:lnTo>
                  <a:cubicBezTo>
                    <a:pt x="14311" y="11041"/>
                    <a:pt x="14311" y="10908"/>
                    <a:pt x="14244" y="10808"/>
                  </a:cubicBezTo>
                  <a:lnTo>
                    <a:pt x="14010" y="10241"/>
                  </a:lnTo>
                  <a:cubicBezTo>
                    <a:pt x="13977" y="10174"/>
                    <a:pt x="13977" y="10074"/>
                    <a:pt x="14010" y="10007"/>
                  </a:cubicBezTo>
                  <a:cubicBezTo>
                    <a:pt x="14044" y="9907"/>
                    <a:pt x="14077" y="9841"/>
                    <a:pt x="14177" y="9807"/>
                  </a:cubicBezTo>
                  <a:lnTo>
                    <a:pt x="14711" y="9540"/>
                  </a:lnTo>
                  <a:cubicBezTo>
                    <a:pt x="14811" y="9507"/>
                    <a:pt x="14878" y="9407"/>
                    <a:pt x="14944" y="9307"/>
                  </a:cubicBezTo>
                  <a:lnTo>
                    <a:pt x="15045" y="8573"/>
                  </a:lnTo>
                  <a:cubicBezTo>
                    <a:pt x="15045" y="8473"/>
                    <a:pt x="15045" y="8373"/>
                    <a:pt x="14978" y="8306"/>
                  </a:cubicBezTo>
                  <a:lnTo>
                    <a:pt x="14444" y="7806"/>
                  </a:lnTo>
                  <a:lnTo>
                    <a:pt x="14444" y="7639"/>
                  </a:lnTo>
                  <a:lnTo>
                    <a:pt x="14444" y="7472"/>
                  </a:lnTo>
                  <a:lnTo>
                    <a:pt x="14978" y="6972"/>
                  </a:lnTo>
                  <a:cubicBezTo>
                    <a:pt x="15045" y="6872"/>
                    <a:pt x="15111" y="6738"/>
                    <a:pt x="15045" y="6672"/>
                  </a:cubicBezTo>
                  <a:lnTo>
                    <a:pt x="14944" y="5938"/>
                  </a:lnTo>
                  <a:cubicBezTo>
                    <a:pt x="14944" y="5838"/>
                    <a:pt x="14844" y="5738"/>
                    <a:pt x="14711" y="5704"/>
                  </a:cubicBezTo>
                  <a:lnTo>
                    <a:pt x="14177" y="5471"/>
                  </a:lnTo>
                  <a:cubicBezTo>
                    <a:pt x="14111" y="5404"/>
                    <a:pt x="14010" y="5337"/>
                    <a:pt x="14010" y="5237"/>
                  </a:cubicBezTo>
                  <a:cubicBezTo>
                    <a:pt x="13977" y="5171"/>
                    <a:pt x="13977" y="5070"/>
                    <a:pt x="14010" y="5004"/>
                  </a:cubicBezTo>
                  <a:lnTo>
                    <a:pt x="14244" y="4470"/>
                  </a:lnTo>
                  <a:cubicBezTo>
                    <a:pt x="14311" y="4370"/>
                    <a:pt x="14311" y="4237"/>
                    <a:pt x="14244" y="4136"/>
                  </a:cubicBezTo>
                  <a:lnTo>
                    <a:pt x="13877" y="3503"/>
                  </a:lnTo>
                  <a:cubicBezTo>
                    <a:pt x="13844" y="3403"/>
                    <a:pt x="13710" y="3336"/>
                    <a:pt x="13644" y="3336"/>
                  </a:cubicBezTo>
                  <a:lnTo>
                    <a:pt x="13043" y="3303"/>
                  </a:lnTo>
                  <a:cubicBezTo>
                    <a:pt x="12976" y="3303"/>
                    <a:pt x="12876" y="3236"/>
                    <a:pt x="12810" y="3169"/>
                  </a:cubicBezTo>
                  <a:cubicBezTo>
                    <a:pt x="12743" y="3069"/>
                    <a:pt x="12710" y="3002"/>
                    <a:pt x="12710" y="2902"/>
                  </a:cubicBezTo>
                  <a:lnTo>
                    <a:pt x="12810" y="2335"/>
                  </a:lnTo>
                  <a:cubicBezTo>
                    <a:pt x="12810" y="2202"/>
                    <a:pt x="12743" y="2135"/>
                    <a:pt x="12676" y="2035"/>
                  </a:cubicBezTo>
                  <a:lnTo>
                    <a:pt x="12142" y="1568"/>
                  </a:lnTo>
                  <a:cubicBezTo>
                    <a:pt x="12042" y="1501"/>
                    <a:pt x="11909" y="1501"/>
                    <a:pt x="11842" y="1501"/>
                  </a:cubicBezTo>
                  <a:lnTo>
                    <a:pt x="11242" y="1668"/>
                  </a:lnTo>
                  <a:cubicBezTo>
                    <a:pt x="11222" y="1678"/>
                    <a:pt x="11200" y="1682"/>
                    <a:pt x="11176" y="1682"/>
                  </a:cubicBezTo>
                  <a:cubicBezTo>
                    <a:pt x="11119" y="1682"/>
                    <a:pt x="11055" y="1658"/>
                    <a:pt x="11008" y="1635"/>
                  </a:cubicBezTo>
                  <a:cubicBezTo>
                    <a:pt x="10908" y="1568"/>
                    <a:pt x="10875" y="1501"/>
                    <a:pt x="10842" y="1401"/>
                  </a:cubicBezTo>
                  <a:lnTo>
                    <a:pt x="10708" y="834"/>
                  </a:lnTo>
                  <a:cubicBezTo>
                    <a:pt x="10675" y="701"/>
                    <a:pt x="10575" y="634"/>
                    <a:pt x="10508" y="567"/>
                  </a:cubicBezTo>
                  <a:lnTo>
                    <a:pt x="9841" y="334"/>
                  </a:lnTo>
                  <a:cubicBezTo>
                    <a:pt x="9786" y="320"/>
                    <a:pt x="9742" y="312"/>
                    <a:pt x="9700" y="312"/>
                  </a:cubicBezTo>
                  <a:cubicBezTo>
                    <a:pt x="9641" y="312"/>
                    <a:pt x="9585" y="328"/>
                    <a:pt x="9507" y="367"/>
                  </a:cubicBezTo>
                  <a:lnTo>
                    <a:pt x="9007" y="734"/>
                  </a:lnTo>
                  <a:cubicBezTo>
                    <a:pt x="8934" y="783"/>
                    <a:pt x="8878" y="814"/>
                    <a:pt x="8815" y="814"/>
                  </a:cubicBezTo>
                  <a:cubicBezTo>
                    <a:pt x="8791" y="814"/>
                    <a:pt x="8767" y="810"/>
                    <a:pt x="8740" y="801"/>
                  </a:cubicBezTo>
                  <a:cubicBezTo>
                    <a:pt x="8673" y="801"/>
                    <a:pt x="8573" y="701"/>
                    <a:pt x="8540" y="667"/>
                  </a:cubicBezTo>
                  <a:lnTo>
                    <a:pt x="8206" y="167"/>
                  </a:lnTo>
                  <a:cubicBezTo>
                    <a:pt x="8173" y="67"/>
                    <a:pt x="8040" y="0"/>
                    <a:pt x="7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2479450" y="1365250"/>
              <a:ext cx="231850" cy="210000"/>
            </a:xfrm>
            <a:custGeom>
              <a:rect b="b" l="l" r="r" t="t"/>
              <a:pathLst>
                <a:path extrusionOk="0" h="8400" w="9274">
                  <a:moveTo>
                    <a:pt x="4642" y="1"/>
                  </a:moveTo>
                  <a:cubicBezTo>
                    <a:pt x="4321" y="1"/>
                    <a:pt x="3995" y="37"/>
                    <a:pt x="3669" y="114"/>
                  </a:cubicBezTo>
                  <a:cubicBezTo>
                    <a:pt x="1401" y="648"/>
                    <a:pt x="0" y="2883"/>
                    <a:pt x="534" y="5151"/>
                  </a:cubicBezTo>
                  <a:cubicBezTo>
                    <a:pt x="991" y="7093"/>
                    <a:pt x="2720" y="8400"/>
                    <a:pt x="4632" y="8400"/>
                  </a:cubicBezTo>
                  <a:cubicBezTo>
                    <a:pt x="4953" y="8400"/>
                    <a:pt x="5278" y="8363"/>
                    <a:pt x="5604" y="8287"/>
                  </a:cubicBezTo>
                  <a:cubicBezTo>
                    <a:pt x="7872" y="7753"/>
                    <a:pt x="9273" y="5485"/>
                    <a:pt x="8740" y="3250"/>
                  </a:cubicBezTo>
                  <a:cubicBezTo>
                    <a:pt x="8283" y="1307"/>
                    <a:pt x="6554" y="1"/>
                    <a:pt x="4642" y="1"/>
                  </a:cubicBezTo>
                  <a:close/>
                </a:path>
              </a:pathLst>
            </a:custGeom>
            <a:solidFill>
              <a:srgbClr val="AEAC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2479450" y="1365250"/>
              <a:ext cx="231850" cy="210000"/>
            </a:xfrm>
            <a:custGeom>
              <a:rect b="b" l="l" r="r" t="t"/>
              <a:pathLst>
                <a:path extrusionOk="0" h="8400" w="9274">
                  <a:moveTo>
                    <a:pt x="4642" y="1"/>
                  </a:moveTo>
                  <a:cubicBezTo>
                    <a:pt x="4321" y="1"/>
                    <a:pt x="3995" y="37"/>
                    <a:pt x="3669" y="114"/>
                  </a:cubicBezTo>
                  <a:cubicBezTo>
                    <a:pt x="1401" y="648"/>
                    <a:pt x="0" y="2883"/>
                    <a:pt x="534" y="5151"/>
                  </a:cubicBezTo>
                  <a:cubicBezTo>
                    <a:pt x="991" y="7093"/>
                    <a:pt x="2720" y="8400"/>
                    <a:pt x="4632" y="8400"/>
                  </a:cubicBezTo>
                  <a:cubicBezTo>
                    <a:pt x="4953" y="8400"/>
                    <a:pt x="5278" y="8363"/>
                    <a:pt x="5604" y="8287"/>
                  </a:cubicBezTo>
                  <a:cubicBezTo>
                    <a:pt x="7872" y="7753"/>
                    <a:pt x="9273" y="5485"/>
                    <a:pt x="8740" y="3250"/>
                  </a:cubicBezTo>
                  <a:cubicBezTo>
                    <a:pt x="8283" y="1307"/>
                    <a:pt x="6554" y="1"/>
                    <a:pt x="4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2490275" y="1374050"/>
              <a:ext cx="210175" cy="192400"/>
            </a:xfrm>
            <a:custGeom>
              <a:rect b="b" l="l" r="r" t="t"/>
              <a:pathLst>
                <a:path extrusionOk="0" h="7696" w="8407">
                  <a:moveTo>
                    <a:pt x="4217" y="1"/>
                  </a:moveTo>
                  <a:cubicBezTo>
                    <a:pt x="3938" y="1"/>
                    <a:pt x="3654" y="31"/>
                    <a:pt x="3370" y="96"/>
                  </a:cubicBezTo>
                  <a:cubicBezTo>
                    <a:pt x="1302" y="563"/>
                    <a:pt x="1" y="2631"/>
                    <a:pt x="468" y="4699"/>
                  </a:cubicBezTo>
                  <a:cubicBezTo>
                    <a:pt x="871" y="6483"/>
                    <a:pt x="2440" y="7696"/>
                    <a:pt x="4191" y="7696"/>
                  </a:cubicBezTo>
                  <a:cubicBezTo>
                    <a:pt x="4470" y="7696"/>
                    <a:pt x="4754" y="7665"/>
                    <a:pt x="5038" y="7601"/>
                  </a:cubicBezTo>
                  <a:cubicBezTo>
                    <a:pt x="7106" y="7134"/>
                    <a:pt x="8407" y="5066"/>
                    <a:pt x="7940" y="2998"/>
                  </a:cubicBezTo>
                  <a:cubicBezTo>
                    <a:pt x="7537" y="1214"/>
                    <a:pt x="5968" y="1"/>
                    <a:pt x="4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2537825" y="1413125"/>
              <a:ext cx="115100" cy="114275"/>
            </a:xfrm>
            <a:custGeom>
              <a:rect b="b" l="l" r="r" t="t"/>
              <a:pathLst>
                <a:path extrusionOk="0" h="4571" w="4604">
                  <a:moveTo>
                    <a:pt x="2302" y="0"/>
                  </a:moveTo>
                  <a:cubicBezTo>
                    <a:pt x="1001" y="0"/>
                    <a:pt x="0" y="1001"/>
                    <a:pt x="0" y="2302"/>
                  </a:cubicBezTo>
                  <a:cubicBezTo>
                    <a:pt x="0" y="3536"/>
                    <a:pt x="1001" y="4570"/>
                    <a:pt x="2302" y="4570"/>
                  </a:cubicBezTo>
                  <a:cubicBezTo>
                    <a:pt x="3603" y="4570"/>
                    <a:pt x="4603" y="3570"/>
                    <a:pt x="4603" y="2302"/>
                  </a:cubicBezTo>
                  <a:cubicBezTo>
                    <a:pt x="4603" y="1034"/>
                    <a:pt x="3603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2553650" y="1428975"/>
              <a:ext cx="83425" cy="83400"/>
            </a:xfrm>
            <a:custGeom>
              <a:rect b="b" l="l" r="r" t="t"/>
              <a:pathLst>
                <a:path extrusionOk="0" h="3336" w="3337">
                  <a:moveTo>
                    <a:pt x="1669" y="0"/>
                  </a:moveTo>
                  <a:cubicBezTo>
                    <a:pt x="768" y="0"/>
                    <a:pt x="1" y="734"/>
                    <a:pt x="1" y="1668"/>
                  </a:cubicBezTo>
                  <a:cubicBezTo>
                    <a:pt x="1" y="2569"/>
                    <a:pt x="768" y="3336"/>
                    <a:pt x="1669" y="3336"/>
                  </a:cubicBezTo>
                  <a:cubicBezTo>
                    <a:pt x="2603" y="3336"/>
                    <a:pt x="3337" y="2569"/>
                    <a:pt x="3337" y="1668"/>
                  </a:cubicBezTo>
                  <a:cubicBezTo>
                    <a:pt x="3337" y="734"/>
                    <a:pt x="2603" y="0"/>
                    <a:pt x="1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2587850" y="1438975"/>
              <a:ext cx="15050" cy="15025"/>
            </a:xfrm>
            <a:custGeom>
              <a:rect b="b" l="l" r="r" t="t"/>
              <a:pathLst>
                <a:path extrusionOk="0" h="601" w="602">
                  <a:moveTo>
                    <a:pt x="301" y="0"/>
                  </a:moveTo>
                  <a:cubicBezTo>
                    <a:pt x="134" y="0"/>
                    <a:pt x="1" y="134"/>
                    <a:pt x="1" y="301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1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572850" y="1444700"/>
              <a:ext cx="14200" cy="13600"/>
            </a:xfrm>
            <a:custGeom>
              <a:rect b="b" l="l" r="r" t="t"/>
              <a:pathLst>
                <a:path extrusionOk="0" h="544" w="568">
                  <a:moveTo>
                    <a:pt x="298" y="0"/>
                  </a:moveTo>
                  <a:cubicBezTo>
                    <a:pt x="231" y="0"/>
                    <a:pt x="162" y="25"/>
                    <a:pt x="100" y="72"/>
                  </a:cubicBezTo>
                  <a:cubicBezTo>
                    <a:pt x="0" y="138"/>
                    <a:pt x="0" y="305"/>
                    <a:pt x="67" y="439"/>
                  </a:cubicBezTo>
                  <a:cubicBezTo>
                    <a:pt x="121" y="510"/>
                    <a:pt x="193" y="543"/>
                    <a:pt x="265" y="543"/>
                  </a:cubicBezTo>
                  <a:cubicBezTo>
                    <a:pt x="327" y="543"/>
                    <a:pt x="387" y="518"/>
                    <a:pt x="434" y="472"/>
                  </a:cubicBezTo>
                  <a:cubicBezTo>
                    <a:pt x="567" y="405"/>
                    <a:pt x="567" y="238"/>
                    <a:pt x="501" y="105"/>
                  </a:cubicBezTo>
                  <a:cubicBezTo>
                    <a:pt x="447" y="33"/>
                    <a:pt x="37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562825" y="1459700"/>
              <a:ext cx="15875" cy="13925"/>
            </a:xfrm>
            <a:custGeom>
              <a:rect b="b" l="l" r="r" t="t"/>
              <a:pathLst>
                <a:path extrusionOk="0" h="557" w="635">
                  <a:moveTo>
                    <a:pt x="340" y="0"/>
                  </a:moveTo>
                  <a:cubicBezTo>
                    <a:pt x="180" y="0"/>
                    <a:pt x="94" y="116"/>
                    <a:pt x="34" y="205"/>
                  </a:cubicBezTo>
                  <a:cubicBezTo>
                    <a:pt x="1" y="372"/>
                    <a:pt x="134" y="506"/>
                    <a:pt x="268" y="539"/>
                  </a:cubicBezTo>
                  <a:cubicBezTo>
                    <a:pt x="298" y="551"/>
                    <a:pt x="327" y="557"/>
                    <a:pt x="353" y="557"/>
                  </a:cubicBezTo>
                  <a:cubicBezTo>
                    <a:pt x="470" y="557"/>
                    <a:pt x="547" y="448"/>
                    <a:pt x="601" y="339"/>
                  </a:cubicBezTo>
                  <a:cubicBezTo>
                    <a:pt x="635" y="172"/>
                    <a:pt x="501" y="5"/>
                    <a:pt x="401" y="5"/>
                  </a:cubicBezTo>
                  <a:cubicBezTo>
                    <a:pt x="380" y="2"/>
                    <a:pt x="360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566175" y="1476175"/>
              <a:ext cx="15875" cy="12850"/>
            </a:xfrm>
            <a:custGeom>
              <a:rect b="b" l="l" r="r" t="t"/>
              <a:pathLst>
                <a:path extrusionOk="0" h="514" w="635">
                  <a:moveTo>
                    <a:pt x="271" y="1"/>
                  </a:moveTo>
                  <a:cubicBezTo>
                    <a:pt x="236" y="1"/>
                    <a:pt x="200" y="5"/>
                    <a:pt x="167" y="13"/>
                  </a:cubicBezTo>
                  <a:cubicBezTo>
                    <a:pt x="34" y="114"/>
                    <a:pt x="0" y="280"/>
                    <a:pt x="100" y="380"/>
                  </a:cubicBezTo>
                  <a:cubicBezTo>
                    <a:pt x="145" y="469"/>
                    <a:pt x="234" y="514"/>
                    <a:pt x="328" y="514"/>
                  </a:cubicBezTo>
                  <a:cubicBezTo>
                    <a:pt x="375" y="514"/>
                    <a:pt x="423" y="503"/>
                    <a:pt x="467" y="480"/>
                  </a:cubicBezTo>
                  <a:cubicBezTo>
                    <a:pt x="601" y="380"/>
                    <a:pt x="634" y="214"/>
                    <a:pt x="534" y="114"/>
                  </a:cubicBezTo>
                  <a:cubicBezTo>
                    <a:pt x="484" y="38"/>
                    <a:pt x="378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579525" y="1486800"/>
              <a:ext cx="15025" cy="13250"/>
            </a:xfrm>
            <a:custGeom>
              <a:rect b="b" l="l" r="r" t="t"/>
              <a:pathLst>
                <a:path extrusionOk="0" h="530" w="601">
                  <a:moveTo>
                    <a:pt x="310" y="1"/>
                  </a:moveTo>
                  <a:cubicBezTo>
                    <a:pt x="200" y="1"/>
                    <a:pt x="93" y="85"/>
                    <a:pt x="67" y="189"/>
                  </a:cubicBezTo>
                  <a:cubicBezTo>
                    <a:pt x="0" y="289"/>
                    <a:pt x="100" y="456"/>
                    <a:pt x="234" y="522"/>
                  </a:cubicBezTo>
                  <a:cubicBezTo>
                    <a:pt x="247" y="527"/>
                    <a:pt x="262" y="529"/>
                    <a:pt x="277" y="529"/>
                  </a:cubicBezTo>
                  <a:cubicBezTo>
                    <a:pt x="376" y="529"/>
                    <a:pt x="509" y="442"/>
                    <a:pt x="567" y="356"/>
                  </a:cubicBezTo>
                  <a:cubicBezTo>
                    <a:pt x="600" y="222"/>
                    <a:pt x="500" y="55"/>
                    <a:pt x="400" y="22"/>
                  </a:cubicBezTo>
                  <a:cubicBezTo>
                    <a:pt x="371" y="7"/>
                    <a:pt x="340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596200" y="1487950"/>
              <a:ext cx="15025" cy="12975"/>
            </a:xfrm>
            <a:custGeom>
              <a:rect b="b" l="l" r="r" t="t"/>
              <a:pathLst>
                <a:path extrusionOk="0" h="519" w="601">
                  <a:moveTo>
                    <a:pt x="290" y="1"/>
                  </a:moveTo>
                  <a:cubicBezTo>
                    <a:pt x="270" y="1"/>
                    <a:pt x="251" y="4"/>
                    <a:pt x="234" y="9"/>
                  </a:cubicBezTo>
                  <a:cubicBezTo>
                    <a:pt x="100" y="43"/>
                    <a:pt x="0" y="176"/>
                    <a:pt x="67" y="343"/>
                  </a:cubicBezTo>
                  <a:cubicBezTo>
                    <a:pt x="95" y="454"/>
                    <a:pt x="214" y="518"/>
                    <a:pt x="330" y="518"/>
                  </a:cubicBezTo>
                  <a:cubicBezTo>
                    <a:pt x="354" y="518"/>
                    <a:pt x="378" y="516"/>
                    <a:pt x="400" y="510"/>
                  </a:cubicBezTo>
                  <a:cubicBezTo>
                    <a:pt x="501" y="476"/>
                    <a:pt x="601" y="310"/>
                    <a:pt x="567" y="176"/>
                  </a:cubicBezTo>
                  <a:cubicBezTo>
                    <a:pt x="512" y="66"/>
                    <a:pt x="388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608700" y="1476500"/>
              <a:ext cx="15875" cy="13775"/>
            </a:xfrm>
            <a:custGeom>
              <a:rect b="b" l="l" r="r" t="t"/>
              <a:pathLst>
                <a:path extrusionOk="0" h="551" w="635">
                  <a:moveTo>
                    <a:pt x="328" y="0"/>
                  </a:moveTo>
                  <a:cubicBezTo>
                    <a:pt x="234" y="0"/>
                    <a:pt x="145" y="45"/>
                    <a:pt x="101" y="134"/>
                  </a:cubicBezTo>
                  <a:cubicBezTo>
                    <a:pt x="1" y="267"/>
                    <a:pt x="34" y="434"/>
                    <a:pt x="167" y="501"/>
                  </a:cubicBezTo>
                  <a:cubicBezTo>
                    <a:pt x="214" y="536"/>
                    <a:pt x="264" y="550"/>
                    <a:pt x="315" y="550"/>
                  </a:cubicBezTo>
                  <a:cubicBezTo>
                    <a:pt x="409" y="550"/>
                    <a:pt x="502" y="499"/>
                    <a:pt x="568" y="434"/>
                  </a:cubicBezTo>
                  <a:cubicBezTo>
                    <a:pt x="634" y="301"/>
                    <a:pt x="601" y="134"/>
                    <a:pt x="468" y="34"/>
                  </a:cubicBezTo>
                  <a:cubicBezTo>
                    <a:pt x="423" y="12"/>
                    <a:pt x="375" y="0"/>
                    <a:pt x="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611200" y="1459600"/>
              <a:ext cx="15050" cy="13600"/>
            </a:xfrm>
            <a:custGeom>
              <a:rect b="b" l="l" r="r" t="t"/>
              <a:pathLst>
                <a:path extrusionOk="0" h="544" w="602">
                  <a:moveTo>
                    <a:pt x="314" y="1"/>
                  </a:moveTo>
                  <a:cubicBezTo>
                    <a:pt x="289" y="1"/>
                    <a:pt x="262" y="4"/>
                    <a:pt x="234" y="9"/>
                  </a:cubicBezTo>
                  <a:cubicBezTo>
                    <a:pt x="67" y="43"/>
                    <a:pt x="1" y="176"/>
                    <a:pt x="34" y="343"/>
                  </a:cubicBezTo>
                  <a:cubicBezTo>
                    <a:pt x="67" y="476"/>
                    <a:pt x="234" y="543"/>
                    <a:pt x="368" y="543"/>
                  </a:cubicBezTo>
                  <a:cubicBezTo>
                    <a:pt x="534" y="510"/>
                    <a:pt x="601" y="376"/>
                    <a:pt x="568" y="209"/>
                  </a:cubicBezTo>
                  <a:cubicBezTo>
                    <a:pt x="540" y="70"/>
                    <a:pt x="443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603700" y="1444700"/>
              <a:ext cx="15025" cy="13925"/>
            </a:xfrm>
            <a:custGeom>
              <a:rect b="b" l="l" r="r" t="t"/>
              <a:pathLst>
                <a:path extrusionOk="0" h="557" w="601">
                  <a:moveTo>
                    <a:pt x="273" y="0"/>
                  </a:moveTo>
                  <a:cubicBezTo>
                    <a:pt x="201" y="0"/>
                    <a:pt x="136" y="33"/>
                    <a:pt x="100" y="105"/>
                  </a:cubicBezTo>
                  <a:cubicBezTo>
                    <a:pt x="0" y="238"/>
                    <a:pt x="0" y="405"/>
                    <a:pt x="134" y="472"/>
                  </a:cubicBezTo>
                  <a:cubicBezTo>
                    <a:pt x="178" y="530"/>
                    <a:pt x="241" y="557"/>
                    <a:pt x="303" y="557"/>
                  </a:cubicBezTo>
                  <a:cubicBezTo>
                    <a:pt x="384" y="557"/>
                    <a:pt x="463" y="513"/>
                    <a:pt x="501" y="439"/>
                  </a:cubicBezTo>
                  <a:cubicBezTo>
                    <a:pt x="601" y="305"/>
                    <a:pt x="601" y="138"/>
                    <a:pt x="467" y="72"/>
                  </a:cubicBezTo>
                  <a:cubicBezTo>
                    <a:pt x="405" y="25"/>
                    <a:pt x="336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3186625" y="1279700"/>
              <a:ext cx="376950" cy="381125"/>
            </a:xfrm>
            <a:custGeom>
              <a:rect b="b" l="l" r="r" t="t"/>
              <a:pathLst>
                <a:path extrusionOk="0" h="15245" w="15078">
                  <a:moveTo>
                    <a:pt x="7172" y="0"/>
                  </a:moveTo>
                  <a:cubicBezTo>
                    <a:pt x="7038" y="0"/>
                    <a:pt x="6938" y="34"/>
                    <a:pt x="6872" y="167"/>
                  </a:cubicBezTo>
                  <a:lnTo>
                    <a:pt x="6538" y="667"/>
                  </a:lnTo>
                  <a:cubicBezTo>
                    <a:pt x="6505" y="734"/>
                    <a:pt x="6405" y="801"/>
                    <a:pt x="6338" y="801"/>
                  </a:cubicBezTo>
                  <a:cubicBezTo>
                    <a:pt x="6238" y="801"/>
                    <a:pt x="6171" y="801"/>
                    <a:pt x="6071" y="734"/>
                  </a:cubicBezTo>
                  <a:lnTo>
                    <a:pt x="5571" y="367"/>
                  </a:lnTo>
                  <a:cubicBezTo>
                    <a:pt x="5532" y="328"/>
                    <a:pt x="5470" y="312"/>
                    <a:pt x="5398" y="312"/>
                  </a:cubicBezTo>
                  <a:cubicBezTo>
                    <a:pt x="5348" y="312"/>
                    <a:pt x="5292" y="320"/>
                    <a:pt x="5237" y="334"/>
                  </a:cubicBezTo>
                  <a:lnTo>
                    <a:pt x="4570" y="567"/>
                  </a:lnTo>
                  <a:cubicBezTo>
                    <a:pt x="4437" y="634"/>
                    <a:pt x="4403" y="701"/>
                    <a:pt x="4370" y="834"/>
                  </a:cubicBezTo>
                  <a:lnTo>
                    <a:pt x="4236" y="1401"/>
                  </a:lnTo>
                  <a:cubicBezTo>
                    <a:pt x="4203" y="1501"/>
                    <a:pt x="4170" y="1568"/>
                    <a:pt x="4070" y="1635"/>
                  </a:cubicBezTo>
                  <a:cubicBezTo>
                    <a:pt x="4003" y="1668"/>
                    <a:pt x="3903" y="1668"/>
                    <a:pt x="3836" y="1668"/>
                  </a:cubicBezTo>
                  <a:lnTo>
                    <a:pt x="3236" y="1501"/>
                  </a:lnTo>
                  <a:cubicBezTo>
                    <a:pt x="3200" y="1492"/>
                    <a:pt x="3169" y="1488"/>
                    <a:pt x="3141" y="1488"/>
                  </a:cubicBezTo>
                  <a:cubicBezTo>
                    <a:pt x="3064" y="1488"/>
                    <a:pt x="3009" y="1519"/>
                    <a:pt x="2935" y="1568"/>
                  </a:cubicBezTo>
                  <a:lnTo>
                    <a:pt x="2402" y="2035"/>
                  </a:lnTo>
                  <a:cubicBezTo>
                    <a:pt x="2335" y="2135"/>
                    <a:pt x="2268" y="2202"/>
                    <a:pt x="2268" y="2335"/>
                  </a:cubicBezTo>
                  <a:lnTo>
                    <a:pt x="2368" y="2902"/>
                  </a:lnTo>
                  <a:cubicBezTo>
                    <a:pt x="2368" y="3002"/>
                    <a:pt x="2368" y="3069"/>
                    <a:pt x="2268" y="3169"/>
                  </a:cubicBezTo>
                  <a:cubicBezTo>
                    <a:pt x="2235" y="3236"/>
                    <a:pt x="2168" y="3303"/>
                    <a:pt x="2035" y="3303"/>
                  </a:cubicBezTo>
                  <a:lnTo>
                    <a:pt x="1434" y="3336"/>
                  </a:lnTo>
                  <a:cubicBezTo>
                    <a:pt x="1334" y="3336"/>
                    <a:pt x="1234" y="3403"/>
                    <a:pt x="1201" y="3503"/>
                  </a:cubicBezTo>
                  <a:lnTo>
                    <a:pt x="834" y="4136"/>
                  </a:lnTo>
                  <a:cubicBezTo>
                    <a:pt x="767" y="4203"/>
                    <a:pt x="767" y="4337"/>
                    <a:pt x="834" y="4470"/>
                  </a:cubicBezTo>
                  <a:lnTo>
                    <a:pt x="1067" y="5004"/>
                  </a:lnTo>
                  <a:cubicBezTo>
                    <a:pt x="1101" y="5070"/>
                    <a:pt x="1101" y="5171"/>
                    <a:pt x="1067" y="5237"/>
                  </a:cubicBezTo>
                  <a:cubicBezTo>
                    <a:pt x="1034" y="5337"/>
                    <a:pt x="1001" y="5404"/>
                    <a:pt x="901" y="5471"/>
                  </a:cubicBezTo>
                  <a:lnTo>
                    <a:pt x="367" y="5704"/>
                  </a:lnTo>
                  <a:cubicBezTo>
                    <a:pt x="267" y="5738"/>
                    <a:pt x="200" y="5838"/>
                    <a:pt x="167" y="5938"/>
                  </a:cubicBezTo>
                  <a:lnTo>
                    <a:pt x="33" y="6672"/>
                  </a:lnTo>
                  <a:cubicBezTo>
                    <a:pt x="33" y="6772"/>
                    <a:pt x="33" y="6872"/>
                    <a:pt x="100" y="6972"/>
                  </a:cubicBezTo>
                  <a:lnTo>
                    <a:pt x="667" y="7472"/>
                  </a:lnTo>
                  <a:lnTo>
                    <a:pt x="667" y="7639"/>
                  </a:lnTo>
                  <a:lnTo>
                    <a:pt x="667" y="7806"/>
                  </a:lnTo>
                  <a:lnTo>
                    <a:pt x="100" y="8306"/>
                  </a:lnTo>
                  <a:cubicBezTo>
                    <a:pt x="33" y="8373"/>
                    <a:pt x="0" y="8506"/>
                    <a:pt x="33" y="8573"/>
                  </a:cubicBezTo>
                  <a:lnTo>
                    <a:pt x="167" y="9307"/>
                  </a:lnTo>
                  <a:cubicBezTo>
                    <a:pt x="167" y="9407"/>
                    <a:pt x="234" y="9507"/>
                    <a:pt x="367" y="9540"/>
                  </a:cubicBezTo>
                  <a:lnTo>
                    <a:pt x="901" y="9807"/>
                  </a:lnTo>
                  <a:cubicBezTo>
                    <a:pt x="1001" y="9841"/>
                    <a:pt x="1067" y="9907"/>
                    <a:pt x="1067" y="10007"/>
                  </a:cubicBezTo>
                  <a:cubicBezTo>
                    <a:pt x="1101" y="10074"/>
                    <a:pt x="1101" y="10174"/>
                    <a:pt x="1067" y="10241"/>
                  </a:cubicBezTo>
                  <a:lnTo>
                    <a:pt x="834" y="10808"/>
                  </a:lnTo>
                  <a:cubicBezTo>
                    <a:pt x="767" y="10875"/>
                    <a:pt x="767" y="11008"/>
                    <a:pt x="834" y="11141"/>
                  </a:cubicBezTo>
                  <a:lnTo>
                    <a:pt x="1201" y="11742"/>
                  </a:lnTo>
                  <a:cubicBezTo>
                    <a:pt x="1234" y="11842"/>
                    <a:pt x="1368" y="11909"/>
                    <a:pt x="1434" y="11909"/>
                  </a:cubicBezTo>
                  <a:lnTo>
                    <a:pt x="2035" y="11975"/>
                  </a:lnTo>
                  <a:cubicBezTo>
                    <a:pt x="2102" y="11975"/>
                    <a:pt x="2202" y="12009"/>
                    <a:pt x="2268" y="12075"/>
                  </a:cubicBezTo>
                  <a:cubicBezTo>
                    <a:pt x="2335" y="12176"/>
                    <a:pt x="2368" y="12242"/>
                    <a:pt x="2368" y="12342"/>
                  </a:cubicBezTo>
                  <a:lnTo>
                    <a:pt x="2268" y="12909"/>
                  </a:lnTo>
                  <a:cubicBezTo>
                    <a:pt x="2268" y="13043"/>
                    <a:pt x="2335" y="13143"/>
                    <a:pt x="2402" y="13210"/>
                  </a:cubicBezTo>
                  <a:lnTo>
                    <a:pt x="2935" y="13677"/>
                  </a:lnTo>
                  <a:cubicBezTo>
                    <a:pt x="3036" y="13743"/>
                    <a:pt x="3169" y="13743"/>
                    <a:pt x="3236" y="13743"/>
                  </a:cubicBezTo>
                  <a:lnTo>
                    <a:pt x="3836" y="13577"/>
                  </a:lnTo>
                  <a:cubicBezTo>
                    <a:pt x="3856" y="13567"/>
                    <a:pt x="3878" y="13563"/>
                    <a:pt x="3902" y="13563"/>
                  </a:cubicBezTo>
                  <a:cubicBezTo>
                    <a:pt x="3959" y="13563"/>
                    <a:pt x="4022" y="13586"/>
                    <a:pt x="4070" y="13610"/>
                  </a:cubicBezTo>
                  <a:cubicBezTo>
                    <a:pt x="4170" y="13677"/>
                    <a:pt x="4203" y="13743"/>
                    <a:pt x="4236" y="13843"/>
                  </a:cubicBezTo>
                  <a:lnTo>
                    <a:pt x="4370" y="14410"/>
                  </a:lnTo>
                  <a:cubicBezTo>
                    <a:pt x="4403" y="14544"/>
                    <a:pt x="4503" y="14611"/>
                    <a:pt x="4570" y="14677"/>
                  </a:cubicBezTo>
                  <a:lnTo>
                    <a:pt x="5237" y="14911"/>
                  </a:lnTo>
                  <a:cubicBezTo>
                    <a:pt x="5292" y="14925"/>
                    <a:pt x="5336" y="14933"/>
                    <a:pt x="5378" y="14933"/>
                  </a:cubicBezTo>
                  <a:cubicBezTo>
                    <a:pt x="5437" y="14933"/>
                    <a:pt x="5493" y="14917"/>
                    <a:pt x="5571" y="14877"/>
                  </a:cubicBezTo>
                  <a:lnTo>
                    <a:pt x="6071" y="14511"/>
                  </a:lnTo>
                  <a:cubicBezTo>
                    <a:pt x="6144" y="14462"/>
                    <a:pt x="6200" y="14431"/>
                    <a:pt x="6263" y="14431"/>
                  </a:cubicBezTo>
                  <a:cubicBezTo>
                    <a:pt x="6287" y="14431"/>
                    <a:pt x="6311" y="14435"/>
                    <a:pt x="6338" y="14444"/>
                  </a:cubicBezTo>
                  <a:cubicBezTo>
                    <a:pt x="6405" y="14444"/>
                    <a:pt x="6505" y="14544"/>
                    <a:pt x="6538" y="14577"/>
                  </a:cubicBezTo>
                  <a:lnTo>
                    <a:pt x="6872" y="15078"/>
                  </a:lnTo>
                  <a:cubicBezTo>
                    <a:pt x="6905" y="15178"/>
                    <a:pt x="7038" y="15244"/>
                    <a:pt x="7172" y="15244"/>
                  </a:cubicBezTo>
                  <a:lnTo>
                    <a:pt x="7906" y="15244"/>
                  </a:lnTo>
                  <a:cubicBezTo>
                    <a:pt x="8039" y="15244"/>
                    <a:pt x="8106" y="15211"/>
                    <a:pt x="8206" y="15078"/>
                  </a:cubicBezTo>
                  <a:lnTo>
                    <a:pt x="8539" y="14577"/>
                  </a:lnTo>
                  <a:cubicBezTo>
                    <a:pt x="8573" y="14511"/>
                    <a:pt x="8673" y="14444"/>
                    <a:pt x="8740" y="14444"/>
                  </a:cubicBezTo>
                  <a:cubicBezTo>
                    <a:pt x="8840" y="14444"/>
                    <a:pt x="8906" y="14444"/>
                    <a:pt x="9006" y="14511"/>
                  </a:cubicBezTo>
                  <a:lnTo>
                    <a:pt x="9507" y="14877"/>
                  </a:lnTo>
                  <a:cubicBezTo>
                    <a:pt x="9546" y="14917"/>
                    <a:pt x="9608" y="14933"/>
                    <a:pt x="9679" y="14933"/>
                  </a:cubicBezTo>
                  <a:cubicBezTo>
                    <a:pt x="9730" y="14933"/>
                    <a:pt x="9785" y="14925"/>
                    <a:pt x="9840" y="14911"/>
                  </a:cubicBezTo>
                  <a:lnTo>
                    <a:pt x="10508" y="14677"/>
                  </a:lnTo>
                  <a:cubicBezTo>
                    <a:pt x="10608" y="14611"/>
                    <a:pt x="10674" y="14544"/>
                    <a:pt x="10708" y="14410"/>
                  </a:cubicBezTo>
                  <a:lnTo>
                    <a:pt x="10841" y="13843"/>
                  </a:lnTo>
                  <a:cubicBezTo>
                    <a:pt x="10874" y="13743"/>
                    <a:pt x="10908" y="13677"/>
                    <a:pt x="11008" y="13610"/>
                  </a:cubicBezTo>
                  <a:cubicBezTo>
                    <a:pt x="11075" y="13577"/>
                    <a:pt x="11175" y="13577"/>
                    <a:pt x="11241" y="13577"/>
                  </a:cubicBezTo>
                  <a:lnTo>
                    <a:pt x="11842" y="13743"/>
                  </a:lnTo>
                  <a:cubicBezTo>
                    <a:pt x="11869" y="13752"/>
                    <a:pt x="11895" y="13756"/>
                    <a:pt x="11922" y="13756"/>
                  </a:cubicBezTo>
                  <a:cubicBezTo>
                    <a:pt x="11993" y="13756"/>
                    <a:pt x="12060" y="13725"/>
                    <a:pt x="12109" y="13677"/>
                  </a:cubicBezTo>
                  <a:lnTo>
                    <a:pt x="12676" y="13210"/>
                  </a:lnTo>
                  <a:cubicBezTo>
                    <a:pt x="12742" y="13143"/>
                    <a:pt x="12776" y="13043"/>
                    <a:pt x="12776" y="12909"/>
                  </a:cubicBezTo>
                  <a:lnTo>
                    <a:pt x="12709" y="12342"/>
                  </a:lnTo>
                  <a:cubicBezTo>
                    <a:pt x="12709" y="12242"/>
                    <a:pt x="12709" y="12176"/>
                    <a:pt x="12776" y="12075"/>
                  </a:cubicBezTo>
                  <a:cubicBezTo>
                    <a:pt x="12843" y="12009"/>
                    <a:pt x="12909" y="11975"/>
                    <a:pt x="13043" y="11975"/>
                  </a:cubicBezTo>
                  <a:lnTo>
                    <a:pt x="13610" y="11909"/>
                  </a:lnTo>
                  <a:cubicBezTo>
                    <a:pt x="13743" y="11909"/>
                    <a:pt x="13843" y="11842"/>
                    <a:pt x="13877" y="11742"/>
                  </a:cubicBezTo>
                  <a:lnTo>
                    <a:pt x="14244" y="11141"/>
                  </a:lnTo>
                  <a:cubicBezTo>
                    <a:pt x="14277" y="11041"/>
                    <a:pt x="14277" y="10908"/>
                    <a:pt x="14244" y="10808"/>
                  </a:cubicBezTo>
                  <a:lnTo>
                    <a:pt x="14010" y="10241"/>
                  </a:lnTo>
                  <a:cubicBezTo>
                    <a:pt x="13943" y="10174"/>
                    <a:pt x="13943" y="10074"/>
                    <a:pt x="14010" y="10007"/>
                  </a:cubicBezTo>
                  <a:cubicBezTo>
                    <a:pt x="14043" y="9907"/>
                    <a:pt x="14077" y="9841"/>
                    <a:pt x="14177" y="9807"/>
                  </a:cubicBezTo>
                  <a:lnTo>
                    <a:pt x="14711" y="9540"/>
                  </a:lnTo>
                  <a:cubicBezTo>
                    <a:pt x="14777" y="9507"/>
                    <a:pt x="14877" y="9407"/>
                    <a:pt x="14911" y="9307"/>
                  </a:cubicBezTo>
                  <a:lnTo>
                    <a:pt x="15044" y="8573"/>
                  </a:lnTo>
                  <a:cubicBezTo>
                    <a:pt x="15044" y="8473"/>
                    <a:pt x="15044" y="8373"/>
                    <a:pt x="14977" y="8306"/>
                  </a:cubicBezTo>
                  <a:lnTo>
                    <a:pt x="14410" y="7806"/>
                  </a:lnTo>
                  <a:lnTo>
                    <a:pt x="14410" y="7639"/>
                  </a:lnTo>
                  <a:lnTo>
                    <a:pt x="14410" y="7472"/>
                  </a:lnTo>
                  <a:lnTo>
                    <a:pt x="14977" y="6972"/>
                  </a:lnTo>
                  <a:cubicBezTo>
                    <a:pt x="15044" y="6872"/>
                    <a:pt x="15077" y="6738"/>
                    <a:pt x="15044" y="6672"/>
                  </a:cubicBezTo>
                  <a:lnTo>
                    <a:pt x="14911" y="5938"/>
                  </a:lnTo>
                  <a:cubicBezTo>
                    <a:pt x="14911" y="5838"/>
                    <a:pt x="14844" y="5738"/>
                    <a:pt x="14711" y="5704"/>
                  </a:cubicBezTo>
                  <a:lnTo>
                    <a:pt x="14177" y="5471"/>
                  </a:lnTo>
                  <a:cubicBezTo>
                    <a:pt x="14077" y="5404"/>
                    <a:pt x="14010" y="5337"/>
                    <a:pt x="14010" y="5237"/>
                  </a:cubicBezTo>
                  <a:cubicBezTo>
                    <a:pt x="13943" y="5171"/>
                    <a:pt x="13943" y="5070"/>
                    <a:pt x="14010" y="5004"/>
                  </a:cubicBezTo>
                  <a:lnTo>
                    <a:pt x="14244" y="4470"/>
                  </a:lnTo>
                  <a:cubicBezTo>
                    <a:pt x="14277" y="4370"/>
                    <a:pt x="14277" y="4237"/>
                    <a:pt x="14244" y="4136"/>
                  </a:cubicBezTo>
                  <a:lnTo>
                    <a:pt x="13877" y="3503"/>
                  </a:lnTo>
                  <a:cubicBezTo>
                    <a:pt x="13843" y="3403"/>
                    <a:pt x="13710" y="3336"/>
                    <a:pt x="13610" y="3336"/>
                  </a:cubicBezTo>
                  <a:lnTo>
                    <a:pt x="13043" y="3303"/>
                  </a:lnTo>
                  <a:cubicBezTo>
                    <a:pt x="12943" y="3303"/>
                    <a:pt x="12876" y="3236"/>
                    <a:pt x="12776" y="3169"/>
                  </a:cubicBezTo>
                  <a:cubicBezTo>
                    <a:pt x="12742" y="3069"/>
                    <a:pt x="12709" y="3002"/>
                    <a:pt x="12709" y="2902"/>
                  </a:cubicBezTo>
                  <a:lnTo>
                    <a:pt x="12776" y="2335"/>
                  </a:lnTo>
                  <a:cubicBezTo>
                    <a:pt x="12776" y="2202"/>
                    <a:pt x="12742" y="2135"/>
                    <a:pt x="12676" y="2035"/>
                  </a:cubicBezTo>
                  <a:lnTo>
                    <a:pt x="12109" y="1568"/>
                  </a:lnTo>
                  <a:cubicBezTo>
                    <a:pt x="12042" y="1501"/>
                    <a:pt x="11909" y="1501"/>
                    <a:pt x="11842" y="1501"/>
                  </a:cubicBezTo>
                  <a:lnTo>
                    <a:pt x="11241" y="1668"/>
                  </a:lnTo>
                  <a:cubicBezTo>
                    <a:pt x="11222" y="1678"/>
                    <a:pt x="11199" y="1682"/>
                    <a:pt x="11176" y="1682"/>
                  </a:cubicBezTo>
                  <a:cubicBezTo>
                    <a:pt x="11119" y="1682"/>
                    <a:pt x="11055" y="1658"/>
                    <a:pt x="11008" y="1635"/>
                  </a:cubicBezTo>
                  <a:cubicBezTo>
                    <a:pt x="10908" y="1568"/>
                    <a:pt x="10874" y="1501"/>
                    <a:pt x="10841" y="1401"/>
                  </a:cubicBezTo>
                  <a:lnTo>
                    <a:pt x="10708" y="834"/>
                  </a:lnTo>
                  <a:cubicBezTo>
                    <a:pt x="10674" y="701"/>
                    <a:pt x="10574" y="634"/>
                    <a:pt x="10508" y="567"/>
                  </a:cubicBezTo>
                  <a:lnTo>
                    <a:pt x="9840" y="334"/>
                  </a:lnTo>
                  <a:cubicBezTo>
                    <a:pt x="9785" y="320"/>
                    <a:pt x="9736" y="312"/>
                    <a:pt x="9689" y="312"/>
                  </a:cubicBezTo>
                  <a:cubicBezTo>
                    <a:pt x="9624" y="312"/>
                    <a:pt x="9565" y="328"/>
                    <a:pt x="9507" y="367"/>
                  </a:cubicBezTo>
                  <a:lnTo>
                    <a:pt x="9006" y="734"/>
                  </a:lnTo>
                  <a:cubicBezTo>
                    <a:pt x="8933" y="783"/>
                    <a:pt x="8878" y="814"/>
                    <a:pt x="8814" y="814"/>
                  </a:cubicBezTo>
                  <a:cubicBezTo>
                    <a:pt x="8791" y="814"/>
                    <a:pt x="8766" y="810"/>
                    <a:pt x="8740" y="801"/>
                  </a:cubicBezTo>
                  <a:cubicBezTo>
                    <a:pt x="8673" y="801"/>
                    <a:pt x="8573" y="701"/>
                    <a:pt x="8539" y="667"/>
                  </a:cubicBezTo>
                  <a:lnTo>
                    <a:pt x="8206" y="167"/>
                  </a:lnTo>
                  <a:cubicBezTo>
                    <a:pt x="8173" y="67"/>
                    <a:pt x="8039" y="0"/>
                    <a:pt x="7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3260825" y="1365075"/>
              <a:ext cx="226850" cy="210350"/>
            </a:xfrm>
            <a:custGeom>
              <a:rect b="b" l="l" r="r" t="t"/>
              <a:pathLst>
                <a:path extrusionOk="0" h="8414" w="9074">
                  <a:moveTo>
                    <a:pt x="4542" y="0"/>
                  </a:moveTo>
                  <a:cubicBezTo>
                    <a:pt x="4320" y="0"/>
                    <a:pt x="4096" y="18"/>
                    <a:pt x="3870" y="54"/>
                  </a:cubicBezTo>
                  <a:cubicBezTo>
                    <a:pt x="1569" y="421"/>
                    <a:pt x="1" y="2589"/>
                    <a:pt x="368" y="4891"/>
                  </a:cubicBezTo>
                  <a:cubicBezTo>
                    <a:pt x="699" y="6937"/>
                    <a:pt x="2496" y="8414"/>
                    <a:pt x="4534" y="8414"/>
                  </a:cubicBezTo>
                  <a:cubicBezTo>
                    <a:pt x="4755" y="8414"/>
                    <a:pt x="4979" y="8396"/>
                    <a:pt x="5205" y="8360"/>
                  </a:cubicBezTo>
                  <a:cubicBezTo>
                    <a:pt x="7506" y="7993"/>
                    <a:pt x="9074" y="5825"/>
                    <a:pt x="8674" y="3523"/>
                  </a:cubicBezTo>
                  <a:cubicBezTo>
                    <a:pt x="8343" y="1451"/>
                    <a:pt x="6552" y="0"/>
                    <a:pt x="4542" y="0"/>
                  </a:cubicBezTo>
                  <a:close/>
                </a:path>
              </a:pathLst>
            </a:custGeom>
            <a:solidFill>
              <a:srgbClr val="AEAC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3260825" y="1365075"/>
              <a:ext cx="226850" cy="210350"/>
            </a:xfrm>
            <a:custGeom>
              <a:rect b="b" l="l" r="r" t="t"/>
              <a:pathLst>
                <a:path extrusionOk="0" h="8414" w="9074">
                  <a:moveTo>
                    <a:pt x="4542" y="0"/>
                  </a:moveTo>
                  <a:cubicBezTo>
                    <a:pt x="4320" y="0"/>
                    <a:pt x="4096" y="18"/>
                    <a:pt x="3870" y="54"/>
                  </a:cubicBezTo>
                  <a:cubicBezTo>
                    <a:pt x="1569" y="421"/>
                    <a:pt x="1" y="2589"/>
                    <a:pt x="368" y="4891"/>
                  </a:cubicBezTo>
                  <a:cubicBezTo>
                    <a:pt x="699" y="6937"/>
                    <a:pt x="2496" y="8414"/>
                    <a:pt x="4534" y="8414"/>
                  </a:cubicBezTo>
                  <a:cubicBezTo>
                    <a:pt x="4755" y="8414"/>
                    <a:pt x="4979" y="8396"/>
                    <a:pt x="5205" y="8360"/>
                  </a:cubicBezTo>
                  <a:cubicBezTo>
                    <a:pt x="7506" y="7993"/>
                    <a:pt x="9074" y="5825"/>
                    <a:pt x="8674" y="3523"/>
                  </a:cubicBezTo>
                  <a:cubicBezTo>
                    <a:pt x="8343" y="1451"/>
                    <a:pt x="6552" y="0"/>
                    <a:pt x="4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3265000" y="1374250"/>
              <a:ext cx="217675" cy="192000"/>
            </a:xfrm>
            <a:custGeom>
              <a:rect b="b" l="l" r="r" t="t"/>
              <a:pathLst>
                <a:path extrusionOk="0" h="7680" w="8707">
                  <a:moveTo>
                    <a:pt x="4359" y="1"/>
                  </a:moveTo>
                  <a:cubicBezTo>
                    <a:pt x="2853" y="1"/>
                    <a:pt x="1407" y="892"/>
                    <a:pt x="801" y="2356"/>
                  </a:cubicBezTo>
                  <a:cubicBezTo>
                    <a:pt x="1" y="4324"/>
                    <a:pt x="901" y="6559"/>
                    <a:pt x="2869" y="7393"/>
                  </a:cubicBezTo>
                  <a:cubicBezTo>
                    <a:pt x="3348" y="7588"/>
                    <a:pt x="3843" y="7680"/>
                    <a:pt x="4329" y="7680"/>
                  </a:cubicBezTo>
                  <a:cubicBezTo>
                    <a:pt x="5840" y="7680"/>
                    <a:pt x="7267" y="6789"/>
                    <a:pt x="7873" y="5325"/>
                  </a:cubicBezTo>
                  <a:cubicBezTo>
                    <a:pt x="8707" y="3357"/>
                    <a:pt x="7773" y="1122"/>
                    <a:pt x="5805" y="288"/>
                  </a:cubicBezTo>
                  <a:cubicBezTo>
                    <a:pt x="5334" y="93"/>
                    <a:pt x="4844" y="1"/>
                    <a:pt x="4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3316700" y="1413125"/>
              <a:ext cx="115125" cy="114275"/>
            </a:xfrm>
            <a:custGeom>
              <a:rect b="b" l="l" r="r" t="t"/>
              <a:pathLst>
                <a:path extrusionOk="0" h="4571" w="4605">
                  <a:moveTo>
                    <a:pt x="2302" y="0"/>
                  </a:moveTo>
                  <a:cubicBezTo>
                    <a:pt x="1001" y="0"/>
                    <a:pt x="1" y="1001"/>
                    <a:pt x="1" y="2302"/>
                  </a:cubicBezTo>
                  <a:cubicBezTo>
                    <a:pt x="1" y="3536"/>
                    <a:pt x="1001" y="4570"/>
                    <a:pt x="2302" y="4570"/>
                  </a:cubicBezTo>
                  <a:cubicBezTo>
                    <a:pt x="3603" y="4570"/>
                    <a:pt x="4604" y="3570"/>
                    <a:pt x="4604" y="2302"/>
                  </a:cubicBezTo>
                  <a:cubicBezTo>
                    <a:pt x="4604" y="1034"/>
                    <a:pt x="3603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3331725" y="1428975"/>
              <a:ext cx="83400" cy="83400"/>
            </a:xfrm>
            <a:custGeom>
              <a:rect b="b" l="l" r="r" t="t"/>
              <a:pathLst>
                <a:path extrusionOk="0" h="3336" w="3336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36"/>
                    <a:pt x="1668" y="3336"/>
                  </a:cubicBezTo>
                  <a:cubicBezTo>
                    <a:pt x="2602" y="3336"/>
                    <a:pt x="3336" y="2569"/>
                    <a:pt x="3336" y="1668"/>
                  </a:cubicBezTo>
                  <a:cubicBezTo>
                    <a:pt x="3336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3366750" y="1438975"/>
              <a:ext cx="14200" cy="15025"/>
            </a:xfrm>
            <a:custGeom>
              <a:rect b="b" l="l" r="r" t="t"/>
              <a:pathLst>
                <a:path extrusionOk="0" h="601" w="568">
                  <a:moveTo>
                    <a:pt x="300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67"/>
                    <a:pt x="134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3350900" y="1444700"/>
              <a:ext cx="15025" cy="13600"/>
            </a:xfrm>
            <a:custGeom>
              <a:rect b="b" l="l" r="r" t="t"/>
              <a:pathLst>
                <a:path extrusionOk="0" h="544" w="601">
                  <a:moveTo>
                    <a:pt x="328" y="0"/>
                  </a:moveTo>
                  <a:cubicBezTo>
                    <a:pt x="265" y="0"/>
                    <a:pt x="196" y="25"/>
                    <a:pt x="134" y="72"/>
                  </a:cubicBezTo>
                  <a:cubicBezTo>
                    <a:pt x="0" y="138"/>
                    <a:pt x="0" y="305"/>
                    <a:pt x="100" y="439"/>
                  </a:cubicBezTo>
                  <a:cubicBezTo>
                    <a:pt x="136" y="510"/>
                    <a:pt x="201" y="543"/>
                    <a:pt x="273" y="543"/>
                  </a:cubicBezTo>
                  <a:cubicBezTo>
                    <a:pt x="336" y="543"/>
                    <a:pt x="405" y="518"/>
                    <a:pt x="467" y="472"/>
                  </a:cubicBezTo>
                  <a:cubicBezTo>
                    <a:pt x="601" y="405"/>
                    <a:pt x="601" y="238"/>
                    <a:pt x="501" y="105"/>
                  </a:cubicBezTo>
                  <a:cubicBezTo>
                    <a:pt x="465" y="33"/>
                    <a:pt x="401" y="0"/>
                    <a:pt x="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3341725" y="1459700"/>
              <a:ext cx="15875" cy="13925"/>
            </a:xfrm>
            <a:custGeom>
              <a:rect b="b" l="l" r="r" t="t"/>
              <a:pathLst>
                <a:path extrusionOk="0" h="557" w="635">
                  <a:moveTo>
                    <a:pt x="316" y="0"/>
                  </a:moveTo>
                  <a:cubicBezTo>
                    <a:pt x="180" y="0"/>
                    <a:pt x="93" y="116"/>
                    <a:pt x="34" y="205"/>
                  </a:cubicBezTo>
                  <a:cubicBezTo>
                    <a:pt x="0" y="372"/>
                    <a:pt x="134" y="506"/>
                    <a:pt x="267" y="539"/>
                  </a:cubicBezTo>
                  <a:cubicBezTo>
                    <a:pt x="298" y="551"/>
                    <a:pt x="326" y="557"/>
                    <a:pt x="353" y="557"/>
                  </a:cubicBezTo>
                  <a:cubicBezTo>
                    <a:pt x="470" y="557"/>
                    <a:pt x="546" y="448"/>
                    <a:pt x="601" y="339"/>
                  </a:cubicBezTo>
                  <a:cubicBezTo>
                    <a:pt x="634" y="172"/>
                    <a:pt x="501" y="5"/>
                    <a:pt x="367" y="5"/>
                  </a:cubicBezTo>
                  <a:cubicBezTo>
                    <a:pt x="350" y="2"/>
                    <a:pt x="33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3345050" y="1476175"/>
              <a:ext cx="15875" cy="12850"/>
            </a:xfrm>
            <a:custGeom>
              <a:rect b="b" l="l" r="r" t="t"/>
              <a:pathLst>
                <a:path extrusionOk="0" h="514" w="635">
                  <a:moveTo>
                    <a:pt x="272" y="1"/>
                  </a:moveTo>
                  <a:cubicBezTo>
                    <a:pt x="236" y="1"/>
                    <a:pt x="201" y="5"/>
                    <a:pt x="168" y="13"/>
                  </a:cubicBezTo>
                  <a:cubicBezTo>
                    <a:pt x="34" y="114"/>
                    <a:pt x="1" y="280"/>
                    <a:pt x="68" y="380"/>
                  </a:cubicBezTo>
                  <a:cubicBezTo>
                    <a:pt x="134" y="469"/>
                    <a:pt x="231" y="514"/>
                    <a:pt x="327" y="514"/>
                  </a:cubicBezTo>
                  <a:cubicBezTo>
                    <a:pt x="375" y="514"/>
                    <a:pt x="423" y="503"/>
                    <a:pt x="468" y="480"/>
                  </a:cubicBezTo>
                  <a:cubicBezTo>
                    <a:pt x="568" y="380"/>
                    <a:pt x="635" y="214"/>
                    <a:pt x="535" y="114"/>
                  </a:cubicBezTo>
                  <a:cubicBezTo>
                    <a:pt x="485" y="38"/>
                    <a:pt x="37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3358400" y="1486800"/>
              <a:ext cx="15050" cy="13250"/>
            </a:xfrm>
            <a:custGeom>
              <a:rect b="b" l="l" r="r" t="t"/>
              <a:pathLst>
                <a:path extrusionOk="0" h="530" w="602">
                  <a:moveTo>
                    <a:pt x="294" y="1"/>
                  </a:moveTo>
                  <a:cubicBezTo>
                    <a:pt x="199" y="1"/>
                    <a:pt x="86" y="85"/>
                    <a:pt x="34" y="189"/>
                  </a:cubicBezTo>
                  <a:cubicBezTo>
                    <a:pt x="1" y="289"/>
                    <a:pt x="101" y="456"/>
                    <a:pt x="201" y="522"/>
                  </a:cubicBezTo>
                  <a:cubicBezTo>
                    <a:pt x="219" y="527"/>
                    <a:pt x="237" y="529"/>
                    <a:pt x="256" y="529"/>
                  </a:cubicBezTo>
                  <a:cubicBezTo>
                    <a:pt x="376" y="529"/>
                    <a:pt x="505" y="442"/>
                    <a:pt x="534" y="356"/>
                  </a:cubicBezTo>
                  <a:cubicBezTo>
                    <a:pt x="601" y="222"/>
                    <a:pt x="501" y="55"/>
                    <a:pt x="368" y="22"/>
                  </a:cubicBezTo>
                  <a:cubicBezTo>
                    <a:pt x="346" y="7"/>
                    <a:pt x="320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3375075" y="1487950"/>
              <a:ext cx="15050" cy="12975"/>
            </a:xfrm>
            <a:custGeom>
              <a:rect b="b" l="l" r="r" t="t"/>
              <a:pathLst>
                <a:path extrusionOk="0" h="519" w="602">
                  <a:moveTo>
                    <a:pt x="272" y="1"/>
                  </a:moveTo>
                  <a:cubicBezTo>
                    <a:pt x="248" y="1"/>
                    <a:pt x="224" y="4"/>
                    <a:pt x="201" y="9"/>
                  </a:cubicBezTo>
                  <a:cubicBezTo>
                    <a:pt x="34" y="43"/>
                    <a:pt x="1" y="176"/>
                    <a:pt x="34" y="343"/>
                  </a:cubicBezTo>
                  <a:cubicBezTo>
                    <a:pt x="89" y="454"/>
                    <a:pt x="213" y="518"/>
                    <a:pt x="311" y="518"/>
                  </a:cubicBezTo>
                  <a:cubicBezTo>
                    <a:pt x="331" y="518"/>
                    <a:pt x="351" y="516"/>
                    <a:pt x="368" y="510"/>
                  </a:cubicBezTo>
                  <a:cubicBezTo>
                    <a:pt x="501" y="476"/>
                    <a:pt x="601" y="310"/>
                    <a:pt x="534" y="176"/>
                  </a:cubicBezTo>
                  <a:cubicBezTo>
                    <a:pt x="507" y="66"/>
                    <a:pt x="38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3387600" y="1476500"/>
              <a:ext cx="15850" cy="13775"/>
            </a:xfrm>
            <a:custGeom>
              <a:rect b="b" l="l" r="r" t="t"/>
              <a:pathLst>
                <a:path extrusionOk="0" h="551" w="634">
                  <a:moveTo>
                    <a:pt x="328" y="0"/>
                  </a:moveTo>
                  <a:cubicBezTo>
                    <a:pt x="234" y="0"/>
                    <a:pt x="145" y="45"/>
                    <a:pt x="100" y="134"/>
                  </a:cubicBezTo>
                  <a:cubicBezTo>
                    <a:pt x="0" y="267"/>
                    <a:pt x="33" y="434"/>
                    <a:pt x="167" y="501"/>
                  </a:cubicBezTo>
                  <a:cubicBezTo>
                    <a:pt x="213" y="536"/>
                    <a:pt x="264" y="550"/>
                    <a:pt x="313" y="550"/>
                  </a:cubicBezTo>
                  <a:cubicBezTo>
                    <a:pt x="404" y="550"/>
                    <a:pt x="490" y="499"/>
                    <a:pt x="534" y="434"/>
                  </a:cubicBezTo>
                  <a:cubicBezTo>
                    <a:pt x="634" y="301"/>
                    <a:pt x="601" y="134"/>
                    <a:pt x="467" y="34"/>
                  </a:cubicBezTo>
                  <a:cubicBezTo>
                    <a:pt x="423" y="12"/>
                    <a:pt x="374" y="0"/>
                    <a:pt x="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3390100" y="1459600"/>
              <a:ext cx="15025" cy="13600"/>
            </a:xfrm>
            <a:custGeom>
              <a:rect b="b" l="l" r="r" t="t"/>
              <a:pathLst>
                <a:path extrusionOk="0" h="544" w="601">
                  <a:moveTo>
                    <a:pt x="314" y="1"/>
                  </a:moveTo>
                  <a:cubicBezTo>
                    <a:pt x="288" y="1"/>
                    <a:pt x="261" y="4"/>
                    <a:pt x="234" y="9"/>
                  </a:cubicBezTo>
                  <a:cubicBezTo>
                    <a:pt x="67" y="43"/>
                    <a:pt x="0" y="176"/>
                    <a:pt x="34" y="343"/>
                  </a:cubicBezTo>
                  <a:cubicBezTo>
                    <a:pt x="67" y="476"/>
                    <a:pt x="234" y="543"/>
                    <a:pt x="367" y="543"/>
                  </a:cubicBezTo>
                  <a:cubicBezTo>
                    <a:pt x="534" y="510"/>
                    <a:pt x="601" y="376"/>
                    <a:pt x="567" y="209"/>
                  </a:cubicBezTo>
                  <a:cubicBezTo>
                    <a:pt x="539" y="70"/>
                    <a:pt x="442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3382575" y="1444700"/>
              <a:ext cx="14225" cy="13925"/>
            </a:xfrm>
            <a:custGeom>
              <a:rect b="b" l="l" r="r" t="t"/>
              <a:pathLst>
                <a:path extrusionOk="0" h="557" w="569">
                  <a:moveTo>
                    <a:pt x="271" y="0"/>
                  </a:moveTo>
                  <a:cubicBezTo>
                    <a:pt x="194" y="0"/>
                    <a:pt x="121" y="33"/>
                    <a:pt x="68" y="105"/>
                  </a:cubicBezTo>
                  <a:cubicBezTo>
                    <a:pt x="1" y="238"/>
                    <a:pt x="1" y="405"/>
                    <a:pt x="134" y="472"/>
                  </a:cubicBezTo>
                  <a:cubicBezTo>
                    <a:pt x="178" y="530"/>
                    <a:pt x="235" y="557"/>
                    <a:pt x="293" y="557"/>
                  </a:cubicBezTo>
                  <a:cubicBezTo>
                    <a:pt x="368" y="557"/>
                    <a:pt x="445" y="513"/>
                    <a:pt x="501" y="439"/>
                  </a:cubicBezTo>
                  <a:cubicBezTo>
                    <a:pt x="568" y="305"/>
                    <a:pt x="568" y="138"/>
                    <a:pt x="468" y="72"/>
                  </a:cubicBezTo>
                  <a:cubicBezTo>
                    <a:pt x="406" y="25"/>
                    <a:pt x="337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2958950" y="1097900"/>
              <a:ext cx="384475" cy="76750"/>
            </a:xfrm>
            <a:custGeom>
              <a:rect b="b" l="l" r="r" t="t"/>
              <a:pathLst>
                <a:path extrusionOk="0" h="3070" w="15379">
                  <a:moveTo>
                    <a:pt x="1" y="0"/>
                  </a:moveTo>
                  <a:cubicBezTo>
                    <a:pt x="1" y="567"/>
                    <a:pt x="468" y="1001"/>
                    <a:pt x="1001" y="1001"/>
                  </a:cubicBezTo>
                  <a:lnTo>
                    <a:pt x="11075" y="1001"/>
                  </a:lnTo>
                  <a:cubicBezTo>
                    <a:pt x="11742" y="1001"/>
                    <a:pt x="12343" y="1401"/>
                    <a:pt x="12610" y="1968"/>
                  </a:cubicBezTo>
                  <a:cubicBezTo>
                    <a:pt x="12776" y="2402"/>
                    <a:pt x="12743" y="2736"/>
                    <a:pt x="12643" y="3069"/>
                  </a:cubicBezTo>
                  <a:lnTo>
                    <a:pt x="13777" y="3069"/>
                  </a:lnTo>
                  <a:cubicBezTo>
                    <a:pt x="14678" y="3069"/>
                    <a:pt x="15378" y="2269"/>
                    <a:pt x="15311" y="1335"/>
                  </a:cubicBezTo>
                  <a:cubicBezTo>
                    <a:pt x="15245" y="634"/>
                    <a:pt x="14511" y="0"/>
                    <a:pt x="13677" y="0"/>
                  </a:cubicBezTo>
                  <a:close/>
                </a:path>
              </a:pathLst>
            </a:custGeom>
            <a:solidFill>
              <a:srgbClr val="FFFFFF">
                <a:alpha val="25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2935600" y="999500"/>
              <a:ext cx="759725" cy="51725"/>
            </a:xfrm>
            <a:custGeom>
              <a:rect b="b" l="l" r="r" t="t"/>
              <a:pathLst>
                <a:path extrusionOk="0" h="2069" w="30389">
                  <a:moveTo>
                    <a:pt x="5371" y="0"/>
                  </a:moveTo>
                  <a:cubicBezTo>
                    <a:pt x="5071" y="0"/>
                    <a:pt x="4771" y="33"/>
                    <a:pt x="4504" y="167"/>
                  </a:cubicBezTo>
                  <a:lnTo>
                    <a:pt x="1" y="2068"/>
                  </a:lnTo>
                  <a:lnTo>
                    <a:pt x="30389" y="2068"/>
                  </a:lnTo>
                  <a:lnTo>
                    <a:pt x="23551" y="67"/>
                  </a:lnTo>
                  <a:cubicBezTo>
                    <a:pt x="23351" y="33"/>
                    <a:pt x="23117" y="0"/>
                    <a:pt x="22884" y="0"/>
                  </a:cubicBezTo>
                  <a:close/>
                </a:path>
              </a:pathLst>
            </a:custGeom>
            <a:solidFill>
              <a:srgbClr val="FFFFFF">
                <a:alpha val="25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2964800" y="1476500"/>
              <a:ext cx="171800" cy="20875"/>
            </a:xfrm>
            <a:custGeom>
              <a:rect b="b" l="l" r="r" t="t"/>
              <a:pathLst>
                <a:path extrusionOk="0" h="835" w="6872">
                  <a:moveTo>
                    <a:pt x="0" y="0"/>
                  </a:moveTo>
                  <a:lnTo>
                    <a:pt x="0" y="501"/>
                  </a:lnTo>
                  <a:cubicBezTo>
                    <a:pt x="0" y="668"/>
                    <a:pt x="167" y="834"/>
                    <a:pt x="334" y="834"/>
                  </a:cubicBezTo>
                  <a:lnTo>
                    <a:pt x="6538" y="834"/>
                  </a:lnTo>
                  <a:cubicBezTo>
                    <a:pt x="6738" y="834"/>
                    <a:pt x="6872" y="668"/>
                    <a:pt x="6838" y="501"/>
                  </a:cubicBezTo>
                  <a:lnTo>
                    <a:pt x="6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2965625" y="1476500"/>
              <a:ext cx="169300" cy="12525"/>
            </a:xfrm>
            <a:custGeom>
              <a:rect b="b" l="l" r="r" t="t"/>
              <a:pathLst>
                <a:path extrusionOk="0" h="501" w="6772">
                  <a:moveTo>
                    <a:pt x="0" y="0"/>
                  </a:moveTo>
                  <a:lnTo>
                    <a:pt x="0" y="501"/>
                  </a:lnTo>
                  <a:lnTo>
                    <a:pt x="1068" y="501"/>
                  </a:lnTo>
                  <a:cubicBezTo>
                    <a:pt x="1135" y="501"/>
                    <a:pt x="1168" y="467"/>
                    <a:pt x="1168" y="434"/>
                  </a:cubicBezTo>
                  <a:cubicBezTo>
                    <a:pt x="1168" y="301"/>
                    <a:pt x="1235" y="201"/>
                    <a:pt x="1368" y="201"/>
                  </a:cubicBezTo>
                  <a:lnTo>
                    <a:pt x="5404" y="201"/>
                  </a:lnTo>
                  <a:cubicBezTo>
                    <a:pt x="5538" y="201"/>
                    <a:pt x="5638" y="301"/>
                    <a:pt x="5638" y="434"/>
                  </a:cubicBezTo>
                  <a:cubicBezTo>
                    <a:pt x="5638" y="467"/>
                    <a:pt x="5671" y="501"/>
                    <a:pt x="5704" y="501"/>
                  </a:cubicBezTo>
                  <a:lnTo>
                    <a:pt x="6772" y="50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000000">
                <a:alpha val="56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3"/>
          <p:cNvGrpSpPr/>
          <p:nvPr/>
        </p:nvGrpSpPr>
        <p:grpSpPr>
          <a:xfrm>
            <a:off x="894385" y="1656042"/>
            <a:ext cx="302554" cy="540016"/>
            <a:chOff x="8253575" y="3649100"/>
            <a:chExt cx="285725" cy="507725"/>
          </a:xfrm>
        </p:grpSpPr>
        <p:sp>
          <p:nvSpPr>
            <p:cNvPr id="794" name="Google Shape;794;p43"/>
            <p:cNvSpPr/>
            <p:nvPr/>
          </p:nvSpPr>
          <p:spPr>
            <a:xfrm>
              <a:off x="8442000" y="3813975"/>
              <a:ext cx="37225" cy="81575"/>
            </a:xfrm>
            <a:custGeom>
              <a:rect b="b" l="l" r="r" t="t"/>
              <a:pathLst>
                <a:path extrusionOk="0" h="3263" w="1489">
                  <a:moveTo>
                    <a:pt x="0" y="1"/>
                  </a:moveTo>
                  <a:lnTo>
                    <a:pt x="0" y="3263"/>
                  </a:lnTo>
                  <a:lnTo>
                    <a:pt x="1489" y="3263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8462575" y="3813975"/>
              <a:ext cx="16650" cy="81575"/>
            </a:xfrm>
            <a:custGeom>
              <a:rect b="b" l="l" r="r" t="t"/>
              <a:pathLst>
                <a:path extrusionOk="0" h="3263" w="666">
                  <a:moveTo>
                    <a:pt x="1" y="1"/>
                  </a:moveTo>
                  <a:lnTo>
                    <a:pt x="1" y="3263"/>
                  </a:lnTo>
                  <a:lnTo>
                    <a:pt x="666" y="3263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8432500" y="3859900"/>
              <a:ext cx="55450" cy="47525"/>
            </a:xfrm>
            <a:custGeom>
              <a:rect b="b" l="l" r="r" t="t"/>
              <a:pathLst>
                <a:path extrusionOk="0" h="1901" w="2218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lnTo>
                    <a:pt x="0" y="1679"/>
                  </a:lnTo>
                  <a:cubicBezTo>
                    <a:pt x="0" y="1806"/>
                    <a:pt x="95" y="1901"/>
                    <a:pt x="190" y="1901"/>
                  </a:cubicBezTo>
                  <a:lnTo>
                    <a:pt x="2027" y="1901"/>
                  </a:lnTo>
                  <a:cubicBezTo>
                    <a:pt x="2154" y="1901"/>
                    <a:pt x="2217" y="1806"/>
                    <a:pt x="2217" y="1679"/>
                  </a:cubicBezTo>
                  <a:lnTo>
                    <a:pt x="2217" y="191"/>
                  </a:lnTo>
                  <a:cubicBezTo>
                    <a:pt x="2217" y="64"/>
                    <a:pt x="2154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8432500" y="3860700"/>
              <a:ext cx="55450" cy="47525"/>
            </a:xfrm>
            <a:custGeom>
              <a:rect b="b" l="l" r="r" t="t"/>
              <a:pathLst>
                <a:path extrusionOk="0" h="1901" w="2218">
                  <a:moveTo>
                    <a:pt x="1584" y="0"/>
                  </a:moveTo>
                  <a:lnTo>
                    <a:pt x="1584" y="1077"/>
                  </a:lnTo>
                  <a:cubicBezTo>
                    <a:pt x="1584" y="1172"/>
                    <a:pt x="1521" y="1267"/>
                    <a:pt x="1394" y="1267"/>
                  </a:cubicBezTo>
                  <a:lnTo>
                    <a:pt x="0" y="1267"/>
                  </a:lnTo>
                  <a:lnTo>
                    <a:pt x="0" y="1679"/>
                  </a:lnTo>
                  <a:cubicBezTo>
                    <a:pt x="0" y="1805"/>
                    <a:pt x="95" y="1900"/>
                    <a:pt x="190" y="1900"/>
                  </a:cubicBezTo>
                  <a:lnTo>
                    <a:pt x="2027" y="1900"/>
                  </a:lnTo>
                  <a:cubicBezTo>
                    <a:pt x="2154" y="1900"/>
                    <a:pt x="2217" y="1805"/>
                    <a:pt x="2217" y="1679"/>
                  </a:cubicBezTo>
                  <a:lnTo>
                    <a:pt x="2217" y="190"/>
                  </a:lnTo>
                  <a:cubicBezTo>
                    <a:pt x="2217" y="64"/>
                    <a:pt x="2154" y="0"/>
                    <a:pt x="2027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8472075" y="3862925"/>
              <a:ext cx="67225" cy="76975"/>
            </a:xfrm>
            <a:custGeom>
              <a:rect b="b" l="l" r="r" t="t"/>
              <a:pathLst>
                <a:path extrusionOk="0" h="3079" w="2689">
                  <a:moveTo>
                    <a:pt x="2541" y="0"/>
                  </a:moveTo>
                  <a:cubicBezTo>
                    <a:pt x="2529" y="0"/>
                    <a:pt x="2516" y="2"/>
                    <a:pt x="2503" y="6"/>
                  </a:cubicBezTo>
                  <a:lnTo>
                    <a:pt x="1426" y="481"/>
                  </a:lnTo>
                  <a:cubicBezTo>
                    <a:pt x="1268" y="576"/>
                    <a:pt x="1173" y="703"/>
                    <a:pt x="1046" y="798"/>
                  </a:cubicBezTo>
                  <a:lnTo>
                    <a:pt x="1" y="2128"/>
                  </a:lnTo>
                  <a:lnTo>
                    <a:pt x="1204" y="3078"/>
                  </a:lnTo>
                  <a:lnTo>
                    <a:pt x="2218" y="1716"/>
                  </a:lnTo>
                  <a:cubicBezTo>
                    <a:pt x="2313" y="1590"/>
                    <a:pt x="2376" y="1463"/>
                    <a:pt x="2439" y="1273"/>
                  </a:cubicBezTo>
                  <a:lnTo>
                    <a:pt x="2661" y="133"/>
                  </a:lnTo>
                  <a:cubicBezTo>
                    <a:pt x="2688" y="78"/>
                    <a:pt x="2621" y="0"/>
                    <a:pt x="2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8472075" y="3862925"/>
              <a:ext cx="67225" cy="76975"/>
            </a:xfrm>
            <a:custGeom>
              <a:rect b="b" l="l" r="r" t="t"/>
              <a:pathLst>
                <a:path extrusionOk="0" h="3079" w="2689">
                  <a:moveTo>
                    <a:pt x="2541" y="0"/>
                  </a:moveTo>
                  <a:cubicBezTo>
                    <a:pt x="2529" y="0"/>
                    <a:pt x="2516" y="2"/>
                    <a:pt x="2503" y="6"/>
                  </a:cubicBezTo>
                  <a:lnTo>
                    <a:pt x="1426" y="481"/>
                  </a:lnTo>
                  <a:cubicBezTo>
                    <a:pt x="1268" y="576"/>
                    <a:pt x="1173" y="703"/>
                    <a:pt x="1046" y="798"/>
                  </a:cubicBezTo>
                  <a:lnTo>
                    <a:pt x="1" y="2128"/>
                  </a:lnTo>
                  <a:lnTo>
                    <a:pt x="1204" y="3078"/>
                  </a:lnTo>
                  <a:lnTo>
                    <a:pt x="2218" y="1716"/>
                  </a:lnTo>
                  <a:cubicBezTo>
                    <a:pt x="2313" y="1590"/>
                    <a:pt x="2376" y="1463"/>
                    <a:pt x="2439" y="1273"/>
                  </a:cubicBezTo>
                  <a:lnTo>
                    <a:pt x="2661" y="133"/>
                  </a:lnTo>
                  <a:cubicBezTo>
                    <a:pt x="2688" y="78"/>
                    <a:pt x="2621" y="0"/>
                    <a:pt x="2541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8442000" y="3742725"/>
              <a:ext cx="37225" cy="47525"/>
            </a:xfrm>
            <a:custGeom>
              <a:rect b="b" l="l" r="r" t="t"/>
              <a:pathLst>
                <a:path extrusionOk="0" h="1901" w="1489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lnTo>
                    <a:pt x="0" y="1901"/>
                  </a:lnTo>
                  <a:lnTo>
                    <a:pt x="1489" y="1901"/>
                  </a:lnTo>
                  <a:lnTo>
                    <a:pt x="1489" y="191"/>
                  </a:lnTo>
                  <a:cubicBezTo>
                    <a:pt x="1489" y="96"/>
                    <a:pt x="1426" y="1"/>
                    <a:pt x="1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8457825" y="3742725"/>
              <a:ext cx="21400" cy="47525"/>
            </a:xfrm>
            <a:custGeom>
              <a:rect b="b" l="l" r="r" t="t"/>
              <a:pathLst>
                <a:path extrusionOk="0" h="1901" w="856">
                  <a:moveTo>
                    <a:pt x="1" y="1"/>
                  </a:moveTo>
                  <a:cubicBezTo>
                    <a:pt x="96" y="1"/>
                    <a:pt x="191" y="96"/>
                    <a:pt x="191" y="191"/>
                  </a:cubicBezTo>
                  <a:lnTo>
                    <a:pt x="191" y="1901"/>
                  </a:lnTo>
                  <a:lnTo>
                    <a:pt x="856" y="1901"/>
                  </a:lnTo>
                  <a:lnTo>
                    <a:pt x="856" y="191"/>
                  </a:lnTo>
                  <a:cubicBezTo>
                    <a:pt x="856" y="96"/>
                    <a:pt x="793" y="1"/>
                    <a:pt x="666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8432500" y="3784700"/>
              <a:ext cx="56225" cy="47525"/>
            </a:xfrm>
            <a:custGeom>
              <a:rect b="b" l="l" r="r" t="t"/>
              <a:pathLst>
                <a:path extrusionOk="0" h="1901" w="2249">
                  <a:moveTo>
                    <a:pt x="190" y="0"/>
                  </a:moveTo>
                  <a:cubicBezTo>
                    <a:pt x="95" y="0"/>
                    <a:pt x="0" y="63"/>
                    <a:pt x="0" y="190"/>
                  </a:cubicBezTo>
                  <a:lnTo>
                    <a:pt x="0" y="1679"/>
                  </a:lnTo>
                  <a:cubicBezTo>
                    <a:pt x="0" y="1805"/>
                    <a:pt x="95" y="1900"/>
                    <a:pt x="190" y="1900"/>
                  </a:cubicBezTo>
                  <a:lnTo>
                    <a:pt x="2027" y="1900"/>
                  </a:lnTo>
                  <a:cubicBezTo>
                    <a:pt x="2154" y="1900"/>
                    <a:pt x="2217" y="1774"/>
                    <a:pt x="2249" y="1679"/>
                  </a:cubicBezTo>
                  <a:lnTo>
                    <a:pt x="2249" y="190"/>
                  </a:lnTo>
                  <a:cubicBezTo>
                    <a:pt x="2249" y="63"/>
                    <a:pt x="2186" y="0"/>
                    <a:pt x="2059" y="0"/>
                  </a:cubicBezTo>
                  <a:lnTo>
                    <a:pt x="1901" y="0"/>
                  </a:lnTo>
                  <a:lnTo>
                    <a:pt x="1742" y="95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8432500" y="3784700"/>
              <a:ext cx="55450" cy="47525"/>
            </a:xfrm>
            <a:custGeom>
              <a:rect b="b" l="l" r="r" t="t"/>
              <a:pathLst>
                <a:path extrusionOk="0" h="1901" w="2218">
                  <a:moveTo>
                    <a:pt x="1584" y="0"/>
                  </a:moveTo>
                  <a:lnTo>
                    <a:pt x="1584" y="1045"/>
                  </a:lnTo>
                  <a:cubicBezTo>
                    <a:pt x="1584" y="1172"/>
                    <a:pt x="1521" y="1267"/>
                    <a:pt x="1394" y="1267"/>
                  </a:cubicBezTo>
                  <a:lnTo>
                    <a:pt x="0" y="1267"/>
                  </a:lnTo>
                  <a:lnTo>
                    <a:pt x="0" y="1679"/>
                  </a:lnTo>
                  <a:cubicBezTo>
                    <a:pt x="0" y="1805"/>
                    <a:pt x="95" y="1900"/>
                    <a:pt x="190" y="1900"/>
                  </a:cubicBezTo>
                  <a:lnTo>
                    <a:pt x="2027" y="1900"/>
                  </a:lnTo>
                  <a:cubicBezTo>
                    <a:pt x="2154" y="1900"/>
                    <a:pt x="2217" y="1805"/>
                    <a:pt x="2217" y="1679"/>
                  </a:cubicBezTo>
                  <a:lnTo>
                    <a:pt x="2217" y="190"/>
                  </a:lnTo>
                  <a:cubicBezTo>
                    <a:pt x="2217" y="63"/>
                    <a:pt x="2154" y="0"/>
                    <a:pt x="2027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8301075" y="3722150"/>
              <a:ext cx="38025" cy="92650"/>
            </a:xfrm>
            <a:custGeom>
              <a:rect b="b" l="l" r="r" t="t"/>
              <a:pathLst>
                <a:path extrusionOk="0" h="3706" w="1521">
                  <a:moveTo>
                    <a:pt x="0" y="0"/>
                  </a:moveTo>
                  <a:lnTo>
                    <a:pt x="0" y="3706"/>
                  </a:lnTo>
                  <a:lnTo>
                    <a:pt x="1520" y="370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8320875" y="3722150"/>
              <a:ext cx="18225" cy="92650"/>
            </a:xfrm>
            <a:custGeom>
              <a:rect b="b" l="l" r="r" t="t"/>
              <a:pathLst>
                <a:path extrusionOk="0" h="3706" w="729">
                  <a:moveTo>
                    <a:pt x="0" y="0"/>
                  </a:moveTo>
                  <a:lnTo>
                    <a:pt x="0" y="3706"/>
                  </a:lnTo>
                  <a:lnTo>
                    <a:pt x="728" y="3706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373331">
                <a:alpha val="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8293150" y="3785475"/>
              <a:ext cx="53875" cy="71300"/>
            </a:xfrm>
            <a:custGeom>
              <a:rect b="b" l="l" r="r" t="t"/>
              <a:pathLst>
                <a:path extrusionOk="0" h="2852" w="2155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2851"/>
                  </a:lnTo>
                  <a:lnTo>
                    <a:pt x="2154" y="2851"/>
                  </a:lnTo>
                  <a:lnTo>
                    <a:pt x="2154" y="191"/>
                  </a:lnTo>
                  <a:cubicBezTo>
                    <a:pt x="2154" y="64"/>
                    <a:pt x="2059" y="1"/>
                    <a:pt x="1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8320075" y="3786275"/>
              <a:ext cx="26950" cy="71275"/>
            </a:xfrm>
            <a:custGeom>
              <a:rect b="b" l="l" r="r" t="t"/>
              <a:pathLst>
                <a:path extrusionOk="0" h="2851" w="1078">
                  <a:moveTo>
                    <a:pt x="0" y="0"/>
                  </a:moveTo>
                  <a:cubicBezTo>
                    <a:pt x="127" y="0"/>
                    <a:pt x="190" y="95"/>
                    <a:pt x="190" y="191"/>
                  </a:cubicBezTo>
                  <a:lnTo>
                    <a:pt x="190" y="2851"/>
                  </a:lnTo>
                  <a:lnTo>
                    <a:pt x="1077" y="2851"/>
                  </a:lnTo>
                  <a:lnTo>
                    <a:pt x="1077" y="159"/>
                  </a:lnTo>
                  <a:cubicBezTo>
                    <a:pt x="1077" y="95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8253575" y="3850400"/>
              <a:ext cx="131450" cy="306425"/>
            </a:xfrm>
            <a:custGeom>
              <a:rect b="b" l="l" r="r" t="t"/>
              <a:pathLst>
                <a:path extrusionOk="0" h="12257" w="5258">
                  <a:moveTo>
                    <a:pt x="919" y="1"/>
                  </a:moveTo>
                  <a:cubicBezTo>
                    <a:pt x="792" y="1"/>
                    <a:pt x="729" y="96"/>
                    <a:pt x="729" y="222"/>
                  </a:cubicBezTo>
                  <a:lnTo>
                    <a:pt x="729" y="4023"/>
                  </a:lnTo>
                  <a:cubicBezTo>
                    <a:pt x="729" y="4561"/>
                    <a:pt x="602" y="5131"/>
                    <a:pt x="349" y="5638"/>
                  </a:cubicBezTo>
                  <a:cubicBezTo>
                    <a:pt x="190" y="5986"/>
                    <a:pt x="95" y="6398"/>
                    <a:pt x="32" y="6746"/>
                  </a:cubicBezTo>
                  <a:cubicBezTo>
                    <a:pt x="0" y="7095"/>
                    <a:pt x="570" y="8488"/>
                    <a:pt x="570" y="8488"/>
                  </a:cubicBezTo>
                  <a:lnTo>
                    <a:pt x="444" y="10515"/>
                  </a:lnTo>
                  <a:lnTo>
                    <a:pt x="634" y="11877"/>
                  </a:lnTo>
                  <a:cubicBezTo>
                    <a:pt x="665" y="12098"/>
                    <a:pt x="824" y="12257"/>
                    <a:pt x="1045" y="12257"/>
                  </a:cubicBezTo>
                  <a:lnTo>
                    <a:pt x="4212" y="12257"/>
                  </a:lnTo>
                  <a:cubicBezTo>
                    <a:pt x="4402" y="12257"/>
                    <a:pt x="4561" y="12098"/>
                    <a:pt x="4592" y="11877"/>
                  </a:cubicBezTo>
                  <a:lnTo>
                    <a:pt x="4782" y="10515"/>
                  </a:lnTo>
                  <a:lnTo>
                    <a:pt x="4592" y="8520"/>
                  </a:lnTo>
                  <a:cubicBezTo>
                    <a:pt x="4592" y="8520"/>
                    <a:pt x="5257" y="7095"/>
                    <a:pt x="5194" y="6714"/>
                  </a:cubicBezTo>
                  <a:cubicBezTo>
                    <a:pt x="5162" y="6303"/>
                    <a:pt x="5036" y="5954"/>
                    <a:pt x="4877" y="5606"/>
                  </a:cubicBezTo>
                  <a:cubicBezTo>
                    <a:pt x="4687" y="5131"/>
                    <a:pt x="4592" y="4561"/>
                    <a:pt x="4592" y="4023"/>
                  </a:cubicBezTo>
                  <a:lnTo>
                    <a:pt x="4592" y="222"/>
                  </a:lnTo>
                  <a:cubicBezTo>
                    <a:pt x="4592" y="96"/>
                    <a:pt x="4529" y="1"/>
                    <a:pt x="4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8328775" y="3850400"/>
              <a:ext cx="56250" cy="306425"/>
            </a:xfrm>
            <a:custGeom>
              <a:rect b="b" l="l" r="r" t="t"/>
              <a:pathLst>
                <a:path extrusionOk="0" h="12257" w="2250">
                  <a:moveTo>
                    <a:pt x="159" y="1"/>
                  </a:moveTo>
                  <a:cubicBezTo>
                    <a:pt x="286" y="1"/>
                    <a:pt x="349" y="96"/>
                    <a:pt x="349" y="222"/>
                  </a:cubicBezTo>
                  <a:lnTo>
                    <a:pt x="349" y="4023"/>
                  </a:lnTo>
                  <a:cubicBezTo>
                    <a:pt x="349" y="4561"/>
                    <a:pt x="476" y="5131"/>
                    <a:pt x="729" y="5638"/>
                  </a:cubicBezTo>
                  <a:cubicBezTo>
                    <a:pt x="1046" y="6334"/>
                    <a:pt x="1109" y="7095"/>
                    <a:pt x="983" y="7855"/>
                  </a:cubicBezTo>
                  <a:lnTo>
                    <a:pt x="412" y="11877"/>
                  </a:lnTo>
                  <a:cubicBezTo>
                    <a:pt x="349" y="12098"/>
                    <a:pt x="191" y="12257"/>
                    <a:pt x="1" y="12257"/>
                  </a:cubicBezTo>
                  <a:lnTo>
                    <a:pt x="1204" y="12257"/>
                  </a:lnTo>
                  <a:cubicBezTo>
                    <a:pt x="1394" y="12257"/>
                    <a:pt x="1553" y="12098"/>
                    <a:pt x="1584" y="11877"/>
                  </a:cubicBezTo>
                  <a:lnTo>
                    <a:pt x="1774" y="10515"/>
                  </a:lnTo>
                  <a:lnTo>
                    <a:pt x="1584" y="8520"/>
                  </a:lnTo>
                  <a:cubicBezTo>
                    <a:pt x="1584" y="8520"/>
                    <a:pt x="2249" y="7095"/>
                    <a:pt x="2186" y="6714"/>
                  </a:cubicBezTo>
                  <a:cubicBezTo>
                    <a:pt x="2186" y="6334"/>
                    <a:pt x="2059" y="5986"/>
                    <a:pt x="1901" y="5638"/>
                  </a:cubicBezTo>
                  <a:cubicBezTo>
                    <a:pt x="1679" y="5131"/>
                    <a:pt x="1553" y="4561"/>
                    <a:pt x="1553" y="4023"/>
                  </a:cubicBezTo>
                  <a:lnTo>
                    <a:pt x="1553" y="222"/>
                  </a:lnTo>
                  <a:cubicBezTo>
                    <a:pt x="1553" y="96"/>
                    <a:pt x="1458" y="1"/>
                    <a:pt x="1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8253575" y="3878125"/>
              <a:ext cx="131450" cy="54650"/>
            </a:xfrm>
            <a:custGeom>
              <a:rect b="b" l="l" r="r" t="t"/>
              <a:pathLst>
                <a:path extrusionOk="0" h="2186" w="5258">
                  <a:moveTo>
                    <a:pt x="317" y="0"/>
                  </a:moveTo>
                  <a:cubicBezTo>
                    <a:pt x="159" y="0"/>
                    <a:pt x="0" y="158"/>
                    <a:pt x="0" y="317"/>
                  </a:cubicBezTo>
                  <a:lnTo>
                    <a:pt x="0" y="1869"/>
                  </a:lnTo>
                  <a:cubicBezTo>
                    <a:pt x="0" y="2027"/>
                    <a:pt x="159" y="2185"/>
                    <a:pt x="317" y="2185"/>
                  </a:cubicBezTo>
                  <a:lnTo>
                    <a:pt x="4941" y="2185"/>
                  </a:lnTo>
                  <a:cubicBezTo>
                    <a:pt x="5162" y="2185"/>
                    <a:pt x="5257" y="2059"/>
                    <a:pt x="5257" y="1869"/>
                  </a:cubicBezTo>
                  <a:lnTo>
                    <a:pt x="5257" y="317"/>
                  </a:lnTo>
                  <a:cubicBezTo>
                    <a:pt x="5257" y="158"/>
                    <a:pt x="5099" y="0"/>
                    <a:pt x="4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8254350" y="3878125"/>
              <a:ext cx="132250" cy="53850"/>
            </a:xfrm>
            <a:custGeom>
              <a:rect b="b" l="l" r="r" t="t"/>
              <a:pathLst>
                <a:path extrusionOk="0" h="2154" w="5290">
                  <a:moveTo>
                    <a:pt x="4435" y="0"/>
                  </a:moveTo>
                  <a:lnTo>
                    <a:pt x="4435" y="1045"/>
                  </a:lnTo>
                  <a:cubicBezTo>
                    <a:pt x="4435" y="1203"/>
                    <a:pt x="4276" y="1362"/>
                    <a:pt x="4118" y="1362"/>
                  </a:cubicBezTo>
                  <a:lnTo>
                    <a:pt x="1" y="1362"/>
                  </a:lnTo>
                  <a:lnTo>
                    <a:pt x="1" y="1837"/>
                  </a:lnTo>
                  <a:cubicBezTo>
                    <a:pt x="1" y="1995"/>
                    <a:pt x="159" y="2154"/>
                    <a:pt x="318" y="2154"/>
                  </a:cubicBezTo>
                  <a:lnTo>
                    <a:pt x="4973" y="2154"/>
                  </a:lnTo>
                  <a:cubicBezTo>
                    <a:pt x="5131" y="2154"/>
                    <a:pt x="5290" y="1995"/>
                    <a:pt x="5290" y="1837"/>
                  </a:cubicBezTo>
                  <a:lnTo>
                    <a:pt x="5290" y="285"/>
                  </a:lnTo>
                  <a:cubicBezTo>
                    <a:pt x="5226" y="158"/>
                    <a:pt x="5131" y="0"/>
                    <a:pt x="4910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8301075" y="3649100"/>
              <a:ext cx="38825" cy="81775"/>
            </a:xfrm>
            <a:custGeom>
              <a:rect b="b" l="l" r="r" t="t"/>
              <a:pathLst>
                <a:path extrusionOk="0" h="3271" w="1553">
                  <a:moveTo>
                    <a:pt x="776" y="1"/>
                  </a:moveTo>
                  <a:cubicBezTo>
                    <a:pt x="737" y="1"/>
                    <a:pt x="697" y="25"/>
                    <a:pt x="665" y="72"/>
                  </a:cubicBezTo>
                  <a:lnTo>
                    <a:pt x="127" y="1117"/>
                  </a:lnTo>
                  <a:cubicBezTo>
                    <a:pt x="32" y="1307"/>
                    <a:pt x="0" y="1466"/>
                    <a:pt x="0" y="1624"/>
                  </a:cubicBezTo>
                  <a:lnTo>
                    <a:pt x="0" y="3271"/>
                  </a:lnTo>
                  <a:lnTo>
                    <a:pt x="1520" y="3271"/>
                  </a:lnTo>
                  <a:lnTo>
                    <a:pt x="1552" y="1624"/>
                  </a:lnTo>
                  <a:cubicBezTo>
                    <a:pt x="1552" y="1434"/>
                    <a:pt x="1489" y="1276"/>
                    <a:pt x="1425" y="1117"/>
                  </a:cubicBezTo>
                  <a:lnTo>
                    <a:pt x="887" y="72"/>
                  </a:lnTo>
                  <a:cubicBezTo>
                    <a:pt x="855" y="25"/>
                    <a:pt x="816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8301075" y="3649100"/>
              <a:ext cx="38825" cy="81775"/>
            </a:xfrm>
            <a:custGeom>
              <a:rect b="b" l="l" r="r" t="t"/>
              <a:pathLst>
                <a:path extrusionOk="0" h="3271" w="1553">
                  <a:moveTo>
                    <a:pt x="776" y="1"/>
                  </a:moveTo>
                  <a:cubicBezTo>
                    <a:pt x="737" y="1"/>
                    <a:pt x="697" y="25"/>
                    <a:pt x="665" y="72"/>
                  </a:cubicBezTo>
                  <a:lnTo>
                    <a:pt x="127" y="1117"/>
                  </a:lnTo>
                  <a:cubicBezTo>
                    <a:pt x="32" y="1307"/>
                    <a:pt x="0" y="1466"/>
                    <a:pt x="0" y="1624"/>
                  </a:cubicBezTo>
                  <a:lnTo>
                    <a:pt x="0" y="3271"/>
                  </a:lnTo>
                  <a:lnTo>
                    <a:pt x="1520" y="3271"/>
                  </a:lnTo>
                  <a:lnTo>
                    <a:pt x="1552" y="1624"/>
                  </a:lnTo>
                  <a:cubicBezTo>
                    <a:pt x="1552" y="1434"/>
                    <a:pt x="1489" y="1276"/>
                    <a:pt x="1425" y="1117"/>
                  </a:cubicBezTo>
                  <a:lnTo>
                    <a:pt x="887" y="72"/>
                  </a:lnTo>
                  <a:cubicBezTo>
                    <a:pt x="855" y="25"/>
                    <a:pt x="816" y="1"/>
                    <a:pt x="776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8311375" y="3649100"/>
              <a:ext cx="27725" cy="81775"/>
            </a:xfrm>
            <a:custGeom>
              <a:rect b="b" l="l" r="r" t="t"/>
              <a:pathLst>
                <a:path extrusionOk="0" h="3271" w="1109">
                  <a:moveTo>
                    <a:pt x="317" y="1"/>
                  </a:moveTo>
                  <a:cubicBezTo>
                    <a:pt x="277" y="1"/>
                    <a:pt x="238" y="25"/>
                    <a:pt x="222" y="72"/>
                  </a:cubicBezTo>
                  <a:lnTo>
                    <a:pt x="0" y="579"/>
                  </a:lnTo>
                  <a:lnTo>
                    <a:pt x="253" y="1117"/>
                  </a:lnTo>
                  <a:cubicBezTo>
                    <a:pt x="348" y="1276"/>
                    <a:pt x="380" y="1434"/>
                    <a:pt x="380" y="1624"/>
                  </a:cubicBezTo>
                  <a:lnTo>
                    <a:pt x="380" y="3271"/>
                  </a:lnTo>
                  <a:lnTo>
                    <a:pt x="1108" y="3271"/>
                  </a:lnTo>
                  <a:lnTo>
                    <a:pt x="1108" y="1624"/>
                  </a:lnTo>
                  <a:cubicBezTo>
                    <a:pt x="1108" y="1466"/>
                    <a:pt x="1045" y="1307"/>
                    <a:pt x="982" y="1149"/>
                  </a:cubicBezTo>
                  <a:lnTo>
                    <a:pt x="412" y="72"/>
                  </a:lnTo>
                  <a:cubicBezTo>
                    <a:pt x="396" y="25"/>
                    <a:pt x="356" y="1"/>
                    <a:pt x="317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8297125" y="4015875"/>
              <a:ext cx="45925" cy="98200"/>
            </a:xfrm>
            <a:custGeom>
              <a:rect b="b" l="l" r="r" t="t"/>
              <a:pathLst>
                <a:path extrusionOk="0" h="3928" w="1837">
                  <a:moveTo>
                    <a:pt x="918" y="0"/>
                  </a:moveTo>
                  <a:cubicBezTo>
                    <a:pt x="412" y="0"/>
                    <a:pt x="0" y="444"/>
                    <a:pt x="0" y="919"/>
                  </a:cubicBezTo>
                  <a:lnTo>
                    <a:pt x="0" y="3009"/>
                  </a:lnTo>
                  <a:cubicBezTo>
                    <a:pt x="0" y="3516"/>
                    <a:pt x="443" y="3927"/>
                    <a:pt x="918" y="3927"/>
                  </a:cubicBezTo>
                  <a:cubicBezTo>
                    <a:pt x="1425" y="3927"/>
                    <a:pt x="1837" y="3484"/>
                    <a:pt x="1837" y="3009"/>
                  </a:cubicBezTo>
                  <a:lnTo>
                    <a:pt x="1837" y="919"/>
                  </a:lnTo>
                  <a:cubicBezTo>
                    <a:pt x="1837" y="412"/>
                    <a:pt x="1425" y="0"/>
                    <a:pt x="9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8489500" y="3864150"/>
              <a:ext cx="49125" cy="71775"/>
            </a:xfrm>
            <a:custGeom>
              <a:rect b="b" l="l" r="r" t="t"/>
              <a:pathLst>
                <a:path extrusionOk="0" h="2871" w="1965">
                  <a:moveTo>
                    <a:pt x="1865" y="0"/>
                  </a:moveTo>
                  <a:cubicBezTo>
                    <a:pt x="1847" y="0"/>
                    <a:pt x="1827" y="6"/>
                    <a:pt x="1806" y="21"/>
                  </a:cubicBezTo>
                  <a:lnTo>
                    <a:pt x="1331" y="211"/>
                  </a:lnTo>
                  <a:lnTo>
                    <a:pt x="1204" y="844"/>
                  </a:lnTo>
                  <a:cubicBezTo>
                    <a:pt x="1172" y="1002"/>
                    <a:pt x="1109" y="1161"/>
                    <a:pt x="1014" y="1287"/>
                  </a:cubicBezTo>
                  <a:lnTo>
                    <a:pt x="1" y="2586"/>
                  </a:lnTo>
                  <a:lnTo>
                    <a:pt x="349" y="2871"/>
                  </a:lnTo>
                  <a:lnTo>
                    <a:pt x="982" y="2428"/>
                  </a:lnTo>
                  <a:lnTo>
                    <a:pt x="1584" y="1667"/>
                  </a:lnTo>
                  <a:cubicBezTo>
                    <a:pt x="1616" y="1604"/>
                    <a:pt x="1679" y="1446"/>
                    <a:pt x="1742" y="1287"/>
                  </a:cubicBezTo>
                  <a:lnTo>
                    <a:pt x="1964" y="147"/>
                  </a:lnTo>
                  <a:cubicBezTo>
                    <a:pt x="1964" y="74"/>
                    <a:pt x="1926" y="0"/>
                    <a:pt x="1865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8449925" y="3901875"/>
              <a:ext cx="63350" cy="66525"/>
            </a:xfrm>
            <a:custGeom>
              <a:rect b="b" l="l" r="r" t="t"/>
              <a:pathLst>
                <a:path extrusionOk="0" h="2661" w="2534">
                  <a:moveTo>
                    <a:pt x="1330" y="0"/>
                  </a:moveTo>
                  <a:lnTo>
                    <a:pt x="0" y="1710"/>
                  </a:lnTo>
                  <a:lnTo>
                    <a:pt x="1172" y="2660"/>
                  </a:lnTo>
                  <a:lnTo>
                    <a:pt x="2534" y="950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8466550" y="3916125"/>
              <a:ext cx="47525" cy="53050"/>
            </a:xfrm>
            <a:custGeom>
              <a:rect b="b" l="l" r="r" t="t"/>
              <a:pathLst>
                <a:path extrusionOk="0" h="2122" w="1901">
                  <a:moveTo>
                    <a:pt x="1330" y="0"/>
                  </a:moveTo>
                  <a:lnTo>
                    <a:pt x="0" y="1710"/>
                  </a:lnTo>
                  <a:lnTo>
                    <a:pt x="539" y="2122"/>
                  </a:lnTo>
                  <a:lnTo>
                    <a:pt x="1900" y="444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8419825" y="3935850"/>
              <a:ext cx="70500" cy="67425"/>
            </a:xfrm>
            <a:custGeom>
              <a:rect b="b" l="l" r="r" t="t"/>
              <a:pathLst>
                <a:path extrusionOk="0" h="2697" w="2820">
                  <a:moveTo>
                    <a:pt x="1159" y="0"/>
                  </a:moveTo>
                  <a:cubicBezTo>
                    <a:pt x="1100" y="0"/>
                    <a:pt x="1041" y="27"/>
                    <a:pt x="982" y="66"/>
                  </a:cubicBezTo>
                  <a:lnTo>
                    <a:pt x="64" y="1270"/>
                  </a:lnTo>
                  <a:cubicBezTo>
                    <a:pt x="1" y="1333"/>
                    <a:pt x="32" y="1460"/>
                    <a:pt x="127" y="1555"/>
                  </a:cubicBezTo>
                  <a:lnTo>
                    <a:pt x="1552" y="2663"/>
                  </a:lnTo>
                  <a:cubicBezTo>
                    <a:pt x="1575" y="2686"/>
                    <a:pt x="1605" y="2696"/>
                    <a:pt x="1639" y="2696"/>
                  </a:cubicBezTo>
                  <a:cubicBezTo>
                    <a:pt x="1702" y="2696"/>
                    <a:pt x="1776" y="2661"/>
                    <a:pt x="1838" y="2600"/>
                  </a:cubicBezTo>
                  <a:lnTo>
                    <a:pt x="2724" y="1428"/>
                  </a:lnTo>
                  <a:cubicBezTo>
                    <a:pt x="2819" y="1333"/>
                    <a:pt x="2756" y="1238"/>
                    <a:pt x="2693" y="1143"/>
                  </a:cubicBezTo>
                  <a:lnTo>
                    <a:pt x="1267" y="35"/>
                  </a:lnTo>
                  <a:cubicBezTo>
                    <a:pt x="1231" y="10"/>
                    <a:pt x="1195" y="0"/>
                    <a:pt x="1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8419825" y="3957275"/>
              <a:ext cx="70500" cy="44800"/>
            </a:xfrm>
            <a:custGeom>
              <a:rect b="b" l="l" r="r" t="t"/>
              <a:pathLst>
                <a:path extrusionOk="0" h="1792" w="2820">
                  <a:moveTo>
                    <a:pt x="349" y="1"/>
                  </a:moveTo>
                  <a:lnTo>
                    <a:pt x="96" y="349"/>
                  </a:lnTo>
                  <a:cubicBezTo>
                    <a:pt x="1" y="444"/>
                    <a:pt x="32" y="571"/>
                    <a:pt x="127" y="634"/>
                  </a:cubicBezTo>
                  <a:lnTo>
                    <a:pt x="1552" y="1743"/>
                  </a:lnTo>
                  <a:cubicBezTo>
                    <a:pt x="1576" y="1778"/>
                    <a:pt x="1608" y="1791"/>
                    <a:pt x="1643" y="1791"/>
                  </a:cubicBezTo>
                  <a:cubicBezTo>
                    <a:pt x="1705" y="1791"/>
                    <a:pt x="1777" y="1751"/>
                    <a:pt x="1838" y="1711"/>
                  </a:cubicBezTo>
                  <a:lnTo>
                    <a:pt x="2724" y="508"/>
                  </a:lnTo>
                  <a:cubicBezTo>
                    <a:pt x="2819" y="476"/>
                    <a:pt x="2788" y="381"/>
                    <a:pt x="2693" y="286"/>
                  </a:cubicBezTo>
                  <a:lnTo>
                    <a:pt x="2344" y="1"/>
                  </a:lnTo>
                  <a:lnTo>
                    <a:pt x="1711" y="824"/>
                  </a:lnTo>
                  <a:cubicBezTo>
                    <a:pt x="1649" y="886"/>
                    <a:pt x="1588" y="921"/>
                    <a:pt x="1527" y="921"/>
                  </a:cubicBezTo>
                  <a:cubicBezTo>
                    <a:pt x="1493" y="921"/>
                    <a:pt x="1459" y="910"/>
                    <a:pt x="1426" y="888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8254350" y="4016675"/>
              <a:ext cx="34075" cy="97400"/>
            </a:xfrm>
            <a:custGeom>
              <a:rect b="b" l="l" r="r" t="t"/>
              <a:pathLst>
                <a:path extrusionOk="0" h="3896" w="1363">
                  <a:moveTo>
                    <a:pt x="444" y="0"/>
                  </a:moveTo>
                  <a:cubicBezTo>
                    <a:pt x="286" y="0"/>
                    <a:pt x="159" y="63"/>
                    <a:pt x="64" y="127"/>
                  </a:cubicBezTo>
                  <a:cubicBezTo>
                    <a:pt x="1" y="475"/>
                    <a:pt x="1" y="855"/>
                    <a:pt x="64" y="1204"/>
                  </a:cubicBezTo>
                  <a:lnTo>
                    <a:pt x="444" y="3895"/>
                  </a:lnTo>
                  <a:cubicBezTo>
                    <a:pt x="919" y="3895"/>
                    <a:pt x="1363" y="3484"/>
                    <a:pt x="1363" y="2977"/>
                  </a:cubicBezTo>
                  <a:lnTo>
                    <a:pt x="1363" y="887"/>
                  </a:lnTo>
                  <a:cubicBezTo>
                    <a:pt x="1331" y="412"/>
                    <a:pt x="919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8352525" y="4017425"/>
              <a:ext cx="31700" cy="96650"/>
            </a:xfrm>
            <a:custGeom>
              <a:rect b="b" l="l" r="r" t="t"/>
              <a:pathLst>
                <a:path extrusionOk="0" h="3866" w="1268">
                  <a:moveTo>
                    <a:pt x="839" y="0"/>
                  </a:moveTo>
                  <a:cubicBezTo>
                    <a:pt x="413" y="0"/>
                    <a:pt x="1" y="399"/>
                    <a:pt x="1" y="857"/>
                  </a:cubicBezTo>
                  <a:lnTo>
                    <a:pt x="1" y="2947"/>
                  </a:lnTo>
                  <a:cubicBezTo>
                    <a:pt x="1" y="3422"/>
                    <a:pt x="349" y="3834"/>
                    <a:pt x="824" y="3865"/>
                  </a:cubicBezTo>
                  <a:lnTo>
                    <a:pt x="1236" y="1205"/>
                  </a:lnTo>
                  <a:cubicBezTo>
                    <a:pt x="1268" y="857"/>
                    <a:pt x="1268" y="445"/>
                    <a:pt x="1236" y="97"/>
                  </a:cubicBezTo>
                  <a:cubicBezTo>
                    <a:pt x="1109" y="65"/>
                    <a:pt x="983" y="2"/>
                    <a:pt x="888" y="2"/>
                  </a:cubicBezTo>
                  <a:cubicBezTo>
                    <a:pt x="871" y="1"/>
                    <a:pt x="855" y="0"/>
                    <a:pt x="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8352525" y="4016675"/>
              <a:ext cx="31700" cy="98200"/>
            </a:xfrm>
            <a:custGeom>
              <a:rect b="b" l="l" r="r" t="t"/>
              <a:pathLst>
                <a:path extrusionOk="0" h="3928" w="1268">
                  <a:moveTo>
                    <a:pt x="919" y="0"/>
                  </a:moveTo>
                  <a:cubicBezTo>
                    <a:pt x="571" y="0"/>
                    <a:pt x="254" y="253"/>
                    <a:pt x="96" y="570"/>
                  </a:cubicBezTo>
                  <a:cubicBezTo>
                    <a:pt x="96" y="792"/>
                    <a:pt x="96" y="1014"/>
                    <a:pt x="33" y="1235"/>
                  </a:cubicBezTo>
                  <a:lnTo>
                    <a:pt x="1" y="1425"/>
                  </a:lnTo>
                  <a:lnTo>
                    <a:pt x="1" y="3009"/>
                  </a:lnTo>
                  <a:cubicBezTo>
                    <a:pt x="1" y="3484"/>
                    <a:pt x="349" y="3895"/>
                    <a:pt x="824" y="3927"/>
                  </a:cubicBezTo>
                  <a:lnTo>
                    <a:pt x="1236" y="1267"/>
                  </a:lnTo>
                  <a:cubicBezTo>
                    <a:pt x="1268" y="919"/>
                    <a:pt x="1268" y="539"/>
                    <a:pt x="1236" y="158"/>
                  </a:cubicBezTo>
                  <a:cubicBezTo>
                    <a:pt x="1141" y="0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3"/>
          <p:cNvGrpSpPr/>
          <p:nvPr/>
        </p:nvGrpSpPr>
        <p:grpSpPr>
          <a:xfrm>
            <a:off x="719994" y="2873372"/>
            <a:ext cx="649937" cy="511200"/>
            <a:chOff x="8534000" y="2228700"/>
            <a:chExt cx="507525" cy="399375"/>
          </a:xfrm>
        </p:grpSpPr>
        <p:sp>
          <p:nvSpPr>
            <p:cNvPr id="825" name="Google Shape;825;p43"/>
            <p:cNvSpPr/>
            <p:nvPr/>
          </p:nvSpPr>
          <p:spPr>
            <a:xfrm>
              <a:off x="8701050" y="2353325"/>
              <a:ext cx="107700" cy="87900"/>
            </a:xfrm>
            <a:custGeom>
              <a:rect b="b" l="l" r="r" t="t"/>
              <a:pathLst>
                <a:path extrusionOk="0" h="3516" w="4308">
                  <a:moveTo>
                    <a:pt x="3484" y="1"/>
                  </a:moveTo>
                  <a:lnTo>
                    <a:pt x="1" y="1236"/>
                  </a:lnTo>
                  <a:lnTo>
                    <a:pt x="824" y="3516"/>
                  </a:lnTo>
                  <a:lnTo>
                    <a:pt x="4308" y="2281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057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8712125" y="2384200"/>
              <a:ext cx="96625" cy="57825"/>
            </a:xfrm>
            <a:custGeom>
              <a:rect b="b" l="l" r="r" t="t"/>
              <a:pathLst>
                <a:path extrusionOk="0" h="2313" w="3865">
                  <a:moveTo>
                    <a:pt x="3484" y="1"/>
                  </a:moveTo>
                  <a:lnTo>
                    <a:pt x="1" y="1236"/>
                  </a:lnTo>
                  <a:lnTo>
                    <a:pt x="381" y="2312"/>
                  </a:lnTo>
                  <a:lnTo>
                    <a:pt x="3865" y="107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8745375" y="2230725"/>
              <a:ext cx="296150" cy="242475"/>
            </a:xfrm>
            <a:custGeom>
              <a:rect b="b" l="l" r="r" t="t"/>
              <a:pathLst>
                <a:path extrusionOk="0" h="9699" w="11846">
                  <a:moveTo>
                    <a:pt x="6291" y="0"/>
                  </a:moveTo>
                  <a:cubicBezTo>
                    <a:pt x="6167" y="0"/>
                    <a:pt x="6044" y="37"/>
                    <a:pt x="5891" y="59"/>
                  </a:cubicBezTo>
                  <a:lnTo>
                    <a:pt x="2725" y="1294"/>
                  </a:lnTo>
                  <a:cubicBezTo>
                    <a:pt x="2566" y="1358"/>
                    <a:pt x="2408" y="1453"/>
                    <a:pt x="2313" y="1611"/>
                  </a:cubicBezTo>
                  <a:lnTo>
                    <a:pt x="318" y="3923"/>
                  </a:lnTo>
                  <a:cubicBezTo>
                    <a:pt x="96" y="4240"/>
                    <a:pt x="1" y="4651"/>
                    <a:pt x="128" y="5000"/>
                  </a:cubicBezTo>
                  <a:lnTo>
                    <a:pt x="1458" y="8578"/>
                  </a:lnTo>
                  <a:cubicBezTo>
                    <a:pt x="1616" y="8927"/>
                    <a:pt x="1933" y="9212"/>
                    <a:pt x="2344" y="9243"/>
                  </a:cubicBezTo>
                  <a:lnTo>
                    <a:pt x="5385" y="9687"/>
                  </a:lnTo>
                  <a:cubicBezTo>
                    <a:pt x="5436" y="9695"/>
                    <a:pt x="5484" y="9699"/>
                    <a:pt x="5532" y="9699"/>
                  </a:cubicBezTo>
                  <a:cubicBezTo>
                    <a:pt x="5664" y="9699"/>
                    <a:pt x="5792" y="9670"/>
                    <a:pt x="5955" y="9623"/>
                  </a:cubicBezTo>
                  <a:lnTo>
                    <a:pt x="9122" y="8420"/>
                  </a:lnTo>
                  <a:cubicBezTo>
                    <a:pt x="9280" y="8325"/>
                    <a:pt x="9438" y="8198"/>
                    <a:pt x="9533" y="8103"/>
                  </a:cubicBezTo>
                  <a:lnTo>
                    <a:pt x="11529" y="5760"/>
                  </a:lnTo>
                  <a:cubicBezTo>
                    <a:pt x="11750" y="5443"/>
                    <a:pt x="11845" y="5031"/>
                    <a:pt x="11719" y="4683"/>
                  </a:cubicBezTo>
                  <a:lnTo>
                    <a:pt x="10388" y="1136"/>
                  </a:lnTo>
                  <a:cubicBezTo>
                    <a:pt x="10230" y="756"/>
                    <a:pt x="9913" y="503"/>
                    <a:pt x="9502" y="439"/>
                  </a:cubicBezTo>
                  <a:lnTo>
                    <a:pt x="6461" y="28"/>
                  </a:lnTo>
                  <a:cubicBezTo>
                    <a:pt x="6403" y="8"/>
                    <a:pt x="6347" y="0"/>
                    <a:pt x="6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8822975" y="2233775"/>
              <a:ext cx="218550" cy="239425"/>
            </a:xfrm>
            <a:custGeom>
              <a:rect b="b" l="l" r="r" t="t"/>
              <a:pathLst>
                <a:path extrusionOk="0" h="9577" w="8742">
                  <a:moveTo>
                    <a:pt x="4656" y="1"/>
                  </a:moveTo>
                  <a:lnTo>
                    <a:pt x="6081" y="3737"/>
                  </a:lnTo>
                  <a:cubicBezTo>
                    <a:pt x="6239" y="4181"/>
                    <a:pt x="6176" y="4656"/>
                    <a:pt x="5891" y="4973"/>
                  </a:cubicBezTo>
                  <a:lnTo>
                    <a:pt x="3642" y="7664"/>
                  </a:lnTo>
                  <a:cubicBezTo>
                    <a:pt x="3516" y="7823"/>
                    <a:pt x="3326" y="7918"/>
                    <a:pt x="3104" y="8013"/>
                  </a:cubicBezTo>
                  <a:lnTo>
                    <a:pt x="1" y="9185"/>
                  </a:lnTo>
                  <a:lnTo>
                    <a:pt x="2376" y="9565"/>
                  </a:lnTo>
                  <a:cubicBezTo>
                    <a:pt x="2427" y="9573"/>
                    <a:pt x="2475" y="9577"/>
                    <a:pt x="2523" y="9577"/>
                  </a:cubicBezTo>
                  <a:cubicBezTo>
                    <a:pt x="2653" y="9577"/>
                    <a:pt x="2775" y="9548"/>
                    <a:pt x="2914" y="9501"/>
                  </a:cubicBezTo>
                  <a:lnTo>
                    <a:pt x="6081" y="8298"/>
                  </a:lnTo>
                  <a:cubicBezTo>
                    <a:pt x="6239" y="8203"/>
                    <a:pt x="6398" y="8139"/>
                    <a:pt x="6524" y="7949"/>
                  </a:cubicBezTo>
                  <a:lnTo>
                    <a:pt x="8488" y="5638"/>
                  </a:lnTo>
                  <a:cubicBezTo>
                    <a:pt x="8646" y="5321"/>
                    <a:pt x="8741" y="4878"/>
                    <a:pt x="8615" y="4529"/>
                  </a:cubicBezTo>
                  <a:lnTo>
                    <a:pt x="7284" y="951"/>
                  </a:lnTo>
                  <a:cubicBezTo>
                    <a:pt x="7126" y="602"/>
                    <a:pt x="6809" y="317"/>
                    <a:pt x="6398" y="286"/>
                  </a:cubicBezTo>
                  <a:lnTo>
                    <a:pt x="4656" y="1"/>
                  </a:lnTo>
                  <a:close/>
                </a:path>
              </a:pathLst>
            </a:custGeom>
            <a:solidFill>
              <a:srgbClr val="FC800D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8803175" y="2259900"/>
              <a:ext cx="93450" cy="213000"/>
            </a:xfrm>
            <a:custGeom>
              <a:rect b="b" l="l" r="r" t="t"/>
              <a:pathLst>
                <a:path extrusionOk="0" h="8520" w="3738">
                  <a:moveTo>
                    <a:pt x="539" y="1"/>
                  </a:moveTo>
                  <a:lnTo>
                    <a:pt x="381" y="32"/>
                  </a:lnTo>
                  <a:cubicBezTo>
                    <a:pt x="223" y="64"/>
                    <a:pt x="96" y="191"/>
                    <a:pt x="1" y="286"/>
                  </a:cubicBezTo>
                  <a:lnTo>
                    <a:pt x="3104" y="8520"/>
                  </a:lnTo>
                  <a:cubicBezTo>
                    <a:pt x="3263" y="8520"/>
                    <a:pt x="3421" y="8520"/>
                    <a:pt x="3548" y="8425"/>
                  </a:cubicBezTo>
                  <a:lnTo>
                    <a:pt x="3738" y="839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8891850" y="2228700"/>
              <a:ext cx="91875" cy="210950"/>
            </a:xfrm>
            <a:custGeom>
              <a:rect b="b" l="l" r="r" t="t"/>
              <a:pathLst>
                <a:path extrusionOk="0" h="8438" w="3675">
                  <a:moveTo>
                    <a:pt x="441" y="0"/>
                  </a:moveTo>
                  <a:cubicBezTo>
                    <a:pt x="314" y="0"/>
                    <a:pt x="189" y="23"/>
                    <a:pt x="32" y="45"/>
                  </a:cubicBezTo>
                  <a:lnTo>
                    <a:pt x="1" y="45"/>
                  </a:lnTo>
                  <a:lnTo>
                    <a:pt x="3199" y="8437"/>
                  </a:lnTo>
                  <a:lnTo>
                    <a:pt x="3263" y="8437"/>
                  </a:lnTo>
                  <a:cubicBezTo>
                    <a:pt x="3421" y="8406"/>
                    <a:pt x="3579" y="8279"/>
                    <a:pt x="3674" y="8184"/>
                  </a:cubicBezTo>
                  <a:lnTo>
                    <a:pt x="634" y="14"/>
                  </a:lnTo>
                  <a:lnTo>
                    <a:pt x="602" y="14"/>
                  </a:lnTo>
                  <a:cubicBezTo>
                    <a:pt x="547" y="4"/>
                    <a:pt x="494" y="0"/>
                    <a:pt x="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8871275" y="2438825"/>
              <a:ext cx="25350" cy="34075"/>
            </a:xfrm>
            <a:custGeom>
              <a:rect b="b" l="l" r="r" t="t"/>
              <a:pathLst>
                <a:path extrusionOk="0" h="1363" w="1014">
                  <a:moveTo>
                    <a:pt x="539" y="1"/>
                  </a:moveTo>
                  <a:lnTo>
                    <a:pt x="0" y="191"/>
                  </a:lnTo>
                  <a:lnTo>
                    <a:pt x="444" y="1363"/>
                  </a:lnTo>
                  <a:cubicBezTo>
                    <a:pt x="602" y="1363"/>
                    <a:pt x="760" y="1363"/>
                    <a:pt x="855" y="1268"/>
                  </a:cubicBezTo>
                  <a:lnTo>
                    <a:pt x="1014" y="123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8949650" y="2367575"/>
              <a:ext cx="35650" cy="73650"/>
            </a:xfrm>
            <a:custGeom>
              <a:rect b="b" l="l" r="r" t="t"/>
              <a:pathLst>
                <a:path extrusionOk="0" h="2946" w="1426">
                  <a:moveTo>
                    <a:pt x="412" y="1"/>
                  </a:moveTo>
                  <a:lnTo>
                    <a:pt x="1" y="507"/>
                  </a:lnTo>
                  <a:lnTo>
                    <a:pt x="887" y="2946"/>
                  </a:lnTo>
                  <a:lnTo>
                    <a:pt x="951" y="2946"/>
                  </a:lnTo>
                  <a:cubicBezTo>
                    <a:pt x="1109" y="2851"/>
                    <a:pt x="1267" y="2787"/>
                    <a:pt x="1362" y="2629"/>
                  </a:cubicBezTo>
                  <a:lnTo>
                    <a:pt x="1426" y="2566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8534000" y="2452300"/>
              <a:ext cx="37225" cy="41975"/>
            </a:xfrm>
            <a:custGeom>
              <a:rect b="b" l="l" r="r" t="t"/>
              <a:pathLst>
                <a:path extrusionOk="0" h="1679" w="1489">
                  <a:moveTo>
                    <a:pt x="824" y="0"/>
                  </a:moveTo>
                  <a:cubicBezTo>
                    <a:pt x="380" y="0"/>
                    <a:pt x="0" y="380"/>
                    <a:pt x="0" y="855"/>
                  </a:cubicBezTo>
                  <a:cubicBezTo>
                    <a:pt x="0" y="1299"/>
                    <a:pt x="349" y="1679"/>
                    <a:pt x="824" y="1679"/>
                  </a:cubicBezTo>
                  <a:lnTo>
                    <a:pt x="1489" y="167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8536375" y="2451500"/>
              <a:ext cx="35650" cy="42775"/>
            </a:xfrm>
            <a:custGeom>
              <a:rect b="b" l="l" r="r" t="t"/>
              <a:pathLst>
                <a:path extrusionOk="0" h="1711" w="1426">
                  <a:moveTo>
                    <a:pt x="760" y="0"/>
                  </a:moveTo>
                  <a:cubicBezTo>
                    <a:pt x="634" y="0"/>
                    <a:pt x="539" y="64"/>
                    <a:pt x="412" y="96"/>
                  </a:cubicBezTo>
                  <a:lnTo>
                    <a:pt x="412" y="919"/>
                  </a:lnTo>
                  <a:cubicBezTo>
                    <a:pt x="412" y="1109"/>
                    <a:pt x="254" y="1236"/>
                    <a:pt x="95" y="1236"/>
                  </a:cubicBezTo>
                  <a:lnTo>
                    <a:pt x="0" y="1236"/>
                  </a:lnTo>
                  <a:cubicBezTo>
                    <a:pt x="159" y="1521"/>
                    <a:pt x="444" y="1711"/>
                    <a:pt x="760" y="1711"/>
                  </a:cubicBezTo>
                  <a:lnTo>
                    <a:pt x="1425" y="1711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8559325" y="2483175"/>
              <a:ext cx="481400" cy="78400"/>
            </a:xfrm>
            <a:custGeom>
              <a:rect b="b" l="l" r="r" t="t"/>
              <a:pathLst>
                <a:path extrusionOk="0" h="3136" w="19256">
                  <a:moveTo>
                    <a:pt x="191" y="0"/>
                  </a:moveTo>
                  <a:lnTo>
                    <a:pt x="1" y="950"/>
                  </a:lnTo>
                  <a:lnTo>
                    <a:pt x="1" y="1267"/>
                  </a:lnTo>
                  <a:cubicBezTo>
                    <a:pt x="1" y="1520"/>
                    <a:pt x="127" y="1742"/>
                    <a:pt x="317" y="1900"/>
                  </a:cubicBezTo>
                  <a:lnTo>
                    <a:pt x="1679" y="2977"/>
                  </a:lnTo>
                  <a:cubicBezTo>
                    <a:pt x="1838" y="3072"/>
                    <a:pt x="1996" y="3135"/>
                    <a:pt x="2186" y="3135"/>
                  </a:cubicBezTo>
                  <a:lnTo>
                    <a:pt x="18844" y="3135"/>
                  </a:lnTo>
                  <a:cubicBezTo>
                    <a:pt x="19034" y="3135"/>
                    <a:pt x="19256" y="2977"/>
                    <a:pt x="19192" y="2755"/>
                  </a:cubicBezTo>
                  <a:lnTo>
                    <a:pt x="19192" y="950"/>
                  </a:lnTo>
                  <a:lnTo>
                    <a:pt x="19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8572000" y="2483175"/>
              <a:ext cx="468725" cy="78400"/>
            </a:xfrm>
            <a:custGeom>
              <a:rect b="b" l="l" r="r" t="t"/>
              <a:pathLst>
                <a:path extrusionOk="0" h="3136" w="18749">
                  <a:moveTo>
                    <a:pt x="17640" y="0"/>
                  </a:moveTo>
                  <a:lnTo>
                    <a:pt x="17640" y="1869"/>
                  </a:lnTo>
                  <a:cubicBezTo>
                    <a:pt x="17640" y="1995"/>
                    <a:pt x="17545" y="2059"/>
                    <a:pt x="17418" y="2059"/>
                  </a:cubicBezTo>
                  <a:lnTo>
                    <a:pt x="0" y="2059"/>
                  </a:lnTo>
                  <a:lnTo>
                    <a:pt x="1172" y="2977"/>
                  </a:lnTo>
                  <a:cubicBezTo>
                    <a:pt x="1299" y="3104"/>
                    <a:pt x="1489" y="3135"/>
                    <a:pt x="1679" y="3135"/>
                  </a:cubicBezTo>
                  <a:lnTo>
                    <a:pt x="18337" y="3135"/>
                  </a:lnTo>
                  <a:cubicBezTo>
                    <a:pt x="18590" y="3135"/>
                    <a:pt x="18749" y="2977"/>
                    <a:pt x="18749" y="2724"/>
                  </a:cubicBezTo>
                  <a:lnTo>
                    <a:pt x="18749" y="950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8731925" y="2464950"/>
              <a:ext cx="308800" cy="42000"/>
            </a:xfrm>
            <a:custGeom>
              <a:rect b="b" l="l" r="r" t="t"/>
              <a:pathLst>
                <a:path extrusionOk="0" h="1680" w="12352">
                  <a:moveTo>
                    <a:pt x="1" y="1"/>
                  </a:moveTo>
                  <a:lnTo>
                    <a:pt x="1" y="1679"/>
                  </a:lnTo>
                  <a:lnTo>
                    <a:pt x="12352" y="1679"/>
                  </a:lnTo>
                  <a:lnTo>
                    <a:pt x="12352" y="793"/>
                  </a:lnTo>
                  <a:cubicBezTo>
                    <a:pt x="12352" y="349"/>
                    <a:pt x="11972" y="1"/>
                    <a:pt x="11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9013000" y="2464950"/>
              <a:ext cx="27725" cy="42000"/>
            </a:xfrm>
            <a:custGeom>
              <a:rect b="b" l="l" r="r" t="t"/>
              <a:pathLst>
                <a:path extrusionOk="0" h="1680" w="1109">
                  <a:moveTo>
                    <a:pt x="0" y="1"/>
                  </a:moveTo>
                  <a:lnTo>
                    <a:pt x="0" y="1679"/>
                  </a:lnTo>
                  <a:lnTo>
                    <a:pt x="1109" y="1679"/>
                  </a:lnTo>
                  <a:lnTo>
                    <a:pt x="1109" y="793"/>
                  </a:lnTo>
                  <a:cubicBezTo>
                    <a:pt x="1109" y="349"/>
                    <a:pt x="729" y="1"/>
                    <a:pt x="317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8560125" y="2323250"/>
              <a:ext cx="183700" cy="183700"/>
            </a:xfrm>
            <a:custGeom>
              <a:rect b="b" l="l" r="r" t="t"/>
              <a:pathLst>
                <a:path extrusionOk="0" h="7348" w="7348">
                  <a:moveTo>
                    <a:pt x="5321" y="0"/>
                  </a:moveTo>
                  <a:cubicBezTo>
                    <a:pt x="5321" y="0"/>
                    <a:pt x="127" y="3610"/>
                    <a:pt x="95" y="3705"/>
                  </a:cubicBezTo>
                  <a:cubicBezTo>
                    <a:pt x="64" y="3864"/>
                    <a:pt x="0" y="4022"/>
                    <a:pt x="0" y="4180"/>
                  </a:cubicBezTo>
                  <a:lnTo>
                    <a:pt x="0" y="6049"/>
                  </a:lnTo>
                  <a:lnTo>
                    <a:pt x="254" y="6461"/>
                  </a:lnTo>
                  <a:lnTo>
                    <a:pt x="0" y="6841"/>
                  </a:lnTo>
                  <a:lnTo>
                    <a:pt x="0" y="7347"/>
                  </a:lnTo>
                  <a:lnTo>
                    <a:pt x="7348" y="7347"/>
                  </a:lnTo>
                  <a:lnTo>
                    <a:pt x="7348" y="602"/>
                  </a:lnTo>
                  <a:cubicBezTo>
                    <a:pt x="7348" y="253"/>
                    <a:pt x="7063" y="0"/>
                    <a:pt x="6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8560125" y="2323250"/>
              <a:ext cx="183700" cy="182900"/>
            </a:xfrm>
            <a:custGeom>
              <a:rect b="b" l="l" r="r" t="t"/>
              <a:pathLst>
                <a:path extrusionOk="0" h="7316" w="7348">
                  <a:moveTo>
                    <a:pt x="6018" y="0"/>
                  </a:moveTo>
                  <a:lnTo>
                    <a:pt x="6018" y="5257"/>
                  </a:lnTo>
                  <a:cubicBezTo>
                    <a:pt x="6018" y="5701"/>
                    <a:pt x="5669" y="6049"/>
                    <a:pt x="5226" y="6049"/>
                  </a:cubicBezTo>
                  <a:lnTo>
                    <a:pt x="0" y="6049"/>
                  </a:lnTo>
                  <a:lnTo>
                    <a:pt x="0" y="7316"/>
                  </a:lnTo>
                  <a:lnTo>
                    <a:pt x="7348" y="7316"/>
                  </a:lnTo>
                  <a:lnTo>
                    <a:pt x="7348" y="539"/>
                  </a:lnTo>
                  <a:cubicBezTo>
                    <a:pt x="7284" y="253"/>
                    <a:pt x="7063" y="0"/>
                    <a:pt x="6714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8561700" y="2323250"/>
              <a:ext cx="131450" cy="92650"/>
            </a:xfrm>
            <a:custGeom>
              <a:rect b="b" l="l" r="r" t="t"/>
              <a:pathLst>
                <a:path extrusionOk="0" h="3706" w="5258">
                  <a:moveTo>
                    <a:pt x="2788" y="0"/>
                  </a:moveTo>
                  <a:cubicBezTo>
                    <a:pt x="2534" y="0"/>
                    <a:pt x="2281" y="127"/>
                    <a:pt x="2123" y="348"/>
                  </a:cubicBezTo>
                  <a:lnTo>
                    <a:pt x="191" y="3325"/>
                  </a:lnTo>
                  <a:cubicBezTo>
                    <a:pt x="96" y="3452"/>
                    <a:pt x="32" y="3547"/>
                    <a:pt x="1" y="3705"/>
                  </a:cubicBezTo>
                  <a:lnTo>
                    <a:pt x="4624" y="3705"/>
                  </a:lnTo>
                  <a:cubicBezTo>
                    <a:pt x="4973" y="3705"/>
                    <a:pt x="5258" y="3420"/>
                    <a:pt x="5258" y="3135"/>
                  </a:cubicBezTo>
                  <a:lnTo>
                    <a:pt x="52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8561700" y="2324025"/>
              <a:ext cx="130675" cy="93450"/>
            </a:xfrm>
            <a:custGeom>
              <a:rect b="b" l="l" r="r" t="t"/>
              <a:pathLst>
                <a:path extrusionOk="0" h="3738" w="5227">
                  <a:moveTo>
                    <a:pt x="4434" y="1"/>
                  </a:moveTo>
                  <a:lnTo>
                    <a:pt x="4434" y="2598"/>
                  </a:lnTo>
                  <a:cubicBezTo>
                    <a:pt x="4434" y="2756"/>
                    <a:pt x="4308" y="2883"/>
                    <a:pt x="4149" y="2883"/>
                  </a:cubicBezTo>
                  <a:lnTo>
                    <a:pt x="476" y="2883"/>
                  </a:lnTo>
                  <a:lnTo>
                    <a:pt x="191" y="3326"/>
                  </a:lnTo>
                  <a:cubicBezTo>
                    <a:pt x="96" y="3453"/>
                    <a:pt x="32" y="3579"/>
                    <a:pt x="1" y="3738"/>
                  </a:cubicBezTo>
                  <a:lnTo>
                    <a:pt x="4624" y="3738"/>
                  </a:lnTo>
                  <a:cubicBezTo>
                    <a:pt x="4941" y="3738"/>
                    <a:pt x="5226" y="3453"/>
                    <a:pt x="5226" y="3136"/>
                  </a:cubicBezTo>
                  <a:lnTo>
                    <a:pt x="5226" y="1"/>
                  </a:ln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8597325" y="2496625"/>
              <a:ext cx="148875" cy="80775"/>
            </a:xfrm>
            <a:custGeom>
              <a:rect b="b" l="l" r="r" t="t"/>
              <a:pathLst>
                <a:path extrusionOk="0" h="3231" w="5955">
                  <a:moveTo>
                    <a:pt x="1521" y="1"/>
                  </a:moveTo>
                  <a:cubicBezTo>
                    <a:pt x="1268" y="1"/>
                    <a:pt x="983" y="159"/>
                    <a:pt x="856" y="381"/>
                  </a:cubicBezTo>
                  <a:lnTo>
                    <a:pt x="159" y="1616"/>
                  </a:lnTo>
                  <a:cubicBezTo>
                    <a:pt x="64" y="1774"/>
                    <a:pt x="1" y="1964"/>
                    <a:pt x="1" y="2154"/>
                  </a:cubicBezTo>
                  <a:lnTo>
                    <a:pt x="1" y="3041"/>
                  </a:lnTo>
                  <a:cubicBezTo>
                    <a:pt x="1" y="3104"/>
                    <a:pt x="64" y="3231"/>
                    <a:pt x="191" y="3231"/>
                  </a:cubicBezTo>
                  <a:lnTo>
                    <a:pt x="5765" y="3231"/>
                  </a:lnTo>
                  <a:cubicBezTo>
                    <a:pt x="5891" y="3231"/>
                    <a:pt x="5955" y="3168"/>
                    <a:pt x="5955" y="3041"/>
                  </a:cubicBezTo>
                  <a:lnTo>
                    <a:pt x="5955" y="2154"/>
                  </a:lnTo>
                  <a:cubicBezTo>
                    <a:pt x="5955" y="1964"/>
                    <a:pt x="5923" y="1774"/>
                    <a:pt x="5796" y="1616"/>
                  </a:cubicBezTo>
                  <a:lnTo>
                    <a:pt x="5100" y="381"/>
                  </a:lnTo>
                  <a:cubicBezTo>
                    <a:pt x="4941" y="159"/>
                    <a:pt x="4688" y="1"/>
                    <a:pt x="4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8852275" y="2496625"/>
              <a:ext cx="149650" cy="80775"/>
            </a:xfrm>
            <a:custGeom>
              <a:rect b="b" l="l" r="r" t="t"/>
              <a:pathLst>
                <a:path extrusionOk="0" h="3231" w="5986">
                  <a:moveTo>
                    <a:pt x="1552" y="1"/>
                  </a:moveTo>
                  <a:cubicBezTo>
                    <a:pt x="1267" y="1"/>
                    <a:pt x="982" y="159"/>
                    <a:pt x="887" y="381"/>
                  </a:cubicBezTo>
                  <a:lnTo>
                    <a:pt x="159" y="1616"/>
                  </a:lnTo>
                  <a:cubicBezTo>
                    <a:pt x="95" y="1774"/>
                    <a:pt x="0" y="1964"/>
                    <a:pt x="0" y="2154"/>
                  </a:cubicBezTo>
                  <a:lnTo>
                    <a:pt x="0" y="3041"/>
                  </a:lnTo>
                  <a:cubicBezTo>
                    <a:pt x="0" y="3104"/>
                    <a:pt x="95" y="3231"/>
                    <a:pt x="190" y="3231"/>
                  </a:cubicBezTo>
                  <a:lnTo>
                    <a:pt x="5796" y="3231"/>
                  </a:lnTo>
                  <a:cubicBezTo>
                    <a:pt x="5891" y="3231"/>
                    <a:pt x="5986" y="3168"/>
                    <a:pt x="5986" y="3041"/>
                  </a:cubicBezTo>
                  <a:lnTo>
                    <a:pt x="5986" y="2154"/>
                  </a:lnTo>
                  <a:cubicBezTo>
                    <a:pt x="5986" y="1964"/>
                    <a:pt x="5954" y="1774"/>
                    <a:pt x="5827" y="1616"/>
                  </a:cubicBezTo>
                  <a:lnTo>
                    <a:pt x="5099" y="381"/>
                  </a:lnTo>
                  <a:cubicBezTo>
                    <a:pt x="4941" y="159"/>
                    <a:pt x="4719" y="1"/>
                    <a:pt x="4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8670175" y="2495050"/>
              <a:ext cx="76025" cy="81575"/>
            </a:xfrm>
            <a:custGeom>
              <a:rect b="b" l="l" r="r" t="t"/>
              <a:pathLst>
                <a:path extrusionOk="0" h="3263" w="3041">
                  <a:moveTo>
                    <a:pt x="0" y="0"/>
                  </a:moveTo>
                  <a:cubicBezTo>
                    <a:pt x="285" y="0"/>
                    <a:pt x="539" y="159"/>
                    <a:pt x="665" y="412"/>
                  </a:cubicBezTo>
                  <a:lnTo>
                    <a:pt x="1394" y="1647"/>
                  </a:lnTo>
                  <a:cubicBezTo>
                    <a:pt x="1457" y="1805"/>
                    <a:pt x="1552" y="1995"/>
                    <a:pt x="1552" y="2185"/>
                  </a:cubicBezTo>
                  <a:lnTo>
                    <a:pt x="1552" y="3040"/>
                  </a:lnTo>
                  <a:cubicBezTo>
                    <a:pt x="1552" y="3167"/>
                    <a:pt x="1457" y="3262"/>
                    <a:pt x="1331" y="3262"/>
                  </a:cubicBezTo>
                  <a:lnTo>
                    <a:pt x="2851" y="3262"/>
                  </a:lnTo>
                  <a:cubicBezTo>
                    <a:pt x="2977" y="3262"/>
                    <a:pt x="3041" y="3167"/>
                    <a:pt x="3041" y="3040"/>
                  </a:cubicBezTo>
                  <a:lnTo>
                    <a:pt x="3041" y="2185"/>
                  </a:lnTo>
                  <a:cubicBezTo>
                    <a:pt x="3041" y="1995"/>
                    <a:pt x="3009" y="1805"/>
                    <a:pt x="2882" y="1647"/>
                  </a:cubicBezTo>
                  <a:lnTo>
                    <a:pt x="2186" y="412"/>
                  </a:lnTo>
                  <a:cubicBezTo>
                    <a:pt x="2027" y="159"/>
                    <a:pt x="1774" y="0"/>
                    <a:pt x="1521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8925900" y="2495050"/>
              <a:ext cx="76025" cy="81575"/>
            </a:xfrm>
            <a:custGeom>
              <a:rect b="b" l="l" r="r" t="t"/>
              <a:pathLst>
                <a:path extrusionOk="0" h="3263" w="3041">
                  <a:moveTo>
                    <a:pt x="1" y="0"/>
                  </a:moveTo>
                  <a:cubicBezTo>
                    <a:pt x="254" y="0"/>
                    <a:pt x="539" y="159"/>
                    <a:pt x="666" y="412"/>
                  </a:cubicBezTo>
                  <a:lnTo>
                    <a:pt x="1362" y="1647"/>
                  </a:lnTo>
                  <a:cubicBezTo>
                    <a:pt x="1457" y="1805"/>
                    <a:pt x="1521" y="1995"/>
                    <a:pt x="1521" y="2185"/>
                  </a:cubicBezTo>
                  <a:lnTo>
                    <a:pt x="1521" y="3040"/>
                  </a:lnTo>
                  <a:cubicBezTo>
                    <a:pt x="1521" y="3167"/>
                    <a:pt x="1457" y="3262"/>
                    <a:pt x="1331" y="3262"/>
                  </a:cubicBezTo>
                  <a:lnTo>
                    <a:pt x="2851" y="3262"/>
                  </a:lnTo>
                  <a:cubicBezTo>
                    <a:pt x="2946" y="3262"/>
                    <a:pt x="3041" y="3167"/>
                    <a:pt x="3041" y="3040"/>
                  </a:cubicBezTo>
                  <a:lnTo>
                    <a:pt x="3041" y="2185"/>
                  </a:lnTo>
                  <a:cubicBezTo>
                    <a:pt x="3041" y="1995"/>
                    <a:pt x="2946" y="1805"/>
                    <a:pt x="2882" y="1647"/>
                  </a:cubicBezTo>
                  <a:lnTo>
                    <a:pt x="2154" y="412"/>
                  </a:lnTo>
                  <a:cubicBezTo>
                    <a:pt x="1996" y="159"/>
                    <a:pt x="1774" y="0"/>
                    <a:pt x="1489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8621875" y="2525125"/>
              <a:ext cx="100575" cy="100575"/>
            </a:xfrm>
            <a:custGeom>
              <a:rect b="b" l="l" r="r" t="t"/>
              <a:pathLst>
                <a:path extrusionOk="0" h="4023" w="4023">
                  <a:moveTo>
                    <a:pt x="2027" y="1"/>
                  </a:moveTo>
                  <a:cubicBezTo>
                    <a:pt x="887" y="1"/>
                    <a:pt x="1" y="887"/>
                    <a:pt x="1" y="2028"/>
                  </a:cubicBezTo>
                  <a:cubicBezTo>
                    <a:pt x="1" y="3136"/>
                    <a:pt x="887" y="4023"/>
                    <a:pt x="2027" y="4023"/>
                  </a:cubicBezTo>
                  <a:cubicBezTo>
                    <a:pt x="3136" y="4023"/>
                    <a:pt x="4023" y="3136"/>
                    <a:pt x="4023" y="2028"/>
                  </a:cubicBezTo>
                  <a:cubicBezTo>
                    <a:pt x="4023" y="887"/>
                    <a:pt x="3136" y="1"/>
                    <a:pt x="2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8876413" y="2525125"/>
              <a:ext cx="100575" cy="100575"/>
            </a:xfrm>
            <a:custGeom>
              <a:rect b="b" l="l" r="r" t="t"/>
              <a:pathLst>
                <a:path extrusionOk="0" h="4023" w="4023">
                  <a:moveTo>
                    <a:pt x="2027" y="1"/>
                  </a:moveTo>
                  <a:cubicBezTo>
                    <a:pt x="919" y="1"/>
                    <a:pt x="0" y="887"/>
                    <a:pt x="0" y="2028"/>
                  </a:cubicBezTo>
                  <a:cubicBezTo>
                    <a:pt x="0" y="3136"/>
                    <a:pt x="919" y="4023"/>
                    <a:pt x="2027" y="4023"/>
                  </a:cubicBezTo>
                  <a:cubicBezTo>
                    <a:pt x="3136" y="4023"/>
                    <a:pt x="4022" y="3136"/>
                    <a:pt x="4022" y="2028"/>
                  </a:cubicBezTo>
                  <a:cubicBezTo>
                    <a:pt x="4022" y="887"/>
                    <a:pt x="3136" y="1"/>
                    <a:pt x="2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8652750" y="2556000"/>
              <a:ext cx="39625" cy="39625"/>
            </a:xfrm>
            <a:custGeom>
              <a:rect b="b" l="l" r="r" t="t"/>
              <a:pathLst>
                <a:path extrusionOk="0" h="1585" w="1585">
                  <a:moveTo>
                    <a:pt x="792" y="1"/>
                  </a:moveTo>
                  <a:cubicBezTo>
                    <a:pt x="349" y="1"/>
                    <a:pt x="1" y="349"/>
                    <a:pt x="1" y="793"/>
                  </a:cubicBezTo>
                  <a:cubicBezTo>
                    <a:pt x="1" y="1204"/>
                    <a:pt x="349" y="1584"/>
                    <a:pt x="792" y="1584"/>
                  </a:cubicBezTo>
                  <a:cubicBezTo>
                    <a:pt x="1204" y="1584"/>
                    <a:pt x="1584" y="1204"/>
                    <a:pt x="1584" y="793"/>
                  </a:cubicBezTo>
                  <a:cubicBezTo>
                    <a:pt x="1584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8906900" y="2556000"/>
              <a:ext cx="39600" cy="39625"/>
            </a:xfrm>
            <a:custGeom>
              <a:rect b="b" l="l" r="r" t="t"/>
              <a:pathLst>
                <a:path extrusionOk="0" h="1585" w="1584">
                  <a:moveTo>
                    <a:pt x="792" y="1"/>
                  </a:moveTo>
                  <a:cubicBezTo>
                    <a:pt x="349" y="1"/>
                    <a:pt x="0" y="349"/>
                    <a:pt x="0" y="793"/>
                  </a:cubicBezTo>
                  <a:cubicBezTo>
                    <a:pt x="0" y="1204"/>
                    <a:pt x="349" y="1584"/>
                    <a:pt x="792" y="1584"/>
                  </a:cubicBezTo>
                  <a:cubicBezTo>
                    <a:pt x="1236" y="1584"/>
                    <a:pt x="1584" y="1204"/>
                    <a:pt x="1584" y="793"/>
                  </a:cubicBez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8907700" y="2556800"/>
              <a:ext cx="39600" cy="39600"/>
            </a:xfrm>
            <a:custGeom>
              <a:rect b="b" l="l" r="r" t="t"/>
              <a:pathLst>
                <a:path extrusionOk="0" h="1584" w="1584">
                  <a:moveTo>
                    <a:pt x="982" y="0"/>
                  </a:moveTo>
                  <a:lnTo>
                    <a:pt x="982" y="0"/>
                  </a:lnTo>
                  <a:cubicBezTo>
                    <a:pt x="1045" y="64"/>
                    <a:pt x="1045" y="159"/>
                    <a:pt x="1045" y="222"/>
                  </a:cubicBezTo>
                  <a:cubicBezTo>
                    <a:pt x="1045" y="666"/>
                    <a:pt x="665" y="1014"/>
                    <a:pt x="253" y="1014"/>
                  </a:cubicBezTo>
                  <a:cubicBezTo>
                    <a:pt x="158" y="1014"/>
                    <a:pt x="95" y="1014"/>
                    <a:pt x="0" y="982"/>
                  </a:cubicBezTo>
                  <a:lnTo>
                    <a:pt x="0" y="982"/>
                  </a:lnTo>
                  <a:cubicBezTo>
                    <a:pt x="95" y="1331"/>
                    <a:pt x="412" y="1584"/>
                    <a:pt x="792" y="1584"/>
                  </a:cubicBezTo>
                  <a:cubicBezTo>
                    <a:pt x="1235" y="1584"/>
                    <a:pt x="1584" y="1236"/>
                    <a:pt x="1584" y="792"/>
                  </a:cubicBezTo>
                  <a:cubicBezTo>
                    <a:pt x="1584" y="380"/>
                    <a:pt x="1299" y="64"/>
                    <a:pt x="982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8652750" y="2556800"/>
              <a:ext cx="39625" cy="39600"/>
            </a:xfrm>
            <a:custGeom>
              <a:rect b="b" l="l" r="r" t="t"/>
              <a:pathLst>
                <a:path extrusionOk="0" h="1584" w="1585">
                  <a:moveTo>
                    <a:pt x="982" y="0"/>
                  </a:moveTo>
                  <a:lnTo>
                    <a:pt x="982" y="0"/>
                  </a:lnTo>
                  <a:cubicBezTo>
                    <a:pt x="1014" y="64"/>
                    <a:pt x="1014" y="159"/>
                    <a:pt x="1014" y="222"/>
                  </a:cubicBezTo>
                  <a:cubicBezTo>
                    <a:pt x="1014" y="666"/>
                    <a:pt x="666" y="1014"/>
                    <a:pt x="222" y="1014"/>
                  </a:cubicBezTo>
                  <a:cubicBezTo>
                    <a:pt x="159" y="1014"/>
                    <a:pt x="64" y="1014"/>
                    <a:pt x="1" y="982"/>
                  </a:cubicBezTo>
                  <a:lnTo>
                    <a:pt x="1" y="982"/>
                  </a:lnTo>
                  <a:cubicBezTo>
                    <a:pt x="64" y="1331"/>
                    <a:pt x="381" y="1584"/>
                    <a:pt x="792" y="1584"/>
                  </a:cubicBezTo>
                  <a:cubicBezTo>
                    <a:pt x="1204" y="1584"/>
                    <a:pt x="1584" y="1236"/>
                    <a:pt x="1584" y="792"/>
                  </a:cubicBezTo>
                  <a:cubicBezTo>
                    <a:pt x="1584" y="380"/>
                    <a:pt x="1331" y="64"/>
                    <a:pt x="982" y="0"/>
                  </a:cubicBezTo>
                  <a:close/>
                </a:path>
              </a:pathLst>
            </a:custGeom>
            <a:solidFill>
              <a:srgbClr val="FC800D">
                <a:alpha val="53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8626625" y="2532250"/>
              <a:ext cx="95825" cy="95825"/>
            </a:xfrm>
            <a:custGeom>
              <a:rect b="b" l="l" r="r" t="t"/>
              <a:pathLst>
                <a:path extrusionOk="0" h="3833" w="3833">
                  <a:moveTo>
                    <a:pt x="2788" y="1"/>
                  </a:moveTo>
                  <a:lnTo>
                    <a:pt x="2788" y="1"/>
                  </a:lnTo>
                  <a:cubicBezTo>
                    <a:pt x="2946" y="254"/>
                    <a:pt x="3009" y="634"/>
                    <a:pt x="3009" y="982"/>
                  </a:cubicBezTo>
                  <a:cubicBezTo>
                    <a:pt x="3009" y="2091"/>
                    <a:pt x="2091" y="3009"/>
                    <a:pt x="982" y="3009"/>
                  </a:cubicBezTo>
                  <a:cubicBezTo>
                    <a:pt x="634" y="3009"/>
                    <a:pt x="317" y="2914"/>
                    <a:pt x="1" y="2756"/>
                  </a:cubicBezTo>
                  <a:lnTo>
                    <a:pt x="1" y="2756"/>
                  </a:lnTo>
                  <a:cubicBezTo>
                    <a:pt x="349" y="3389"/>
                    <a:pt x="1046" y="3833"/>
                    <a:pt x="1774" y="3833"/>
                  </a:cubicBezTo>
                  <a:cubicBezTo>
                    <a:pt x="2883" y="3833"/>
                    <a:pt x="3801" y="2914"/>
                    <a:pt x="3801" y="1806"/>
                  </a:cubicBezTo>
                  <a:cubicBezTo>
                    <a:pt x="3833" y="982"/>
                    <a:pt x="3421" y="317"/>
                    <a:pt x="2788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8882350" y="2532250"/>
              <a:ext cx="95050" cy="95825"/>
            </a:xfrm>
            <a:custGeom>
              <a:rect b="b" l="l" r="r" t="t"/>
              <a:pathLst>
                <a:path extrusionOk="0" h="3833" w="3802">
                  <a:moveTo>
                    <a:pt x="2756" y="1"/>
                  </a:moveTo>
                  <a:lnTo>
                    <a:pt x="2756" y="1"/>
                  </a:lnTo>
                  <a:cubicBezTo>
                    <a:pt x="2914" y="254"/>
                    <a:pt x="3009" y="634"/>
                    <a:pt x="3009" y="982"/>
                  </a:cubicBezTo>
                  <a:cubicBezTo>
                    <a:pt x="3009" y="2091"/>
                    <a:pt x="2091" y="3009"/>
                    <a:pt x="982" y="3009"/>
                  </a:cubicBezTo>
                  <a:cubicBezTo>
                    <a:pt x="634" y="3009"/>
                    <a:pt x="317" y="2914"/>
                    <a:pt x="1" y="2756"/>
                  </a:cubicBezTo>
                  <a:lnTo>
                    <a:pt x="1" y="2756"/>
                  </a:lnTo>
                  <a:cubicBezTo>
                    <a:pt x="349" y="3389"/>
                    <a:pt x="1014" y="3833"/>
                    <a:pt x="1774" y="3833"/>
                  </a:cubicBezTo>
                  <a:cubicBezTo>
                    <a:pt x="2883" y="3833"/>
                    <a:pt x="3801" y="2914"/>
                    <a:pt x="3801" y="1806"/>
                  </a:cubicBezTo>
                  <a:cubicBezTo>
                    <a:pt x="3801" y="982"/>
                    <a:pt x="3389" y="317"/>
                    <a:pt x="2756" y="1"/>
                  </a:cubicBezTo>
                  <a:close/>
                </a:path>
              </a:pathLst>
            </a:custGeom>
            <a:solidFill>
              <a:srgbClr val="373331">
                <a:alpha val="145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8640875" y="2439625"/>
              <a:ext cx="37250" cy="15850"/>
            </a:xfrm>
            <a:custGeom>
              <a:rect b="b" l="l" r="r" t="t"/>
              <a:pathLst>
                <a:path extrusionOk="0" h="634" w="1490">
                  <a:moveTo>
                    <a:pt x="317" y="0"/>
                  </a:moveTo>
                  <a:cubicBezTo>
                    <a:pt x="96" y="0"/>
                    <a:pt x="1" y="159"/>
                    <a:pt x="1" y="317"/>
                  </a:cubicBezTo>
                  <a:cubicBezTo>
                    <a:pt x="1" y="539"/>
                    <a:pt x="159" y="634"/>
                    <a:pt x="317" y="634"/>
                  </a:cubicBezTo>
                  <a:lnTo>
                    <a:pt x="1172" y="634"/>
                  </a:lnTo>
                  <a:cubicBezTo>
                    <a:pt x="1362" y="634"/>
                    <a:pt x="1489" y="539"/>
                    <a:pt x="1489" y="317"/>
                  </a:cubicBez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057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43"/>
          <p:cNvSpPr txBox="1"/>
          <p:nvPr>
            <p:ph idx="4294967295" type="title"/>
          </p:nvPr>
        </p:nvSpPr>
        <p:spPr>
          <a:xfrm>
            <a:off x="6116600" y="1027500"/>
            <a:ext cx="1015200" cy="753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4"/>
          <p:cNvSpPr txBox="1"/>
          <p:nvPr>
            <p:ph idx="5" type="subTitle"/>
          </p:nvPr>
        </p:nvSpPr>
        <p:spPr>
          <a:xfrm>
            <a:off x="3448800" y="2819250"/>
            <a:ext cx="2246400" cy="846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involves evaluating the borrower’s financial statements to determine their ability to repay the loan</a:t>
            </a:r>
            <a:endParaRPr/>
          </a:p>
        </p:txBody>
      </p:sp>
      <p:sp>
        <p:nvSpPr>
          <p:cNvPr id="862" name="Google Shape;862;p44"/>
          <p:cNvSpPr txBox="1"/>
          <p:nvPr>
            <p:ph idx="1" type="subTitle"/>
          </p:nvPr>
        </p:nvSpPr>
        <p:spPr>
          <a:xfrm>
            <a:off x="720000" y="2819237"/>
            <a:ext cx="2246400" cy="846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math model use data from past loans to predict default of particular borrower</a:t>
            </a:r>
            <a:endParaRPr/>
          </a:p>
        </p:txBody>
      </p:sp>
      <p:sp>
        <p:nvSpPr>
          <p:cNvPr id="863" name="Google Shape;863;p44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risk assessment</a:t>
            </a:r>
            <a:endParaRPr/>
          </a:p>
        </p:txBody>
      </p:sp>
      <p:sp>
        <p:nvSpPr>
          <p:cNvPr id="864" name="Google Shape;864;p44"/>
          <p:cNvSpPr txBox="1"/>
          <p:nvPr>
            <p:ph type="title"/>
          </p:nvPr>
        </p:nvSpPr>
        <p:spPr>
          <a:xfrm>
            <a:off x="720000" y="2480837"/>
            <a:ext cx="22464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</a:t>
            </a:r>
            <a:endParaRPr/>
          </a:p>
        </p:txBody>
      </p:sp>
      <p:sp>
        <p:nvSpPr>
          <p:cNvPr id="865" name="Google Shape;865;p44"/>
          <p:cNvSpPr txBox="1"/>
          <p:nvPr>
            <p:ph idx="2" type="title"/>
          </p:nvPr>
        </p:nvSpPr>
        <p:spPr>
          <a:xfrm>
            <a:off x="6177600" y="2480825"/>
            <a:ext cx="25350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analysis</a:t>
            </a:r>
            <a:endParaRPr/>
          </a:p>
        </p:txBody>
      </p:sp>
      <p:sp>
        <p:nvSpPr>
          <p:cNvPr id="866" name="Google Shape;866;p44"/>
          <p:cNvSpPr txBox="1"/>
          <p:nvPr>
            <p:ph idx="3" type="subTitle"/>
          </p:nvPr>
        </p:nvSpPr>
        <p:spPr>
          <a:xfrm>
            <a:off x="6177600" y="2819237"/>
            <a:ext cx="2246400" cy="846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approach involves </a:t>
            </a:r>
            <a:r>
              <a:rPr lang="en"/>
              <a:t>evaluating</a:t>
            </a:r>
            <a:r>
              <a:rPr lang="en"/>
              <a:t> the borrower’s character and reputation, and may take into other factors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4"/>
          <p:cNvSpPr txBox="1"/>
          <p:nvPr>
            <p:ph idx="4" type="title"/>
          </p:nvPr>
        </p:nvSpPr>
        <p:spPr>
          <a:xfrm>
            <a:off x="3162100" y="2480825"/>
            <a:ext cx="3094500" cy="3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ratio analysis </a:t>
            </a:r>
            <a:endParaRPr/>
          </a:p>
        </p:txBody>
      </p:sp>
      <p:sp>
        <p:nvSpPr>
          <p:cNvPr id="868" name="Google Shape;868;p44"/>
          <p:cNvSpPr txBox="1"/>
          <p:nvPr>
            <p:ph idx="7" type="title"/>
          </p:nvPr>
        </p:nvSpPr>
        <p:spPr>
          <a:xfrm>
            <a:off x="1591200" y="2061600"/>
            <a:ext cx="504000" cy="414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69" name="Google Shape;869;p44"/>
          <p:cNvSpPr txBox="1"/>
          <p:nvPr>
            <p:ph idx="8" type="title"/>
          </p:nvPr>
        </p:nvSpPr>
        <p:spPr>
          <a:xfrm>
            <a:off x="4320000" y="2061600"/>
            <a:ext cx="504000" cy="414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0" name="Google Shape;870;p44"/>
          <p:cNvSpPr txBox="1"/>
          <p:nvPr>
            <p:ph idx="9" type="title"/>
          </p:nvPr>
        </p:nvSpPr>
        <p:spPr>
          <a:xfrm>
            <a:off x="7048800" y="2061600"/>
            <a:ext cx="504000" cy="414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Subject for Elementary - 2nd Grade: Inventions &amp; Simple Machines by Slidesgo">
  <a:themeElements>
    <a:clrScheme name="Simple Light">
      <a:dk1>
        <a:srgbClr val="1D2947"/>
      </a:dk1>
      <a:lt1>
        <a:srgbClr val="374D87"/>
      </a:lt1>
      <a:dk2>
        <a:srgbClr val="CCD2E0"/>
      </a:dk2>
      <a:lt2>
        <a:srgbClr val="5270C6"/>
      </a:lt2>
      <a:accent1>
        <a:srgbClr val="5B7FD1"/>
      </a:accent1>
      <a:accent2>
        <a:srgbClr val="4CB8D4"/>
      </a:accent2>
      <a:accent3>
        <a:srgbClr val="FC800D"/>
      </a:accent3>
      <a:accent4>
        <a:srgbClr val="F7B200"/>
      </a:accent4>
      <a:accent5>
        <a:srgbClr val="F0D14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