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0"/>
  </p:notesMasterIdLst>
  <p:sldIdLst>
    <p:sldId id="256" r:id="rId3"/>
    <p:sldId id="608" r:id="rId4"/>
    <p:sldId id="636" r:id="rId5"/>
    <p:sldId id="609" r:id="rId6"/>
    <p:sldId id="610" r:id="rId7"/>
    <p:sldId id="607" r:id="rId8"/>
    <p:sldId id="614" r:id="rId9"/>
    <p:sldId id="637" r:id="rId10"/>
    <p:sldId id="630" r:id="rId11"/>
    <p:sldId id="638" r:id="rId12"/>
    <p:sldId id="632" r:id="rId13"/>
    <p:sldId id="616" r:id="rId14"/>
    <p:sldId id="628" r:id="rId15"/>
    <p:sldId id="623" r:id="rId16"/>
    <p:sldId id="625" r:id="rId17"/>
    <p:sldId id="606" r:id="rId18"/>
    <p:sldId id="55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Giới thiệu HTML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hiểu cấu trúc trang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5029200"/>
            <a:ext cx="8611726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43719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75639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Trả lời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105400"/>
            <a:ext cx="8611726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530869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21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2540000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26955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19240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>
                <a:latin typeface="Segoe UI" pitchFamily="34" charset="0"/>
              </a:rPr>
              <a:t>HTML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Cấu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trúc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trang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C</a:t>
            </a:r>
            <a:r>
              <a:rPr lang="en-US" sz="2800" b="0" dirty="0" err="1" smtClean="0">
                <a:latin typeface="Segoe UI" pitchFamily="34" charset="0"/>
              </a:rPr>
              <a:t>ấu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trúc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thẻ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thẻ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tạo</a:t>
            </a:r>
            <a:endParaRPr lang="en-US" sz="2800" b="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Segoe UI" pitchFamily="34" charset="0"/>
              </a:rPr>
              <a:t>Tiêu</a:t>
            </a:r>
            <a:r>
              <a:rPr lang="en-US" sz="2000" dirty="0" smtClean="0">
                <a:latin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</a:rPr>
              <a:t>đề</a:t>
            </a:r>
            <a:endParaRPr lang="en-US" sz="200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Segoe UI" pitchFamily="34" charset="0"/>
              </a:rPr>
              <a:t>Ảnh</a:t>
            </a:r>
            <a:endParaRPr lang="en-US" sz="200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Segoe UI" pitchFamily="34" charset="0"/>
              </a:rPr>
              <a:t>Đường</a:t>
            </a:r>
            <a:r>
              <a:rPr lang="en-US" sz="2000" dirty="0" smtClean="0">
                <a:latin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</a:rPr>
              <a:t>kẻ</a:t>
            </a:r>
            <a:r>
              <a:rPr lang="en-US" sz="2000" dirty="0" smtClean="0">
                <a:latin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</a:rPr>
              <a:t>ngang</a:t>
            </a:r>
            <a:endParaRPr lang="en-US" sz="200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b="0" dirty="0" err="1" smtClean="0">
                <a:latin typeface="Segoe UI" pitchFamily="34" charset="0"/>
              </a:rPr>
              <a:t>Phân</a:t>
            </a:r>
            <a:r>
              <a:rPr lang="en-US" sz="2000" b="0" dirty="0" smtClean="0">
                <a:latin typeface="Segoe UI" pitchFamily="34" charset="0"/>
              </a:rPr>
              <a:t> </a:t>
            </a:r>
            <a:r>
              <a:rPr lang="en-US" sz="2000" b="0" dirty="0" err="1" smtClean="0">
                <a:latin typeface="Segoe UI" pitchFamily="34" charset="0"/>
              </a:rPr>
              <a:t>đoạn</a:t>
            </a:r>
            <a:endParaRPr lang="en-US" sz="20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Giới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thiệu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môn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6524" y="3068176"/>
            <a:ext cx="8611726" cy="348502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Syllabus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Qui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nộp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: lab, 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smtClean="0"/>
              <a:t>Qui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</a:t>
            </a:r>
            <a:r>
              <a:rPr lang="en-US" b="0" dirty="0" err="1" smtClean="0"/>
              <a:t>điểm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Nội</a:t>
            </a:r>
            <a:r>
              <a:rPr lang="en-US" b="0" dirty="0" smtClean="0"/>
              <a:t> qui </a:t>
            </a:r>
            <a:r>
              <a:rPr lang="en-US" b="0" dirty="0" err="1" smtClean="0"/>
              <a:t>lớp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3326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3744" y="990600"/>
            <a:ext cx="3053256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&lt;!DOCTYPE html&gt;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423744" y="2286000"/>
            <a:ext cx="3053256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&lt;html&gt;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668517" y="3962400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&lt;head&gt;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629400" y="3962400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&lt;body&gt;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4950372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461845" y="2473873"/>
            <a:ext cx="762000" cy="22150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16200000" flipH="1">
            <a:off x="5942286" y="2208486"/>
            <a:ext cx="762000" cy="27458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5615152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&lt;meta/&gt;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2887717" y="5615152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&lt;title&gt;</a:t>
            </a:r>
            <a:endParaRPr lang="en-US" sz="2800" dirty="0"/>
          </a:p>
        </p:txBody>
      </p:sp>
      <p:cxnSp>
        <p:nvCxnSpPr>
          <p:cNvPr id="23" name="Elbow Connector 22"/>
          <p:cNvCxnSpPr>
            <a:stCxn id="9" idx="2"/>
            <a:endCxn id="20" idx="0"/>
          </p:cNvCxnSpPr>
          <p:nvPr/>
        </p:nvCxnSpPr>
        <p:spPr>
          <a:xfrm rot="5400000">
            <a:off x="1722383" y="4602218"/>
            <a:ext cx="738352" cy="12875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21" idx="0"/>
          </p:cNvCxnSpPr>
          <p:nvPr/>
        </p:nvCxnSpPr>
        <p:spPr>
          <a:xfrm rot="16200000" flipH="1">
            <a:off x="2975741" y="4636376"/>
            <a:ext cx="738352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29400" y="5615152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&lt;tags&gt;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10" idx="2"/>
            <a:endCxn id="28" idx="0"/>
          </p:cNvCxnSpPr>
          <p:nvPr/>
        </p:nvCxnSpPr>
        <p:spPr>
          <a:xfrm>
            <a:off x="7696200" y="4876800"/>
            <a:ext cx="0" cy="73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93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2374" y="2651879"/>
            <a:ext cx="752962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&lt;tag a1=? a2=?...&gt;</a:t>
            </a:r>
          </a:p>
          <a:p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</a:t>
            </a:r>
          </a:p>
          <a:p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&lt;/tag&gt;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730576" y="3816191"/>
            <a:ext cx="685800" cy="1136809"/>
          </a:xfrm>
          <a:prstGeom prst="rightBrace">
            <a:avLst>
              <a:gd name="adj1" fmla="val 8333"/>
              <a:gd name="adj2" fmla="val 48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16376" y="3947279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Nội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dung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2280" y="1432679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Thuộc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tính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056908" y="291911"/>
            <a:ext cx="533400" cy="4719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121" y="1432679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Tên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thẻ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105560" y="2356009"/>
            <a:ext cx="1" cy="691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8156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 align=“”&gt;</a:t>
            </a:r>
          </a:p>
          <a:p>
            <a:r>
              <a:rPr lang="en-US" dirty="0" smtClean="0"/>
              <a:t>&lt;div align=“”&gt;</a:t>
            </a:r>
          </a:p>
          <a:p>
            <a:r>
              <a:rPr lang="en-US" dirty="0" smtClean="0"/>
              <a:t>&lt;h1&gt;, &lt;h3&gt;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=“” align=“”/&gt;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8321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9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15260</TotalTime>
  <Words>335</Words>
  <Application>Microsoft Office PowerPoint</Application>
  <PresentationFormat>On-screen Show (4:3)</PresentationFormat>
  <Paragraphs>93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1_Custom Design</vt:lpstr>
      <vt:lpstr>Giới thiệu HTML</vt:lpstr>
      <vt:lpstr>PowerPoint Presentation</vt:lpstr>
      <vt:lpstr>Giới thiệu môn học</vt:lpstr>
      <vt:lpstr>Nội dung bài học</vt:lpstr>
      <vt:lpstr>Review bài online</vt:lpstr>
      <vt:lpstr>Cấu trúc trang web</vt:lpstr>
      <vt:lpstr>Cấu trúc thẻ</vt:lpstr>
      <vt:lpstr>Các thẻ đã sử dụng</vt:lpstr>
      <vt:lpstr>Thảo luận</vt:lpstr>
      <vt:lpstr>Tìm hiểu cấu trúc trang web</vt:lpstr>
      <vt:lpstr>Trả lời câu hỏi</vt:lpstr>
      <vt:lpstr>Chuyên đề</vt:lpstr>
      <vt:lpstr>Chia nhóm thuyết trình</vt:lpstr>
      <vt:lpstr>Bài học online 2</vt:lpstr>
      <vt:lpstr>Nội dung bài online 2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2298</cp:revision>
  <dcterms:created xsi:type="dcterms:W3CDTF">2013-04-23T08:05:33Z</dcterms:created>
  <dcterms:modified xsi:type="dcterms:W3CDTF">2016-12-08T12:58:57Z</dcterms:modified>
</cp:coreProperties>
</file>