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0"/>
  </p:notesMasterIdLst>
  <p:sldIdLst>
    <p:sldId id="256" r:id="rId3"/>
    <p:sldId id="608" r:id="rId4"/>
    <p:sldId id="609" r:id="rId5"/>
    <p:sldId id="610" r:id="rId6"/>
    <p:sldId id="638" r:id="rId7"/>
    <p:sldId id="611" r:id="rId8"/>
    <p:sldId id="613" r:id="rId9"/>
    <p:sldId id="630" r:id="rId10"/>
    <p:sldId id="631" r:id="rId11"/>
    <p:sldId id="634" r:id="rId12"/>
    <p:sldId id="639" r:id="rId13"/>
    <p:sldId id="616" r:id="rId14"/>
    <p:sldId id="628" r:id="rId15"/>
    <p:sldId id="623" r:id="rId16"/>
    <p:sldId id="626" r:id="rId17"/>
    <p:sldId id="606" r:id="rId18"/>
    <p:sldId id="552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Giới thiệu HTML</a:t>
            </a:r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Trả lời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thẻ gì để tạo liên kết?</a:t>
            </a:r>
          </a:p>
          <a:p>
            <a:r>
              <a:rPr lang="en-US" smtClean="0"/>
              <a:t>Thuộc tính href được sử dụng như thế nào?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384048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22452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a.png, b.png, c.png </a:t>
            </a:r>
            <a:r>
              <a:rPr lang="en-US" dirty="0" err="1" smtClean="0"/>
              <a:t>và</a:t>
            </a:r>
            <a:r>
              <a:rPr lang="en-US" dirty="0" smtClean="0"/>
              <a:t> d.png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=“a.png”&gt;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=“x/b.png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=“../y/c.png”&gt;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=“http://google.com/d.png</a:t>
            </a:r>
            <a:r>
              <a:rPr lang="en-US" dirty="0"/>
              <a:t>”&gt;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8781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12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online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740400"/>
          </a:xfr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?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Inline style</a:t>
            </a:r>
          </a:p>
          <a:p>
            <a:pPr lvl="1"/>
            <a:r>
              <a:rPr lang="en-US" dirty="0" smtClean="0"/>
              <a:t>Embed style</a:t>
            </a:r>
          </a:p>
          <a:p>
            <a:pPr lvl="1"/>
            <a:r>
              <a:rPr lang="en-US" dirty="0" smtClean="0"/>
              <a:t>External style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HTML Selector</a:t>
            </a:r>
          </a:p>
          <a:p>
            <a:pPr lvl="1"/>
            <a:r>
              <a:rPr lang="en-US" dirty="0" smtClean="0"/>
              <a:t>Class Selector</a:t>
            </a:r>
          </a:p>
          <a:p>
            <a:pPr lvl="1"/>
            <a:r>
              <a:rPr lang="en-US" dirty="0" smtClean="0"/>
              <a:t>ID Selector</a:t>
            </a:r>
            <a:endParaRPr lang="en-US" dirty="0" smtClean="0"/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selector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20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thẻ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định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dạng</a:t>
            </a:r>
            <a:endParaRPr lang="en-US" sz="28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Hình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ảnh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đường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dẫn</a:t>
            </a:r>
            <a:endParaRPr lang="en-US" sz="28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Thẻ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liên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kết</a:t>
            </a:r>
            <a:endParaRPr lang="en-US" sz="28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thẻ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thường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dùng</a:t>
            </a:r>
            <a:endParaRPr lang="en-US" sz="28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Giới</a:t>
            </a:r>
            <a:r>
              <a:rPr lang="en-US" b="0" dirty="0" smtClean="0"/>
              <a:t> </a:t>
            </a:r>
            <a:r>
              <a:rPr lang="en-US" b="0" dirty="0" err="1" smtClean="0"/>
              <a:t>thiệu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mới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1379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&lt;h1&gt;…&lt;h6&gt;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đậm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FF0000"/>
                </a:solidFill>
              </a:rPr>
              <a:t>&lt;b&gt;, &lt;strong&gt;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nghiêng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FF0000"/>
                </a:solidFill>
              </a:rPr>
              <a:t>&lt;i&gt;, &lt;</a:t>
            </a:r>
            <a:r>
              <a:rPr lang="en-US" b="1" dirty="0" err="1">
                <a:solidFill>
                  <a:srgbClr val="FF0000"/>
                </a:solidFill>
              </a:rPr>
              <a:t>em</a:t>
            </a:r>
            <a:r>
              <a:rPr lang="en-US" b="1" dirty="0">
                <a:solidFill>
                  <a:srgbClr val="FF0000"/>
                </a:solidFill>
              </a:rPr>
              <a:t>&gt;, &lt;address&gt;</a:t>
            </a:r>
          </a:p>
          <a:p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FF0000"/>
                </a:solidFill>
              </a:rPr>
              <a:t>&lt;u&gt;, &lt;ins&gt;</a:t>
            </a:r>
          </a:p>
          <a:p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FF0000"/>
                </a:solidFill>
              </a:rPr>
              <a:t>&lt;del&gt;, &lt;strike&gt;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FF0000"/>
                </a:solidFill>
              </a:rPr>
              <a:t>&lt;sup&gt;, &lt;sub&gt;</a:t>
            </a:r>
          </a:p>
          <a:p>
            <a:r>
              <a:rPr lang="en-US" dirty="0" smtClean="0"/>
              <a:t>Highlight: </a:t>
            </a:r>
            <a:r>
              <a:rPr lang="en-US" b="1" dirty="0">
                <a:solidFill>
                  <a:srgbClr val="FF0000"/>
                </a:solidFill>
              </a:rPr>
              <a:t>&lt;mark&gt;</a:t>
            </a:r>
          </a:p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FF0000"/>
                </a:solidFill>
              </a:rPr>
              <a:t>&lt;center&gt;</a:t>
            </a:r>
          </a:p>
        </p:txBody>
      </p:sp>
    </p:spTree>
    <p:extLst>
      <p:ext uri="{BB962C8B-B14F-4D97-AF65-F5344CB8AC3E}">
        <p14:creationId xmlns:p14="http://schemas.microsoft.com/office/powerpoint/2010/main" val="228139600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</a:t>
            </a:r>
          </a:p>
          <a:p>
            <a:pPr marL="679331" lvl="2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=“” alt</a:t>
            </a:r>
            <a:r>
              <a:rPr lang="en-US" b="1" dirty="0" smtClean="0">
                <a:solidFill>
                  <a:srgbClr val="FF0000"/>
                </a:solidFill>
              </a:rPr>
              <a:t>=“” align=“” </a:t>
            </a:r>
            <a:r>
              <a:rPr lang="en-US" b="1" dirty="0">
                <a:solidFill>
                  <a:srgbClr val="FF0000"/>
                </a:solidFill>
              </a:rPr>
              <a:t>width=“” height=“”/&gt;</a:t>
            </a:r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</a:t>
            </a:r>
          </a:p>
          <a:p>
            <a:pPr marL="679331" lvl="2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&lt;a 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 smtClean="0">
                <a:solidFill>
                  <a:srgbClr val="FF0000"/>
                </a:solidFill>
              </a:rPr>
              <a:t>=“”&gt;</a:t>
            </a:r>
            <a:r>
              <a:rPr lang="en-US" b="1" dirty="0" err="1" smtClean="0">
                <a:solidFill>
                  <a:srgbClr val="FF0000"/>
                </a:solidFill>
              </a:rPr>
              <a:t>văn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ảnh</a:t>
            </a: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1318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8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6524" y="2971800"/>
            <a:ext cx="7144876" cy="29972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Định</a:t>
            </a:r>
            <a:r>
              <a:rPr lang="en-US" b="0" dirty="0" smtClean="0"/>
              <a:t> </a:t>
            </a:r>
            <a:r>
              <a:rPr lang="en-US" b="0" dirty="0" err="1" smtClean="0"/>
              <a:t>dạng</a:t>
            </a:r>
            <a:r>
              <a:rPr lang="en-US" b="0" dirty="0"/>
              <a:t> </a:t>
            </a:r>
            <a:r>
              <a:rPr lang="en-US" b="0" dirty="0" err="1" smtClean="0"/>
              <a:t>văn</a:t>
            </a:r>
            <a:r>
              <a:rPr lang="en-US" b="0" dirty="0" smtClean="0"/>
              <a:t> </a:t>
            </a:r>
            <a:r>
              <a:rPr lang="en-US" b="0" dirty="0" err="1" smtClean="0"/>
              <a:t>bản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ảnh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Liên</a:t>
            </a:r>
            <a:r>
              <a:rPr lang="en-US" b="0" dirty="0" smtClean="0"/>
              <a:t> </a:t>
            </a:r>
            <a:r>
              <a:rPr lang="en-US" b="0" dirty="0" err="1" smtClean="0"/>
              <a:t>kết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3334876" cy="5080000"/>
          </a:xfrm>
        </p:spPr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?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…?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4400"/>
            <a:ext cx="52673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547042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15219</TotalTime>
  <Words>420</Words>
  <Application>Microsoft Office PowerPoint</Application>
  <PresentationFormat>On-screen Show (4:3)</PresentationFormat>
  <Paragraphs>95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Custom Design</vt:lpstr>
      <vt:lpstr>1_Custom Design</vt:lpstr>
      <vt:lpstr>Giới thiệu HTML</vt:lpstr>
      <vt:lpstr>PowerPoint Presentation</vt:lpstr>
      <vt:lpstr>Nội dung bài học</vt:lpstr>
      <vt:lpstr>Review bài online</vt:lpstr>
      <vt:lpstr>Review bài học online</vt:lpstr>
      <vt:lpstr>Các thẻ định dạng</vt:lpstr>
      <vt:lpstr>Hình ảnh, liên kết</vt:lpstr>
      <vt:lpstr>Thảo luận</vt:lpstr>
      <vt:lpstr>Trả lời câu hỏi</vt:lpstr>
      <vt:lpstr>Trả lời câu hỏi</vt:lpstr>
      <vt:lpstr>Đường dẫn ảnh</vt:lpstr>
      <vt:lpstr>Chuyên đề</vt:lpstr>
      <vt:lpstr>Chia nhóm thuyết trình</vt:lpstr>
      <vt:lpstr>Bài học online 2</vt:lpstr>
      <vt:lpstr>Nội dung bài online 2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2295</cp:revision>
  <dcterms:created xsi:type="dcterms:W3CDTF">2013-04-23T08:05:33Z</dcterms:created>
  <dcterms:modified xsi:type="dcterms:W3CDTF">2016-12-05T02:19:53Z</dcterms:modified>
</cp:coreProperties>
</file>