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4"/>
  </p:notesMasterIdLst>
  <p:sldIdLst>
    <p:sldId id="256" r:id="rId3"/>
    <p:sldId id="608" r:id="rId4"/>
    <p:sldId id="609" r:id="rId5"/>
    <p:sldId id="610" r:id="rId6"/>
    <p:sldId id="607" r:id="rId7"/>
    <p:sldId id="614" r:id="rId8"/>
    <p:sldId id="637" r:id="rId9"/>
    <p:sldId id="639" r:id="rId10"/>
    <p:sldId id="630" r:id="rId11"/>
    <p:sldId id="638" r:id="rId12"/>
    <p:sldId id="640" r:id="rId13"/>
    <p:sldId id="632" r:id="rId14"/>
    <p:sldId id="616" r:id="rId15"/>
    <p:sldId id="628" r:id="rId16"/>
    <p:sldId id="623" r:id="rId17"/>
    <p:sldId id="625" r:id="rId18"/>
    <p:sldId id="641" r:id="rId19"/>
    <p:sldId id="642" r:id="rId20"/>
    <p:sldId id="643" r:id="rId21"/>
    <p:sldId id="606" r:id="rId22"/>
    <p:sldId id="55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AD5C6"/>
    <a:srgbClr val="664789"/>
    <a:srgbClr val="797D7E"/>
    <a:srgbClr val="EBF1FF"/>
    <a:srgbClr val="CF3D39"/>
    <a:srgbClr val="D6CAE4"/>
    <a:srgbClr val="9E9E26"/>
    <a:srgbClr val="C6C63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57800" y="6049490"/>
            <a:ext cx="3257550" cy="615553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5257800"/>
            <a:ext cx="8611726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CSS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h3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44435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75639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81000" y="1524000"/>
            <a:ext cx="5334000" cy="51054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5" y="1676400"/>
            <a:ext cx="515475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6019800" y="952500"/>
            <a:ext cx="2819400" cy="40767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2189328" cy="28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3352800" y="952500"/>
            <a:ext cx="2667000" cy="1628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7315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4429125"/>
            <a:ext cx="8611726" cy="22764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</a:t>
            </a:r>
            <a:r>
              <a:rPr lang="en-US" dirty="0" err="1" smtClean="0"/>
              <a:t>tím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FF"/>
                </a:solidFill>
              </a:rPr>
              <a:t>blue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tím</a:t>
            </a:r>
            <a:r>
              <a:rPr lang="en-US" dirty="0" smtClean="0"/>
              <a:t>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tím</a:t>
            </a:r>
            <a:r>
              <a:rPr lang="en-US" dirty="0" smtClean="0"/>
              <a:t> 2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orangered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914400"/>
            <a:ext cx="31432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217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15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bài online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smtClean="0"/>
              <a:t>Qui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CSS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thuộc tính CSS định dạng văn bản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font-variant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font-weight</a:t>
            </a:r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text-decoration</a:t>
            </a:r>
          </a:p>
          <a:p>
            <a:r>
              <a:rPr lang="en-US" dirty="0" smtClean="0"/>
              <a:t>text-shadow</a:t>
            </a:r>
          </a:p>
          <a:p>
            <a:r>
              <a:rPr lang="en-US" dirty="0" smtClean="0"/>
              <a:t>line-height</a:t>
            </a:r>
          </a:p>
          <a:p>
            <a:r>
              <a:rPr lang="en-US" dirty="0" smtClean="0"/>
              <a:t>letter-spacing</a:t>
            </a:r>
          </a:p>
          <a:p>
            <a:r>
              <a:rPr lang="en-US"/>
              <a:t>w</a:t>
            </a:r>
            <a:r>
              <a:rPr lang="en-US" smtClean="0"/>
              <a:t>ord-spacing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0582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rgbClr val="0000FF"/>
                </a:solidFill>
              </a:rPr>
              <a:t>link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visited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rgbClr val="FF0000"/>
                </a:solidFill>
              </a:rPr>
              <a:t>active</a:t>
            </a:r>
            <a:r>
              <a:rPr lang="en-US" dirty="0"/>
              <a:t>{}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</a:t>
            </a:r>
            <a:r>
              <a:rPr lang="en-US" b="1" dirty="0" smtClean="0">
                <a:solidFill>
                  <a:srgbClr val="00B050"/>
                </a:solidFill>
              </a:rPr>
              <a:t>hover</a:t>
            </a:r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83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7112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h1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56258" y="2459999"/>
            <a:ext cx="6477000" cy="3636001"/>
          </a:xfrm>
          <a:prstGeom prst="foldedCorner">
            <a:avLst>
              <a:gd name="adj" fmla="val 50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1" y="2590800"/>
            <a:ext cx="6174134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449074"/>
            <a:ext cx="2952750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144655" y="1449074"/>
            <a:ext cx="3360795" cy="239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44656" y="3843338"/>
            <a:ext cx="3360794" cy="43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4438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>
                <a:latin typeface="Segoe UI" pitchFamily="34" charset="0"/>
              </a:rPr>
              <a:t>CSS </a:t>
            </a:r>
            <a:r>
              <a:rPr lang="en-US" sz="2800" b="0" dirty="0" err="1" smtClean="0">
                <a:latin typeface="Segoe UI" pitchFamily="34" charset="0"/>
              </a:rPr>
              <a:t>và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vai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trò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của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nó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Vị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trí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đặt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mã</a:t>
            </a:r>
            <a:r>
              <a:rPr lang="en-US" sz="2800" b="0" dirty="0" smtClean="0">
                <a:latin typeface="Segoe UI" pitchFamily="34" charset="0"/>
              </a:rPr>
              <a:t> CSS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Inline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Embed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External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loại</a:t>
            </a:r>
            <a:r>
              <a:rPr lang="en-US" sz="2800" b="0" dirty="0" smtClean="0"/>
              <a:t> selector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HTML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Class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ID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Thảo</a:t>
            </a:r>
            <a:r>
              <a:rPr lang="en-US" sz="2800" b="0" dirty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2" descr="CSS có vai trò trang trí thêm cho văn bản được viết bằng HTM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96954"/>
            <a:ext cx="5810250" cy="41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932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Vai trò của CSS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787400"/>
          </a:xfrm>
        </p:spPr>
        <p:txBody>
          <a:bodyPr/>
          <a:lstStyle/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789770" cy="428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28156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Vị trí đặt mã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pPr marL="308980" lvl="1" indent="0">
              <a:buNone/>
            </a:pPr>
            <a:r>
              <a:rPr lang="en-US" dirty="0" smtClean="0"/>
              <a:t>&lt;h1 </a:t>
            </a:r>
            <a:r>
              <a:rPr lang="en-US" b="1" dirty="0" smtClean="0">
                <a:solidFill>
                  <a:srgbClr val="FF0000"/>
                </a:solidFill>
              </a:rPr>
              <a:t>style=“</a:t>
            </a:r>
            <a:r>
              <a:rPr lang="en-US" b="1" dirty="0" err="1" smtClean="0">
                <a:solidFill>
                  <a:srgbClr val="FF0000"/>
                </a:solidFill>
              </a:rPr>
              <a:t>color:red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&gt;…&lt;/h1&gt;</a:t>
            </a:r>
          </a:p>
          <a:p>
            <a:r>
              <a:rPr lang="en-US" dirty="0" smtClean="0"/>
              <a:t>Embed</a:t>
            </a:r>
          </a:p>
          <a:p>
            <a:pPr marL="30898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&lt;style&gt;</a:t>
            </a:r>
          </a:p>
          <a:p>
            <a:pPr marL="679332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h1{</a:t>
            </a:r>
          </a:p>
          <a:p>
            <a:pPr marL="679332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color:red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679332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0898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 smtClean="0"/>
              <a:t>External</a:t>
            </a:r>
          </a:p>
          <a:p>
            <a:pPr marL="30898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&lt;link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=“styles.css” </a:t>
            </a:r>
            <a:r>
              <a:rPr lang="en-US" b="1" dirty="0" err="1" smtClean="0">
                <a:solidFill>
                  <a:srgbClr val="FF0000"/>
                </a:solidFill>
              </a:rPr>
              <a:t>rel</a:t>
            </a:r>
            <a:r>
              <a:rPr lang="en-US" b="1" dirty="0" smtClean="0">
                <a:solidFill>
                  <a:srgbClr val="FF0000"/>
                </a:solidFill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stylesheet</a:t>
            </a:r>
            <a:r>
              <a:rPr lang="en-US" b="1" dirty="0" smtClean="0">
                <a:solidFill>
                  <a:srgbClr val="FF0000"/>
                </a:solidFill>
              </a:rPr>
              <a:t>”/&gt;</a:t>
            </a:r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172200" y="3036332"/>
            <a:ext cx="2057400" cy="12954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h1</a:t>
            </a:r>
            <a:r>
              <a:rPr lang="en-US" sz="2000" b="1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     </a:t>
            </a:r>
            <a:r>
              <a:rPr lang="en-US" sz="2000" b="1" dirty="0" err="1" smtClean="0">
                <a:solidFill>
                  <a:schemeClr val="tx2"/>
                </a:solidFill>
              </a:rPr>
              <a:t>color:red</a:t>
            </a:r>
            <a:r>
              <a:rPr lang="en-US" sz="2000" b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2667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styles.css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3886200" y="3684032"/>
            <a:ext cx="2286000" cy="126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832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>
            <a:normAutofit/>
          </a:bodyPr>
          <a:lstStyle/>
          <a:p>
            <a:r>
              <a:rPr lang="en-US" dirty="0" smtClean="0"/>
              <a:t>CSS Selector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CSS.</a:t>
            </a:r>
          </a:p>
          <a:p>
            <a:pPr lvl="1"/>
            <a:r>
              <a:rPr lang="en-US" b="1" dirty="0" smtClean="0"/>
              <a:t>HTML</a:t>
            </a:r>
            <a:r>
              <a:rPr lang="en-US" dirty="0" smtClean="0"/>
              <a:t> Selector: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h1{}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&lt;h1&gt; </a:t>
            </a:r>
          </a:p>
          <a:p>
            <a:pPr lvl="1"/>
            <a:r>
              <a:rPr lang="en-US" b="1" dirty="0" smtClean="0"/>
              <a:t>Class</a:t>
            </a:r>
            <a:r>
              <a:rPr lang="en-US" dirty="0" smtClean="0"/>
              <a:t> Selector: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@class</a:t>
            </a:r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&lt;tag class=“</a:t>
            </a:r>
            <a:r>
              <a:rPr lang="en-US" dirty="0" err="1" smtClean="0"/>
              <a:t>abc</a:t>
            </a:r>
            <a:r>
              <a:rPr lang="en-US" dirty="0" smtClean="0"/>
              <a:t>”&gt;</a:t>
            </a:r>
          </a:p>
          <a:p>
            <a:pPr lvl="1"/>
            <a:r>
              <a:rPr lang="en-US" b="1" dirty="0" smtClean="0"/>
              <a:t>ID</a:t>
            </a:r>
            <a:r>
              <a:rPr lang="en-US" dirty="0" smtClean="0"/>
              <a:t> Selector: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@id</a:t>
            </a:r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#xyz{}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&lt;tag id=“xyz”&gt;</a:t>
            </a:r>
          </a:p>
          <a:p>
            <a:pPr lvl="1"/>
            <a:r>
              <a:rPr lang="en-US" dirty="0" smtClean="0"/>
              <a:t>Selector </a:t>
            </a:r>
            <a:r>
              <a:rPr lang="en-US" b="1" dirty="0" err="1"/>
              <a:t>p</a:t>
            </a:r>
            <a:r>
              <a:rPr lang="en-US" b="1" dirty="0" err="1" smtClean="0"/>
              <a:t>hân</a:t>
            </a:r>
            <a:r>
              <a:rPr lang="en-US" b="1" dirty="0" smtClean="0"/>
              <a:t> </a:t>
            </a:r>
            <a:r>
              <a:rPr lang="en-US" b="1" dirty="0" err="1" smtClean="0"/>
              <a:t>vùng</a:t>
            </a:r>
            <a:endParaRPr lang="en-US" b="1" dirty="0" smtClean="0"/>
          </a:p>
          <a:p>
            <a:pPr lvl="2"/>
            <a:r>
              <a:rPr lang="en-US" b="1" dirty="0">
                <a:solidFill>
                  <a:schemeClr val="tx2"/>
                </a:solidFill>
              </a:rPr>
              <a:t>Selector1</a:t>
            </a:r>
            <a:r>
              <a:rPr lang="en-US" b="1" dirty="0">
                <a:solidFill>
                  <a:srgbClr val="0000FF"/>
                </a:solidFill>
              </a:rPr>
              <a:t>.Selector2</a:t>
            </a:r>
            <a:r>
              <a:rPr lang="en-US" dirty="0" smtClean="0"/>
              <a:t>{}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Selector1</a:t>
            </a:r>
            <a:r>
              <a:rPr lang="en-US" b="1" dirty="0" smtClean="0">
                <a:solidFill>
                  <a:srgbClr val="0000FF"/>
                </a:solidFill>
              </a:rPr>
              <a:t> Selector2</a:t>
            </a:r>
            <a:r>
              <a:rPr lang="en-US" dirty="0" smtClean="0"/>
              <a:t>{}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</a:rPr>
              <a:t>Selector1</a:t>
            </a:r>
            <a:r>
              <a:rPr lang="en-US" b="1" dirty="0" smtClean="0">
                <a:solidFill>
                  <a:srgbClr val="0000FF"/>
                </a:solidFill>
              </a:rPr>
              <a:t>&gt;Selector2</a:t>
            </a:r>
            <a:r>
              <a:rPr lang="en-US" dirty="0"/>
              <a:t>{}</a:t>
            </a:r>
          </a:p>
          <a:p>
            <a:pPr lvl="1"/>
            <a:r>
              <a:rPr lang="en-US" b="1" dirty="0" err="1" smtClean="0"/>
              <a:t>Nhiều</a:t>
            </a:r>
            <a:r>
              <a:rPr lang="en-US" dirty="0" smtClean="0"/>
              <a:t> selector</a:t>
            </a:r>
          </a:p>
          <a:p>
            <a:pPr lvl="2"/>
            <a:r>
              <a:rPr lang="en-US" b="1" dirty="0" smtClean="0"/>
              <a:t>Selector1, Selector2,…{}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93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9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15400</TotalTime>
  <Words>480</Words>
  <Application>Microsoft Office PowerPoint</Application>
  <PresentationFormat>On-screen Show (4:3)</PresentationFormat>
  <Paragraphs>122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Custom Design</vt:lpstr>
      <vt:lpstr>1_Custom Design</vt:lpstr>
      <vt:lpstr>Giới thiệu CSS</vt:lpstr>
      <vt:lpstr>PowerPoint Presentation</vt:lpstr>
      <vt:lpstr>Nội dung bài học</vt:lpstr>
      <vt:lpstr>Review bài online</vt:lpstr>
      <vt:lpstr>CSS là gì</vt:lpstr>
      <vt:lpstr>Vai trò của CSS</vt:lpstr>
      <vt:lpstr>Vị trí đặt mã CSS</vt:lpstr>
      <vt:lpstr>Selector là gì</vt:lpstr>
      <vt:lpstr>Thảo luận</vt:lpstr>
      <vt:lpstr>Phân tích mã và trả lời các câu hỏi</vt:lpstr>
      <vt:lpstr>Phân tích mã và cho biết kết quả hiển thị</vt:lpstr>
      <vt:lpstr>Trả lời câu hỏi</vt:lpstr>
      <vt:lpstr>Chuyên đề</vt:lpstr>
      <vt:lpstr>Chia nhóm thuyết trình</vt:lpstr>
      <vt:lpstr>Bài học online 2</vt:lpstr>
      <vt:lpstr>Nội dung bài online 2</vt:lpstr>
      <vt:lpstr>Các thuộc tính CSS định dạng văn bản</vt:lpstr>
      <vt:lpstr>Các thuộc tính CSS định dạng liên kết</vt:lpstr>
      <vt:lpstr>Qui luật nạp chồng CSS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2311</cp:revision>
  <dcterms:created xsi:type="dcterms:W3CDTF">2013-04-23T08:05:33Z</dcterms:created>
  <dcterms:modified xsi:type="dcterms:W3CDTF">2016-12-08T13:00:21Z</dcterms:modified>
</cp:coreProperties>
</file>