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6"/>
  </p:notesMasterIdLst>
  <p:sldIdLst>
    <p:sldId id="256" r:id="rId3"/>
    <p:sldId id="608" r:id="rId4"/>
    <p:sldId id="609" r:id="rId5"/>
    <p:sldId id="610" r:id="rId6"/>
    <p:sldId id="607" r:id="rId7"/>
    <p:sldId id="614" r:id="rId8"/>
    <p:sldId id="637" r:id="rId9"/>
    <p:sldId id="644" r:id="rId10"/>
    <p:sldId id="645" r:id="rId11"/>
    <p:sldId id="646" r:id="rId12"/>
    <p:sldId id="630" r:id="rId13"/>
    <p:sldId id="649" r:id="rId14"/>
    <p:sldId id="647" r:id="rId15"/>
    <p:sldId id="648" r:id="rId16"/>
    <p:sldId id="650" r:id="rId17"/>
    <p:sldId id="651" r:id="rId18"/>
    <p:sldId id="616" r:id="rId19"/>
    <p:sldId id="628" r:id="rId20"/>
    <p:sldId id="623" r:id="rId21"/>
    <p:sldId id="625" r:id="rId22"/>
    <p:sldId id="652" r:id="rId23"/>
    <p:sldId id="606" r:id="rId24"/>
    <p:sldId id="552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8AD5C6"/>
    <a:srgbClr val="664789"/>
    <a:srgbClr val="797D7E"/>
    <a:srgbClr val="EBF1FF"/>
    <a:srgbClr val="CF3D39"/>
    <a:srgbClr val="D6CAE4"/>
    <a:srgbClr val="9E9E26"/>
    <a:srgbClr val="C6C63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Inline</a:t>
            </a:r>
            <a:r>
              <a:rPr lang="en-US" dirty="0"/>
              <a:t> -&gt; </a:t>
            </a:r>
            <a:r>
              <a:rPr lang="en-US" b="1" dirty="0"/>
              <a:t>Id</a:t>
            </a:r>
            <a:r>
              <a:rPr lang="en-US" dirty="0"/>
              <a:t> selector -&gt; </a:t>
            </a:r>
            <a:r>
              <a:rPr lang="en-US" b="1" dirty="0"/>
              <a:t>Class</a:t>
            </a:r>
            <a:r>
              <a:rPr lang="en-US" dirty="0"/>
              <a:t> selector -&gt; </a:t>
            </a:r>
            <a:r>
              <a:rPr lang="en-US" b="1" dirty="0"/>
              <a:t>HTML</a:t>
            </a:r>
            <a:r>
              <a:rPr lang="en-US" dirty="0"/>
              <a:t> Selector -&gt; </a:t>
            </a:r>
            <a:r>
              <a:rPr lang="en-US" b="1" dirty="0" err="1"/>
              <a:t>Mặc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endParaRPr lang="en-US" b="1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b="1" dirty="0" err="1"/>
              <a:t>sau</a:t>
            </a:r>
            <a:r>
              <a:rPr lang="en-US" dirty="0"/>
              <a:t> -&gt;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b="1" dirty="0" err="1"/>
              <a:t>trước</a:t>
            </a:r>
            <a:endParaRPr lang="en-US" b="1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!important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99220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11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419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75450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7062"/>
            <a:ext cx="5273938" cy="231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29633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448174" cy="335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28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logo?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2209800"/>
            <a:ext cx="504132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96675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69437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89061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17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19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bài online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359400"/>
          </a:xfrm>
        </p:spPr>
        <p:txBody>
          <a:bodyPr>
            <a:normAutofit/>
          </a:bodyPr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width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height</a:t>
            </a:r>
          </a:p>
          <a:p>
            <a:r>
              <a:rPr lang="en-US" dirty="0" err="1"/>
              <a:t>Nền</a:t>
            </a:r>
            <a:r>
              <a:rPr lang="en-US" dirty="0"/>
              <a:t>: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background-color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background-image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background-size…</a:t>
            </a:r>
          </a:p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padding</a:t>
            </a:r>
          </a:p>
          <a:p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margin</a:t>
            </a:r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border</a:t>
            </a:r>
          </a:p>
          <a:p>
            <a:r>
              <a:rPr lang="en-US" dirty="0" smtClean="0"/>
              <a:t>Bo </a:t>
            </a:r>
            <a:r>
              <a:rPr lang="en-US" dirty="0" err="1"/>
              <a:t>góc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border-radius</a:t>
            </a:r>
          </a:p>
          <a:p>
            <a:r>
              <a:rPr lang="en-US" dirty="0" err="1"/>
              <a:t>Bóng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box-shadow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endParaRPr lang="en-US" dirty="0"/>
          </a:p>
        </p:txBody>
      </p:sp>
      <p:pic>
        <p:nvPicPr>
          <p:cNvPr id="4" name="Picture 2" descr="http://wddsocial.com/images/uploads/642ce7601b0a61b7f98df629730d3526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476250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21425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Các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thuộc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tính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định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dạng</a:t>
            </a:r>
            <a:r>
              <a:rPr lang="en-US" sz="2800" b="0" dirty="0" smtClean="0">
                <a:latin typeface="Segoe UI" pitchFamily="34" charset="0"/>
              </a:rPr>
              <a:t> CSS</a:t>
            </a:r>
            <a:endParaRPr lang="en-US" sz="28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Đơn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màu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sắc</a:t>
            </a:r>
            <a:endParaRPr lang="en-US" sz="28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Định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kết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smtClean="0"/>
              <a:t>Qui </a:t>
            </a:r>
            <a:r>
              <a:rPr lang="en-US" sz="2800" b="0" dirty="0" err="1" smtClean="0"/>
              <a:t>luật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nạp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chồng</a:t>
            </a:r>
            <a:r>
              <a:rPr lang="en-US" sz="2800" b="0" smtClean="0"/>
              <a:t> CSS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Thảo</a:t>
            </a:r>
            <a:r>
              <a:rPr lang="en-US" sz="2800" b="0" dirty="0" smtClean="0"/>
              <a:t> </a:t>
            </a:r>
            <a:r>
              <a:rPr lang="en-US" sz="2800" b="0" dirty="0" err="1"/>
              <a:t>luận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bày</a:t>
            </a:r>
            <a:r>
              <a:rPr lang="en-US" sz="2800" b="0" dirty="0"/>
              <a:t> </a:t>
            </a:r>
            <a:r>
              <a:rPr lang="en-US" sz="2800" b="0" dirty="0" err="1"/>
              <a:t>chuyên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Giới</a:t>
            </a:r>
            <a:r>
              <a:rPr lang="en-US" sz="2800" b="0" dirty="0"/>
              <a:t> </a:t>
            </a:r>
            <a:r>
              <a:rPr lang="en-US" sz="2800" b="0" dirty="0" err="1"/>
              <a:t>thiệu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mới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4572000"/>
            <a:ext cx="8611726" cy="1676400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719155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9932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5" y="1143000"/>
            <a:ext cx="5045632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5200"/>
            <a:ext cx="4885816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6524" y="4572000"/>
            <a:ext cx="3411076" cy="1676400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815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5084246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28" y="3733801"/>
            <a:ext cx="3856247" cy="2733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1832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Màu sắc và đơn vị 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endParaRPr lang="en-US" dirty="0" smtClean="0"/>
          </a:p>
          <a:p>
            <a:pPr lvl="1"/>
            <a:r>
              <a:rPr lang="en-US" dirty="0" err="1" smtClean="0"/>
              <a:t>color:“red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color:“</a:t>
            </a:r>
            <a:r>
              <a:rPr lang="en-US" dirty="0" err="1" smtClean="0"/>
              <a:t>rgb</a:t>
            </a:r>
            <a:r>
              <a:rPr lang="en-US" dirty="0" smtClean="0"/>
              <a:t>(255, 0, 0)”;</a:t>
            </a:r>
          </a:p>
          <a:p>
            <a:pPr lvl="1"/>
            <a:r>
              <a:rPr lang="en-US" dirty="0" smtClean="0"/>
              <a:t>color:“#FF0000”;</a:t>
            </a:r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 smtClean="0"/>
          </a:p>
          <a:p>
            <a:pPr lvl="1"/>
            <a:r>
              <a:rPr lang="en-US" dirty="0" smtClean="0"/>
              <a:t>Width: 100px;</a:t>
            </a:r>
          </a:p>
          <a:p>
            <a:pPr lvl="1"/>
            <a:r>
              <a:rPr lang="en-US" dirty="0" smtClean="0"/>
              <a:t>Width:100%;</a:t>
            </a:r>
          </a:p>
          <a:p>
            <a:pPr lvl="1"/>
            <a:r>
              <a:rPr lang="en-US" dirty="0" smtClean="0"/>
              <a:t>Width:20em;</a:t>
            </a:r>
          </a:p>
          <a:p>
            <a:pPr lvl="1"/>
            <a:r>
              <a:rPr lang="en-US" dirty="0" smtClean="0"/>
              <a:t>Width:20cm;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028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rgbClr val="0000FF"/>
                </a:solidFill>
              </a:rPr>
              <a:t>link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visited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rgbClr val="FF0000"/>
                </a:solidFill>
              </a:rPr>
              <a:t>active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rgbClr val="00B050"/>
                </a:solidFill>
              </a:rPr>
              <a:t>hover</a:t>
            </a:r>
            <a:r>
              <a:rPr lang="en-US" dirty="0"/>
              <a:t>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647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15482</TotalTime>
  <Words>425</Words>
  <Application>Microsoft Office PowerPoint</Application>
  <PresentationFormat>On-screen Show (4:3)</PresentationFormat>
  <Paragraphs>100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Custom Design</vt:lpstr>
      <vt:lpstr>1_Custom Design</vt:lpstr>
      <vt:lpstr>Giới thiệu CSS</vt:lpstr>
      <vt:lpstr>PowerPoint Presentation</vt:lpstr>
      <vt:lpstr>Nội dung bài học</vt:lpstr>
      <vt:lpstr>Review bài online</vt:lpstr>
      <vt:lpstr>Các thuộc tính định dạng</vt:lpstr>
      <vt:lpstr>Các thuộc tính định dạng</vt:lpstr>
      <vt:lpstr>Các thuộc tính định dạng</vt:lpstr>
      <vt:lpstr>Màu sắc và đơn vị đo</vt:lpstr>
      <vt:lpstr>Định dạng liên kết</vt:lpstr>
      <vt:lpstr>Qui luật nạp chồng CSS</vt:lpstr>
      <vt:lpstr>Thảo luận</vt:lpstr>
      <vt:lpstr>Thảo luận</vt:lpstr>
      <vt:lpstr>Thảo luận</vt:lpstr>
      <vt:lpstr>Thảo luận</vt:lpstr>
      <vt:lpstr>Thảo luận</vt:lpstr>
      <vt:lpstr>Thảo luận</vt:lpstr>
      <vt:lpstr>Chuyên đề</vt:lpstr>
      <vt:lpstr>Chia nhóm thuyết trình</vt:lpstr>
      <vt:lpstr>Bài học online 2</vt:lpstr>
      <vt:lpstr>Nội dung bài online 2</vt:lpstr>
      <vt:lpstr>Mô hình hộp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2318</cp:revision>
  <dcterms:created xsi:type="dcterms:W3CDTF">2013-04-23T08:05:33Z</dcterms:created>
  <dcterms:modified xsi:type="dcterms:W3CDTF">2016-12-08T13:03:23Z</dcterms:modified>
</cp:coreProperties>
</file>