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8"/>
  </p:notesMasterIdLst>
  <p:sldIdLst>
    <p:sldId id="256" r:id="rId3"/>
    <p:sldId id="608" r:id="rId4"/>
    <p:sldId id="609" r:id="rId5"/>
    <p:sldId id="610" r:id="rId6"/>
    <p:sldId id="654" r:id="rId7"/>
    <p:sldId id="653" r:id="rId8"/>
    <p:sldId id="655" r:id="rId9"/>
    <p:sldId id="656" r:id="rId10"/>
    <p:sldId id="657" r:id="rId11"/>
    <p:sldId id="658" r:id="rId12"/>
    <p:sldId id="659" r:id="rId13"/>
    <p:sldId id="630" r:id="rId14"/>
    <p:sldId id="648" r:id="rId15"/>
    <p:sldId id="650" r:id="rId16"/>
    <p:sldId id="651" r:id="rId17"/>
    <p:sldId id="660" r:id="rId18"/>
    <p:sldId id="661" r:id="rId19"/>
    <p:sldId id="616" r:id="rId20"/>
    <p:sldId id="628" r:id="rId21"/>
    <p:sldId id="623" r:id="rId22"/>
    <p:sldId id="662" r:id="rId23"/>
    <p:sldId id="663" r:id="rId24"/>
    <p:sldId id="664" r:id="rId25"/>
    <p:sldId id="606" r:id="rId26"/>
    <p:sldId id="55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FF"/>
    <a:srgbClr val="8AD5C6"/>
    <a:srgbClr val="664789"/>
    <a:srgbClr val="797D7E"/>
    <a:srgbClr val="EBF1FF"/>
    <a:srgbClr val="CF3D39"/>
    <a:srgbClr val="D6CAE4"/>
    <a:srgbClr val="9E9E26"/>
    <a:srgbClr val="C6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57800" y="6049490"/>
            <a:ext cx="3257550" cy="615553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Mox</a:t>
            </a:r>
            <a:r>
              <a:rPr lang="en-US" dirty="0" smtClean="0"/>
              <a:t> Model </a:t>
            </a:r>
            <a:r>
              <a:rPr lang="en-US" dirty="0" err="1" smtClean="0"/>
              <a:t>và</a:t>
            </a:r>
            <a:r>
              <a:rPr lang="en-US" dirty="0" smtClean="0"/>
              <a:t> Layout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Box Model </a:t>
            </a:r>
            <a:r>
              <a:rPr lang="en-US" sz="3200" dirty="0" err="1" smtClean="0"/>
              <a:t>và</a:t>
            </a:r>
            <a:r>
              <a:rPr lang="en-US" sz="3200" dirty="0" smtClean="0"/>
              <a:t> Layout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Border-radius: &lt;top-left&gt; &lt;top-right&gt; &lt;bottom-right&gt; &lt;bottom-left&gt;</a:t>
            </a:r>
          </a:p>
          <a:p>
            <a:r>
              <a:rPr lang="en-US" dirty="0" smtClean="0"/>
              <a:t>Border-top-left-radius</a:t>
            </a:r>
          </a:p>
          <a:p>
            <a:r>
              <a:rPr lang="en-US" dirty="0" smtClean="0"/>
              <a:t>Border-top-right-radius</a:t>
            </a:r>
            <a:endParaRPr lang="en-US" dirty="0"/>
          </a:p>
          <a:p>
            <a:r>
              <a:rPr lang="en-US" dirty="0" smtClean="0"/>
              <a:t>Border-bottom-right-radius</a:t>
            </a:r>
            <a:endParaRPr lang="en-US" dirty="0"/>
          </a:p>
          <a:p>
            <a:r>
              <a:rPr lang="en-US" dirty="0" smtClean="0"/>
              <a:t>Border-bottom-left-radius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98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Box-shadow: [inset] &lt;left&gt; &lt;top&gt; &lt;blur&gt; &lt;color&gt;</a:t>
            </a:r>
            <a:endParaRPr lang="en-US" dirty="0"/>
          </a:p>
          <a:p>
            <a:pPr lvl="1"/>
            <a:r>
              <a:rPr lang="en-US" dirty="0"/>
              <a:t>[inset</a:t>
            </a:r>
            <a:r>
              <a:rPr lang="en-US" dirty="0" smtClean="0"/>
              <a:t>]: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/>
            <a:r>
              <a:rPr lang="en-US" dirty="0" smtClean="0"/>
              <a:t>&lt;left&gt;: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(</a:t>
            </a:r>
            <a:r>
              <a:rPr lang="en-US" dirty="0" err="1" smtClean="0"/>
              <a:t>âm</a:t>
            </a:r>
            <a:r>
              <a:rPr lang="en-US" dirty="0" smtClean="0"/>
              <a:t>=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&lt;top&gt;: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(</a:t>
            </a:r>
            <a:r>
              <a:rPr lang="en-US" dirty="0" err="1" smtClean="0"/>
              <a:t>âm</a:t>
            </a:r>
            <a:r>
              <a:rPr lang="en-US" dirty="0" smtClean="0"/>
              <a:t>=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&lt;blur&gt;: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endParaRPr lang="en-US" dirty="0" smtClean="0"/>
          </a:p>
          <a:p>
            <a:pPr lvl="1"/>
            <a:r>
              <a:rPr lang="en-US" dirty="0" smtClean="0"/>
              <a:t>&lt;color&gt;: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4315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524" y="4838700"/>
            <a:ext cx="8611726" cy="1562100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Box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066800"/>
            <a:ext cx="40481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28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4419600"/>
            <a:ext cx="8611726" cy="1549400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066800"/>
            <a:ext cx="46196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96675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3886200"/>
            <a:ext cx="8611726" cy="2082800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bo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09382"/>
            <a:ext cx="4037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89061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4572000"/>
            <a:ext cx="8611726" cy="1981200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Nút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8" y="914400"/>
            <a:ext cx="84582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111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background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53851"/>
            <a:ext cx="3810000" cy="269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58252"/>
            <a:ext cx="3810000" cy="269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21503"/>
            <a:ext cx="3810000" cy="269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" y="958251"/>
            <a:ext cx="3779129" cy="270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9688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18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20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0553"/>
            <a:ext cx="6858000" cy="503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3736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&lt;header&gt;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&lt;aside&gt;</a:t>
            </a:r>
          </a:p>
          <a:p>
            <a:pPr lvl="1"/>
            <a:r>
              <a:rPr lang="en-US" dirty="0" smtClean="0"/>
              <a:t>&lt;article&gt;</a:t>
            </a:r>
          </a:p>
          <a:p>
            <a:pPr lvl="1"/>
            <a:r>
              <a:rPr lang="en-US" dirty="0" smtClean="0"/>
              <a:t>&lt;footer&gt;</a:t>
            </a:r>
          </a:p>
          <a:p>
            <a:pPr lvl="1"/>
            <a:r>
              <a:rPr lang="en-US" dirty="0" smtClean="0"/>
              <a:t>&lt;section&gt;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672244086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1" y="1524000"/>
            <a:ext cx="7905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con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con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843701"/>
            <a:ext cx="7391400" cy="2404699"/>
          </a:xfrm>
          <a:prstGeom prst="rect">
            <a:avLst/>
          </a:prstGeom>
          <a:solidFill>
            <a:srgbClr val="FF0000">
              <a:alpha val="3137"/>
            </a:srgbClr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IFRAME</a:t>
            </a: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6034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Tìm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hiểu</a:t>
            </a:r>
            <a:r>
              <a:rPr lang="en-US" sz="2800" b="0" dirty="0" smtClean="0">
                <a:latin typeface="Segoe UI" pitchFamily="34" charset="0"/>
              </a:rPr>
              <a:t> Box Model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Các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thuộc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tính</a:t>
            </a:r>
            <a:r>
              <a:rPr lang="en-US" sz="2800" b="0" dirty="0" smtClean="0">
                <a:latin typeface="Segoe UI" pitchFamily="34" charset="0"/>
              </a:rPr>
              <a:t> box model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Kích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thước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Khoảng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đệm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Lề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Đường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bao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Bo 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góc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Nền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Bóng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Thảo</a:t>
            </a:r>
            <a:r>
              <a:rPr lang="en-US" sz="2800" b="0" dirty="0" smtClean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endParaRPr lang="en-US" dirty="0"/>
          </a:p>
        </p:txBody>
      </p:sp>
      <p:pic>
        <p:nvPicPr>
          <p:cNvPr id="4" name="Picture 2" descr="http://wddsocial.com/images/uploads/642ce7601b0a61b7f98df629730d3526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476250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0616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bài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359400"/>
          </a:xfrm>
        </p:spPr>
        <p:txBody>
          <a:bodyPr>
            <a:normAutofit/>
          </a:bodyPr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width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height</a:t>
            </a:r>
          </a:p>
          <a:p>
            <a:r>
              <a:rPr lang="en-US" dirty="0" err="1"/>
              <a:t>Nền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background</a:t>
            </a:r>
            <a:endParaRPr lang="en-US" dirty="0"/>
          </a:p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padding</a:t>
            </a:r>
          </a:p>
          <a:p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margin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border</a:t>
            </a:r>
          </a:p>
          <a:p>
            <a:r>
              <a:rPr lang="en-US" dirty="0" smtClean="0"/>
              <a:t>Bo </a:t>
            </a:r>
            <a:r>
              <a:rPr lang="en-US" dirty="0" err="1"/>
              <a:t>góc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border-radius</a:t>
            </a:r>
          </a:p>
          <a:p>
            <a:r>
              <a:rPr lang="en-US" dirty="0" err="1"/>
              <a:t>Bóng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box-shadow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0409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Background-image</a:t>
            </a:r>
            <a:endParaRPr lang="en-US" dirty="0"/>
          </a:p>
          <a:p>
            <a:r>
              <a:rPr lang="en-US" dirty="0" smtClean="0"/>
              <a:t>Background-size</a:t>
            </a:r>
            <a:endParaRPr lang="en-US" dirty="0"/>
          </a:p>
          <a:p>
            <a:r>
              <a:rPr lang="en-US" dirty="0" smtClean="0"/>
              <a:t>Background-repeat</a:t>
            </a:r>
            <a:endParaRPr lang="en-US" dirty="0"/>
          </a:p>
          <a:p>
            <a:r>
              <a:rPr lang="en-US" dirty="0" smtClean="0"/>
              <a:t>Background-attachment</a:t>
            </a:r>
            <a:endParaRPr lang="en-US" dirty="0"/>
          </a:p>
          <a:p>
            <a:r>
              <a:rPr lang="en-US" dirty="0" smtClean="0"/>
              <a:t>Background-position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6710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&amp;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Padding: top right bottom left</a:t>
            </a:r>
          </a:p>
          <a:p>
            <a:pPr lvl="1"/>
            <a:r>
              <a:rPr lang="en-US" dirty="0" smtClean="0"/>
              <a:t>Padding-top</a:t>
            </a:r>
          </a:p>
          <a:p>
            <a:pPr lvl="1"/>
            <a:r>
              <a:rPr lang="en-US" dirty="0" smtClean="0"/>
              <a:t>Padding-left</a:t>
            </a:r>
            <a:endParaRPr lang="en-US" dirty="0"/>
          </a:p>
          <a:p>
            <a:pPr lvl="1"/>
            <a:r>
              <a:rPr lang="en-US" dirty="0" smtClean="0"/>
              <a:t>Padding-right</a:t>
            </a:r>
            <a:endParaRPr lang="en-US" dirty="0"/>
          </a:p>
          <a:p>
            <a:pPr lvl="1"/>
            <a:r>
              <a:rPr lang="en-US" dirty="0" smtClean="0"/>
              <a:t>Padding-bottom</a:t>
            </a:r>
            <a:endParaRPr lang="en-US" dirty="0"/>
          </a:p>
          <a:p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Margin: </a:t>
            </a:r>
            <a:r>
              <a:rPr lang="en-US" dirty="0"/>
              <a:t>top right bottom left</a:t>
            </a:r>
          </a:p>
          <a:p>
            <a:pPr lvl="1"/>
            <a:r>
              <a:rPr lang="en-US" dirty="0" smtClean="0"/>
              <a:t>Margin-top</a:t>
            </a:r>
            <a:endParaRPr lang="en-US" dirty="0"/>
          </a:p>
          <a:p>
            <a:pPr lvl="1"/>
            <a:r>
              <a:rPr lang="en-US" dirty="0" smtClean="0"/>
              <a:t>Margin-left</a:t>
            </a:r>
            <a:endParaRPr lang="en-US" dirty="0"/>
          </a:p>
          <a:p>
            <a:pPr lvl="1"/>
            <a:r>
              <a:rPr lang="en-US" dirty="0" smtClean="0"/>
              <a:t>Margin-right</a:t>
            </a:r>
            <a:endParaRPr lang="en-US" dirty="0"/>
          </a:p>
          <a:p>
            <a:pPr lvl="1"/>
            <a:r>
              <a:rPr lang="en-US" dirty="0" smtClean="0"/>
              <a:t>Margin-bottom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1425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Border: &lt;width&gt; &lt;style&gt; &lt;color&gt;</a:t>
            </a:r>
          </a:p>
          <a:p>
            <a:r>
              <a:rPr lang="en-US" dirty="0" smtClean="0"/>
              <a:t>Border-top: </a:t>
            </a:r>
            <a:r>
              <a:rPr lang="en-US" dirty="0"/>
              <a:t>&lt;width&gt; &lt;style&gt; &lt;color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Border-right: </a:t>
            </a:r>
            <a:r>
              <a:rPr lang="en-US" dirty="0"/>
              <a:t>&lt;width&gt; &lt;style&gt; &lt;color&gt;</a:t>
            </a:r>
          </a:p>
          <a:p>
            <a:r>
              <a:rPr lang="en-US" dirty="0" smtClean="0"/>
              <a:t>Border-bottom: </a:t>
            </a:r>
            <a:r>
              <a:rPr lang="en-US" dirty="0"/>
              <a:t>&lt;width&gt; &lt;style&gt; &lt;color&gt;</a:t>
            </a:r>
          </a:p>
          <a:p>
            <a:r>
              <a:rPr lang="en-US" dirty="0" smtClean="0"/>
              <a:t>Border-left: </a:t>
            </a:r>
            <a:r>
              <a:rPr lang="en-US" dirty="0"/>
              <a:t>&lt;width&gt; &lt;style&gt; &lt;color&gt;</a:t>
            </a:r>
          </a:p>
          <a:p>
            <a:r>
              <a:rPr lang="en-US" dirty="0" smtClean="0"/>
              <a:t>Border-&lt;</a:t>
            </a:r>
            <a:r>
              <a:rPr lang="en-US" dirty="0" err="1" smtClean="0"/>
              <a:t>top|right|bottom|left</a:t>
            </a:r>
            <a:r>
              <a:rPr lang="en-US" dirty="0" smtClean="0"/>
              <a:t>&gt;-width</a:t>
            </a:r>
          </a:p>
          <a:p>
            <a:r>
              <a:rPr lang="en-US" dirty="0" smtClean="0"/>
              <a:t>Border-</a:t>
            </a:r>
            <a:r>
              <a:rPr lang="en-US" dirty="0"/>
              <a:t>&lt;</a:t>
            </a:r>
            <a:r>
              <a:rPr lang="en-US" dirty="0" err="1"/>
              <a:t>top|right|bottom|left</a:t>
            </a:r>
            <a:r>
              <a:rPr lang="en-US" dirty="0"/>
              <a:t>&gt;</a:t>
            </a:r>
            <a:r>
              <a:rPr lang="en-US" dirty="0" smtClean="0"/>
              <a:t>-style</a:t>
            </a:r>
            <a:endParaRPr lang="en-US" dirty="0"/>
          </a:p>
          <a:p>
            <a:r>
              <a:rPr lang="en-US" dirty="0" smtClean="0"/>
              <a:t>Border-</a:t>
            </a:r>
            <a:r>
              <a:rPr lang="en-US" dirty="0"/>
              <a:t>&lt;</a:t>
            </a:r>
            <a:r>
              <a:rPr lang="en-US" dirty="0" err="1"/>
              <a:t>top|right|bottom|left</a:t>
            </a:r>
            <a:r>
              <a:rPr lang="en-US" dirty="0"/>
              <a:t>&gt;</a:t>
            </a:r>
            <a:r>
              <a:rPr lang="en-US" dirty="0" smtClean="0"/>
              <a:t>-color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7848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505</Words>
  <Application>Microsoft Office PowerPoint</Application>
  <PresentationFormat>On-screen Show (4:3)</PresentationFormat>
  <Paragraphs>134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Custom Design</vt:lpstr>
      <vt:lpstr>1_Custom Design</vt:lpstr>
      <vt:lpstr>Box Model và Layout</vt:lpstr>
      <vt:lpstr>PowerPoint Presentation</vt:lpstr>
      <vt:lpstr>Nội dung bài học</vt:lpstr>
      <vt:lpstr>Review bài online</vt:lpstr>
      <vt:lpstr>Mô hình hộp</vt:lpstr>
      <vt:lpstr>Nội dung bài online 2</vt:lpstr>
      <vt:lpstr>Background</vt:lpstr>
      <vt:lpstr>Padding &amp; Margin</vt:lpstr>
      <vt:lpstr>Border</vt:lpstr>
      <vt:lpstr>Border-radius</vt:lpstr>
      <vt:lpstr>Box-shadow</vt:lpstr>
      <vt:lpstr>Thảo luận</vt:lpstr>
      <vt:lpstr>Thảo luận</vt:lpstr>
      <vt:lpstr>Thảo luận</vt:lpstr>
      <vt:lpstr>Thảo luận</vt:lpstr>
      <vt:lpstr>Thảo luận</vt:lpstr>
      <vt:lpstr>Chỉ rõ Css background</vt:lpstr>
      <vt:lpstr>Chuyên đề</vt:lpstr>
      <vt:lpstr>Chia nhóm thuyết trình</vt:lpstr>
      <vt:lpstr>Bài học online 2</vt:lpstr>
      <vt:lpstr>Thiết kế layout</vt:lpstr>
      <vt:lpstr>Thiết kế layout</vt:lpstr>
      <vt:lpstr>Tổ chức website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2326</cp:revision>
  <dcterms:created xsi:type="dcterms:W3CDTF">2013-04-23T08:05:33Z</dcterms:created>
  <dcterms:modified xsi:type="dcterms:W3CDTF">2016-12-08T13:04:18Z</dcterms:modified>
</cp:coreProperties>
</file>