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23"/>
  </p:notesMasterIdLst>
  <p:sldIdLst>
    <p:sldId id="256" r:id="rId3"/>
    <p:sldId id="608" r:id="rId4"/>
    <p:sldId id="609" r:id="rId5"/>
    <p:sldId id="610" r:id="rId6"/>
    <p:sldId id="663" r:id="rId7"/>
    <p:sldId id="662" r:id="rId8"/>
    <p:sldId id="665" r:id="rId9"/>
    <p:sldId id="664" r:id="rId10"/>
    <p:sldId id="666" r:id="rId11"/>
    <p:sldId id="630" r:id="rId12"/>
    <p:sldId id="667" r:id="rId13"/>
    <p:sldId id="668" r:id="rId14"/>
    <p:sldId id="616" r:id="rId15"/>
    <p:sldId id="628" r:id="rId16"/>
    <p:sldId id="623" r:id="rId17"/>
    <p:sldId id="669" r:id="rId18"/>
    <p:sldId id="670" r:id="rId19"/>
    <p:sldId id="671" r:id="rId20"/>
    <p:sldId id="606" r:id="rId21"/>
    <p:sldId id="552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66FF"/>
    <a:srgbClr val="8AD5C6"/>
    <a:srgbClr val="664789"/>
    <a:srgbClr val="797D7E"/>
    <a:srgbClr val="EBF1FF"/>
    <a:srgbClr val="CF3D39"/>
    <a:srgbClr val="D6CAE4"/>
    <a:srgbClr val="9E9E26"/>
    <a:srgbClr val="C6C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0" autoAdjust="0"/>
    <p:restoredTop sz="96797" autoAdjust="0"/>
  </p:normalViewPr>
  <p:slideViewPr>
    <p:cSldViewPr>
      <p:cViewPr varScale="1">
        <p:scale>
          <a:sx n="71" d="100"/>
          <a:sy n="71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pPr>
                <a:defRPr/>
              </a:pPr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1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E7C6941-5FB1-4F2C-AC12-492CD2792A24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3731" y="1981200"/>
            <a:ext cx="5727069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4405"/>
            <a:ext cx="31242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091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042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49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5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15544" y="1661428"/>
            <a:ext cx="4997725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4405"/>
            <a:ext cx="2307432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5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5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96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8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02" r:id="rId3"/>
    <p:sldLayoutId id="2147483701" r:id="rId4"/>
    <p:sldLayoutId id="2147483709" r:id="rId5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8" r:id="rId4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WEB1013%20-%20Slide1.1.ppt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10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dirty="0" err="1" smtClean="0"/>
              <a:t>Mox</a:t>
            </a:r>
            <a:r>
              <a:rPr lang="en-US" dirty="0" smtClean="0"/>
              <a:t> Model </a:t>
            </a:r>
            <a:r>
              <a:rPr lang="en-US" dirty="0" err="1" smtClean="0"/>
              <a:t>và</a:t>
            </a:r>
            <a:r>
              <a:rPr lang="en-US" smtClean="0"/>
              <a:t> Layout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Box Model </a:t>
            </a:r>
            <a:r>
              <a:rPr lang="en-US" sz="3200" dirty="0" err="1" smtClean="0"/>
              <a:t>và</a:t>
            </a:r>
            <a:r>
              <a:rPr lang="en-US" sz="3200" dirty="0" smtClean="0"/>
              <a:t> Layout</a:t>
            </a:r>
            <a:endParaRPr lang="en-US" sz="3200" dirty="0"/>
          </a:p>
        </p:txBody>
      </p:sp>
      <p:sp>
        <p:nvSpPr>
          <p:cNvPr id="5" name="TextBox 2"/>
          <p:cNvSpPr txBox="1"/>
          <p:nvPr/>
        </p:nvSpPr>
        <p:spPr>
          <a:xfrm>
            <a:off x="281981" y="3962400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3: </a:t>
            </a:r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</a:t>
            </a:r>
            <a:endParaRPr lang="en-US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10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235" y="914400"/>
            <a:ext cx="86106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3235" y="2521527"/>
            <a:ext cx="8610600" cy="5264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773" y="3048000"/>
            <a:ext cx="2057400" cy="2819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24099" y="3048000"/>
            <a:ext cx="4488873" cy="2819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16435" y="3048000"/>
            <a:ext cx="2057400" cy="2819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3235" y="5867399"/>
            <a:ext cx="8610600" cy="5264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1767" y="3496270"/>
            <a:ext cx="73404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Thẻ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gì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 CSS </a:t>
            </a:r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thế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nào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13883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235" y="914400"/>
            <a:ext cx="86106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3235" y="2521527"/>
            <a:ext cx="8610600" cy="5264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pres?slideindex=1&amp;slidetitle="/>
              </a:rPr>
              <a:t>Trang </a:t>
            </a:r>
            <a:r>
              <a:rPr lang="en-US" dirty="0" err="1" smtClean="0">
                <a:hlinkClick r:id="rId2" action="ppaction://hlinkpres?slideindex=1&amp;slidetitle="/>
              </a:rPr>
              <a:t>chủ</a:t>
            </a:r>
            <a:r>
              <a:rPr lang="en-US" dirty="0" smtClean="0">
                <a:hlinkClick r:id="rId2" action="ppaction://hlinkpres?slideindex=1&amp;slidetitle="/>
              </a:rPr>
              <a:t> </a:t>
            </a:r>
            <a:r>
              <a:rPr lang="en-US" dirty="0" smtClean="0"/>
              <a:t>| </a:t>
            </a:r>
            <a:r>
              <a:rPr lang="en-US" dirty="0" err="1" smtClean="0">
                <a:hlinkClick r:id="rId2" action="ppaction://hlinkpres?slideindex=1&amp;slidetitle="/>
              </a:rPr>
              <a:t>Giới</a:t>
            </a:r>
            <a:r>
              <a:rPr lang="en-US" dirty="0" smtClean="0">
                <a:hlinkClick r:id="rId2" action="ppaction://hlinkpres?slideindex=1&amp;slidetitle="/>
              </a:rPr>
              <a:t> </a:t>
            </a:r>
            <a:r>
              <a:rPr lang="en-US" dirty="0" err="1" smtClean="0">
                <a:hlinkClick r:id="rId2" action="ppaction://hlinkpres?slideindex=1&amp;slidetitle="/>
              </a:rPr>
              <a:t>thiệu</a:t>
            </a:r>
            <a:r>
              <a:rPr lang="en-US" dirty="0" smtClean="0"/>
              <a:t> | </a:t>
            </a:r>
            <a:r>
              <a:rPr lang="en-US" dirty="0" err="1" smtClean="0">
                <a:hlinkClick r:id="rId2" action="ppaction://hlinkpres?slideindex=1&amp;slidetitle="/>
              </a:rPr>
              <a:t>Liên</a:t>
            </a:r>
            <a:r>
              <a:rPr lang="en-US" dirty="0" smtClean="0">
                <a:hlinkClick r:id="rId2" action="ppaction://hlinkpres?slideindex=1&amp;slidetitle="/>
              </a:rPr>
              <a:t> </a:t>
            </a:r>
            <a:r>
              <a:rPr lang="en-US" dirty="0" err="1" smtClean="0">
                <a:hlinkClick r:id="rId2" action="ppaction://hlinkpres?slideindex=1&amp;slidetitle="/>
              </a:rPr>
              <a:t>hệ</a:t>
            </a:r>
            <a:r>
              <a:rPr lang="en-US" dirty="0" smtClean="0">
                <a:hlinkClick r:id="rId2" action="ppaction://hlinkpres?slideindex=1&amp;slidetitle="/>
              </a:rPr>
              <a:t> </a:t>
            </a:r>
            <a:r>
              <a:rPr lang="en-US" dirty="0" smtClean="0"/>
              <a:t>| </a:t>
            </a:r>
            <a:r>
              <a:rPr lang="en-US" dirty="0" err="1" smtClean="0">
                <a:hlinkClick r:id="rId2" action="ppaction://hlinkpres?slideindex=1&amp;slidetitle="/>
              </a:rPr>
              <a:t>Hỏi</a:t>
            </a:r>
            <a:r>
              <a:rPr lang="en-US" dirty="0" smtClean="0">
                <a:hlinkClick r:id="rId2" action="ppaction://hlinkpres?slideindex=1&amp;slidetitle="/>
              </a:rPr>
              <a:t> </a:t>
            </a:r>
            <a:r>
              <a:rPr lang="en-US" dirty="0" err="1" smtClean="0">
                <a:hlinkClick r:id="rId2" action="ppaction://hlinkpres?slideindex=1&amp;slidetitle="/>
              </a:rPr>
              <a:t>đáp</a:t>
            </a:r>
            <a:r>
              <a:rPr lang="en-US" dirty="0" smtClean="0">
                <a:hlinkClick r:id="rId2" action="ppaction://hlinkpres?slideindex=1&amp;slidetitle="/>
              </a:rPr>
              <a:t> </a:t>
            </a:r>
            <a:r>
              <a:rPr lang="en-US" dirty="0" smtClean="0"/>
              <a:t>| </a:t>
            </a:r>
            <a:r>
              <a:rPr lang="en-US" dirty="0" err="1" smtClean="0">
                <a:hlinkClick r:id="rId2" action="ppaction://hlinkpres?slideindex=1&amp;slidetitle="/>
              </a:rPr>
              <a:t>Góp</a:t>
            </a:r>
            <a:r>
              <a:rPr lang="en-US" dirty="0" smtClean="0">
                <a:hlinkClick r:id="rId2" action="ppaction://hlinkpres?slideindex=1&amp;slidetitle="/>
              </a:rPr>
              <a:t> ý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9773" y="3048000"/>
            <a:ext cx="2057400" cy="2819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24099" y="3048000"/>
            <a:ext cx="4488873" cy="2819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16435" y="3048000"/>
            <a:ext cx="2057400" cy="2819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3235" y="5867399"/>
            <a:ext cx="8610600" cy="5264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65550" y="1252835"/>
            <a:ext cx="5012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&lt;a target=“?”&gt;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89930" y="4063425"/>
            <a:ext cx="17572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IFRAME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32955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13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246524" y="2971800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nhóm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Bốc</a:t>
            </a:r>
            <a:r>
              <a:rPr lang="en-US" b="0" dirty="0" smtClean="0"/>
              <a:t> </a:t>
            </a:r>
            <a:r>
              <a:rPr lang="en-US" b="0" dirty="0" err="1" smtClean="0"/>
              <a:t>thăm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62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40248" y="2370718"/>
              <a:ext cx="1474443" cy="352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306550" y="1951452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vi-VN" b="1" dirty="0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76070" y="2902279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8999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lab </a:t>
            </a:r>
            <a:r>
              <a:rPr lang="en-US" dirty="0" err="1" smtClean="0"/>
              <a:t>hoặc</a:t>
            </a:r>
            <a:r>
              <a:rPr lang="en-US" dirty="0" smtClean="0"/>
              <a:t> GV </a:t>
            </a:r>
            <a:r>
              <a:rPr lang="en-US" dirty="0" err="1" smtClean="0"/>
              <a:t>giao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2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05687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195281" y="4529963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15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 2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113201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5816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style=“</a:t>
            </a:r>
            <a:r>
              <a:rPr lang="en-US" dirty="0" err="1" smtClean="0"/>
              <a:t>list-style-type:square</a:t>
            </a:r>
            <a:r>
              <a:rPr lang="en-US" dirty="0" smtClean="0"/>
              <a:t>”&gt;</a:t>
            </a:r>
          </a:p>
          <a:p>
            <a:pPr lvl="2"/>
            <a:r>
              <a:rPr lang="en-US" dirty="0" smtClean="0"/>
              <a:t>&lt;li&gt;&lt;/li&gt;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 type=“A”&gt;</a:t>
            </a:r>
            <a:endParaRPr lang="en-US" dirty="0"/>
          </a:p>
          <a:p>
            <a:pPr lvl="2"/>
            <a:r>
              <a:rPr lang="en-US" dirty="0"/>
              <a:t>&lt;li&gt;&lt;/li&gt;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/>
              <a:t>&gt;</a:t>
            </a:r>
          </a:p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 smtClean="0"/>
          </a:p>
          <a:p>
            <a:pPr lvl="1"/>
            <a:r>
              <a:rPr lang="en-US" dirty="0" smtClean="0"/>
              <a:t>&lt;dl&gt;</a:t>
            </a:r>
            <a:endParaRPr lang="en-US" dirty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dt</a:t>
            </a:r>
            <a:r>
              <a:rPr lang="en-US" dirty="0" smtClean="0"/>
              <a:t>&gt;&lt;/</a:t>
            </a:r>
            <a:r>
              <a:rPr lang="en-US" dirty="0" err="1" smtClean="0"/>
              <a:t>dt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dd</a:t>
            </a:r>
            <a:r>
              <a:rPr lang="en-US" dirty="0" smtClean="0"/>
              <a:t>&gt;</a:t>
            </a:r>
            <a:endParaRPr lang="en-US" dirty="0"/>
          </a:p>
          <a:p>
            <a:pPr lvl="1"/>
            <a:r>
              <a:rPr lang="en-US" dirty="0" smtClean="0"/>
              <a:t>&lt;/dl&gt;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980" y="1143000"/>
            <a:ext cx="2112640" cy="126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17" y="2948764"/>
            <a:ext cx="2164167" cy="126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754529"/>
            <a:ext cx="3581400" cy="19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0239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vị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Position: </a:t>
            </a:r>
            <a:r>
              <a:rPr lang="en-US" dirty="0" err="1" smtClean="0"/>
              <a:t>static|absolute|relative|fixed</a:t>
            </a:r>
            <a:endParaRPr lang="en-US" dirty="0" smtClean="0"/>
          </a:p>
          <a:p>
            <a:r>
              <a:rPr lang="en-US" dirty="0" smtClean="0"/>
              <a:t>Left</a:t>
            </a:r>
          </a:p>
          <a:p>
            <a:r>
              <a:rPr lang="en-US" dirty="0" smtClean="0"/>
              <a:t>Right</a:t>
            </a:r>
          </a:p>
          <a:p>
            <a:r>
              <a:rPr lang="en-US" dirty="0" smtClean="0"/>
              <a:t>Top</a:t>
            </a:r>
          </a:p>
          <a:p>
            <a:r>
              <a:rPr lang="en-US" dirty="0" smtClean="0"/>
              <a:t>Bottom</a:t>
            </a:r>
          </a:p>
          <a:p>
            <a:r>
              <a:rPr lang="en-US" dirty="0" smtClean="0"/>
              <a:t>Z-index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20638" y="2057400"/>
            <a:ext cx="5589962" cy="38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3581400"/>
            <a:ext cx="3657600" cy="1981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20638" y="2100336"/>
            <a:ext cx="0" cy="40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20638" y="2057400"/>
            <a:ext cx="58185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001000" y="2895600"/>
            <a:ext cx="0" cy="2667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43299" y="5562600"/>
            <a:ext cx="4457701" cy="117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40180" y="2057400"/>
            <a:ext cx="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020638" y="3581400"/>
            <a:ext cx="132276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00600" y="2179207"/>
            <a:ext cx="22621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Màn</a:t>
            </a:r>
            <a:r>
              <a:rPr lang="en-US" sz="3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3600" b="1" cap="none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hình</a:t>
            </a:r>
            <a:endParaRPr lang="en-US" sz="3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31304" y="3700790"/>
            <a:ext cx="10550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Box 1</a:t>
            </a:r>
            <a:endParaRPr lang="en-US" sz="2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97078" y="323078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44171" y="263473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6000" y="3962400"/>
            <a:ext cx="1913371" cy="1600200"/>
            <a:chOff x="9296400" y="4495800"/>
            <a:chExt cx="1913371" cy="1600200"/>
          </a:xfrm>
        </p:grpSpPr>
        <p:sp>
          <p:nvSpPr>
            <p:cNvPr id="19" name="Rectangle 18"/>
            <p:cNvSpPr/>
            <p:nvPr/>
          </p:nvSpPr>
          <p:spPr>
            <a:xfrm>
              <a:off x="9296400" y="4495800"/>
              <a:ext cx="10668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10363200" y="5410200"/>
              <a:ext cx="3220" cy="685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0366420" y="5404834"/>
              <a:ext cx="838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9302251" y="4719935"/>
              <a:ext cx="10550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Box 2</a:t>
              </a:r>
              <a:endParaRPr lang="en-US" sz="24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9784" y="5568434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bottom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39400" y="5035502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44945" y="4164663"/>
            <a:ext cx="2365420" cy="1409700"/>
            <a:chOff x="8839200" y="4686300"/>
            <a:chExt cx="2365420" cy="1409700"/>
          </a:xfrm>
        </p:grpSpPr>
        <p:sp>
          <p:nvSpPr>
            <p:cNvPr id="26" name="Rectangle 25"/>
            <p:cNvSpPr/>
            <p:nvPr/>
          </p:nvSpPr>
          <p:spPr>
            <a:xfrm>
              <a:off x="9029028" y="4686300"/>
              <a:ext cx="10668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095828" y="5600700"/>
              <a:ext cx="0" cy="4953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0078792" y="5600700"/>
              <a:ext cx="112582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9034879" y="4881614"/>
              <a:ext cx="10550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Box 3</a:t>
              </a:r>
              <a:endParaRPr lang="en-US" sz="24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9372600" y="5404834"/>
              <a:ext cx="993820" cy="6911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839200" y="566368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r>
                <a:rPr lang="en-US" dirty="0" smtClean="0"/>
                <a:t>-index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01257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39433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lded Corner 4"/>
          <p:cNvSpPr/>
          <p:nvPr/>
        </p:nvSpPr>
        <p:spPr>
          <a:xfrm>
            <a:off x="4343400" y="1485900"/>
            <a:ext cx="4495800" cy="4725339"/>
          </a:xfrm>
          <a:prstGeom prst="foldedCorner">
            <a:avLst>
              <a:gd name="adj" fmla="val 725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8775"/>
            <a:ext cx="38671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3943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1" y="1066800"/>
            <a:ext cx="6705600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438400" y="660042"/>
            <a:ext cx="405765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3052293" y="761642"/>
            <a:ext cx="3700463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Tóm tắt bài 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pic>
        <p:nvPicPr>
          <p:cNvPr id="8" name="Picture 7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429000" cy="381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7013" y="1676400"/>
            <a:ext cx="5810787" cy="4953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>
                <a:latin typeface="Segoe UI" pitchFamily="34" charset="0"/>
              </a:rPr>
              <a:t>Các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thẻ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chuyên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dụng</a:t>
            </a:r>
            <a:r>
              <a:rPr lang="en-US" sz="2800" b="0" dirty="0" smtClean="0">
                <a:latin typeface="Segoe UI" pitchFamily="34" charset="0"/>
              </a:rPr>
              <a:t> layout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Header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Nav</a:t>
            </a:r>
            <a:endParaRPr lang="en-US" sz="2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Roboto" pitchFamily="2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Article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Aside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Footer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Section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>
                <a:latin typeface="Segoe UI" pitchFamily="34" charset="0"/>
              </a:rPr>
              <a:t>Các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thuộc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tính</a:t>
            </a:r>
            <a:r>
              <a:rPr lang="en-US" sz="2800" b="0" dirty="0" smtClean="0">
                <a:latin typeface="Segoe UI" pitchFamily="34" charset="0"/>
              </a:rPr>
              <a:t> CSS layout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Float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Clear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Display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/>
              <a:t>Thảo</a:t>
            </a:r>
            <a:r>
              <a:rPr lang="en-US" sz="2800" b="0" dirty="0" smtClean="0"/>
              <a:t> </a:t>
            </a:r>
            <a:r>
              <a:rPr lang="en-US" sz="2800" b="0" dirty="0" err="1"/>
              <a:t>luận</a:t>
            </a:r>
            <a:endParaRPr lang="en-US" sz="2800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bày</a:t>
            </a:r>
            <a:r>
              <a:rPr lang="en-US" sz="2800" b="0" dirty="0"/>
              <a:t> </a:t>
            </a:r>
            <a:r>
              <a:rPr lang="en-US" sz="2800" b="0" dirty="0" err="1"/>
              <a:t>chuyên</a:t>
            </a:r>
            <a:r>
              <a:rPr lang="en-US" sz="2800" b="0" dirty="0"/>
              <a:t> </a:t>
            </a:r>
            <a:r>
              <a:rPr lang="en-US" sz="2800" b="0" dirty="0" err="1"/>
              <a:t>đề</a:t>
            </a:r>
            <a:endParaRPr lang="en-US" sz="2800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Giới</a:t>
            </a:r>
            <a:r>
              <a:rPr lang="en-US" sz="2800" b="0" dirty="0"/>
              <a:t> </a:t>
            </a:r>
            <a:r>
              <a:rPr lang="en-US" sz="2800" b="0" dirty="0" err="1"/>
              <a:t>thiệu</a:t>
            </a:r>
            <a:r>
              <a:rPr lang="en-US" sz="2800" b="0" dirty="0"/>
              <a:t> </a:t>
            </a:r>
            <a:r>
              <a:rPr lang="en-US" sz="2800" b="0" dirty="0" err="1"/>
              <a:t>bài</a:t>
            </a:r>
            <a:r>
              <a:rPr lang="en-US" sz="2800" b="0" dirty="0"/>
              <a:t> </a:t>
            </a:r>
            <a:r>
              <a:rPr lang="en-US" sz="2800" b="0" dirty="0" err="1"/>
              <a:t>mới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4627525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1" y="278475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2777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 smtClean="0">
                <a:solidFill>
                  <a:schemeClr val="bg1"/>
                </a:solidFill>
              </a:rPr>
              <a:t>Điểm</a:t>
            </a:r>
            <a:r>
              <a:rPr lang="en-US" sz="3600" b="1" cap="small" dirty="0" smtClean="0">
                <a:solidFill>
                  <a:schemeClr val="bg1"/>
                </a:solidFill>
              </a:rPr>
              <a:t> </a:t>
            </a:r>
            <a:r>
              <a:rPr lang="en-US" sz="3600" b="1" cap="small" dirty="0" err="1" smtClean="0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799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954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2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3179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168400"/>
            <a:ext cx="7848600" cy="500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26887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Review </a:t>
            </a:r>
            <a:r>
              <a:rPr lang="en-US" b="0" dirty="0" err="1" smtClean="0"/>
              <a:t>nội</a:t>
            </a:r>
            <a:r>
              <a:rPr lang="en-US" b="0" dirty="0" smtClean="0"/>
              <a:t> dung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học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tình</a:t>
            </a:r>
            <a:r>
              <a:rPr lang="en-US" b="0" dirty="0" smtClean="0"/>
              <a:t> </a:t>
            </a:r>
            <a:r>
              <a:rPr lang="en-US" b="0" dirty="0" err="1" smtClean="0"/>
              <a:t>huống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G</a:t>
            </a:r>
            <a:r>
              <a:rPr lang="vi-VN" b="0" dirty="0" smtClean="0"/>
              <a:t>iới thiệu bài học online 2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3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85800" y="762000"/>
            <a:ext cx="579120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0630" y="863958"/>
            <a:ext cx="532917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646389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online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3343396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57404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layout</a:t>
            </a:r>
          </a:p>
          <a:p>
            <a:pPr lvl="1"/>
            <a:r>
              <a:rPr lang="en-US" dirty="0" smtClean="0"/>
              <a:t>&lt;header&gt;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&lt;aside&gt;</a:t>
            </a:r>
          </a:p>
          <a:p>
            <a:pPr lvl="1"/>
            <a:r>
              <a:rPr lang="en-US" dirty="0" smtClean="0"/>
              <a:t>&lt;article&gt;</a:t>
            </a:r>
          </a:p>
          <a:p>
            <a:pPr lvl="1"/>
            <a:r>
              <a:rPr lang="en-US" dirty="0" smtClean="0"/>
              <a:t>&lt;footer&gt;</a:t>
            </a:r>
          </a:p>
          <a:p>
            <a:pPr lvl="1"/>
            <a:r>
              <a:rPr lang="en-US" dirty="0" smtClean="0"/>
              <a:t>&lt;section&gt;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CSS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layout</a:t>
            </a:r>
          </a:p>
          <a:p>
            <a:pPr lvl="1"/>
            <a:r>
              <a:rPr lang="en-US" dirty="0" smtClean="0"/>
              <a:t>Float: </a:t>
            </a:r>
            <a:r>
              <a:rPr lang="en-US" dirty="0" err="1" smtClean="0"/>
              <a:t>left|right</a:t>
            </a:r>
            <a:endParaRPr lang="en-US" dirty="0" smtClean="0"/>
          </a:p>
          <a:p>
            <a:pPr lvl="1"/>
            <a:r>
              <a:rPr lang="en-US" dirty="0" smtClean="0"/>
              <a:t>Clear: </a:t>
            </a:r>
            <a:r>
              <a:rPr lang="en-US" dirty="0" err="1" smtClean="0"/>
              <a:t>left|right|both</a:t>
            </a:r>
            <a:endParaRPr lang="en-US" dirty="0" smtClean="0"/>
          </a:p>
          <a:p>
            <a:pPr lvl="1"/>
            <a:r>
              <a:rPr lang="en-US" dirty="0" smtClean="0"/>
              <a:t>Display: </a:t>
            </a:r>
            <a:r>
              <a:rPr lang="en-US" dirty="0" err="1" smtClean="0"/>
              <a:t>none|block|inline-block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28562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621553"/>
          </a:xfrm>
        </p:spPr>
        <p:txBody>
          <a:bodyPr/>
          <a:lstStyle/>
          <a:p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10553"/>
            <a:ext cx="6858000" cy="503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20809" y="3704493"/>
            <a:ext cx="12618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loat:left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9889" y="3764314"/>
            <a:ext cx="145103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loat:right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28865" y="5943600"/>
            <a:ext cx="1537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clear:both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90064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724400" y="1143000"/>
            <a:ext cx="3657600" cy="5486400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381000" y="1143000"/>
            <a:ext cx="3886200" cy="388620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layout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356470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64024"/>
            <a:ext cx="22955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4844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31" y="1524000"/>
            <a:ext cx="79057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5740400"/>
          </a:xfrm>
        </p:spPr>
        <p:txBody>
          <a:bodyPr/>
          <a:lstStyle/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con </a:t>
            </a:r>
            <a:r>
              <a:rPr lang="en-US" dirty="0" err="1" smtClean="0"/>
              <a:t>iframe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con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843701"/>
            <a:ext cx="7391400" cy="2404699"/>
          </a:xfrm>
          <a:prstGeom prst="rect">
            <a:avLst/>
          </a:prstGeom>
          <a:solidFill>
            <a:srgbClr val="FF0000">
              <a:alpha val="3137"/>
            </a:srgbClr>
          </a:solidFill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IFRAME</a:t>
            </a:r>
            <a:endParaRPr lang="en-US" sz="6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48443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381000" y="1143000"/>
            <a:ext cx="8458200" cy="312420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>
          <a:xfrm>
            <a:off x="2146553" y="3810000"/>
            <a:ext cx="4114800" cy="2362200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53" y="4038600"/>
            <a:ext cx="340731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1" y="1295400"/>
            <a:ext cx="7892582" cy="83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7942145" cy="81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1424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15883</TotalTime>
  <Words>366</Words>
  <Application>Microsoft Office PowerPoint</Application>
  <PresentationFormat>On-screen Show (4:3)</PresentationFormat>
  <Paragraphs>116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Custom Design</vt:lpstr>
      <vt:lpstr>1_Custom Design</vt:lpstr>
      <vt:lpstr>Box Model và Layout</vt:lpstr>
      <vt:lpstr>PowerPoint Presentation</vt:lpstr>
      <vt:lpstr>Nội dung bài học</vt:lpstr>
      <vt:lpstr>Review bài online</vt:lpstr>
      <vt:lpstr>Thiết kế layout</vt:lpstr>
      <vt:lpstr>Thiết kế layout</vt:lpstr>
      <vt:lpstr>Thiết kế layout</vt:lpstr>
      <vt:lpstr>Tổ chức website</vt:lpstr>
      <vt:lpstr>Tổ chức website</vt:lpstr>
      <vt:lpstr>Thảo luận</vt:lpstr>
      <vt:lpstr>Thảo luận</vt:lpstr>
      <vt:lpstr>Thảo luận</vt:lpstr>
      <vt:lpstr>Chuyên đề</vt:lpstr>
      <vt:lpstr>Chia nhóm thuyết trình</vt:lpstr>
      <vt:lpstr>Bài học online 2</vt:lpstr>
      <vt:lpstr>Danh sách</vt:lpstr>
      <vt:lpstr>Định vị</vt:lpstr>
      <vt:lpstr>Định vị tuyệt đối theo thẻ chứa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2337</cp:revision>
  <dcterms:created xsi:type="dcterms:W3CDTF">2013-04-23T08:05:33Z</dcterms:created>
  <dcterms:modified xsi:type="dcterms:W3CDTF">2016-12-08T13:04:58Z</dcterms:modified>
</cp:coreProperties>
</file>