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30"/>
  </p:notesMasterIdLst>
  <p:sldIdLst>
    <p:sldId id="256" r:id="rId3"/>
    <p:sldId id="608" r:id="rId4"/>
    <p:sldId id="609" r:id="rId5"/>
    <p:sldId id="610" r:id="rId6"/>
    <p:sldId id="632" r:id="rId7"/>
    <p:sldId id="635" r:id="rId8"/>
    <p:sldId id="636" r:id="rId9"/>
    <p:sldId id="637" r:id="rId10"/>
    <p:sldId id="633" r:id="rId11"/>
    <p:sldId id="638" r:id="rId12"/>
    <p:sldId id="639" r:id="rId13"/>
    <p:sldId id="640" r:id="rId14"/>
    <p:sldId id="641" r:id="rId15"/>
    <p:sldId id="634" r:id="rId16"/>
    <p:sldId id="630" r:id="rId17"/>
    <p:sldId id="644" r:id="rId18"/>
    <p:sldId id="642" r:id="rId19"/>
    <p:sldId id="643" r:id="rId20"/>
    <p:sldId id="616" r:id="rId21"/>
    <p:sldId id="628" r:id="rId22"/>
    <p:sldId id="623" r:id="rId23"/>
    <p:sldId id="625" r:id="rId24"/>
    <p:sldId id="646" r:id="rId25"/>
    <p:sldId id="648" r:id="rId26"/>
    <p:sldId id="649" r:id="rId27"/>
    <p:sldId id="606" r:id="rId28"/>
    <p:sldId id="552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D5C6"/>
    <a:srgbClr val="664789"/>
    <a:srgbClr val="797D7E"/>
    <a:srgbClr val="EBF1FF"/>
    <a:srgbClr val="CF3D39"/>
    <a:srgbClr val="D6CAE4"/>
    <a:srgbClr val="9E9E26"/>
    <a:srgbClr val="C6C630"/>
    <a:srgbClr val="E0E0E0"/>
    <a:srgbClr val="DDD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96797" autoAdjust="0"/>
  </p:normalViewPr>
  <p:slideViewPr>
    <p:cSldViewPr>
      <p:cViewPr varScale="1">
        <p:scale>
          <a:sx n="71" d="100"/>
          <a:sy n="71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3731" y="1981200"/>
            <a:ext cx="5727069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smtClean="0"/>
              <a:t>Positioning &amp; Menu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Positioning &amp; Menu</a:t>
            </a:r>
            <a:endParaRPr lang="en-US" sz="3200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4: </a:t>
            </a:r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</a:t>
            </a:r>
            <a:endParaRPr lang="en-US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347730" y="914400"/>
            <a:ext cx="4833870" cy="5638800"/>
          </a:xfrm>
          <a:prstGeom prst="foldedCorner">
            <a:avLst>
              <a:gd name="adj" fmla="val 68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37322" y="1447800"/>
            <a:ext cx="8079254" cy="4552950"/>
            <a:chOff x="523875" y="1304925"/>
            <a:chExt cx="8079254" cy="455295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329" y="1490259"/>
              <a:ext cx="2971800" cy="3543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1304925"/>
              <a:ext cx="4210050" cy="4552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6584747" y="5181600"/>
              <a:ext cx="112562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28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static</a:t>
              </a:r>
              <a:endParaRPr lang="en-US" sz="2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7235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347730" y="914400"/>
            <a:ext cx="4833870" cy="5638800"/>
          </a:xfrm>
          <a:prstGeom prst="foldedCorner">
            <a:avLst>
              <a:gd name="adj" fmla="val 68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34894" y="1447800"/>
            <a:ext cx="8079254" cy="4543425"/>
            <a:chOff x="523875" y="1304925"/>
            <a:chExt cx="8079254" cy="4543425"/>
          </a:xfrm>
        </p:grpSpPr>
        <p:grpSp>
          <p:nvGrpSpPr>
            <p:cNvPr id="12" name="Group 11"/>
            <p:cNvGrpSpPr/>
            <p:nvPr/>
          </p:nvGrpSpPr>
          <p:grpSpPr>
            <a:xfrm>
              <a:off x="5631329" y="1493546"/>
              <a:ext cx="2971800" cy="3543300"/>
              <a:chOff x="3175000" y="1448309"/>
              <a:chExt cx="2971800" cy="3543300"/>
            </a:xfrm>
          </p:grpSpPr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5000" y="1448309"/>
                <a:ext cx="2971800" cy="3543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/>
              <p:nvPr/>
            </p:nvCxnSpPr>
            <p:spPr>
              <a:xfrm>
                <a:off x="4068652" y="3086072"/>
                <a:ext cx="1072" cy="29406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352800" y="3563127"/>
                <a:ext cx="4572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3352800" y="3086072"/>
                <a:ext cx="1752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352800" y="3086072"/>
                <a:ext cx="0" cy="1105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1304925"/>
              <a:ext cx="4219575" cy="454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365139" y="5181600"/>
              <a:ext cx="156485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28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Relative</a:t>
              </a:r>
              <a:endParaRPr lang="en-US" sz="2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5802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347730" y="914400"/>
            <a:ext cx="4833870" cy="5638800"/>
          </a:xfrm>
          <a:prstGeom prst="foldedCorner">
            <a:avLst>
              <a:gd name="adj" fmla="val 68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23875" y="1371600"/>
            <a:ext cx="8079254" cy="4543425"/>
            <a:chOff x="523875" y="1309687"/>
            <a:chExt cx="8079254" cy="4543425"/>
          </a:xfrm>
        </p:grpSpPr>
        <p:pic>
          <p:nvPicPr>
            <p:cNvPr id="2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1309687"/>
              <a:ext cx="4229100" cy="454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285787" y="5181600"/>
              <a:ext cx="172354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28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Absolute</a:t>
              </a:r>
              <a:endParaRPr lang="en-US" sz="2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631329" y="1500119"/>
              <a:ext cx="2971800" cy="3543300"/>
              <a:chOff x="8610600" y="3409950"/>
              <a:chExt cx="2971800" cy="35433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8610600" y="3409950"/>
                <a:ext cx="2971800" cy="3543300"/>
                <a:chOff x="6045200" y="1448309"/>
                <a:chExt cx="2971800" cy="3543300"/>
              </a:xfrm>
            </p:grpSpPr>
            <p:pic>
              <p:nvPicPr>
                <p:cNvPr id="27" name="Picture 5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45200" y="1448309"/>
                  <a:ext cx="2971800" cy="3543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6146800" y="2896109"/>
                  <a:ext cx="457200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6781800" y="2438909"/>
                  <a:ext cx="1072" cy="29406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8637494" y="4400550"/>
                <a:ext cx="1752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8637494" y="4400550"/>
                <a:ext cx="0" cy="1105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6161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347730" y="914400"/>
            <a:ext cx="4833870" cy="5638800"/>
          </a:xfrm>
          <a:prstGeom prst="foldedCorner">
            <a:avLst>
              <a:gd name="adj" fmla="val 68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1609" y="1371600"/>
            <a:ext cx="8064967" cy="4543425"/>
            <a:chOff x="538162" y="1309687"/>
            <a:chExt cx="8064967" cy="4543425"/>
          </a:xfrm>
        </p:grpSpPr>
        <p:pic>
          <p:nvPicPr>
            <p:cNvPr id="31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62" y="1309687"/>
              <a:ext cx="4191000" cy="454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6585548" y="5181600"/>
              <a:ext cx="112402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28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Fixed</a:t>
              </a:r>
              <a:endParaRPr lang="en-US" sz="2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631329" y="1496833"/>
              <a:ext cx="2971800" cy="3543300"/>
              <a:chOff x="9372600" y="2195513"/>
              <a:chExt cx="2971800" cy="3543300"/>
            </a:xfrm>
          </p:grpSpPr>
          <p:pic>
            <p:nvPicPr>
              <p:cNvPr id="34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2600" y="2195513"/>
                <a:ext cx="2971800" cy="3543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10591800" y="5704820"/>
                <a:ext cx="1752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12326471" y="4594889"/>
                <a:ext cx="0" cy="1105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98182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9433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lded Corner 4"/>
          <p:cNvSpPr/>
          <p:nvPr/>
        </p:nvSpPr>
        <p:spPr>
          <a:xfrm>
            <a:off x="4343400" y="1485900"/>
            <a:ext cx="4495800" cy="4725339"/>
          </a:xfrm>
          <a:prstGeom prst="foldedCorner">
            <a:avLst>
              <a:gd name="adj" fmla="val 72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775"/>
            <a:ext cx="38671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4228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15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Thảo luận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3124200"/>
            <a:ext cx="8611726" cy="2844800"/>
          </a:xfrm>
        </p:spPr>
        <p:txBody>
          <a:bodyPr/>
          <a:lstStyle/>
          <a:p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endParaRPr lang="en-US" dirty="0" smtClean="0"/>
          </a:p>
          <a:p>
            <a:pPr lvl="1"/>
            <a:r>
              <a:rPr lang="en-US" dirty="0" smtClean="0"/>
              <a:t>CSS </a:t>
            </a:r>
            <a:r>
              <a:rPr lang="en-US" dirty="0" err="1" smtClean="0"/>
              <a:t>cho</a:t>
            </a:r>
            <a:r>
              <a:rPr lang="en-US" dirty="0" smtClean="0"/>
              <a:t> &lt;</a:t>
            </a:r>
            <a:r>
              <a:rPr lang="en-US" dirty="0" err="1" smtClean="0"/>
              <a:t>ul</a:t>
            </a:r>
            <a:r>
              <a:rPr lang="en-US" dirty="0" smtClean="0"/>
              <a:t>&gt;?</a:t>
            </a:r>
          </a:p>
          <a:p>
            <a:pPr lvl="1"/>
            <a:r>
              <a:rPr lang="en-US" dirty="0" smtClean="0"/>
              <a:t>CSS </a:t>
            </a:r>
            <a:r>
              <a:rPr lang="en-US" dirty="0" err="1" smtClean="0"/>
              <a:t>cho</a:t>
            </a:r>
            <a:r>
              <a:rPr lang="en-US" dirty="0" smtClean="0"/>
              <a:t> &lt;li&gt;?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32960"/>
            <a:ext cx="2343150" cy="176264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4990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90600"/>
            <a:ext cx="85725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Thảo luận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246524" y="3962400"/>
            <a:ext cx="8611726" cy="2590800"/>
          </a:xfrm>
        </p:spPr>
        <p:txBody>
          <a:bodyPr/>
          <a:lstStyle/>
          <a:p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endParaRPr lang="en-US" dirty="0" smtClean="0"/>
          </a:p>
          <a:p>
            <a:pPr lvl="1"/>
            <a:r>
              <a:rPr lang="en-US" dirty="0" smtClean="0"/>
              <a:t>Thông tin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endParaRPr lang="en-US" dirty="0" smtClean="0"/>
          </a:p>
          <a:p>
            <a:pPr lvl="1"/>
            <a:r>
              <a:rPr lang="en-US" dirty="0" smtClean="0"/>
              <a:t>Menu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2292" y="2362200"/>
            <a:ext cx="2982908" cy="838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019577"/>
            <a:ext cx="2758206" cy="4191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865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3733800"/>
            <a:ext cx="8611726" cy="2235200"/>
          </a:xfrm>
        </p:spPr>
        <p:txBody>
          <a:bodyPr/>
          <a:lstStyle/>
          <a:p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endParaRPr lang="en-US" dirty="0" smtClean="0"/>
          </a:p>
          <a:p>
            <a:pPr lvl="1"/>
            <a:r>
              <a:rPr lang="en-US" dirty="0" err="1" smtClean="0"/>
              <a:t>Ảnh</a:t>
            </a:r>
            <a:r>
              <a:rPr lang="en-US" dirty="0" smtClean="0"/>
              <a:t> special</a:t>
            </a:r>
          </a:p>
          <a:p>
            <a:pPr lvl="1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75905"/>
            <a:ext cx="22764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62945" y="1246910"/>
            <a:ext cx="5334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63748" y="2514600"/>
            <a:ext cx="432597" cy="838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2819400"/>
            <a:ext cx="547405" cy="5749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871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19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nhóm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Bốc</a:t>
            </a:r>
            <a:r>
              <a:rPr lang="en-US" b="0" dirty="0" smtClean="0"/>
              <a:t> </a:t>
            </a:r>
            <a:r>
              <a:rPr lang="en-US" b="0" dirty="0" err="1" smtClean="0"/>
              <a:t>thăm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 smtClean="0">
                <a:solidFill>
                  <a:schemeClr val="bg1"/>
                </a:solidFill>
              </a:rPr>
              <a:t>Điểm</a:t>
            </a:r>
            <a:r>
              <a:rPr lang="en-US" sz="3600" b="1" cap="small" dirty="0" smtClean="0">
                <a:solidFill>
                  <a:schemeClr val="bg1"/>
                </a:solidFill>
              </a:rPr>
              <a:t> </a:t>
            </a:r>
            <a:r>
              <a:rPr lang="en-US" sz="3600" b="1" cap="small" dirty="0" err="1" smtClean="0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lab </a:t>
            </a:r>
            <a:r>
              <a:rPr lang="en-US" dirty="0" err="1" smtClean="0"/>
              <a:t>hoặc</a:t>
            </a:r>
            <a:r>
              <a:rPr lang="en-US" dirty="0" smtClean="0"/>
              <a:t> GV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2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21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2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bài online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3868276" cy="5130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menu </a:t>
            </a:r>
            <a:r>
              <a:rPr lang="en-US" dirty="0" err="1" smtClean="0"/>
              <a:t>ngang</a:t>
            </a:r>
            <a:endParaRPr lang="en-US" dirty="0" smtClean="0"/>
          </a:p>
          <a:p>
            <a:pPr marL="308980" lvl="1" indent="0">
              <a:buNone/>
            </a:pPr>
            <a:r>
              <a:rPr lang="en-US" dirty="0" smtClean="0"/>
              <a:t>.menu&gt;</a:t>
            </a:r>
            <a:r>
              <a:rPr lang="en-US" dirty="0" err="1" smtClean="0"/>
              <a:t>ul</a:t>
            </a:r>
            <a:r>
              <a:rPr lang="en-US" dirty="0" smtClean="0"/>
              <a:t>&gt;li{</a:t>
            </a:r>
          </a:p>
          <a:p>
            <a:pPr marL="679332" lvl="2" indent="0">
              <a:buNone/>
            </a:pPr>
            <a:r>
              <a:rPr lang="en-US" dirty="0" err="1" smtClean="0"/>
              <a:t>display:inline-block</a:t>
            </a:r>
            <a:r>
              <a:rPr lang="en-US" dirty="0" smtClean="0"/>
              <a:t>;</a:t>
            </a:r>
          </a:p>
          <a:p>
            <a:pPr marL="679332" lvl="2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osition:relative</a:t>
            </a:r>
            <a:r>
              <a:rPr lang="en-US" dirty="0" smtClean="0"/>
              <a:t>;</a:t>
            </a:r>
          </a:p>
          <a:p>
            <a:pPr marL="30898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menu con</a:t>
            </a:r>
          </a:p>
          <a:p>
            <a:pPr marL="308980" lvl="1" indent="0">
              <a:buNone/>
            </a:pPr>
            <a:r>
              <a:rPr lang="en-US" dirty="0" smtClean="0"/>
              <a:t>.menu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{</a:t>
            </a:r>
          </a:p>
          <a:p>
            <a:pPr marL="679332" lvl="2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osition:absolute</a:t>
            </a:r>
            <a:r>
              <a:rPr lang="en-US" dirty="0" smtClean="0"/>
              <a:t>;</a:t>
            </a:r>
          </a:p>
          <a:p>
            <a:pPr marL="679332" lvl="2" indent="0">
              <a:buNone/>
            </a:pPr>
            <a:r>
              <a:rPr lang="en-US" dirty="0" err="1" smtClean="0"/>
              <a:t>display:none</a:t>
            </a:r>
            <a:r>
              <a:rPr lang="en-US" dirty="0" smtClean="0"/>
              <a:t>;</a:t>
            </a:r>
          </a:p>
          <a:p>
            <a:pPr marL="308980" lvl="1" indent="0">
              <a:buNone/>
            </a:pPr>
            <a:r>
              <a:rPr lang="en-US" dirty="0" smtClean="0"/>
              <a:t>}</a:t>
            </a:r>
          </a:p>
          <a:p>
            <a:pPr marL="308980" lvl="1" indent="0">
              <a:buNone/>
            </a:pPr>
            <a:r>
              <a:rPr lang="en-US" dirty="0"/>
              <a:t>.</a:t>
            </a:r>
            <a:r>
              <a:rPr lang="en-US" dirty="0" smtClean="0"/>
              <a:t>menu&gt;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r>
              <a:rPr lang="en-US" dirty="0" err="1" smtClean="0"/>
              <a:t>li:hover</a:t>
            </a:r>
            <a:r>
              <a:rPr lang="en-US" dirty="0" smtClean="0"/>
              <a:t>&gt;</a:t>
            </a:r>
            <a:r>
              <a:rPr lang="en-US" dirty="0" err="1" smtClean="0"/>
              <a:t>ul</a:t>
            </a:r>
            <a:r>
              <a:rPr lang="en-US" dirty="0" smtClean="0"/>
              <a:t>{</a:t>
            </a:r>
          </a:p>
          <a:p>
            <a:pPr marL="679332" lvl="2" indent="0">
              <a:buNone/>
            </a:pPr>
            <a:r>
              <a:rPr lang="en-US" dirty="0" err="1" smtClean="0"/>
              <a:t>display:block</a:t>
            </a:r>
            <a:r>
              <a:rPr lang="en-US" dirty="0" smtClean="0"/>
              <a:t>;</a:t>
            </a:r>
          </a:p>
          <a:p>
            <a:pPr marL="30898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066800"/>
            <a:ext cx="49530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08" y="5203503"/>
            <a:ext cx="5984192" cy="96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6742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304800" y="990600"/>
            <a:ext cx="5334000" cy="3311236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menu </a:t>
            </a:r>
            <a:r>
              <a:rPr lang="en-US" dirty="0" err="1" smtClean="0"/>
              <a:t>ngang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5333999" y="1447800"/>
            <a:ext cx="3511605" cy="493618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604404" y="4572000"/>
            <a:ext cx="4424796" cy="990600"/>
          </a:xfrm>
          <a:prstGeom prst="foldedCorner">
            <a:avLst>
              <a:gd name="adj" fmla="val 967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8" y="4857750"/>
            <a:ext cx="4229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34835"/>
            <a:ext cx="3264017" cy="342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4869180" cy="220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528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304800" y="990600"/>
            <a:ext cx="5257800" cy="4191000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menu con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5257800" y="1133475"/>
            <a:ext cx="3505200" cy="5724525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lded Corner 2"/>
          <p:cNvSpPr/>
          <p:nvPr/>
        </p:nvSpPr>
        <p:spPr>
          <a:xfrm>
            <a:off x="604404" y="4572000"/>
            <a:ext cx="4424796" cy="1981200"/>
          </a:xfrm>
          <a:prstGeom prst="foldedCorner">
            <a:avLst>
              <a:gd name="adj" fmla="val 967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8" y="4724400"/>
            <a:ext cx="4229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33" y="5456959"/>
            <a:ext cx="41814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9" y="1098838"/>
            <a:ext cx="4772509" cy="301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64" y="1209675"/>
            <a:ext cx="2777836" cy="445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3400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menu </a:t>
            </a:r>
            <a:r>
              <a:rPr lang="en-US" dirty="0" err="1" smtClean="0"/>
              <a:t>ngang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2514600"/>
            <a:ext cx="8611726" cy="4038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Bổ</a:t>
            </a:r>
            <a:r>
              <a:rPr lang="en-US" dirty="0" smtClean="0"/>
              <a:t> sung CSS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menu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lvl="1"/>
            <a:r>
              <a:rPr lang="en-US" dirty="0" smtClean="0"/>
              <a:t>Menu </a:t>
            </a:r>
            <a:r>
              <a:rPr lang="en-US" dirty="0" err="1" smtClean="0"/>
              <a:t>ngang</a:t>
            </a:r>
            <a:endParaRPr lang="en-US" dirty="0" smtClean="0"/>
          </a:p>
          <a:p>
            <a:pPr lvl="2"/>
            <a:r>
              <a:rPr lang="en-US" dirty="0" smtClean="0"/>
              <a:t>.menu&gt;</a:t>
            </a:r>
            <a:r>
              <a:rPr lang="en-US" dirty="0" err="1" smtClean="0"/>
              <a:t>ul</a:t>
            </a:r>
            <a:endParaRPr lang="en-US" dirty="0" smtClean="0"/>
          </a:p>
          <a:p>
            <a:pPr lvl="2"/>
            <a:r>
              <a:rPr lang="en-US" dirty="0" smtClean="0"/>
              <a:t>.menu&gt;</a:t>
            </a:r>
            <a:r>
              <a:rPr lang="en-US" dirty="0" err="1" smtClean="0"/>
              <a:t>ul</a:t>
            </a:r>
            <a:r>
              <a:rPr lang="en-US" dirty="0" smtClean="0"/>
              <a:t>&gt;li&gt;a</a:t>
            </a:r>
          </a:p>
          <a:p>
            <a:pPr lvl="2"/>
            <a:r>
              <a:rPr lang="en-US" dirty="0"/>
              <a:t>.</a:t>
            </a:r>
            <a:r>
              <a:rPr lang="en-US" dirty="0" smtClean="0"/>
              <a:t>menu&gt;</a:t>
            </a:r>
            <a:r>
              <a:rPr lang="en-US" dirty="0" err="1" smtClean="0"/>
              <a:t>ul</a:t>
            </a:r>
            <a:r>
              <a:rPr lang="en-US" dirty="0" smtClean="0"/>
              <a:t>&gt;li&gt;</a:t>
            </a:r>
            <a:r>
              <a:rPr lang="en-US" dirty="0" err="1" smtClean="0"/>
              <a:t>a:hover</a:t>
            </a:r>
            <a:endParaRPr lang="en-US" dirty="0" smtClean="0"/>
          </a:p>
          <a:p>
            <a:pPr lvl="1"/>
            <a:r>
              <a:rPr lang="en-US" dirty="0" smtClean="0"/>
              <a:t>Menu con</a:t>
            </a:r>
          </a:p>
          <a:p>
            <a:pPr lvl="2"/>
            <a:r>
              <a:rPr lang="en-US" dirty="0" smtClean="0"/>
              <a:t>.menu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endParaRPr lang="en-US" dirty="0"/>
          </a:p>
          <a:p>
            <a:pPr lvl="2"/>
            <a:r>
              <a:rPr lang="en-US" dirty="0"/>
              <a:t>.</a:t>
            </a:r>
            <a:r>
              <a:rPr lang="en-US" dirty="0" smtClean="0"/>
              <a:t>menu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a</a:t>
            </a:r>
            <a:endParaRPr lang="en-US" dirty="0"/>
          </a:p>
          <a:p>
            <a:pPr lvl="2"/>
            <a:r>
              <a:rPr lang="en-US" dirty="0"/>
              <a:t>.</a:t>
            </a:r>
            <a:r>
              <a:rPr lang="en-US" dirty="0" smtClean="0"/>
              <a:t>menu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a:hover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47315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8237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tắt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>
                <a:latin typeface="Segoe UI" pitchFamily="34" charset="0"/>
              </a:rPr>
              <a:t>Danh</a:t>
            </a:r>
            <a:r>
              <a:rPr lang="en-US" sz="2800" b="0" dirty="0" smtClean="0">
                <a:latin typeface="Segoe UI" pitchFamily="34" charset="0"/>
              </a:rPr>
              <a:t> </a:t>
            </a:r>
            <a:r>
              <a:rPr lang="en-US" sz="2800" b="0" dirty="0" err="1" smtClean="0">
                <a:latin typeface="Segoe UI" pitchFamily="34" charset="0"/>
              </a:rPr>
              <a:t>sách</a:t>
            </a:r>
            <a:endParaRPr lang="en-US" sz="2800" b="0" dirty="0" smtClean="0">
              <a:latin typeface="Segoe UI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Có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thứ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tự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Không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thứ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tự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Định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nghĩa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Định</a:t>
            </a:r>
            <a:r>
              <a:rPr lang="en-US" b="0" dirty="0" smtClean="0"/>
              <a:t> </a:t>
            </a:r>
            <a:r>
              <a:rPr lang="en-US" b="0" dirty="0" err="1" smtClean="0"/>
              <a:t>vị</a:t>
            </a:r>
            <a:endParaRPr lang="en-US" b="0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Static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Relative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Absolute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Fixed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Giới</a:t>
            </a:r>
            <a:r>
              <a:rPr lang="en-US" b="0" dirty="0" smtClean="0"/>
              <a:t> </a:t>
            </a:r>
            <a:r>
              <a:rPr lang="en-US" b="0" dirty="0" err="1" smtClean="0"/>
              <a:t>thiệu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mới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Review </a:t>
            </a:r>
            <a:r>
              <a:rPr lang="en-US" b="0" dirty="0" err="1" smtClean="0"/>
              <a:t>nội</a:t>
            </a:r>
            <a:r>
              <a:rPr lang="en-US" b="0" dirty="0" smtClean="0"/>
              <a:t> dung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học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tình</a:t>
            </a:r>
            <a:r>
              <a:rPr lang="en-US" b="0" dirty="0" smtClean="0"/>
              <a:t> </a:t>
            </a:r>
            <a:r>
              <a:rPr lang="en-US" b="0" dirty="0" err="1" smtClean="0"/>
              <a:t>huống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G</a:t>
            </a:r>
            <a:r>
              <a:rPr lang="vi-VN" b="0" dirty="0" smtClean="0"/>
              <a:t>iới thiệu bài học online 2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5816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style=“</a:t>
            </a:r>
            <a:r>
              <a:rPr lang="en-US" dirty="0" err="1" smtClean="0"/>
              <a:t>list-style-type:square</a:t>
            </a:r>
            <a:r>
              <a:rPr lang="en-US" dirty="0" smtClean="0"/>
              <a:t>”&gt;</a:t>
            </a:r>
          </a:p>
          <a:p>
            <a:pPr lvl="2"/>
            <a:r>
              <a:rPr lang="en-US" dirty="0" smtClean="0"/>
              <a:t>&lt;li&gt;&lt;/li&gt;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 type=“A”&gt;</a:t>
            </a:r>
            <a:endParaRPr lang="en-US" dirty="0"/>
          </a:p>
          <a:p>
            <a:pPr lvl="2"/>
            <a:r>
              <a:rPr lang="en-US" dirty="0"/>
              <a:t>&lt;li&gt;&lt;/li&gt;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/>
              <a:t>&gt;</a:t>
            </a:r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 smtClean="0"/>
          </a:p>
          <a:p>
            <a:pPr lvl="1"/>
            <a:r>
              <a:rPr lang="en-US" dirty="0" smtClean="0"/>
              <a:t>&lt;dl&gt;</a:t>
            </a:r>
            <a:endParaRPr lang="en-US" dirty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&gt;&lt;/</a:t>
            </a:r>
            <a:r>
              <a:rPr lang="en-US" dirty="0" err="1" smtClean="0"/>
              <a:t>dt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  <a:endParaRPr lang="en-US" dirty="0"/>
          </a:p>
          <a:p>
            <a:pPr lvl="1"/>
            <a:r>
              <a:rPr lang="en-US" dirty="0" smtClean="0"/>
              <a:t>&lt;/dl&gt;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80" y="1143000"/>
            <a:ext cx="2112640" cy="126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17" y="2948764"/>
            <a:ext cx="2164167" cy="126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54529"/>
            <a:ext cx="3581400" cy="19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1393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Danh sách không thứ tự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3276600"/>
            <a:ext cx="8611726" cy="3048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smtClean="0"/>
              <a:t>Disc</a:t>
            </a:r>
          </a:p>
          <a:p>
            <a:pPr lvl="1"/>
            <a:r>
              <a:rPr lang="en-US" dirty="0" smtClean="0"/>
              <a:t>Square</a:t>
            </a:r>
          </a:p>
          <a:p>
            <a:pPr lvl="1"/>
            <a:r>
              <a:rPr lang="en-US" dirty="0" smtClean="0"/>
              <a:t>Circle</a:t>
            </a:r>
          </a:p>
          <a:p>
            <a:pPr lvl="1"/>
            <a:r>
              <a:rPr lang="en-US" dirty="0" smtClean="0"/>
              <a:t>None</a:t>
            </a:r>
          </a:p>
          <a:p>
            <a:r>
              <a:rPr lang="en-US" dirty="0" smtClean="0"/>
              <a:t>list-style-image: </a:t>
            </a:r>
            <a:r>
              <a:rPr lang="en-US" dirty="0" err="1" smtClean="0"/>
              <a:t>url</a:t>
            </a:r>
            <a:r>
              <a:rPr lang="en-US" dirty="0" smtClean="0"/>
              <a:t>()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1235201"/>
            <a:ext cx="8001000" cy="1788347"/>
            <a:chOff x="3733800" y="3395954"/>
            <a:chExt cx="8001000" cy="1788347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9384" y="3395954"/>
              <a:ext cx="4675416" cy="178834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3495082"/>
              <a:ext cx="2819400" cy="159009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 flipV="1">
              <a:off x="6553200" y="4290127"/>
              <a:ext cx="5061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98810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Danh sách có thứ tự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3048000"/>
            <a:ext cx="8611726" cy="2921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A, a</a:t>
            </a:r>
          </a:p>
          <a:p>
            <a:pPr lvl="1"/>
            <a:r>
              <a:rPr lang="en-US" dirty="0" smtClean="0"/>
              <a:t>I, i</a:t>
            </a:r>
          </a:p>
          <a:p>
            <a:pPr lvl="1"/>
            <a:r>
              <a:rPr lang="en-US" dirty="0" smtClean="0"/>
              <a:t>None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3000" y="990600"/>
            <a:ext cx="7089281" cy="1738742"/>
            <a:chOff x="4419600" y="3340978"/>
            <a:chExt cx="7089281" cy="173874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3505200"/>
              <a:ext cx="2590070" cy="141029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870" y="3340978"/>
              <a:ext cx="4042011" cy="173874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Straight Arrow Connector 6"/>
            <p:cNvCxnSpPr>
              <a:stCxn id="6" idx="1"/>
              <a:endCxn id="5" idx="3"/>
            </p:cNvCxnSpPr>
            <p:nvPr/>
          </p:nvCxnSpPr>
          <p:spPr>
            <a:xfrm flipH="1">
              <a:off x="7009670" y="4210349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0830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6792686" cy="3962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7206"/>
            <a:ext cx="4245428" cy="22878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2426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vị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Position: </a:t>
            </a:r>
            <a:r>
              <a:rPr lang="en-US" dirty="0" err="1" smtClean="0"/>
              <a:t>static|absolute|relative|fixed</a:t>
            </a:r>
            <a:endParaRPr lang="en-US" dirty="0" smtClean="0"/>
          </a:p>
          <a:p>
            <a:r>
              <a:rPr lang="en-US" dirty="0" smtClean="0"/>
              <a:t>Left</a:t>
            </a:r>
          </a:p>
          <a:p>
            <a:r>
              <a:rPr lang="en-US" dirty="0" smtClean="0"/>
              <a:t>Right</a:t>
            </a:r>
          </a:p>
          <a:p>
            <a:r>
              <a:rPr lang="en-US" dirty="0" smtClean="0"/>
              <a:t>Top</a:t>
            </a:r>
          </a:p>
          <a:p>
            <a:r>
              <a:rPr lang="en-US" dirty="0" smtClean="0"/>
              <a:t>Bottom</a:t>
            </a:r>
          </a:p>
          <a:p>
            <a:r>
              <a:rPr lang="en-US" dirty="0" smtClean="0"/>
              <a:t>Z-index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0638" y="2057400"/>
            <a:ext cx="5589962" cy="38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3581400"/>
            <a:ext cx="3657600" cy="1981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20638" y="2100336"/>
            <a:ext cx="0" cy="40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20638" y="2057400"/>
            <a:ext cx="58185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001000" y="2895600"/>
            <a:ext cx="0" cy="2667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43299" y="5562600"/>
            <a:ext cx="4457701" cy="117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40180" y="2057400"/>
            <a:ext cx="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20638" y="3581400"/>
            <a:ext cx="132276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00600" y="2179207"/>
            <a:ext cx="22621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Màn</a:t>
            </a:r>
            <a:r>
              <a:rPr lang="en-US" sz="3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36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hình</a:t>
            </a:r>
            <a:endParaRPr lang="en-US" sz="3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31304" y="3700790"/>
            <a:ext cx="10550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Box 1</a:t>
            </a:r>
            <a:endParaRPr lang="en-US" sz="2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97078" y="323078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44171" y="263473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0" y="3962400"/>
            <a:ext cx="1913371" cy="1600200"/>
            <a:chOff x="9296400" y="4495800"/>
            <a:chExt cx="1913371" cy="1600200"/>
          </a:xfrm>
        </p:grpSpPr>
        <p:sp>
          <p:nvSpPr>
            <p:cNvPr id="19" name="Rectangle 18"/>
            <p:cNvSpPr/>
            <p:nvPr/>
          </p:nvSpPr>
          <p:spPr>
            <a:xfrm>
              <a:off x="9296400" y="4495800"/>
              <a:ext cx="10668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10363200" y="5410200"/>
              <a:ext cx="3220" cy="685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366420" y="5404834"/>
              <a:ext cx="838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9302251" y="4719935"/>
              <a:ext cx="10550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Box 2</a:t>
              </a:r>
              <a:endParaRPr lang="en-US" sz="24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9784" y="5568434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bottom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39400" y="503550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44945" y="4164663"/>
            <a:ext cx="2365420" cy="1409700"/>
            <a:chOff x="8839200" y="4686300"/>
            <a:chExt cx="2365420" cy="1409700"/>
          </a:xfrm>
        </p:grpSpPr>
        <p:sp>
          <p:nvSpPr>
            <p:cNvPr id="26" name="Rectangle 25"/>
            <p:cNvSpPr/>
            <p:nvPr/>
          </p:nvSpPr>
          <p:spPr>
            <a:xfrm>
              <a:off x="9029028" y="4686300"/>
              <a:ext cx="10668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095828" y="5600700"/>
              <a:ext cx="0" cy="4953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0078792" y="5600700"/>
              <a:ext cx="11258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9034879" y="4881614"/>
              <a:ext cx="10550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Box 3</a:t>
              </a:r>
              <a:endParaRPr lang="en-US" sz="24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9372600" y="5404834"/>
              <a:ext cx="993820" cy="6911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839200" y="566368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r>
                <a:rPr lang="en-US" dirty="0" smtClean="0"/>
                <a:t>-index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964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15539</TotalTime>
  <Words>447</Words>
  <Application>Microsoft Office PowerPoint</Application>
  <PresentationFormat>On-screen Show (4:3)</PresentationFormat>
  <Paragraphs>145</Paragraphs>
  <Slides>27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Custom Design</vt:lpstr>
      <vt:lpstr>1_Custom Design</vt:lpstr>
      <vt:lpstr>Positioning &amp; Menu</vt:lpstr>
      <vt:lpstr>PowerPoint Presentation</vt:lpstr>
      <vt:lpstr>Nội dung bài học</vt:lpstr>
      <vt:lpstr>Review bài online</vt:lpstr>
      <vt:lpstr>Danh sách</vt:lpstr>
      <vt:lpstr>Danh sách không thứ tự</vt:lpstr>
      <vt:lpstr>Danh sách có thứ tự</vt:lpstr>
      <vt:lpstr>Danh sách định nghĩa</vt:lpstr>
      <vt:lpstr>Định vị</vt:lpstr>
      <vt:lpstr>Chế độ định vị tĩnh</vt:lpstr>
      <vt:lpstr>Chế độ định vị tương đối</vt:lpstr>
      <vt:lpstr>PowerPoint Presentation</vt:lpstr>
      <vt:lpstr>PowerPoint Presentation</vt:lpstr>
      <vt:lpstr>Định vị tuyệt đối theo thẻ chứa</vt:lpstr>
      <vt:lpstr>Thảo luận</vt:lpstr>
      <vt:lpstr>Thảo luận</vt:lpstr>
      <vt:lpstr>Thảo luận</vt:lpstr>
      <vt:lpstr>Thảo luận</vt:lpstr>
      <vt:lpstr>Chuyên đề</vt:lpstr>
      <vt:lpstr>Chia nhóm thuyết trình</vt:lpstr>
      <vt:lpstr>Bài học online 2</vt:lpstr>
      <vt:lpstr>Nội dung bài online 2</vt:lpstr>
      <vt:lpstr>Thiết kế menu ngang</vt:lpstr>
      <vt:lpstr>Thiết kế menu con</vt:lpstr>
      <vt:lpstr>Thiết kế menu ngang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2323</cp:revision>
  <dcterms:created xsi:type="dcterms:W3CDTF">2013-04-23T08:05:33Z</dcterms:created>
  <dcterms:modified xsi:type="dcterms:W3CDTF">2016-12-08T13:06:06Z</dcterms:modified>
</cp:coreProperties>
</file>