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  <p:sldMasterId id="2147483703" r:id="rId2"/>
  </p:sldMasterIdLst>
  <p:notesMasterIdLst>
    <p:notesMasterId r:id="rId22"/>
  </p:notesMasterIdLst>
  <p:sldIdLst>
    <p:sldId id="256" r:id="rId3"/>
    <p:sldId id="608" r:id="rId4"/>
    <p:sldId id="609" r:id="rId5"/>
    <p:sldId id="610" r:id="rId6"/>
    <p:sldId id="650" r:id="rId7"/>
    <p:sldId id="651" r:id="rId8"/>
    <p:sldId id="652" r:id="rId9"/>
    <p:sldId id="653" r:id="rId10"/>
    <p:sldId id="654" r:id="rId11"/>
    <p:sldId id="630" r:id="rId12"/>
    <p:sldId id="655" r:id="rId13"/>
    <p:sldId id="616" r:id="rId14"/>
    <p:sldId id="628" r:id="rId15"/>
    <p:sldId id="623" r:id="rId16"/>
    <p:sldId id="656" r:id="rId17"/>
    <p:sldId id="657" r:id="rId18"/>
    <p:sldId id="658" r:id="rId19"/>
    <p:sldId id="606" r:id="rId20"/>
    <p:sldId id="552" r:id="rId21"/>
  </p:sldIdLst>
  <p:sldSz cx="9144000" cy="6858000" type="screen4x3"/>
  <p:notesSz cx="6858000" cy="9144000"/>
  <p:custDataLst>
    <p:tags r:id="rId2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AD5C6"/>
    <a:srgbClr val="664789"/>
    <a:srgbClr val="797D7E"/>
    <a:srgbClr val="EBF1FF"/>
    <a:srgbClr val="CF3D39"/>
    <a:srgbClr val="D6CAE4"/>
    <a:srgbClr val="9E9E26"/>
    <a:srgbClr val="C6C630"/>
    <a:srgbClr val="E0E0E0"/>
    <a:srgbClr val="DDDD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0" autoAdjust="0"/>
    <p:restoredTop sz="96797" autoAdjust="0"/>
  </p:normalViewPr>
  <p:slideViewPr>
    <p:cSldViewPr>
      <p:cViewPr varScale="1">
        <p:scale>
          <a:sx n="71" d="100"/>
          <a:sy n="71" d="100"/>
        </p:scale>
        <p:origin x="-154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80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64B72E2C-E97C-4EFB-97A5-B7FCF6D24226}" type="datetimeFigureOut">
              <a:rPr lang="en-US"/>
              <a:pPr>
                <a:defRPr/>
              </a:pPr>
              <a:t>12/8/2016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1735F37-BDAC-44EF-B22E-FE3F17050A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377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FontTx/>
              <a:buNone/>
            </a:pPr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B21FCBD-DFD9-40C6-8F36-2BE1EB313BF1}" type="slidenum">
              <a:rPr lang="en-US">
                <a:latin typeface="Arial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5129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16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5752C-FF44-424A-A94F-D19A83A0718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5752C-FF44-424A-A94F-D19A83A0718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5752C-FF44-424A-A94F-D19A83A0718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5752C-FF44-424A-A94F-D19A83A0718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5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735F37-BDAC-44EF-B22E-FE3F17050AC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83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5752C-FF44-424A-A94F-D19A83A0718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EE7C6941-5FB1-4F2C-AC12-492CD2792A24}" type="slidenum">
              <a:rPr lang="en-US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124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" y="5946991"/>
            <a:ext cx="9153525" cy="911013"/>
            <a:chOff x="0" y="5994401"/>
            <a:chExt cx="9153525" cy="863385"/>
          </a:xfrm>
        </p:grpSpPr>
        <p:sp>
          <p:nvSpPr>
            <p:cNvPr id="8" name="Rectangle 7"/>
            <p:cNvSpPr/>
            <p:nvPr/>
          </p:nvSpPr>
          <p:spPr>
            <a:xfrm>
              <a:off x="0" y="5994862"/>
              <a:ext cx="9153525" cy="862924"/>
            </a:xfrm>
            <a:prstGeom prst="rect">
              <a:avLst/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9" name="Parallelogram 8"/>
            <p:cNvSpPr/>
            <p:nvPr/>
          </p:nvSpPr>
          <p:spPr>
            <a:xfrm>
              <a:off x="4931227" y="5994401"/>
              <a:ext cx="3805097" cy="863384"/>
            </a:xfrm>
            <a:prstGeom prst="parallelogram">
              <a:avLst>
                <a:gd name="adj" fmla="val 5383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pic>
        <p:nvPicPr>
          <p:cNvPr id="11" name="Picture 3" descr="D:\Poly\THCS tren lop\LOGO FPT POLYTECHNIC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4397" y="6115482"/>
            <a:ext cx="1501684" cy="60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57800" y="6049490"/>
            <a:ext cx="3257550" cy="615553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000" i="0" cap="small" baseline="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>
                <a:ea typeface="Segoe UI" pitchFamily="34" charset="0"/>
              </a:rPr>
              <a:t>Tên</a:t>
            </a:r>
            <a:r>
              <a:rPr lang="en-US" dirty="0" smtClean="0">
                <a:ea typeface="Segoe UI" pitchFamily="34" charset="0"/>
              </a:rPr>
              <a:t> </a:t>
            </a:r>
            <a:r>
              <a:rPr lang="en-US" dirty="0" err="1" smtClean="0">
                <a:ea typeface="Segoe UI" pitchFamily="34" charset="0"/>
              </a:rPr>
              <a:t>môn</a:t>
            </a:r>
            <a:r>
              <a:rPr lang="en-US" dirty="0" smtClean="0">
                <a:ea typeface="Segoe UI" pitchFamily="34" charset="0"/>
              </a:rPr>
              <a:t> </a:t>
            </a:r>
            <a:br>
              <a:rPr lang="en-US" dirty="0" smtClean="0">
                <a:ea typeface="Segoe UI" pitchFamily="34" charset="0"/>
              </a:rPr>
            </a:br>
            <a:r>
              <a:rPr lang="en-US" dirty="0" err="1" smtClean="0">
                <a:ea typeface="Segoe UI" pitchFamily="34" charset="0"/>
              </a:rPr>
              <a:t>Tên</a:t>
            </a:r>
            <a:r>
              <a:rPr lang="en-US" dirty="0" smtClean="0">
                <a:ea typeface="Segoe UI" pitchFamily="34" charset="0"/>
              </a:rPr>
              <a:t> </a:t>
            </a:r>
            <a:r>
              <a:rPr lang="en-US" dirty="0" err="1" smtClean="0">
                <a:ea typeface="Segoe UI" pitchFamily="34" charset="0"/>
              </a:rPr>
              <a:t>số</a:t>
            </a:r>
            <a:r>
              <a:rPr lang="en-US" dirty="0" smtClean="0">
                <a:ea typeface="Segoe UI" pitchFamily="34" charset="0"/>
              </a:rPr>
              <a:t> </a:t>
            </a:r>
            <a:r>
              <a:rPr lang="en-US" dirty="0" err="1" smtClean="0">
                <a:ea typeface="Segoe UI" pitchFamily="34" charset="0"/>
              </a:rPr>
              <a:t>bài</a:t>
            </a:r>
            <a:r>
              <a:rPr lang="en-US" dirty="0" smtClean="0">
                <a:ea typeface="Segoe UI" pitchFamily="34" charset="0"/>
              </a:rPr>
              <a:t> </a:t>
            </a:r>
            <a:endParaRPr lang="vi-VN" dirty="0" smtClean="0">
              <a:ea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64880" y="6356355"/>
            <a:ext cx="522514" cy="366183"/>
          </a:xfrm>
        </p:spPr>
        <p:txBody>
          <a:bodyPr/>
          <a:lstStyle>
            <a:lvl1pPr algn="ctr">
              <a:defRPr/>
            </a:lvl1pPr>
          </a:lstStyle>
          <a:p>
            <a:fld id="{E7E9B6F3-B49F-4E82-9D41-75F73D848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entagon 9"/>
          <p:cNvSpPr/>
          <p:nvPr userDrawn="1"/>
        </p:nvSpPr>
        <p:spPr>
          <a:xfrm>
            <a:off x="0" y="3188606"/>
            <a:ext cx="6215743" cy="2743200"/>
          </a:xfrm>
          <a:prstGeom prst="homePlate">
            <a:avLst>
              <a:gd name="adj" fmla="val 3467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4483731" y="1981200"/>
            <a:ext cx="5727069" cy="4120060"/>
            <a:chOff x="6243393" y="1895020"/>
            <a:chExt cx="6313040" cy="4206240"/>
          </a:xfrm>
        </p:grpSpPr>
        <p:pic>
          <p:nvPicPr>
            <p:cNvPr id="13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72535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24339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2971" y="3905157"/>
            <a:ext cx="4503329" cy="1468967"/>
          </a:xfrm>
        </p:spPr>
        <p:txBody>
          <a:bodyPr>
            <a:normAutofit/>
          </a:bodyPr>
          <a:lstStyle>
            <a:lvl1pPr>
              <a:defRPr sz="4800" b="1" cap="small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endParaRPr lang="en-US" dirty="0"/>
          </a:p>
        </p:txBody>
      </p:sp>
      <p:pic>
        <p:nvPicPr>
          <p:cNvPr id="2056" name="Picture 8" descr="http://cache3.asset-cache.net/gc/171451371-earth-globe-orange-gettyimages.jpg?v=1&amp;c=IWSAsset&amp;k=2&amp;d=rMZ8%2BJ%2FVuqgJjvzREuBMq6U3ja1JPxwJRCAst3%2Fgjno%3D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64405"/>
            <a:ext cx="3124200" cy="307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10913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6524" y="177803"/>
            <a:ext cx="8611726" cy="613833"/>
          </a:xfrm>
        </p:spPr>
        <p:txBody>
          <a:bodyPr>
            <a:noAutofit/>
          </a:bodyPr>
          <a:lstStyle>
            <a:lvl1pPr>
              <a:defRPr sz="3200" cap="small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46524" y="889000"/>
            <a:ext cx="8611726" cy="50800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/>
            </a:lvl1pPr>
            <a:lvl2pPr marL="617959" indent="-308979">
              <a:buClr>
                <a:schemeClr val="tx2"/>
              </a:buClr>
              <a:defRPr sz="2400"/>
            </a:lvl2pPr>
            <a:lvl3pPr marL="988311" indent="-308979">
              <a:buClr>
                <a:schemeClr val="tx2"/>
              </a:buCl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1</a:t>
            </a:r>
          </a:p>
          <a:p>
            <a:pPr lvl="1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2</a:t>
            </a:r>
          </a:p>
          <a:p>
            <a:pPr lvl="2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3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46524" y="838200"/>
            <a:ext cx="861172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50422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http://cdn2.hubspot.net/hubfs/342931/Ekklesia_Blog/Feature_Images/5-things-you-should-definitely-do-in-a-church-website-dem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75" y="1524000"/>
            <a:ext cx="4714875" cy="3533776"/>
          </a:xfrm>
          <a:prstGeom prst="rect">
            <a:avLst/>
          </a:prstGeom>
          <a:ln w="190500" cap="sq">
            <a:noFill/>
            <a:prstDash val="solid"/>
            <a:miter lim="800000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85750" y="990600"/>
            <a:ext cx="337185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91494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53000" y="1828800"/>
            <a:ext cx="40386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…….</a:t>
            </a:r>
          </a:p>
          <a:p>
            <a:r>
              <a:rPr lang="en-US" dirty="0" smtClean="0"/>
              <a:t>960, abstract, background, banner, bar, box, business, button, circle, clean,</a:t>
            </a:r>
          </a:p>
          <a:p>
            <a:r>
              <a:rPr lang="en-US" b="1" dirty="0" err="1" smtClean="0"/>
              <a:t>Nôi</a:t>
            </a:r>
            <a:r>
              <a:rPr lang="en-US" b="1" dirty="0" smtClean="0"/>
              <a:t> dung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351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8138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" y="5946991"/>
            <a:ext cx="9153525" cy="911013"/>
            <a:chOff x="0" y="5994401"/>
            <a:chExt cx="9153525" cy="863385"/>
          </a:xfrm>
        </p:grpSpPr>
        <p:sp>
          <p:nvSpPr>
            <p:cNvPr id="8" name="Rectangle 7"/>
            <p:cNvSpPr/>
            <p:nvPr/>
          </p:nvSpPr>
          <p:spPr>
            <a:xfrm>
              <a:off x="0" y="5994862"/>
              <a:ext cx="9153525" cy="862924"/>
            </a:xfrm>
            <a:prstGeom prst="rect">
              <a:avLst/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prstClr val="white"/>
                </a:solidFill>
              </a:endParaRPr>
            </a:p>
          </p:txBody>
        </p:sp>
        <p:sp>
          <p:nvSpPr>
            <p:cNvPr id="9" name="Parallelogram 8"/>
            <p:cNvSpPr/>
            <p:nvPr/>
          </p:nvSpPr>
          <p:spPr>
            <a:xfrm>
              <a:off x="4931227" y="5994401"/>
              <a:ext cx="3805097" cy="863384"/>
            </a:xfrm>
            <a:prstGeom prst="parallelogram">
              <a:avLst>
                <a:gd name="adj" fmla="val 5383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prstClr val="white"/>
                </a:solidFill>
              </a:endParaRPr>
            </a:p>
          </p:txBody>
        </p:sp>
      </p:grpSp>
      <p:pic>
        <p:nvPicPr>
          <p:cNvPr id="11" name="Picture 3" descr="D:\Poly\THCS tren lop\LOGO FPT POLYTECHNIC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4397" y="6115482"/>
            <a:ext cx="1501684" cy="60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57800" y="6049490"/>
            <a:ext cx="3257550" cy="615553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000" i="0" cap="small" baseline="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>
                <a:ea typeface="Segoe UI" pitchFamily="34" charset="0"/>
              </a:rPr>
              <a:t>Tên</a:t>
            </a:r>
            <a:r>
              <a:rPr lang="en-US" dirty="0" smtClean="0">
                <a:ea typeface="Segoe UI" pitchFamily="34" charset="0"/>
              </a:rPr>
              <a:t> </a:t>
            </a:r>
            <a:r>
              <a:rPr lang="en-US" dirty="0" err="1" smtClean="0">
                <a:ea typeface="Segoe UI" pitchFamily="34" charset="0"/>
              </a:rPr>
              <a:t>môn</a:t>
            </a:r>
            <a:r>
              <a:rPr lang="en-US" dirty="0" smtClean="0">
                <a:ea typeface="Segoe UI" pitchFamily="34" charset="0"/>
              </a:rPr>
              <a:t> </a:t>
            </a:r>
            <a:br>
              <a:rPr lang="en-US" dirty="0" smtClean="0">
                <a:ea typeface="Segoe UI" pitchFamily="34" charset="0"/>
              </a:rPr>
            </a:br>
            <a:r>
              <a:rPr lang="en-US" dirty="0" err="1" smtClean="0">
                <a:ea typeface="Segoe UI" pitchFamily="34" charset="0"/>
              </a:rPr>
              <a:t>Tên</a:t>
            </a:r>
            <a:r>
              <a:rPr lang="en-US" dirty="0" smtClean="0">
                <a:ea typeface="Segoe UI" pitchFamily="34" charset="0"/>
              </a:rPr>
              <a:t> </a:t>
            </a:r>
            <a:r>
              <a:rPr lang="en-US" dirty="0" err="1" smtClean="0">
                <a:ea typeface="Segoe UI" pitchFamily="34" charset="0"/>
              </a:rPr>
              <a:t>số</a:t>
            </a:r>
            <a:r>
              <a:rPr lang="en-US" dirty="0" smtClean="0">
                <a:ea typeface="Segoe UI" pitchFamily="34" charset="0"/>
              </a:rPr>
              <a:t> </a:t>
            </a:r>
            <a:r>
              <a:rPr lang="en-US" dirty="0" err="1" smtClean="0">
                <a:ea typeface="Segoe UI" pitchFamily="34" charset="0"/>
              </a:rPr>
              <a:t>bài</a:t>
            </a:r>
            <a:r>
              <a:rPr lang="en-US" dirty="0" smtClean="0">
                <a:ea typeface="Segoe UI" pitchFamily="34" charset="0"/>
              </a:rPr>
              <a:t> </a:t>
            </a:r>
            <a:endParaRPr lang="vi-VN" dirty="0" smtClean="0">
              <a:ea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64880" y="6356355"/>
            <a:ext cx="522514" cy="366183"/>
          </a:xfrm>
        </p:spPr>
        <p:txBody>
          <a:bodyPr/>
          <a:lstStyle>
            <a:lvl1pPr algn="ctr">
              <a:defRPr/>
            </a:lvl1pPr>
          </a:lstStyle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Pentagon 9"/>
          <p:cNvSpPr/>
          <p:nvPr userDrawn="1"/>
        </p:nvSpPr>
        <p:spPr>
          <a:xfrm>
            <a:off x="0" y="3188606"/>
            <a:ext cx="6215743" cy="2743200"/>
          </a:xfrm>
          <a:prstGeom prst="homePlate">
            <a:avLst>
              <a:gd name="adj" fmla="val 3467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4615544" y="1661428"/>
            <a:ext cx="4997725" cy="4439832"/>
            <a:chOff x="6243393" y="1895020"/>
            <a:chExt cx="6313040" cy="4206240"/>
          </a:xfrm>
        </p:grpSpPr>
        <p:pic>
          <p:nvPicPr>
            <p:cNvPr id="13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72535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24339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2971" y="3905157"/>
            <a:ext cx="4503329" cy="1468967"/>
          </a:xfrm>
        </p:spPr>
        <p:txBody>
          <a:bodyPr>
            <a:normAutofit/>
          </a:bodyPr>
          <a:lstStyle>
            <a:lvl1pPr>
              <a:defRPr sz="4800" b="1" cap="small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endParaRPr lang="en-US" dirty="0"/>
          </a:p>
        </p:txBody>
      </p:sp>
      <p:pic>
        <p:nvPicPr>
          <p:cNvPr id="2056" name="Picture 8" descr="http://cache3.asset-cache.net/gc/171451371-earth-globe-orange-gettyimages.jpg?v=1&amp;c=IWSAsset&amp;k=2&amp;d=rMZ8%2BJ%2FVuqgJjvzREuBMq6U3ja1JPxwJRCAst3%2Fgjno%3D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64405"/>
            <a:ext cx="2307432" cy="307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6567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6524" y="177803"/>
            <a:ext cx="8611726" cy="613833"/>
          </a:xfrm>
        </p:spPr>
        <p:txBody>
          <a:bodyPr>
            <a:noAutofit/>
          </a:bodyPr>
          <a:lstStyle>
            <a:lvl1pPr>
              <a:defRPr sz="3200" cap="small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46524" y="889000"/>
            <a:ext cx="8611726" cy="50800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/>
            </a:lvl1pPr>
            <a:lvl2pPr marL="617959" indent="-308979">
              <a:buClr>
                <a:schemeClr val="tx2"/>
              </a:buClr>
              <a:defRPr sz="2400"/>
            </a:lvl2pPr>
            <a:lvl3pPr marL="988311" indent="-308979">
              <a:buClr>
                <a:schemeClr val="tx2"/>
              </a:buCl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1</a:t>
            </a:r>
          </a:p>
          <a:p>
            <a:pPr lvl="1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2</a:t>
            </a:r>
          </a:p>
          <a:p>
            <a:pPr lvl="2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3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46524" y="838200"/>
            <a:ext cx="861172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14598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http://cdn2.hubspot.net/hubfs/342931/Ekklesia_Blog/Feature_Images/5-things-you-should-definitely-do-in-a-church-website-dem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75" y="1524000"/>
            <a:ext cx="4714875" cy="3533776"/>
          </a:xfrm>
          <a:prstGeom prst="rect">
            <a:avLst/>
          </a:prstGeom>
          <a:ln w="190500" cap="sq">
            <a:noFill/>
            <a:prstDash val="solid"/>
            <a:miter lim="800000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85750" y="990600"/>
            <a:ext cx="337185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5965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784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695" y="177803"/>
            <a:ext cx="8648611" cy="613833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/>
          <a:p>
            <a:r>
              <a:rPr lang="en-US" smtClean="0"/>
              <a:t>Tiêu đề slide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695" y="889000"/>
            <a:ext cx="8648611" cy="5080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1</a:t>
            </a:r>
          </a:p>
          <a:p>
            <a:pPr lvl="1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2</a:t>
            </a:r>
          </a:p>
          <a:p>
            <a:pPr lvl="2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3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5"/>
            <a:ext cx="21336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AB79C-4CF0-4173-961A-9AACE773F46C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55"/>
            <a:ext cx="28956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2" y="6356355"/>
            <a:ext cx="21336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9B6F3-B49F-4E82-9D41-75F73D848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49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702" r:id="rId3"/>
    <p:sldLayoutId id="2147483701" r:id="rId4"/>
    <p:sldLayoutId id="2147483709" r:id="rId5"/>
  </p:sldLayoutIdLs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spcBef>
          <a:spcPct val="0"/>
        </a:spcBef>
        <a:buNone/>
        <a:defRPr sz="3200" b="1" kern="1200" cap="small" baseline="0">
          <a:solidFill>
            <a:srgbClr val="FF0000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08979" indent="-308979" algn="l" defTabSz="1218987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2800" kern="1200" baseline="0">
          <a:solidFill>
            <a:schemeClr val="accent3">
              <a:lumMod val="5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17959" indent="-308979" algn="l" defTabSz="1218987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88311" indent="-308979" algn="l" defTabSz="1218987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695" y="177803"/>
            <a:ext cx="8648611" cy="613833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/>
          <a:p>
            <a:r>
              <a:rPr lang="en-US" smtClean="0"/>
              <a:t>Tiêu đề slide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695" y="889000"/>
            <a:ext cx="8648611" cy="5080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1</a:t>
            </a:r>
          </a:p>
          <a:p>
            <a:pPr lvl="1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2</a:t>
            </a:r>
          </a:p>
          <a:p>
            <a:pPr lvl="2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3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5"/>
            <a:ext cx="21336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AB79C-4CF0-4173-961A-9AACE773F4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55"/>
            <a:ext cx="28956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2" y="6356355"/>
            <a:ext cx="21336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518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8" r:id="rId4"/>
  </p:sldLayoutIdLs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spcBef>
          <a:spcPct val="0"/>
        </a:spcBef>
        <a:buNone/>
        <a:defRPr sz="3200" b="1" kern="1200" cap="small" baseline="0">
          <a:solidFill>
            <a:srgbClr val="FF0000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08979" indent="-308979" algn="l" defTabSz="1218987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2800" kern="1200" baseline="0">
          <a:solidFill>
            <a:schemeClr val="accent3">
              <a:lumMod val="5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17959" indent="-308979" algn="l" defTabSz="1218987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88311" indent="-308979" algn="l" defTabSz="1218987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slideLayout" Target="../slideLayouts/slideLayout2.xml"/><Relationship Id="rId7" Type="http://schemas.microsoft.com/office/2007/relationships/hdphoto" Target="../media/hdphoto4.wdp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notesSlide" Target="../notesSlides/notesSlide10.xml"/><Relationship Id="rId9" Type="http://schemas.microsoft.com/office/2007/relationships/hdphoto" Target="../media/hdphoto5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jpe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</a:t>
            </a:r>
            <a:br>
              <a:rPr lang="en-US" dirty="0" smtClean="0"/>
            </a:b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form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Thiết</a:t>
            </a:r>
            <a:r>
              <a:rPr lang="en-US" sz="3200" dirty="0" smtClean="0"/>
              <a:t> </a:t>
            </a:r>
            <a:r>
              <a:rPr lang="en-US" sz="3200" dirty="0" err="1" smtClean="0"/>
              <a:t>kế</a:t>
            </a:r>
            <a:r>
              <a:rPr lang="en-US" sz="3200" dirty="0" smtClean="0"/>
              <a:t> form</a:t>
            </a:r>
            <a:endParaRPr lang="en-US" sz="3200" dirty="0"/>
          </a:p>
        </p:txBody>
      </p:sp>
      <p:sp>
        <p:nvSpPr>
          <p:cNvPr id="5" name="TextBox 2"/>
          <p:cNvSpPr txBox="1"/>
          <p:nvPr/>
        </p:nvSpPr>
        <p:spPr>
          <a:xfrm>
            <a:off x="281981" y="3962400"/>
            <a:ext cx="1991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2400" b="1" cap="small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Bài</a:t>
            </a:r>
            <a:r>
              <a:rPr lang="en-US" sz="2400" b="1" cap="sm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en-US" sz="2400" b="1" cap="sm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2400" b="1" cap="small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Phần</a:t>
            </a:r>
            <a:r>
              <a:rPr lang="en-US" sz="2400" b="1" cap="sm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</a:t>
            </a:r>
            <a:endParaRPr lang="en-US" sz="2400" b="1" cap="sm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494049" y="3068177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-1447800" y="617220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r"/>
            <a:fld id="{B41F0E36-1396-4AD9-A966-CD40C11627C1}" type="slidenum">
              <a:rPr lang="en-US" sz="2000" smtClean="0">
                <a:solidFill>
                  <a:schemeClr val="bg1"/>
                </a:solidFill>
                <a:ea typeface="Roboto Lt"/>
              </a:rPr>
              <a:pPr algn="r"/>
              <a:t>10</a:t>
            </a:fld>
            <a:endParaRPr lang="en-US" sz="2000" smtClean="0">
              <a:solidFill>
                <a:schemeClr val="bg1"/>
              </a:solidFill>
              <a:ea typeface="Roboto Lt"/>
            </a:endParaRPr>
          </a:p>
        </p:txBody>
      </p:sp>
      <p:sp>
        <p:nvSpPr>
          <p:cNvPr id="7" name="Pentagon 6"/>
          <p:cNvSpPr/>
          <p:nvPr/>
        </p:nvSpPr>
        <p:spPr>
          <a:xfrm>
            <a:off x="0" y="10668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91662" y="1524000"/>
            <a:ext cx="6642538" cy="914400"/>
          </a:xfrm>
        </p:spPr>
        <p:txBody>
          <a:bodyPr>
            <a:noAutofit/>
          </a:bodyPr>
          <a:lstStyle/>
          <a:p>
            <a:pPr algn="l"/>
            <a:r>
              <a:rPr lang="en-US" sz="40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Thảo</a:t>
            </a:r>
            <a:r>
              <a:rPr lang="en-US" sz="40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0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luận</a:t>
            </a:r>
            <a:endParaRPr lang="en-US" sz="4000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</p:spTree>
    <p:extLst>
      <p:ext uri="{BB962C8B-B14F-4D97-AF65-F5344CB8AC3E}">
        <p14:creationId xmlns:p14="http://schemas.microsoft.com/office/powerpoint/2010/main" val="40682724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Thảo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6524" y="889000"/>
            <a:ext cx="4053794" cy="5511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  <a:p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nam</a:t>
            </a:r>
            <a:endParaRPr lang="en-US" dirty="0"/>
          </a:p>
          <a:p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nhấp</a:t>
            </a:r>
            <a:r>
              <a:rPr lang="en-US" dirty="0"/>
              <a:t> </a:t>
            </a:r>
            <a:r>
              <a:rPr lang="en-US" dirty="0" err="1"/>
              <a:t>chuột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 smtClean="0"/>
              <a:t>Nữ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chọn</a:t>
            </a:r>
            <a:endParaRPr lang="en-US" dirty="0"/>
          </a:p>
          <a:p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 smtClean="0"/>
              <a:t>tính</a:t>
            </a:r>
            <a:endParaRPr lang="en-US" dirty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318" y="914400"/>
            <a:ext cx="4557932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271614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494049" y="3068177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entagon 5"/>
          <p:cNvSpPr/>
          <p:nvPr/>
        </p:nvSpPr>
        <p:spPr>
          <a:xfrm>
            <a:off x="0" y="10668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-1447800" y="617220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r"/>
            <a:fld id="{B41F0E36-1396-4AD9-A966-CD40C11627C1}" type="slidenum">
              <a:rPr lang="en-US" sz="2000" smtClean="0">
                <a:solidFill>
                  <a:schemeClr val="bg1"/>
                </a:solidFill>
                <a:ea typeface="Roboto Lt"/>
              </a:rPr>
              <a:pPr algn="r"/>
              <a:t>12</a:t>
            </a:fld>
            <a:endParaRPr lang="en-US" sz="2000" smtClean="0">
              <a:solidFill>
                <a:schemeClr val="bg1"/>
              </a:solidFill>
              <a:ea typeface="Roboto L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91662" y="1447800"/>
            <a:ext cx="6718738" cy="787400"/>
          </a:xfrm>
        </p:spPr>
        <p:txBody>
          <a:bodyPr>
            <a:noAutofit/>
          </a:bodyPr>
          <a:lstStyle/>
          <a:p>
            <a:pPr algn="l"/>
            <a:r>
              <a:rPr lang="en-US" sz="44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Chuyên</a:t>
            </a:r>
            <a:r>
              <a:rPr lang="en-US" sz="44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4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đề</a:t>
            </a:r>
            <a:endParaRPr lang="en-US" sz="4400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  <p:sp>
        <p:nvSpPr>
          <p:cNvPr id="9" name="Content Placeholder 13"/>
          <p:cNvSpPr>
            <a:spLocks noGrp="1"/>
          </p:cNvSpPr>
          <p:nvPr>
            <p:ph idx="1"/>
          </p:nvPr>
        </p:nvSpPr>
        <p:spPr>
          <a:xfrm>
            <a:off x="246524" y="2971800"/>
            <a:ext cx="4554076" cy="2997199"/>
          </a:xfrm>
        </p:spPr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b="0" dirty="0" err="1" smtClean="0"/>
              <a:t>Phân</a:t>
            </a:r>
            <a:r>
              <a:rPr lang="en-US" b="0" dirty="0" smtClean="0"/>
              <a:t> </a:t>
            </a:r>
            <a:r>
              <a:rPr lang="en-US" b="0" dirty="0" err="1" smtClean="0"/>
              <a:t>nhóm</a:t>
            </a:r>
            <a:endParaRPr lang="en-US" b="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 smtClean="0"/>
              <a:t>Bốc</a:t>
            </a:r>
            <a:r>
              <a:rPr lang="en-US" b="0" dirty="0" smtClean="0"/>
              <a:t> </a:t>
            </a:r>
            <a:r>
              <a:rPr lang="en-US" b="0" dirty="0" err="1" smtClean="0"/>
              <a:t>thăm</a:t>
            </a:r>
            <a:r>
              <a:rPr lang="en-US" b="0" dirty="0" smtClean="0"/>
              <a:t> </a:t>
            </a:r>
            <a:r>
              <a:rPr lang="en-US" b="0" dirty="0" err="1" smtClean="0"/>
              <a:t>chuyên</a:t>
            </a:r>
            <a:r>
              <a:rPr lang="en-US" b="0" dirty="0" smtClean="0"/>
              <a:t> </a:t>
            </a:r>
            <a:r>
              <a:rPr lang="en-US" b="0" dirty="0" err="1" smtClean="0"/>
              <a:t>đề</a:t>
            </a:r>
            <a:endParaRPr lang="en-US" b="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 smtClean="0"/>
              <a:t>Thảo</a:t>
            </a:r>
            <a:r>
              <a:rPr lang="en-US" b="0" dirty="0" smtClean="0"/>
              <a:t> </a:t>
            </a:r>
            <a:r>
              <a:rPr lang="en-US" b="0" dirty="0" err="1" smtClean="0"/>
              <a:t>luận</a:t>
            </a:r>
            <a:endParaRPr lang="en-US" b="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 smtClean="0"/>
              <a:t>Trình</a:t>
            </a:r>
            <a:r>
              <a:rPr lang="en-US" b="0" dirty="0" smtClean="0"/>
              <a:t> </a:t>
            </a:r>
            <a:r>
              <a:rPr lang="en-US" b="0" dirty="0" err="1" smtClean="0"/>
              <a:t>bày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2130999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962400" y="1066800"/>
            <a:ext cx="5181600" cy="5791200"/>
            <a:chOff x="2057400" y="1367692"/>
            <a:chExt cx="4713619" cy="5461000"/>
          </a:xfrm>
        </p:grpSpPr>
        <p:pic>
          <p:nvPicPr>
            <p:cNvPr id="14" name="Picture 2" descr="C:\Users\powerpoint.vn\Downloads\gd_d469b81f6980.jpg"/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2057400" y="1367692"/>
              <a:ext cx="4713619" cy="546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 rot="318926">
              <a:off x="2540248" y="2370718"/>
              <a:ext cx="1474443" cy="352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 đề 1</a:t>
              </a:r>
              <a:endParaRPr lang="en-US" sz="20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767399" y="3273701"/>
              <a:ext cx="1343406" cy="3251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 đề </a:t>
              </a:r>
              <a:r>
                <a:rPr lang="vi-VN" b="1" smtClean="0">
                  <a:latin typeface="Segoe UI" pitchFamily="34" charset="0"/>
                  <a:ea typeface="Roboto" pitchFamily="2" charset="0"/>
                  <a:cs typeface="Segoe UI" pitchFamily="34" charset="0"/>
                </a:rPr>
                <a:t>2</a:t>
              </a:r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rot="21136819">
              <a:off x="4306550" y="1951452"/>
              <a:ext cx="1343406" cy="3251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</a:t>
              </a:r>
              <a:r>
                <a:rPr lang="en-US" b="1" dirty="0">
                  <a:latin typeface="Segoe UI" pitchFamily="34" charset="0"/>
                  <a:ea typeface="Roboto" pitchFamily="2" charset="0"/>
                  <a:cs typeface="Segoe UI" pitchFamily="34" charset="0"/>
                </a:rPr>
                <a:t> </a:t>
              </a:r>
              <a:r>
                <a:rPr lang="en-US" b="1" dirty="0" err="1">
                  <a:latin typeface="Segoe UI" pitchFamily="34" charset="0"/>
                  <a:ea typeface="Roboto" pitchFamily="2" charset="0"/>
                  <a:cs typeface="Segoe UI" pitchFamily="34" charset="0"/>
                </a:rPr>
                <a:t>đề</a:t>
              </a:r>
              <a:r>
                <a:rPr lang="en-US" b="1" dirty="0">
                  <a:latin typeface="Segoe UI" pitchFamily="34" charset="0"/>
                  <a:ea typeface="Roboto" pitchFamily="2" charset="0"/>
                  <a:cs typeface="Segoe UI" pitchFamily="34" charset="0"/>
                </a:rPr>
                <a:t> </a:t>
              </a:r>
              <a:r>
                <a:rPr lang="vi-VN" b="1" dirty="0" smtClean="0">
                  <a:latin typeface="Segoe UI" pitchFamily="34" charset="0"/>
                  <a:ea typeface="Roboto" pitchFamily="2" charset="0"/>
                  <a:cs typeface="Segoe UI" pitchFamily="34" charset="0"/>
                </a:rPr>
                <a:t>3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 rot="193715">
              <a:off x="4276070" y="2902279"/>
              <a:ext cx="1343406" cy="3251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</a:t>
              </a:r>
              <a:r>
                <a:rPr lang="en-US" b="1" dirty="0">
                  <a:latin typeface="Segoe UI" pitchFamily="34" charset="0"/>
                  <a:ea typeface="Roboto" pitchFamily="2" charset="0"/>
                  <a:cs typeface="Segoe UI" pitchFamily="34" charset="0"/>
                </a:rPr>
                <a:t> </a:t>
              </a:r>
              <a:r>
                <a:rPr lang="en-US" b="1" dirty="0" err="1">
                  <a:latin typeface="Segoe UI" pitchFamily="34" charset="0"/>
                  <a:ea typeface="Roboto" pitchFamily="2" charset="0"/>
                  <a:cs typeface="Segoe UI" pitchFamily="34" charset="0"/>
                </a:rPr>
                <a:t>đề</a:t>
              </a:r>
              <a:r>
                <a:rPr lang="en-US" b="1" dirty="0">
                  <a:latin typeface="Segoe UI" pitchFamily="34" charset="0"/>
                  <a:ea typeface="Roboto" pitchFamily="2" charset="0"/>
                  <a:cs typeface="Segoe UI" pitchFamily="34" charset="0"/>
                </a:rPr>
                <a:t> 4</a:t>
              </a:r>
              <a:endParaRPr lang="en-US" dirty="0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Chia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6524" y="888999"/>
            <a:ext cx="3868276" cy="3640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5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thảo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lab </a:t>
            </a:r>
            <a:r>
              <a:rPr lang="en-US" dirty="0" err="1" smtClean="0"/>
              <a:t>hoặc</a:t>
            </a:r>
            <a:r>
              <a:rPr lang="en-US" dirty="0" smtClean="0"/>
              <a:t> GV </a:t>
            </a:r>
            <a:r>
              <a:rPr lang="en-US" dirty="0" err="1" smtClean="0"/>
              <a:t>giao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Chọn</a:t>
            </a:r>
            <a:r>
              <a:rPr lang="en-US" dirty="0" smtClean="0"/>
              <a:t> 2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pic>
        <p:nvPicPr>
          <p:cNvPr id="6" name="Picture 2" descr="C:\Users\powerpoint.vn\Downloads\64215-Latino student group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605687"/>
            <a:ext cx="3352800" cy="226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3195281" y="4529963"/>
            <a:ext cx="2286000" cy="2377343"/>
            <a:chOff x="3425952" y="4513804"/>
            <a:chExt cx="2286000" cy="2377343"/>
          </a:xfrm>
        </p:grpSpPr>
        <p:pic>
          <p:nvPicPr>
            <p:cNvPr id="11" name="Picture 3" descr="C:\Users\powerpoint.vn\Downloads\Students-Lined-Up.jpg"/>
            <p:cNvPicPr>
              <a:picLocks noChangeAspect="1" noChangeArrowheads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6573"/>
            <a:stretch/>
          </p:blipFill>
          <p:spPr bwMode="auto">
            <a:xfrm>
              <a:off x="3564492" y="4513804"/>
              <a:ext cx="2147460" cy="2344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Freeform 11"/>
            <p:cNvSpPr/>
            <p:nvPr/>
          </p:nvSpPr>
          <p:spPr>
            <a:xfrm>
              <a:off x="3425952" y="4590288"/>
              <a:ext cx="725424" cy="2300859"/>
            </a:xfrm>
            <a:custGeom>
              <a:avLst/>
              <a:gdLst>
                <a:gd name="connsiteX0" fmla="*/ 603504 w 725424"/>
                <a:gd name="connsiteY0" fmla="*/ 37795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03504 w 725424"/>
                <a:gd name="connsiteY22" fmla="*/ 377952 h 2279904"/>
                <a:gd name="connsiteX0" fmla="*/ 603504 w 725424"/>
                <a:gd name="connsiteY0" fmla="*/ 37795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37795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51104 w 725424"/>
                <a:gd name="connsiteY9" fmla="*/ 1280160 h 2279904"/>
                <a:gd name="connsiteX10" fmla="*/ 451104 w 725424"/>
                <a:gd name="connsiteY10" fmla="*/ 1280160 h 2279904"/>
                <a:gd name="connsiteX11" fmla="*/ 566928 w 725424"/>
                <a:gd name="connsiteY11" fmla="*/ 1365504 h 2279904"/>
                <a:gd name="connsiteX12" fmla="*/ 597408 w 725424"/>
                <a:gd name="connsiteY12" fmla="*/ 1426464 h 2279904"/>
                <a:gd name="connsiteX13" fmla="*/ 609600 w 725424"/>
                <a:gd name="connsiteY13" fmla="*/ 1548384 h 2279904"/>
                <a:gd name="connsiteX14" fmla="*/ 560832 w 725424"/>
                <a:gd name="connsiteY14" fmla="*/ 1719072 h 2279904"/>
                <a:gd name="connsiteX15" fmla="*/ 603504 w 725424"/>
                <a:gd name="connsiteY15" fmla="*/ 1932432 h 2279904"/>
                <a:gd name="connsiteX16" fmla="*/ 676656 w 725424"/>
                <a:gd name="connsiteY16" fmla="*/ 2133600 h 2279904"/>
                <a:gd name="connsiteX17" fmla="*/ 652272 w 725424"/>
                <a:gd name="connsiteY17" fmla="*/ 2279904 h 2279904"/>
                <a:gd name="connsiteX18" fmla="*/ 335280 w 725424"/>
                <a:gd name="connsiteY18" fmla="*/ 2249424 h 2279904"/>
                <a:gd name="connsiteX19" fmla="*/ 0 w 725424"/>
                <a:gd name="connsiteY19" fmla="*/ 1493520 h 2279904"/>
                <a:gd name="connsiteX20" fmla="*/ 146304 w 725424"/>
                <a:gd name="connsiteY20" fmla="*/ 420624 h 2279904"/>
                <a:gd name="connsiteX21" fmla="*/ 304800 w 725424"/>
                <a:gd name="connsiteY21" fmla="*/ 18288 h 2279904"/>
                <a:gd name="connsiteX22" fmla="*/ 725424 w 725424"/>
                <a:gd name="connsiteY22" fmla="*/ 0 h 2279904"/>
                <a:gd name="connsiteX23" fmla="*/ 660273 w 725424"/>
                <a:gd name="connsiteY23" fmla="*/ 360807 h 2279904"/>
                <a:gd name="connsiteX24" fmla="*/ 603504 w 725424"/>
                <a:gd name="connsiteY24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65963 w 725424"/>
                <a:gd name="connsiteY9" fmla="*/ 113995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597408 w 725424"/>
                <a:gd name="connsiteY14" fmla="*/ 1426464 h 2279904"/>
                <a:gd name="connsiteX15" fmla="*/ 609600 w 725424"/>
                <a:gd name="connsiteY15" fmla="*/ 1548384 h 2279904"/>
                <a:gd name="connsiteX16" fmla="*/ 560832 w 725424"/>
                <a:gd name="connsiteY16" fmla="*/ 1719072 h 2279904"/>
                <a:gd name="connsiteX17" fmla="*/ 603504 w 725424"/>
                <a:gd name="connsiteY17" fmla="*/ 1932432 h 2279904"/>
                <a:gd name="connsiteX18" fmla="*/ 676656 w 725424"/>
                <a:gd name="connsiteY18" fmla="*/ 2133600 h 2279904"/>
                <a:gd name="connsiteX19" fmla="*/ 652272 w 725424"/>
                <a:gd name="connsiteY19" fmla="*/ 2279904 h 2279904"/>
                <a:gd name="connsiteX20" fmla="*/ 335280 w 725424"/>
                <a:gd name="connsiteY20" fmla="*/ 2249424 h 2279904"/>
                <a:gd name="connsiteX21" fmla="*/ 0 w 725424"/>
                <a:gd name="connsiteY21" fmla="*/ 1493520 h 2279904"/>
                <a:gd name="connsiteX22" fmla="*/ 146304 w 725424"/>
                <a:gd name="connsiteY22" fmla="*/ 420624 h 2279904"/>
                <a:gd name="connsiteX23" fmla="*/ 304800 w 725424"/>
                <a:gd name="connsiteY23" fmla="*/ 18288 h 2279904"/>
                <a:gd name="connsiteX24" fmla="*/ 725424 w 725424"/>
                <a:gd name="connsiteY24" fmla="*/ 0 h 2279904"/>
                <a:gd name="connsiteX25" fmla="*/ 660273 w 725424"/>
                <a:gd name="connsiteY25" fmla="*/ 360807 h 2279904"/>
                <a:gd name="connsiteX26" fmla="*/ 603504 w 725424"/>
                <a:gd name="connsiteY26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597408 w 725424"/>
                <a:gd name="connsiteY15" fmla="*/ 1426464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597408 w 725424"/>
                <a:gd name="connsiteY15" fmla="*/ 1426464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620268 w 725424"/>
                <a:gd name="connsiteY15" fmla="*/ 1447419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20268 w 725424"/>
                <a:gd name="connsiteY15" fmla="*/ 1447419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20268 w 725424"/>
                <a:gd name="connsiteY16" fmla="*/ 1447419 h 2279904"/>
                <a:gd name="connsiteX17" fmla="*/ 609600 w 725424"/>
                <a:gd name="connsiteY17" fmla="*/ 1548384 h 2279904"/>
                <a:gd name="connsiteX18" fmla="*/ 560832 w 725424"/>
                <a:gd name="connsiteY18" fmla="*/ 1719072 h 2279904"/>
                <a:gd name="connsiteX19" fmla="*/ 603504 w 725424"/>
                <a:gd name="connsiteY19" fmla="*/ 1932432 h 2279904"/>
                <a:gd name="connsiteX20" fmla="*/ 676656 w 725424"/>
                <a:gd name="connsiteY20" fmla="*/ 2133600 h 2279904"/>
                <a:gd name="connsiteX21" fmla="*/ 652272 w 725424"/>
                <a:gd name="connsiteY21" fmla="*/ 2279904 h 2279904"/>
                <a:gd name="connsiteX22" fmla="*/ 335280 w 725424"/>
                <a:gd name="connsiteY22" fmla="*/ 2249424 h 2279904"/>
                <a:gd name="connsiteX23" fmla="*/ 0 w 725424"/>
                <a:gd name="connsiteY23" fmla="*/ 1493520 h 2279904"/>
                <a:gd name="connsiteX24" fmla="*/ 146304 w 725424"/>
                <a:gd name="connsiteY24" fmla="*/ 420624 h 2279904"/>
                <a:gd name="connsiteX25" fmla="*/ 304800 w 725424"/>
                <a:gd name="connsiteY25" fmla="*/ 18288 h 2279904"/>
                <a:gd name="connsiteX26" fmla="*/ 725424 w 725424"/>
                <a:gd name="connsiteY26" fmla="*/ 0 h 2279904"/>
                <a:gd name="connsiteX27" fmla="*/ 660273 w 725424"/>
                <a:gd name="connsiteY27" fmla="*/ 360807 h 2279904"/>
                <a:gd name="connsiteX28" fmla="*/ 603504 w 725424"/>
                <a:gd name="connsiteY28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27888 w 725424"/>
                <a:gd name="connsiteY16" fmla="*/ 1453134 h 2279904"/>
                <a:gd name="connsiteX17" fmla="*/ 609600 w 725424"/>
                <a:gd name="connsiteY17" fmla="*/ 1548384 h 2279904"/>
                <a:gd name="connsiteX18" fmla="*/ 560832 w 725424"/>
                <a:gd name="connsiteY18" fmla="*/ 1719072 h 2279904"/>
                <a:gd name="connsiteX19" fmla="*/ 603504 w 725424"/>
                <a:gd name="connsiteY19" fmla="*/ 1932432 h 2279904"/>
                <a:gd name="connsiteX20" fmla="*/ 676656 w 725424"/>
                <a:gd name="connsiteY20" fmla="*/ 2133600 h 2279904"/>
                <a:gd name="connsiteX21" fmla="*/ 652272 w 725424"/>
                <a:gd name="connsiteY21" fmla="*/ 2279904 h 2279904"/>
                <a:gd name="connsiteX22" fmla="*/ 335280 w 725424"/>
                <a:gd name="connsiteY22" fmla="*/ 2249424 h 2279904"/>
                <a:gd name="connsiteX23" fmla="*/ 0 w 725424"/>
                <a:gd name="connsiteY23" fmla="*/ 1493520 h 2279904"/>
                <a:gd name="connsiteX24" fmla="*/ 146304 w 725424"/>
                <a:gd name="connsiteY24" fmla="*/ 420624 h 2279904"/>
                <a:gd name="connsiteX25" fmla="*/ 304800 w 725424"/>
                <a:gd name="connsiteY25" fmla="*/ 18288 h 2279904"/>
                <a:gd name="connsiteX26" fmla="*/ 725424 w 725424"/>
                <a:gd name="connsiteY26" fmla="*/ 0 h 2279904"/>
                <a:gd name="connsiteX27" fmla="*/ 660273 w 725424"/>
                <a:gd name="connsiteY27" fmla="*/ 360807 h 2279904"/>
                <a:gd name="connsiteX28" fmla="*/ 603504 w 725424"/>
                <a:gd name="connsiteY28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35508 w 725424"/>
                <a:gd name="connsiteY16" fmla="*/ 1395222 h 2279904"/>
                <a:gd name="connsiteX17" fmla="*/ 627888 w 725424"/>
                <a:gd name="connsiteY17" fmla="*/ 1453134 h 2279904"/>
                <a:gd name="connsiteX18" fmla="*/ 609600 w 725424"/>
                <a:gd name="connsiteY18" fmla="*/ 1548384 h 2279904"/>
                <a:gd name="connsiteX19" fmla="*/ 560832 w 725424"/>
                <a:gd name="connsiteY19" fmla="*/ 1719072 h 2279904"/>
                <a:gd name="connsiteX20" fmla="*/ 603504 w 725424"/>
                <a:gd name="connsiteY20" fmla="*/ 1932432 h 2279904"/>
                <a:gd name="connsiteX21" fmla="*/ 676656 w 725424"/>
                <a:gd name="connsiteY21" fmla="*/ 2133600 h 2279904"/>
                <a:gd name="connsiteX22" fmla="*/ 652272 w 725424"/>
                <a:gd name="connsiteY22" fmla="*/ 2279904 h 2279904"/>
                <a:gd name="connsiteX23" fmla="*/ 335280 w 725424"/>
                <a:gd name="connsiteY23" fmla="*/ 2249424 h 2279904"/>
                <a:gd name="connsiteX24" fmla="*/ 0 w 725424"/>
                <a:gd name="connsiteY24" fmla="*/ 1493520 h 2279904"/>
                <a:gd name="connsiteX25" fmla="*/ 146304 w 725424"/>
                <a:gd name="connsiteY25" fmla="*/ 420624 h 2279904"/>
                <a:gd name="connsiteX26" fmla="*/ 304800 w 725424"/>
                <a:gd name="connsiteY26" fmla="*/ 18288 h 2279904"/>
                <a:gd name="connsiteX27" fmla="*/ 725424 w 725424"/>
                <a:gd name="connsiteY27" fmla="*/ 0 h 2279904"/>
                <a:gd name="connsiteX28" fmla="*/ 660273 w 725424"/>
                <a:gd name="connsiteY28" fmla="*/ 360807 h 2279904"/>
                <a:gd name="connsiteX29" fmla="*/ 603504 w 725424"/>
                <a:gd name="connsiteY29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1104 w 725424"/>
                <a:gd name="connsiteY12" fmla="*/ 128016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41223 w 725424"/>
                <a:gd name="connsiteY15" fmla="*/ 1343787 h 2279904"/>
                <a:gd name="connsiteX16" fmla="*/ 658368 w 725424"/>
                <a:gd name="connsiteY16" fmla="*/ 1357122 h 2279904"/>
                <a:gd name="connsiteX17" fmla="*/ 635508 w 725424"/>
                <a:gd name="connsiteY17" fmla="*/ 1395222 h 2279904"/>
                <a:gd name="connsiteX18" fmla="*/ 627888 w 725424"/>
                <a:gd name="connsiteY18" fmla="*/ 1453134 h 2279904"/>
                <a:gd name="connsiteX19" fmla="*/ 609600 w 725424"/>
                <a:gd name="connsiteY19" fmla="*/ 1548384 h 2279904"/>
                <a:gd name="connsiteX20" fmla="*/ 560832 w 725424"/>
                <a:gd name="connsiteY20" fmla="*/ 1719072 h 2279904"/>
                <a:gd name="connsiteX21" fmla="*/ 603504 w 725424"/>
                <a:gd name="connsiteY21" fmla="*/ 1932432 h 2279904"/>
                <a:gd name="connsiteX22" fmla="*/ 676656 w 725424"/>
                <a:gd name="connsiteY22" fmla="*/ 2133600 h 2279904"/>
                <a:gd name="connsiteX23" fmla="*/ 652272 w 725424"/>
                <a:gd name="connsiteY23" fmla="*/ 2279904 h 2279904"/>
                <a:gd name="connsiteX24" fmla="*/ 335280 w 725424"/>
                <a:gd name="connsiteY24" fmla="*/ 2249424 h 2279904"/>
                <a:gd name="connsiteX25" fmla="*/ 0 w 725424"/>
                <a:gd name="connsiteY25" fmla="*/ 1493520 h 2279904"/>
                <a:gd name="connsiteX26" fmla="*/ 146304 w 725424"/>
                <a:gd name="connsiteY26" fmla="*/ 420624 h 2279904"/>
                <a:gd name="connsiteX27" fmla="*/ 304800 w 725424"/>
                <a:gd name="connsiteY27" fmla="*/ 18288 h 2279904"/>
                <a:gd name="connsiteX28" fmla="*/ 725424 w 725424"/>
                <a:gd name="connsiteY28" fmla="*/ 0 h 2279904"/>
                <a:gd name="connsiteX29" fmla="*/ 660273 w 725424"/>
                <a:gd name="connsiteY29" fmla="*/ 360807 h 2279904"/>
                <a:gd name="connsiteX30" fmla="*/ 603504 w 725424"/>
                <a:gd name="connsiteY30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41223 w 725424"/>
                <a:gd name="connsiteY15" fmla="*/ 1343787 h 2279904"/>
                <a:gd name="connsiteX16" fmla="*/ 658368 w 725424"/>
                <a:gd name="connsiteY16" fmla="*/ 1357122 h 2279904"/>
                <a:gd name="connsiteX17" fmla="*/ 635508 w 725424"/>
                <a:gd name="connsiteY17" fmla="*/ 1395222 h 2279904"/>
                <a:gd name="connsiteX18" fmla="*/ 627888 w 725424"/>
                <a:gd name="connsiteY18" fmla="*/ 1453134 h 2279904"/>
                <a:gd name="connsiteX19" fmla="*/ 609600 w 725424"/>
                <a:gd name="connsiteY19" fmla="*/ 1548384 h 2279904"/>
                <a:gd name="connsiteX20" fmla="*/ 560832 w 725424"/>
                <a:gd name="connsiteY20" fmla="*/ 1719072 h 2279904"/>
                <a:gd name="connsiteX21" fmla="*/ 603504 w 725424"/>
                <a:gd name="connsiteY21" fmla="*/ 1932432 h 2279904"/>
                <a:gd name="connsiteX22" fmla="*/ 676656 w 725424"/>
                <a:gd name="connsiteY22" fmla="*/ 2133600 h 2279904"/>
                <a:gd name="connsiteX23" fmla="*/ 652272 w 725424"/>
                <a:gd name="connsiteY23" fmla="*/ 2279904 h 2279904"/>
                <a:gd name="connsiteX24" fmla="*/ 335280 w 725424"/>
                <a:gd name="connsiteY24" fmla="*/ 2249424 h 2279904"/>
                <a:gd name="connsiteX25" fmla="*/ 0 w 725424"/>
                <a:gd name="connsiteY25" fmla="*/ 1493520 h 2279904"/>
                <a:gd name="connsiteX26" fmla="*/ 146304 w 725424"/>
                <a:gd name="connsiteY26" fmla="*/ 420624 h 2279904"/>
                <a:gd name="connsiteX27" fmla="*/ 304800 w 725424"/>
                <a:gd name="connsiteY27" fmla="*/ 18288 h 2279904"/>
                <a:gd name="connsiteX28" fmla="*/ 725424 w 725424"/>
                <a:gd name="connsiteY28" fmla="*/ 0 h 2279904"/>
                <a:gd name="connsiteX29" fmla="*/ 660273 w 725424"/>
                <a:gd name="connsiteY29" fmla="*/ 360807 h 2279904"/>
                <a:gd name="connsiteX30" fmla="*/ 603504 w 725424"/>
                <a:gd name="connsiteY30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41223 w 725424"/>
                <a:gd name="connsiteY16" fmla="*/ 1343787 h 2279904"/>
                <a:gd name="connsiteX17" fmla="*/ 658368 w 725424"/>
                <a:gd name="connsiteY17" fmla="*/ 1357122 h 2279904"/>
                <a:gd name="connsiteX18" fmla="*/ 635508 w 725424"/>
                <a:gd name="connsiteY18" fmla="*/ 1395222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5508 w 725424"/>
                <a:gd name="connsiteY18" fmla="*/ 1395222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52272 w 725424"/>
                <a:gd name="connsiteY25" fmla="*/ 2279904 h 2279904"/>
                <a:gd name="connsiteX26" fmla="*/ 335280 w 725424"/>
                <a:gd name="connsiteY26" fmla="*/ 2249424 h 2279904"/>
                <a:gd name="connsiteX27" fmla="*/ 0 w 725424"/>
                <a:gd name="connsiteY27" fmla="*/ 1493520 h 2279904"/>
                <a:gd name="connsiteX28" fmla="*/ 146304 w 725424"/>
                <a:gd name="connsiteY28" fmla="*/ 420624 h 2279904"/>
                <a:gd name="connsiteX29" fmla="*/ 304800 w 725424"/>
                <a:gd name="connsiteY29" fmla="*/ 18288 h 2279904"/>
                <a:gd name="connsiteX30" fmla="*/ 725424 w 725424"/>
                <a:gd name="connsiteY30" fmla="*/ 0 h 2279904"/>
                <a:gd name="connsiteX31" fmla="*/ 660273 w 725424"/>
                <a:gd name="connsiteY31" fmla="*/ 360807 h 2279904"/>
                <a:gd name="connsiteX32" fmla="*/ 603504 w 725424"/>
                <a:gd name="connsiteY32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9798 w 725424"/>
                <a:gd name="connsiteY25" fmla="*/ 2204847 h 2279904"/>
                <a:gd name="connsiteX26" fmla="*/ 652272 w 725424"/>
                <a:gd name="connsiteY26" fmla="*/ 2279904 h 2279904"/>
                <a:gd name="connsiteX27" fmla="*/ 335280 w 725424"/>
                <a:gd name="connsiteY27" fmla="*/ 2249424 h 2279904"/>
                <a:gd name="connsiteX28" fmla="*/ 0 w 725424"/>
                <a:gd name="connsiteY28" fmla="*/ 1493520 h 2279904"/>
                <a:gd name="connsiteX29" fmla="*/ 146304 w 725424"/>
                <a:gd name="connsiteY29" fmla="*/ 420624 h 2279904"/>
                <a:gd name="connsiteX30" fmla="*/ 304800 w 725424"/>
                <a:gd name="connsiteY30" fmla="*/ 18288 h 2279904"/>
                <a:gd name="connsiteX31" fmla="*/ 725424 w 725424"/>
                <a:gd name="connsiteY31" fmla="*/ 0 h 2279904"/>
                <a:gd name="connsiteX32" fmla="*/ 660273 w 725424"/>
                <a:gd name="connsiteY32" fmla="*/ 360807 h 2279904"/>
                <a:gd name="connsiteX33" fmla="*/ 603504 w 725424"/>
                <a:gd name="connsiteY3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2178 w 725424"/>
                <a:gd name="connsiteY25" fmla="*/ 2151507 h 2279904"/>
                <a:gd name="connsiteX26" fmla="*/ 669798 w 725424"/>
                <a:gd name="connsiteY26" fmla="*/ 2204847 h 2279904"/>
                <a:gd name="connsiteX27" fmla="*/ 652272 w 725424"/>
                <a:gd name="connsiteY27" fmla="*/ 2279904 h 2279904"/>
                <a:gd name="connsiteX28" fmla="*/ 335280 w 725424"/>
                <a:gd name="connsiteY28" fmla="*/ 2249424 h 2279904"/>
                <a:gd name="connsiteX29" fmla="*/ 0 w 725424"/>
                <a:gd name="connsiteY29" fmla="*/ 1493520 h 2279904"/>
                <a:gd name="connsiteX30" fmla="*/ 146304 w 725424"/>
                <a:gd name="connsiteY30" fmla="*/ 420624 h 2279904"/>
                <a:gd name="connsiteX31" fmla="*/ 304800 w 725424"/>
                <a:gd name="connsiteY31" fmla="*/ 18288 h 2279904"/>
                <a:gd name="connsiteX32" fmla="*/ 725424 w 725424"/>
                <a:gd name="connsiteY32" fmla="*/ 0 h 2279904"/>
                <a:gd name="connsiteX33" fmla="*/ 660273 w 725424"/>
                <a:gd name="connsiteY33" fmla="*/ 360807 h 2279904"/>
                <a:gd name="connsiteX34" fmla="*/ 603504 w 725424"/>
                <a:gd name="connsiteY34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2178 w 725424"/>
                <a:gd name="connsiteY25" fmla="*/ 2151507 h 2279904"/>
                <a:gd name="connsiteX26" fmla="*/ 669798 w 725424"/>
                <a:gd name="connsiteY26" fmla="*/ 2204847 h 2279904"/>
                <a:gd name="connsiteX27" fmla="*/ 664083 w 725424"/>
                <a:gd name="connsiteY27" fmla="*/ 2254377 h 2279904"/>
                <a:gd name="connsiteX28" fmla="*/ 652272 w 725424"/>
                <a:gd name="connsiteY28" fmla="*/ 2279904 h 2279904"/>
                <a:gd name="connsiteX29" fmla="*/ 335280 w 725424"/>
                <a:gd name="connsiteY29" fmla="*/ 2249424 h 2279904"/>
                <a:gd name="connsiteX30" fmla="*/ 0 w 725424"/>
                <a:gd name="connsiteY30" fmla="*/ 1493520 h 2279904"/>
                <a:gd name="connsiteX31" fmla="*/ 146304 w 725424"/>
                <a:gd name="connsiteY31" fmla="*/ 420624 h 2279904"/>
                <a:gd name="connsiteX32" fmla="*/ 304800 w 725424"/>
                <a:gd name="connsiteY32" fmla="*/ 18288 h 2279904"/>
                <a:gd name="connsiteX33" fmla="*/ 725424 w 725424"/>
                <a:gd name="connsiteY33" fmla="*/ 0 h 2279904"/>
                <a:gd name="connsiteX34" fmla="*/ 660273 w 725424"/>
                <a:gd name="connsiteY34" fmla="*/ 360807 h 2279904"/>
                <a:gd name="connsiteX35" fmla="*/ 603504 w 725424"/>
                <a:gd name="connsiteY35" fmla="*/ 412242 h 2279904"/>
                <a:gd name="connsiteX0" fmla="*/ 603504 w 725424"/>
                <a:gd name="connsiteY0" fmla="*/ 412242 h 2300859"/>
                <a:gd name="connsiteX1" fmla="*/ 566928 w 725424"/>
                <a:gd name="connsiteY1" fmla="*/ 505968 h 2300859"/>
                <a:gd name="connsiteX2" fmla="*/ 566928 w 725424"/>
                <a:gd name="connsiteY2" fmla="*/ 652272 h 2300859"/>
                <a:gd name="connsiteX3" fmla="*/ 542544 w 725424"/>
                <a:gd name="connsiteY3" fmla="*/ 780288 h 2300859"/>
                <a:gd name="connsiteX4" fmla="*/ 525018 w 725424"/>
                <a:gd name="connsiteY4" fmla="*/ 894969 h 2300859"/>
                <a:gd name="connsiteX5" fmla="*/ 451104 w 725424"/>
                <a:gd name="connsiteY5" fmla="*/ 877824 h 2300859"/>
                <a:gd name="connsiteX6" fmla="*/ 433578 w 725424"/>
                <a:gd name="connsiteY6" fmla="*/ 911352 h 2300859"/>
                <a:gd name="connsiteX7" fmla="*/ 457200 w 725424"/>
                <a:gd name="connsiteY7" fmla="*/ 950976 h 2300859"/>
                <a:gd name="connsiteX8" fmla="*/ 488061 w 725424"/>
                <a:gd name="connsiteY8" fmla="*/ 1060704 h 2300859"/>
                <a:gd name="connsiteX9" fmla="*/ 471678 w 725424"/>
                <a:gd name="connsiteY9" fmla="*/ 1143762 h 2300859"/>
                <a:gd name="connsiteX10" fmla="*/ 469773 w 725424"/>
                <a:gd name="connsiteY10" fmla="*/ 1178052 h 2300859"/>
                <a:gd name="connsiteX11" fmla="*/ 451104 w 725424"/>
                <a:gd name="connsiteY11" fmla="*/ 1280160 h 2300859"/>
                <a:gd name="connsiteX12" fmla="*/ 456819 w 725424"/>
                <a:gd name="connsiteY12" fmla="*/ 1272540 h 2300859"/>
                <a:gd name="connsiteX13" fmla="*/ 486918 w 725424"/>
                <a:gd name="connsiteY13" fmla="*/ 1328547 h 2300859"/>
                <a:gd name="connsiteX14" fmla="*/ 568833 w 725424"/>
                <a:gd name="connsiteY14" fmla="*/ 1352169 h 2300859"/>
                <a:gd name="connsiteX15" fmla="*/ 601218 w 725424"/>
                <a:gd name="connsiteY15" fmla="*/ 1345692 h 2300859"/>
                <a:gd name="connsiteX16" fmla="*/ 635508 w 725424"/>
                <a:gd name="connsiteY16" fmla="*/ 1338072 h 2300859"/>
                <a:gd name="connsiteX17" fmla="*/ 658368 w 725424"/>
                <a:gd name="connsiteY17" fmla="*/ 1357122 h 2300859"/>
                <a:gd name="connsiteX18" fmla="*/ 639318 w 725424"/>
                <a:gd name="connsiteY18" fmla="*/ 1400937 h 2300859"/>
                <a:gd name="connsiteX19" fmla="*/ 627888 w 725424"/>
                <a:gd name="connsiteY19" fmla="*/ 1453134 h 2300859"/>
                <a:gd name="connsiteX20" fmla="*/ 603885 w 725424"/>
                <a:gd name="connsiteY20" fmla="*/ 1540764 h 2300859"/>
                <a:gd name="connsiteX21" fmla="*/ 580263 w 725424"/>
                <a:gd name="connsiteY21" fmla="*/ 1608582 h 2300859"/>
                <a:gd name="connsiteX22" fmla="*/ 560832 w 725424"/>
                <a:gd name="connsiteY22" fmla="*/ 1719072 h 2300859"/>
                <a:gd name="connsiteX23" fmla="*/ 603504 w 725424"/>
                <a:gd name="connsiteY23" fmla="*/ 1932432 h 2300859"/>
                <a:gd name="connsiteX24" fmla="*/ 676656 w 725424"/>
                <a:gd name="connsiteY24" fmla="*/ 2133600 h 2300859"/>
                <a:gd name="connsiteX25" fmla="*/ 662178 w 725424"/>
                <a:gd name="connsiteY25" fmla="*/ 2151507 h 2300859"/>
                <a:gd name="connsiteX26" fmla="*/ 669798 w 725424"/>
                <a:gd name="connsiteY26" fmla="*/ 2204847 h 2300859"/>
                <a:gd name="connsiteX27" fmla="*/ 664083 w 725424"/>
                <a:gd name="connsiteY27" fmla="*/ 2254377 h 2300859"/>
                <a:gd name="connsiteX28" fmla="*/ 652272 w 725424"/>
                <a:gd name="connsiteY28" fmla="*/ 2279904 h 2300859"/>
                <a:gd name="connsiteX29" fmla="*/ 337185 w 725424"/>
                <a:gd name="connsiteY29" fmla="*/ 2300859 h 2300859"/>
                <a:gd name="connsiteX30" fmla="*/ 0 w 725424"/>
                <a:gd name="connsiteY30" fmla="*/ 1493520 h 2300859"/>
                <a:gd name="connsiteX31" fmla="*/ 146304 w 725424"/>
                <a:gd name="connsiteY31" fmla="*/ 420624 h 2300859"/>
                <a:gd name="connsiteX32" fmla="*/ 304800 w 725424"/>
                <a:gd name="connsiteY32" fmla="*/ 18288 h 2300859"/>
                <a:gd name="connsiteX33" fmla="*/ 725424 w 725424"/>
                <a:gd name="connsiteY33" fmla="*/ 0 h 2300859"/>
                <a:gd name="connsiteX34" fmla="*/ 660273 w 725424"/>
                <a:gd name="connsiteY34" fmla="*/ 360807 h 2300859"/>
                <a:gd name="connsiteX35" fmla="*/ 603504 w 725424"/>
                <a:gd name="connsiteY35" fmla="*/ 412242 h 2300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25424" h="2300859">
                  <a:moveTo>
                    <a:pt x="603504" y="412242"/>
                  </a:moveTo>
                  <a:lnTo>
                    <a:pt x="566928" y="505968"/>
                  </a:lnTo>
                  <a:lnTo>
                    <a:pt x="566928" y="652272"/>
                  </a:lnTo>
                  <a:lnTo>
                    <a:pt x="542544" y="780288"/>
                  </a:lnTo>
                  <a:lnTo>
                    <a:pt x="525018" y="894969"/>
                  </a:lnTo>
                  <a:lnTo>
                    <a:pt x="451104" y="877824"/>
                  </a:lnTo>
                  <a:cubicBezTo>
                    <a:pt x="450342" y="889000"/>
                    <a:pt x="434340" y="900176"/>
                    <a:pt x="433578" y="911352"/>
                  </a:cubicBezTo>
                  <a:lnTo>
                    <a:pt x="457200" y="950976"/>
                  </a:lnTo>
                  <a:lnTo>
                    <a:pt x="488061" y="1060704"/>
                  </a:lnTo>
                  <a:cubicBezTo>
                    <a:pt x="481965" y="1087755"/>
                    <a:pt x="477774" y="1116711"/>
                    <a:pt x="471678" y="1143762"/>
                  </a:cubicBezTo>
                  <a:cubicBezTo>
                    <a:pt x="469138" y="1152652"/>
                    <a:pt x="472313" y="1169162"/>
                    <a:pt x="469773" y="1178052"/>
                  </a:cubicBezTo>
                  <a:cubicBezTo>
                    <a:pt x="463550" y="1212088"/>
                    <a:pt x="453263" y="1264412"/>
                    <a:pt x="451104" y="1280160"/>
                  </a:cubicBezTo>
                  <a:cubicBezTo>
                    <a:pt x="448945" y="1295908"/>
                    <a:pt x="454914" y="1275080"/>
                    <a:pt x="456819" y="1272540"/>
                  </a:cubicBezTo>
                  <a:cubicBezTo>
                    <a:pt x="462788" y="1280604"/>
                    <a:pt x="473075" y="1319403"/>
                    <a:pt x="486918" y="1328547"/>
                  </a:cubicBezTo>
                  <a:lnTo>
                    <a:pt x="568833" y="1352169"/>
                  </a:lnTo>
                  <a:cubicBezTo>
                    <a:pt x="588835" y="1355661"/>
                    <a:pt x="589153" y="1347089"/>
                    <a:pt x="601218" y="1345692"/>
                  </a:cubicBezTo>
                  <a:cubicBezTo>
                    <a:pt x="613283" y="1344295"/>
                    <a:pt x="626935" y="1336802"/>
                    <a:pt x="635508" y="1338072"/>
                  </a:cubicBezTo>
                  <a:cubicBezTo>
                    <a:pt x="648208" y="1338897"/>
                    <a:pt x="661861" y="1339850"/>
                    <a:pt x="658368" y="1357122"/>
                  </a:cubicBezTo>
                  <a:cubicBezTo>
                    <a:pt x="658368" y="1365694"/>
                    <a:pt x="644398" y="1384935"/>
                    <a:pt x="639318" y="1400937"/>
                  </a:cubicBezTo>
                  <a:cubicBezTo>
                    <a:pt x="634238" y="1416939"/>
                    <a:pt x="633159" y="1427607"/>
                    <a:pt x="627888" y="1453134"/>
                  </a:cubicBezTo>
                  <a:lnTo>
                    <a:pt x="603885" y="1540764"/>
                  </a:lnTo>
                  <a:cubicBezTo>
                    <a:pt x="596646" y="1569720"/>
                    <a:pt x="587502" y="1579626"/>
                    <a:pt x="580263" y="1608582"/>
                  </a:cubicBezTo>
                  <a:lnTo>
                    <a:pt x="560832" y="1719072"/>
                  </a:lnTo>
                  <a:lnTo>
                    <a:pt x="603504" y="1932432"/>
                  </a:lnTo>
                  <a:lnTo>
                    <a:pt x="676656" y="2133600"/>
                  </a:lnTo>
                  <a:cubicBezTo>
                    <a:pt x="687705" y="2170112"/>
                    <a:pt x="663321" y="2139633"/>
                    <a:pt x="662178" y="2151507"/>
                  </a:cubicBezTo>
                  <a:cubicBezTo>
                    <a:pt x="661035" y="2163382"/>
                    <a:pt x="671068" y="2188337"/>
                    <a:pt x="669798" y="2204847"/>
                  </a:cubicBezTo>
                  <a:cubicBezTo>
                    <a:pt x="664718" y="2220087"/>
                    <a:pt x="669163" y="2239137"/>
                    <a:pt x="664083" y="2254377"/>
                  </a:cubicBezTo>
                  <a:lnTo>
                    <a:pt x="652272" y="2279904"/>
                  </a:lnTo>
                  <a:lnTo>
                    <a:pt x="337185" y="2300859"/>
                  </a:lnTo>
                  <a:lnTo>
                    <a:pt x="0" y="1493520"/>
                  </a:lnTo>
                  <a:lnTo>
                    <a:pt x="146304" y="420624"/>
                  </a:lnTo>
                  <a:lnTo>
                    <a:pt x="304800" y="18288"/>
                  </a:lnTo>
                  <a:lnTo>
                    <a:pt x="725424" y="0"/>
                  </a:lnTo>
                  <a:cubicBezTo>
                    <a:pt x="692277" y="105664"/>
                    <a:pt x="693420" y="255143"/>
                    <a:pt x="660273" y="360807"/>
                  </a:cubicBezTo>
                  <a:lnTo>
                    <a:pt x="603504" y="412242"/>
                  </a:lnTo>
                  <a:close/>
                </a:path>
              </a:pathLst>
            </a:cu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500897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494049" y="3068177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-1447800" y="617220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r"/>
            <a:fld id="{B41F0E36-1396-4AD9-A966-CD40C11627C1}" type="slidenum">
              <a:rPr lang="en-US" sz="2000" smtClean="0">
                <a:solidFill>
                  <a:schemeClr val="bg1"/>
                </a:solidFill>
                <a:ea typeface="Roboto Lt"/>
              </a:rPr>
              <a:pPr algn="r"/>
              <a:t>14</a:t>
            </a:fld>
            <a:endParaRPr lang="en-US" sz="2000" smtClean="0">
              <a:solidFill>
                <a:schemeClr val="bg1"/>
              </a:solidFill>
              <a:ea typeface="Roboto Lt"/>
            </a:endParaRPr>
          </a:p>
        </p:txBody>
      </p:sp>
      <p:sp>
        <p:nvSpPr>
          <p:cNvPr id="6" name="Pentagon 5"/>
          <p:cNvSpPr/>
          <p:nvPr/>
        </p:nvSpPr>
        <p:spPr>
          <a:xfrm>
            <a:off x="0" y="10668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91662" y="1447800"/>
            <a:ext cx="6718738" cy="787400"/>
          </a:xfrm>
        </p:spPr>
        <p:txBody>
          <a:bodyPr>
            <a:noAutofit/>
          </a:bodyPr>
          <a:lstStyle/>
          <a:p>
            <a:pPr algn="l"/>
            <a:r>
              <a:rPr lang="en-US" sz="44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Bài</a:t>
            </a:r>
            <a:r>
              <a:rPr lang="en-US" sz="44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4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học</a:t>
            </a:r>
            <a:r>
              <a:rPr lang="en-US" sz="44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online 2</a:t>
            </a:r>
            <a:endParaRPr lang="en-US" sz="4400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</p:spTree>
    <p:extLst>
      <p:ext uri="{BB962C8B-B14F-4D97-AF65-F5344CB8AC3E}">
        <p14:creationId xmlns:p14="http://schemas.microsoft.com/office/powerpoint/2010/main" val="11320162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form </a:t>
            </a:r>
            <a:r>
              <a:rPr lang="en-US" dirty="0" err="1" smtClean="0"/>
              <a:t>thân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&lt;button&gt;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fieldset</a:t>
            </a:r>
            <a:r>
              <a:rPr lang="en-US" dirty="0" smtClean="0"/>
              <a:t>&gt; </a:t>
            </a:r>
            <a:r>
              <a:rPr lang="en-US" dirty="0" err="1" smtClean="0"/>
              <a:t>và</a:t>
            </a:r>
            <a:r>
              <a:rPr lang="en-US" dirty="0" smtClean="0"/>
              <a:t> &lt;legend&gt;</a:t>
            </a:r>
          </a:p>
          <a:p>
            <a:r>
              <a:rPr lang="en-US" dirty="0" smtClean="0"/>
              <a:t>&lt;label&gt;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  <a:p>
            <a:pPr lvl="1"/>
            <a:r>
              <a:rPr lang="en-US" dirty="0" smtClean="0"/>
              <a:t>@placeholder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readonly</a:t>
            </a:r>
            <a:endParaRPr lang="en-US" dirty="0" smtClean="0"/>
          </a:p>
          <a:p>
            <a:pPr lvl="1"/>
            <a:r>
              <a:rPr lang="en-US" dirty="0" smtClean="0"/>
              <a:t>@disable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tabindex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063565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form </a:t>
            </a:r>
            <a:r>
              <a:rPr lang="en-US" dirty="0" err="1" smtClean="0"/>
              <a:t>thân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&lt;input&gt; </a:t>
            </a:r>
            <a:r>
              <a:rPr lang="en-US" dirty="0" err="1" smtClean="0"/>
              <a:t>với</a:t>
            </a:r>
            <a:r>
              <a:rPr lang="en-US" dirty="0" smtClean="0"/>
              <a:t> HTML5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24630"/>
            <a:ext cx="318135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450" y="5053012"/>
            <a:ext cx="11620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067300"/>
            <a:ext cx="73342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600" y="5076825"/>
            <a:ext cx="159067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038725"/>
            <a:ext cx="62865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473" y="1902197"/>
            <a:ext cx="3476852" cy="2637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142835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form </a:t>
            </a:r>
            <a:r>
              <a:rPr lang="en-US" dirty="0" err="1"/>
              <a:t>thân</a:t>
            </a:r>
            <a:r>
              <a:rPr lang="en-US" dirty="0"/>
              <a:t> </a:t>
            </a:r>
            <a:r>
              <a:rPr lang="en-US" dirty="0" err="1"/>
              <a:t>thiện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form </a:t>
            </a:r>
            <a:r>
              <a:rPr lang="en-US" dirty="0" err="1" smtClean="0"/>
              <a:t>với</a:t>
            </a:r>
            <a:r>
              <a:rPr lang="en-US" dirty="0" smtClean="0"/>
              <a:t> CSS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o</a:t>
            </a:r>
            <a:r>
              <a:rPr lang="en-US" b="1" dirty="0" smtClean="0">
                <a:solidFill>
                  <a:srgbClr val="FF0000"/>
                </a:solidFill>
              </a:rPr>
              <a:t>utline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:focus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:disable</a:t>
            </a:r>
          </a:p>
          <a:p>
            <a:pPr lvl="1"/>
            <a:r>
              <a:rPr lang="en-US" dirty="0" smtClean="0"/>
              <a:t>Box model</a:t>
            </a:r>
          </a:p>
          <a:p>
            <a:pPr lvl="1"/>
            <a:r>
              <a:rPr lang="en-US" dirty="0" smtClean="0"/>
              <a:t>Font</a:t>
            </a:r>
          </a:p>
          <a:p>
            <a:pPr lvl="1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4" name="Flowchart: Document 3"/>
          <p:cNvSpPr/>
          <p:nvPr/>
        </p:nvSpPr>
        <p:spPr>
          <a:xfrm>
            <a:off x="4267200" y="2025650"/>
            <a:ext cx="3810000" cy="3232150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813" y="2070279"/>
            <a:ext cx="3152775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597679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38401" y="1066800"/>
            <a:ext cx="6705600" cy="5791200"/>
          </a:xfrm>
          <a:prstGeom prst="rect">
            <a:avLst/>
          </a:prstGeom>
          <a:solidFill>
            <a:srgbClr val="E2E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Pentagon 1"/>
          <p:cNvSpPr/>
          <p:nvPr/>
        </p:nvSpPr>
        <p:spPr>
          <a:xfrm>
            <a:off x="2438400" y="660042"/>
            <a:ext cx="4057650" cy="8128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46" name="Title 1"/>
          <p:cNvSpPr>
            <a:spLocks noGrp="1"/>
          </p:cNvSpPr>
          <p:nvPr>
            <p:ph type="title"/>
          </p:nvPr>
        </p:nvSpPr>
        <p:spPr>
          <a:xfrm>
            <a:off x="3052293" y="761642"/>
            <a:ext cx="3700463" cy="609600"/>
          </a:xfrm>
        </p:spPr>
        <p:txBody>
          <a:bodyPr>
            <a:normAutofit/>
          </a:bodyPr>
          <a:lstStyle/>
          <a:p>
            <a:pPr algn="l"/>
            <a:r>
              <a:rPr lang="en-US" sz="32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Tóm</a:t>
            </a:r>
            <a:r>
              <a:rPr lang="en-US" sz="32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32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tắt</a:t>
            </a:r>
            <a:r>
              <a:rPr lang="en-US" sz="32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32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bài</a:t>
            </a:r>
            <a:r>
              <a:rPr lang="en-US" sz="32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32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học</a:t>
            </a:r>
            <a:endParaRPr lang="en-US" sz="3200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  <p:pic>
        <p:nvPicPr>
          <p:cNvPr id="8" name="Picture 7" descr="teach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0"/>
            <a:ext cx="3429000" cy="3810000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257013" y="1676400"/>
            <a:ext cx="5810787" cy="4953000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800" b="0" dirty="0" smtClean="0">
                <a:latin typeface="Segoe UI" pitchFamily="34" charset="0"/>
              </a:rPr>
              <a:t>&lt;form&gt;</a:t>
            </a:r>
            <a:endParaRPr lang="en-US" sz="2800" b="0" dirty="0" smtClean="0">
              <a:latin typeface="Segoe UI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smtClean="0"/>
              <a:t>&lt;input&gt;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smtClean="0"/>
              <a:t>&lt;</a:t>
            </a:r>
            <a:r>
              <a:rPr lang="en-US" b="0" dirty="0" err="1" smtClean="0"/>
              <a:t>textarea</a:t>
            </a:r>
            <a:r>
              <a:rPr lang="en-US" b="0" dirty="0" smtClean="0"/>
              <a:t>&gt;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b="0" smtClean="0"/>
              <a:t>&lt;select&gt;</a:t>
            </a:r>
            <a:endParaRPr lang="en-US" b="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 smtClean="0"/>
              <a:t>Thảo</a:t>
            </a:r>
            <a:r>
              <a:rPr lang="en-US" b="0" dirty="0" smtClean="0"/>
              <a:t> </a:t>
            </a:r>
            <a:r>
              <a:rPr lang="en-US" b="0" dirty="0" err="1" smtClean="0"/>
              <a:t>luận</a:t>
            </a:r>
            <a:endParaRPr lang="en-US" b="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 smtClean="0"/>
              <a:t>Trình</a:t>
            </a:r>
            <a:r>
              <a:rPr lang="en-US" b="0" dirty="0" smtClean="0"/>
              <a:t> </a:t>
            </a:r>
            <a:r>
              <a:rPr lang="en-US" b="0" dirty="0" err="1" smtClean="0"/>
              <a:t>bày</a:t>
            </a:r>
            <a:r>
              <a:rPr lang="en-US" b="0" dirty="0" smtClean="0"/>
              <a:t> </a:t>
            </a:r>
            <a:r>
              <a:rPr lang="en-US" b="0" dirty="0" err="1" smtClean="0"/>
              <a:t>chuyên</a:t>
            </a:r>
            <a:r>
              <a:rPr lang="en-US" b="0" dirty="0" smtClean="0"/>
              <a:t> </a:t>
            </a:r>
            <a:r>
              <a:rPr lang="en-US" b="0" dirty="0" err="1" smtClean="0"/>
              <a:t>đề</a:t>
            </a:r>
            <a:endParaRPr lang="en-US" b="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 smtClean="0"/>
              <a:t>Giới</a:t>
            </a:r>
            <a:r>
              <a:rPr lang="en-US" b="0" dirty="0" smtClean="0"/>
              <a:t> </a:t>
            </a:r>
            <a:r>
              <a:rPr lang="en-US" b="0" dirty="0" err="1" smtClean="0"/>
              <a:t>thiệu</a:t>
            </a:r>
            <a:r>
              <a:rPr lang="en-US" b="0" dirty="0" smtClean="0"/>
              <a:t> </a:t>
            </a:r>
            <a:r>
              <a:rPr lang="en-US" b="0" dirty="0" err="1" smtClean="0"/>
              <a:t>bài</a:t>
            </a:r>
            <a:r>
              <a:rPr lang="en-US" b="0" dirty="0" smtClean="0"/>
              <a:t> </a:t>
            </a:r>
            <a:r>
              <a:rPr lang="en-US" b="0" dirty="0" err="1" smtClean="0"/>
              <a:t>mới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46275250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295400" y="12700"/>
            <a:ext cx="11734800" cy="6845300"/>
            <a:chOff x="0" y="12700"/>
            <a:chExt cx="12213597" cy="6845300"/>
          </a:xfrm>
        </p:grpSpPr>
        <p:pic>
          <p:nvPicPr>
            <p:cNvPr id="13" name="Picture 12"/>
            <p:cNvPicPr>
              <a:picLocks/>
            </p:cNvPicPr>
            <p:nvPr>
              <p:custDataLst>
                <p:tags r:id="rId1"/>
              </p:custDataLst>
            </p:nvPr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3069597" y="12700"/>
              <a:ext cx="9144000" cy="68453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/>
            </p:cNvPicPr>
            <p:nvPr>
              <p:custDataLst>
                <p:tags r:id="rId2"/>
              </p:custData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0861"/>
            <a:stretch/>
          </p:blipFill>
          <p:spPr bwMode="auto">
            <a:xfrm>
              <a:off x="0" y="12700"/>
              <a:ext cx="3069597" cy="6845300"/>
            </a:xfrm>
            <a:prstGeom prst="rect">
              <a:avLst/>
            </a:prstGeom>
          </p:spPr>
        </p:pic>
      </p:grpSp>
      <p:sp>
        <p:nvSpPr>
          <p:cNvPr id="14" name="Rectangle 13"/>
          <p:cNvSpPr/>
          <p:nvPr/>
        </p:nvSpPr>
        <p:spPr>
          <a:xfrm>
            <a:off x="675144" y="3422476"/>
            <a:ext cx="4658856" cy="354129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en-US" sz="5400" b="1" spc="-20" dirty="0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sz="5400" b="1" spc="-20" dirty="0" err="1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5400" b="1" spc="-20" dirty="0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5400" b="1" spc="-20" dirty="0" err="1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ơn</a:t>
            </a:r>
            <a:endParaRPr lang="en-US" sz="5400" b="1" spc="-20" dirty="0">
              <a:solidFill>
                <a:schemeClr val="tx2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82970" y="2542160"/>
            <a:ext cx="1678630" cy="4371824"/>
            <a:chOff x="-2798010" y="2616804"/>
            <a:chExt cx="2238173" cy="4371824"/>
          </a:xfrm>
        </p:grpSpPr>
        <p:sp>
          <p:nvSpPr>
            <p:cNvPr id="16" name="Freeform 15"/>
            <p:cNvSpPr/>
            <p:nvPr/>
          </p:nvSpPr>
          <p:spPr>
            <a:xfrm>
              <a:off x="-2468880" y="3032760"/>
              <a:ext cx="1737360" cy="1935480"/>
            </a:xfrm>
            <a:custGeom>
              <a:avLst/>
              <a:gdLst>
                <a:gd name="connsiteX0" fmla="*/ 0 w 1737360"/>
                <a:gd name="connsiteY0" fmla="*/ 0 h 1935480"/>
                <a:gd name="connsiteX1" fmla="*/ 228600 w 1737360"/>
                <a:gd name="connsiteY1" fmla="*/ 1158240 h 1935480"/>
                <a:gd name="connsiteX2" fmla="*/ 701040 w 1737360"/>
                <a:gd name="connsiteY2" fmla="*/ 1524000 h 1935480"/>
                <a:gd name="connsiteX3" fmla="*/ 1432560 w 1737360"/>
                <a:gd name="connsiteY3" fmla="*/ 1935480 h 1935480"/>
                <a:gd name="connsiteX4" fmla="*/ 1737360 w 1737360"/>
                <a:gd name="connsiteY4" fmla="*/ 1844040 h 1935480"/>
                <a:gd name="connsiteX5" fmla="*/ 1706880 w 1737360"/>
                <a:gd name="connsiteY5" fmla="*/ 1676400 h 1935480"/>
                <a:gd name="connsiteX6" fmla="*/ 1706880 w 1737360"/>
                <a:gd name="connsiteY6" fmla="*/ 1234440 h 1935480"/>
                <a:gd name="connsiteX7" fmla="*/ 1493520 w 1737360"/>
                <a:gd name="connsiteY7" fmla="*/ 899160 h 1935480"/>
                <a:gd name="connsiteX8" fmla="*/ 1036320 w 1737360"/>
                <a:gd name="connsiteY8" fmla="*/ 701040 h 1935480"/>
                <a:gd name="connsiteX9" fmla="*/ 350520 w 1737360"/>
                <a:gd name="connsiteY9" fmla="*/ 259080 h 1935480"/>
                <a:gd name="connsiteX10" fmla="*/ 0 w 1737360"/>
                <a:gd name="connsiteY10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7360" h="193548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endParaRPr lang="vi-VN" sz="2400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avLst/>
                  <a:gdLst>
                    <a:gd name="connsiteX0" fmla="*/ 0 w 57873"/>
                    <a:gd name="connsiteY0" fmla="*/ 0 h 1400537"/>
                    <a:gd name="connsiteX1" fmla="*/ 57873 w 57873"/>
                    <a:gd name="connsiteY1" fmla="*/ 1400537 h 1400537"/>
                    <a:gd name="connsiteX2" fmla="*/ 57873 w 57873"/>
                    <a:gd name="connsiteY2" fmla="*/ 1400537 h 1400537"/>
                    <a:gd name="connsiteX3" fmla="*/ 46298 w 57873"/>
                    <a:gd name="connsiteY3" fmla="*/ 57873 h 1400537"/>
                    <a:gd name="connsiteX4" fmla="*/ 0 w 57873"/>
                    <a:gd name="connsiteY4" fmla="*/ 0 h 1400537"/>
                    <a:gd name="connsiteX0" fmla="*/ 0 w 83739"/>
                    <a:gd name="connsiteY0" fmla="*/ 0 h 1400537"/>
                    <a:gd name="connsiteX1" fmla="*/ 57873 w 83739"/>
                    <a:gd name="connsiteY1" fmla="*/ 1400537 h 1400537"/>
                    <a:gd name="connsiteX2" fmla="*/ 57873 w 83739"/>
                    <a:gd name="connsiteY2" fmla="*/ 1400537 h 1400537"/>
                    <a:gd name="connsiteX3" fmla="*/ 83646 w 83739"/>
                    <a:gd name="connsiteY3" fmla="*/ 1142730 h 1400537"/>
                    <a:gd name="connsiteX4" fmla="*/ 46298 w 83739"/>
                    <a:gd name="connsiteY4" fmla="*/ 57873 h 1400537"/>
                    <a:gd name="connsiteX5" fmla="*/ 0 w 83739"/>
                    <a:gd name="connsiteY5" fmla="*/ 0 h 1400537"/>
                    <a:gd name="connsiteX0" fmla="*/ 0 w 114172"/>
                    <a:gd name="connsiteY0" fmla="*/ 0 h 1400537"/>
                    <a:gd name="connsiteX1" fmla="*/ 57873 w 114172"/>
                    <a:gd name="connsiteY1" fmla="*/ 1400537 h 1400537"/>
                    <a:gd name="connsiteX2" fmla="*/ 57873 w 114172"/>
                    <a:gd name="connsiteY2" fmla="*/ 1400537 h 1400537"/>
                    <a:gd name="connsiteX3" fmla="*/ 114126 w 114172"/>
                    <a:gd name="connsiteY3" fmla="*/ 1136634 h 1400537"/>
                    <a:gd name="connsiteX4" fmla="*/ 46298 w 114172"/>
                    <a:gd name="connsiteY4" fmla="*/ 57873 h 1400537"/>
                    <a:gd name="connsiteX5" fmla="*/ 0 w 114172"/>
                    <a:gd name="connsiteY5" fmla="*/ 0 h 140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2" h="1400537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</a:pPr>
                  <a:endParaRPr lang="vi-VN" sz="2400" b="1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66" b="96151" l="24898" r="76658">
                              <a14:foregroundMark x1="30139" y1="9337" x2="46274" y2="16216"/>
                              <a14:foregroundMark x1="46274" y1="17609" x2="54464" y2="23014"/>
                              <a14:foregroundMark x1="56921" y1="29894" x2="69533" y2="34316"/>
                              <a14:foregroundMark x1="69861" y1="35627" x2="69533" y2="63554"/>
                              <a14:foregroundMark x1="68223" y1="62735" x2="70352" y2="43325"/>
                              <a14:foregroundMark x1="71171" y1="38084" x2="71990" y2="51515"/>
                              <a14:foregroundMark x1="66830" y1="41360" x2="67649" y2="52334"/>
                              <a14:foregroundMark x1="68468" y1="43571" x2="48485" y2="34562"/>
                              <a14:foregroundMark x1="69533" y1="48239" x2="62408" y2="37592"/>
                              <a14:foregroundMark x1="63554" y1="38657" x2="66257" y2="47174"/>
                              <a14:foregroundMark x1="53153" y1="19492" x2="54464" y2="23014"/>
                              <a14:foregroundMark x1="27109" y1="8272" x2="29566" y2="50942"/>
                              <a14:foregroundMark x1="31777" y1="40868" x2="30631" y2="20066"/>
                              <a14:foregroundMark x1="28174" y1="8845" x2="29566" y2="42506"/>
                              <a14:foregroundMark x1="36691" y1="46847" x2="42424" y2="48485"/>
                              <a14:foregroundMark x1="45455" y1="56429" x2="46519" y2="60033"/>
                              <a14:foregroundMark x1="49877" y1="44144" x2="58886" y2="65766"/>
                              <a14:foregroundMark x1="44799" y1="56429" x2="44881" y2="52252"/>
                              <a14:foregroundMark x1="64046" y1="38903" x2="62326" y2="45127"/>
                              <a14:foregroundMark x1="65684" y1="38002" x2="63964" y2="43735"/>
                              <a14:foregroundMark x1="62981" y1="38084" x2="63554" y2="41687"/>
                              <a14:foregroundMark x1="64619" y1="37838" x2="62162" y2="40295"/>
                              <a14:foregroundMark x1="64373" y1="38084" x2="65192" y2="44554"/>
                              <a14:foregroundMark x1="62735" y1="38903" x2="66257" y2="41360"/>
                              <a14:foregroundMark x1="66011" y1="45373" x2="69124" y2="50696"/>
                              <a14:foregroundMark x1="67813" y1="44963" x2="69042" y2="50123"/>
                              <a14:foregroundMark x1="69042" y1="44554" x2="69533" y2="50041"/>
                              <a14:foregroundMark x1="69451" y1="44308" x2="69861" y2="50041"/>
                              <a14:foregroundMark x1="69861" y1="45946" x2="69943" y2="51843"/>
                              <a14:foregroundMark x1="69697" y1="45536" x2="69861" y2="51515"/>
                              <a14:foregroundMark x1="69861" y1="46192" x2="70516" y2="49877"/>
                              <a14:foregroundMark x1="71499" y1="51351" x2="66011" y2="47830"/>
                              <a14:foregroundMark x1="64865" y1="38657" x2="62408" y2="41360"/>
                              <a14:foregroundMark x1="61753" y1="38247" x2="64373" y2="41933"/>
                              <a14:foregroundMark x1="59951" y1="38411" x2="66011" y2="41278"/>
                              <a14:foregroundMark x1="65684" y1="37265" x2="63964" y2="41360"/>
                              <a14:foregroundMark x1="59541" y1="37428" x2="61179" y2="42506"/>
                              <a14:foregroundMark x1="61753" y1="38411" x2="64373" y2="43489"/>
                              <a14:foregroundMark x1="62735" y1="39230" x2="62981" y2="41933"/>
                              <a14:foregroundMark x1="61507" y1="37674" x2="62817" y2="43735"/>
                              <a14:foregroundMark x1="61998" y1="38084" x2="63145" y2="42097"/>
                              <a14:foregroundMark x1="61589" y1="38247" x2="63145" y2="42670"/>
                              <a14:foregroundMark x1="62408" y1="37428" x2="64046" y2="42916"/>
                              <a14:foregroundMark x1="62981" y1="37674" x2="65029" y2="43489"/>
                              <a14:foregroundMark x1="63145" y1="35790" x2="66093" y2="44144"/>
                              <a14:foregroundMark x1="64455" y1="37265" x2="66257" y2="45536"/>
                              <a14:foregroundMark x1="64373" y1="37838" x2="67240" y2="43079"/>
                              <a14:foregroundMark x1="62981" y1="38411" x2="62817" y2="43079"/>
                              <a14:foregroundMark x1="62817" y1="42097" x2="65192" y2="45536"/>
                              <a14:foregroundMark x1="28501" y1="26454" x2="29566" y2="42752"/>
                              <a14:foregroundMark x1="26863" y1="5815" x2="33170" y2="93939"/>
                              <a14:foregroundMark x1="27355" y1="4996" x2="27109" y2="8026"/>
                              <a14:foregroundMark x1="61916" y1="36773" x2="66749" y2="41769"/>
                              <a14:foregroundMark x1="65192" y1="34889" x2="67322" y2="46192"/>
                              <a14:foregroundMark x1="68468" y1="41032" x2="69206" y2="52334"/>
                              <a14:foregroundMark x1="70762" y1="46028" x2="70188" y2="51761"/>
                              <a14:foregroundMark x1="71335" y1="47174" x2="69042" y2="52170"/>
                              <a14:foregroundMark x1="71744" y1="51188" x2="65438" y2="48157"/>
                              <a14:foregroundMark x1="67158" y1="47748" x2="70188" y2="49877"/>
                              <a14:foregroundMark x1="71581" y1="52334" x2="62326" y2="36036"/>
                              <a14:foregroundMark x1="62572" y1="35299" x2="66339" y2="40049"/>
                              <a14:foregroundMark x1="64455" y1="35053" x2="65602" y2="41196"/>
                              <a14:foregroundMark x1="64619" y1="35872" x2="66175" y2="45045"/>
                              <a14:foregroundMark x1="62899" y1="38329" x2="65192" y2="44636"/>
                              <a14:foregroundMark x1="63145" y1="37183" x2="65029" y2="44308"/>
                              <a14:foregroundMark x1="62162" y1="37183" x2="67158" y2="46765"/>
                              <a14:foregroundMark x1="63309" y1="35463" x2="68059" y2="52334"/>
                              <a14:foregroundMark x1="65192" y1="40868" x2="70434" y2="50450"/>
                              <a14:foregroundMark x1="68059" y1="41769" x2="69451" y2="50205"/>
                              <a14:foregroundMark x1="67158" y1="41605" x2="68468" y2="52744"/>
                              <a14:foregroundMark x1="68468" y1="47174" x2="69861" y2="54218"/>
                              <a14:foregroundMark x1="68059" y1="44881" x2="69451" y2="53481"/>
                              <a14:foregroundMark x1="69206" y1="45618" x2="70434" y2="55201"/>
                              <a14:foregroundMark x1="68632" y1="45618" x2="70598" y2="54054"/>
                              <a14:foregroundMark x1="69861" y1="47748" x2="69861" y2="53317"/>
                              <a14:foregroundMark x1="69861" y1="46765" x2="69861" y2="51351"/>
                              <a14:foregroundMark x1="70598" y1="45618" x2="70598" y2="52170"/>
                              <a14:foregroundMark x1="70598" y1="48894" x2="71007" y2="53645"/>
                              <a14:foregroundMark x1="70434" y1="45455" x2="70434" y2="49304"/>
                              <a14:foregroundMark x1="70434" y1="46355" x2="70434" y2="54218"/>
                              <a14:foregroundMark x1="70434" y1="46929" x2="70598" y2="52170"/>
                              <a14:foregroundMark x1="70598" y1="47338" x2="70598" y2="53890"/>
                              <a14:foregroundMark x1="70188" y1="44472" x2="70188" y2="52170"/>
                              <a14:foregroundMark x1="70188" y1="43898" x2="70762" y2="52744"/>
                              <a14:foregroundMark x1="70434" y1="47748" x2="70762" y2="53071"/>
                              <a14:foregroundMark x1="69861" y1="43161" x2="70025" y2="50450"/>
                              <a14:foregroundMark x1="66175" y1="40459" x2="67486" y2="48321"/>
                              <a14:foregroundMark x1="65192" y1="35872" x2="67895" y2="47174"/>
                              <a14:foregroundMark x1="63882" y1="36036" x2="66585" y2="44308"/>
                              <a14:foregroundMark x1="64292" y1="38903" x2="65602" y2="45209"/>
                              <a14:foregroundMark x1="63882" y1="38739" x2="65766" y2="45209"/>
                              <a14:foregroundMark x1="64046" y1="39066" x2="65192" y2="44308"/>
                              <a14:foregroundMark x1="63882" y1="41032" x2="65029" y2="45618"/>
                              <a14:foregroundMark x1="64292" y1="41605" x2="65602" y2="46929"/>
                              <a14:foregroundMark x1="70188" y1="46765" x2="70025" y2="53972"/>
                              <a14:foregroundMark x1="70352" y1="45700" x2="70352" y2="51843"/>
                              <a14:foregroundMark x1="70352" y1="43980" x2="69861" y2="52007"/>
                              <a14:foregroundMark x1="69533" y1="44308" x2="69124" y2="52334"/>
                              <a14:foregroundMark x1="68305" y1="48321" x2="68305" y2="53645"/>
                              <a14:foregroundMark x1="67895" y1="46028" x2="67731" y2="50942"/>
                              <a14:foregroundMark x1="67568" y1="47502" x2="67568" y2="53071"/>
                              <a14:foregroundMark x1="66912" y1="47093" x2="66912" y2="53071"/>
                              <a14:foregroundMark x1="66912" y1="48894" x2="66912" y2="54136"/>
                              <a14:foregroundMark x1="66912" y1="45864" x2="67240" y2="53399"/>
                              <a14:foregroundMark x1="67404" y1="46355" x2="68141" y2="53972"/>
                              <a14:foregroundMark x1="68141" y1="47420" x2="69124" y2="54791"/>
                              <a14:foregroundMark x1="70025" y1="44308" x2="70188" y2="53071"/>
                              <a14:foregroundMark x1="71253" y1="43407" x2="71253" y2="50287"/>
                              <a14:foregroundMark x1="71253" y1="47256" x2="71253" y2="55528"/>
                              <a14:foregroundMark x1="71826" y1="45536" x2="71826" y2="52907"/>
                              <a14:foregroundMark x1="71826" y1="47093" x2="71826" y2="52580"/>
                              <a14:foregroundMark x1="71663" y1="45536" x2="71663" y2="52580"/>
                              <a14:foregroundMark x1="71663" y1="46028" x2="70925" y2="53563"/>
                              <a14:foregroundMark x1="70925" y1="46765" x2="70925" y2="52907"/>
                              <a14:foregroundMark x1="70925" y1="43898" x2="70598" y2="53235"/>
                              <a14:foregroundMark x1="70598" y1="48321" x2="70352" y2="53071"/>
                              <a14:foregroundMark x1="70188" y1="47256" x2="70352" y2="53972"/>
                              <a14:foregroundMark x1="70352" y1="46601" x2="70352" y2="54136"/>
                              <a14:foregroundMark x1="70352" y1="45700" x2="70352" y2="50614"/>
                              <a14:foregroundMark x1="70352" y1="47093" x2="70352" y2="53071"/>
                              <a14:foregroundMark x1="70352" y1="47502" x2="70188" y2="54300"/>
                              <a14:foregroundMark x1="69369" y1="46028" x2="69206" y2="50614"/>
                              <a14:foregroundMark x1="69206" y1="47666" x2="69206" y2="52416"/>
                              <a14:foregroundMark x1="69206" y1="44963" x2="69206" y2="49713"/>
                              <a14:foregroundMark x1="69206" y1="45536" x2="68960" y2="49959"/>
                              <a14:foregroundMark x1="68960" y1="45209" x2="68305" y2="53563"/>
                              <a14:foregroundMark x1="67731" y1="48731" x2="67731" y2="54464"/>
                              <a14:foregroundMark x1="66912" y1="47093" x2="66912" y2="52334"/>
                              <a14:foregroundMark x1="68059" y1="46192" x2="68468" y2="52334"/>
                              <a14:foregroundMark x1="69369" y1="48321" x2="69861" y2="52580"/>
                              <a14:foregroundMark x1="70598" y1="47256" x2="70925" y2="52907"/>
                              <a14:foregroundMark x1="70925" y1="49386" x2="71417" y2="55528"/>
                              <a14:foregroundMark x1="66667" y1="39885" x2="66667" y2="43079"/>
                              <a14:foregroundMark x1="63882" y1="36364" x2="63882" y2="44144"/>
                              <a14:foregroundMark x1="27518" y1="8108" x2="28583" y2="27518"/>
                              <a14:foregroundMark x1="27846" y1="9091" x2="27928" y2="15889"/>
                              <a14:foregroundMark x1="28256" y1="9091" x2="27928" y2="15233"/>
                              <a14:foregroundMark x1="27928" y1="9582" x2="27928" y2="15315"/>
                              <a14:foregroundMark x1="27518" y1="8518" x2="28583" y2="33743"/>
                              <a14:foregroundMark x1="28010" y1="9500" x2="28256" y2="33170"/>
                              <a14:foregroundMark x1="29238" y1="17199" x2="29238" y2="27027"/>
                              <a14:foregroundMark x1="28829" y1="20147" x2="28665" y2="29484"/>
                              <a14:foregroundMark x1="28665" y1="18509" x2="28665" y2="29975"/>
                              <a14:foregroundMark x1="28419" y1="18591" x2="28337" y2="29730"/>
                              <a14:foregroundMark x1="28256" y1="16462" x2="28256" y2="25471"/>
                              <a14:foregroundMark x1="27437" y1="9173" x2="27437" y2="20147"/>
                              <a14:foregroundMark x1="28010" y1="9337" x2="28337" y2="26454"/>
                              <a14:foregroundMark x1="28665" y1="8681" x2="28665" y2="17690"/>
                              <a14:foregroundMark x1="27928" y1="9582" x2="27928" y2="16871"/>
                              <a14:foregroundMark x1="27928" y1="10074" x2="27928" y2="16380"/>
                              <a14:foregroundMark x1="27928" y1="9910" x2="28092" y2="16953"/>
                              <a14:foregroundMark x1="27518" y1="10319" x2="28993" y2="23260"/>
                              <a14:foregroundMark x1="27764" y1="16462" x2="28092" y2="24652"/>
                              <a14:foregroundMark x1="27928" y1="18755" x2="27928" y2="22113"/>
                              <a14:foregroundMark x1="27682" y1="19165" x2="28010" y2="23915"/>
                              <a14:foregroundMark x1="29238" y1="36773" x2="28911" y2="43571"/>
                              <a14:foregroundMark x1="28829" y1="37183" x2="28829" y2="41769"/>
                              <a14:foregroundMark x1="28501" y1="36691" x2="28665" y2="40704"/>
                              <a14:foregroundMark x1="28665" y1="34562" x2="29566" y2="42015"/>
                              <a14:foregroundMark x1="29566" y1="33415" x2="30221" y2="41114"/>
                              <a14:foregroundMark x1="30221" y1="32187" x2="30631" y2="40459"/>
                              <a14:foregroundMark x1="30631" y1="26699" x2="30631" y2="33989"/>
                              <a14:foregroundMark x1="29484" y1="26699" x2="29484" y2="34808"/>
                              <a14:foregroundMark x1="28993" y1="24980" x2="29075" y2="33088"/>
                              <a14:foregroundMark x1="28501" y1="23833" x2="28501" y2="32596"/>
                              <a14:foregroundMark x1="28501" y1="23260" x2="29075" y2="33661"/>
                              <a14:foregroundMark x1="28419" y1="22932" x2="28419" y2="29975"/>
                              <a14:foregroundMark x1="28419" y1="21048" x2="28665" y2="31695"/>
                              <a14:foregroundMark x1="27928" y1="24161" x2="28419" y2="33907"/>
                              <a14:foregroundMark x1="28419" y1="24324" x2="30303" y2="36937"/>
                              <a14:backgroundMark x1="26044" y1="32596" x2="27764" y2="70844"/>
                              <a14:backgroundMark x1="33661" y1="54300" x2="36118" y2="74283"/>
                              <a14:backgroundMark x1="30958" y1="4423" x2="55610" y2="12940"/>
                              <a14:backgroundMark x1="51515" y1="11548" x2="67322" y2="26044"/>
                              <a14:backgroundMark x1="61916" y1="27191" x2="71744" y2="26618"/>
                              <a14:backgroundMark x1="69533" y1="6388" x2="71744" y2="19247"/>
                              <a14:backgroundMark x1="75020" y1="32924" x2="74201" y2="94267"/>
                              <a14:backgroundMark x1="70925" y1="92056" x2="38575" y2="91237"/>
                              <a14:backgroundMark x1="32023" y1="94758" x2="26044" y2="7699"/>
                              <a14:backgroundMark x1="31450" y1="53972" x2="34480" y2="93694"/>
                              <a14:backgroundMark x1="38575" y1="94758" x2="59132" y2="95086"/>
                              <a14:backgroundMark x1="37265" y1="58067" x2="45209" y2="80835"/>
                              <a14:backgroundMark x1="43243" y1="71007" x2="67649" y2="81081"/>
                              <a14:backgroundMark x1="70106" y1="73464" x2="40213" y2="8468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048" r="23612"/>
                <a:stretch/>
              </p:blipFill>
              <p:spPr bwMode="auto"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clrChange>
                  <a:clrFrom>
                    <a:srgbClr val="CBC9CC"/>
                  </a:clrFrom>
                  <a:clrTo>
                    <a:srgbClr val="CBC9C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439" b="97073" l="9016" r="67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31797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3853740"/>
            <a:ext cx="8763000" cy="2242260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 descr="http://themyndset.com/wp-content/uploads/2012/04/time-running-clock-Fotolia_11803550_Subscription_XL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294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04801" y="278475"/>
            <a:ext cx="2514599" cy="459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3"/>
          <p:cNvSpPr>
            <a:spLocks noGrp="1"/>
          </p:cNvSpPr>
          <p:nvPr>
            <p:ph idx="4294967295"/>
          </p:nvPr>
        </p:nvSpPr>
        <p:spPr>
          <a:xfrm>
            <a:off x="2777064" y="4698999"/>
            <a:ext cx="2969660" cy="6096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b="1" cap="small" dirty="0" err="1" smtClean="0">
                <a:solidFill>
                  <a:schemeClr val="bg1"/>
                </a:solidFill>
              </a:rPr>
              <a:t>Điểm</a:t>
            </a:r>
            <a:r>
              <a:rPr lang="en-US" sz="3600" b="1" cap="small" dirty="0" smtClean="0">
                <a:solidFill>
                  <a:schemeClr val="bg1"/>
                </a:solidFill>
              </a:rPr>
              <a:t> </a:t>
            </a:r>
            <a:r>
              <a:rPr lang="en-US" sz="3600" b="1" cap="small" dirty="0" err="1" smtClean="0">
                <a:solidFill>
                  <a:schemeClr val="bg1"/>
                </a:solidFill>
              </a:rPr>
              <a:t>danh</a:t>
            </a:r>
            <a:endParaRPr lang="en-US" sz="3600" b="1" cap="small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://newperspectivesradioshow.files.wordpress.com/2011/03/clock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76600" y="304799"/>
            <a:ext cx="2362200" cy="2269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11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1168400"/>
            <a:ext cx="7848600" cy="5003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2" descr="http://forum.cuasotinhoc.vn/portaluploads/attachments/2011-12/131211100821-laptop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71011" y1="9235" x2="71720" y2="48881"/>
                        <a14:foregroundMark x1="75089" y1="13526" x2="78635" y2="51399"/>
                        <a14:foregroundMark x1="80142" y1="19310" x2="87234" y2="43657"/>
                        <a14:foregroundMark x1="86525" y1="33396" x2="86525" y2="33396"/>
                        <a14:foregroundMark x1="84663" y1="29104" x2="92021" y2="43377"/>
                        <a14:foregroundMark x1="68883" y1="39832" x2="68883" y2="46175"/>
                        <a14:foregroundMark x1="58865" y1="66418" x2="50532" y2="70709"/>
                        <a14:foregroundMark x1="83688" y1="76213" x2="76507" y2="86754"/>
                        <a14:foregroundMark x1="83422" y1="86754" x2="83422" y2="86754"/>
                        <a14:foregroundMark x1="86259" y1="77519" x2="82004" y2="87966"/>
                        <a14:foregroundMark x1="45567" y1="90299" x2="46277" y2="90299"/>
                        <a14:foregroundMark x1="6206" y1="44869" x2="21011" y2="71922"/>
                        <a14:foregroundMark x1="65685" y1="90703" x2="65685" y2="99881"/>
                        <a14:foregroundMark x1="72591" y1="7517" x2="72591" y2="7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76800" y="2688769"/>
            <a:ext cx="3665218" cy="3483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19" name="Content Placeholder 1"/>
          <p:cNvSpPr>
            <a:spLocks noGrp="1"/>
          </p:cNvSpPr>
          <p:nvPr>
            <p:ph idx="1"/>
          </p:nvPr>
        </p:nvSpPr>
        <p:spPr>
          <a:xfrm>
            <a:off x="914400" y="1676400"/>
            <a:ext cx="7772400" cy="449580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b="0" dirty="0" smtClean="0"/>
              <a:t>Review </a:t>
            </a:r>
            <a:r>
              <a:rPr lang="en-US" b="0" dirty="0" err="1" smtClean="0"/>
              <a:t>nội</a:t>
            </a:r>
            <a:r>
              <a:rPr lang="en-US" b="0" dirty="0" smtClean="0"/>
              <a:t> dung </a:t>
            </a:r>
            <a:r>
              <a:rPr lang="en-US" b="0" dirty="0" err="1" smtClean="0"/>
              <a:t>bài</a:t>
            </a:r>
            <a:r>
              <a:rPr lang="en-US" b="0" dirty="0" smtClean="0"/>
              <a:t> </a:t>
            </a:r>
            <a:r>
              <a:rPr lang="en-US" b="0" dirty="0" err="1" smtClean="0"/>
              <a:t>học</a:t>
            </a:r>
            <a:r>
              <a:rPr lang="en-US" b="0" dirty="0" smtClean="0"/>
              <a:t> online 1</a:t>
            </a:r>
            <a:endParaRPr lang="vi-VN" b="0" dirty="0" smtClean="0"/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b="0" dirty="0" err="1" smtClean="0"/>
              <a:t>Thảo</a:t>
            </a:r>
            <a:r>
              <a:rPr lang="en-US" b="0" dirty="0" smtClean="0"/>
              <a:t> </a:t>
            </a:r>
            <a:r>
              <a:rPr lang="en-US" b="0" dirty="0" err="1" smtClean="0"/>
              <a:t>luận</a:t>
            </a:r>
            <a:r>
              <a:rPr lang="en-US" b="0" dirty="0" smtClean="0"/>
              <a:t> </a:t>
            </a:r>
            <a:r>
              <a:rPr lang="en-US" b="0" dirty="0" err="1" smtClean="0"/>
              <a:t>các</a:t>
            </a:r>
            <a:r>
              <a:rPr lang="en-US" b="0" dirty="0" smtClean="0"/>
              <a:t> </a:t>
            </a:r>
            <a:r>
              <a:rPr lang="en-US" b="0" dirty="0" err="1" smtClean="0"/>
              <a:t>tình</a:t>
            </a:r>
            <a:r>
              <a:rPr lang="en-US" b="0" dirty="0" smtClean="0"/>
              <a:t> </a:t>
            </a:r>
            <a:r>
              <a:rPr lang="en-US" b="0" dirty="0" err="1" smtClean="0"/>
              <a:t>huống</a:t>
            </a:r>
            <a:r>
              <a:rPr lang="en-US" b="0" dirty="0" smtClean="0"/>
              <a:t> </a:t>
            </a:r>
            <a:r>
              <a:rPr lang="en-US" b="0" dirty="0" err="1" smtClean="0"/>
              <a:t>trong</a:t>
            </a:r>
            <a:r>
              <a:rPr lang="en-US" b="0" dirty="0" smtClean="0"/>
              <a:t> </a:t>
            </a:r>
            <a:r>
              <a:rPr lang="en-US" b="0" dirty="0" err="1" smtClean="0"/>
              <a:t>bài</a:t>
            </a:r>
            <a:r>
              <a:rPr lang="en-US" b="0" dirty="0" smtClean="0"/>
              <a:t> online 1</a:t>
            </a:r>
            <a:endParaRPr lang="vi-VN" b="0" dirty="0" smtClean="0"/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b="0" dirty="0" err="1" smtClean="0"/>
              <a:t>Trình</a:t>
            </a:r>
            <a:r>
              <a:rPr lang="en-US" b="0" dirty="0" smtClean="0"/>
              <a:t> </a:t>
            </a:r>
            <a:r>
              <a:rPr lang="en-US" b="0" dirty="0" err="1" smtClean="0"/>
              <a:t>bày</a:t>
            </a:r>
            <a:r>
              <a:rPr lang="en-US" b="0" dirty="0" smtClean="0"/>
              <a:t> </a:t>
            </a:r>
            <a:r>
              <a:rPr lang="en-US" b="0" dirty="0" err="1" smtClean="0"/>
              <a:t>chuyên</a:t>
            </a:r>
            <a:r>
              <a:rPr lang="en-US" b="0" dirty="0" smtClean="0"/>
              <a:t> </a:t>
            </a:r>
            <a:r>
              <a:rPr lang="en-US" b="0" dirty="0" err="1" smtClean="0"/>
              <a:t>đề</a:t>
            </a:r>
            <a:endParaRPr lang="en-US" b="0" dirty="0" smtClean="0"/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b="0" dirty="0" smtClean="0"/>
              <a:t>G</a:t>
            </a:r>
            <a:r>
              <a:rPr lang="vi-VN" b="0" dirty="0" smtClean="0"/>
              <a:t>iới thiệu bài học online 2</a:t>
            </a:r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-1447800" y="617220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r"/>
            <a:fld id="{B41F0E36-1396-4AD9-A966-CD40C11627C1}" type="slidenum">
              <a:rPr lang="en-US" sz="2000" smtClean="0">
                <a:solidFill>
                  <a:schemeClr val="bg1"/>
                </a:solidFill>
                <a:ea typeface="Roboto Lt"/>
              </a:rPr>
              <a:pPr algn="r"/>
              <a:t>3</a:t>
            </a:fld>
            <a:endParaRPr lang="en-US" sz="2000" smtClean="0">
              <a:solidFill>
                <a:schemeClr val="bg1"/>
              </a:solidFill>
              <a:ea typeface="Roboto Lt"/>
            </a:endParaRPr>
          </a:p>
        </p:txBody>
      </p:sp>
      <p:sp>
        <p:nvSpPr>
          <p:cNvPr id="9" name="Pentagon 8"/>
          <p:cNvSpPr/>
          <p:nvPr/>
        </p:nvSpPr>
        <p:spPr>
          <a:xfrm>
            <a:off x="685800" y="762000"/>
            <a:ext cx="5791200" cy="8128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90630" y="863958"/>
            <a:ext cx="5329170" cy="609600"/>
          </a:xfrm>
        </p:spPr>
        <p:txBody>
          <a:bodyPr>
            <a:normAutofit/>
          </a:bodyPr>
          <a:lstStyle/>
          <a:p>
            <a:pPr algn="l"/>
            <a:r>
              <a:rPr lang="en-US" sz="32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Nội</a:t>
            </a:r>
            <a:r>
              <a:rPr lang="en-US" sz="32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dung </a:t>
            </a:r>
            <a:r>
              <a:rPr lang="en-US" sz="32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bài</a:t>
            </a:r>
            <a:r>
              <a:rPr lang="en-US" sz="32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32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học</a:t>
            </a:r>
            <a:endParaRPr lang="en-US" sz="3200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</p:spTree>
    <p:extLst>
      <p:ext uri="{BB962C8B-B14F-4D97-AF65-F5344CB8AC3E}">
        <p14:creationId xmlns:p14="http://schemas.microsoft.com/office/powerpoint/2010/main" val="6463894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/>
        </p:nvSpPr>
        <p:spPr>
          <a:xfrm>
            <a:off x="0" y="10668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494049" y="3068177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-1447800" y="617220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r"/>
            <a:fld id="{B41F0E36-1396-4AD9-A966-CD40C11627C1}" type="slidenum">
              <a:rPr lang="en-US" sz="2000" smtClean="0">
                <a:solidFill>
                  <a:schemeClr val="bg1"/>
                </a:solidFill>
                <a:ea typeface="Roboto Lt"/>
              </a:rPr>
              <a:pPr algn="r"/>
              <a:t>4</a:t>
            </a:fld>
            <a:endParaRPr lang="en-US" sz="2000" smtClean="0">
              <a:solidFill>
                <a:schemeClr val="bg1"/>
              </a:solidFill>
              <a:ea typeface="Roboto L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91662" y="1447800"/>
            <a:ext cx="6718738" cy="1066800"/>
          </a:xfrm>
        </p:spPr>
        <p:txBody>
          <a:bodyPr>
            <a:noAutofit/>
          </a:bodyPr>
          <a:lstStyle/>
          <a:p>
            <a:pPr algn="l"/>
            <a:r>
              <a:rPr lang="en-US" sz="44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Review </a:t>
            </a:r>
            <a:r>
              <a:rPr lang="en-US" sz="44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bài</a:t>
            </a:r>
            <a:r>
              <a:rPr lang="en-US" sz="44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online</a:t>
            </a:r>
            <a:endParaRPr lang="en-US" sz="4400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</p:spTree>
    <p:extLst>
      <p:ext uri="{BB962C8B-B14F-4D97-AF65-F5344CB8AC3E}">
        <p14:creationId xmlns:p14="http://schemas.microsoft.com/office/powerpoint/2010/main" val="33433965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form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6524" y="4800600"/>
            <a:ext cx="8611726" cy="1905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&lt;form action=“” method=“” </a:t>
            </a:r>
            <a:r>
              <a:rPr lang="en-US" dirty="0" err="1" smtClean="0"/>
              <a:t>enctype</a:t>
            </a:r>
            <a:r>
              <a:rPr lang="en-US" dirty="0" smtClean="0"/>
              <a:t>=“”&gt;</a:t>
            </a:r>
          </a:p>
          <a:p>
            <a:r>
              <a:rPr lang="en-US" dirty="0" smtClean="0"/>
              <a:t>&lt;input type=“”&gt;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textarea</a:t>
            </a:r>
            <a:r>
              <a:rPr lang="en-US" dirty="0" smtClean="0"/>
              <a:t> rows=“” cols=“”&gt;</a:t>
            </a:r>
          </a:p>
          <a:p>
            <a:r>
              <a:rPr lang="en-US" dirty="0" smtClean="0"/>
              <a:t>&lt;select multiple&gt;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713" y="1187824"/>
            <a:ext cx="4688487" cy="3231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600"/>
            <a:ext cx="3876675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451605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Cấu trúc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524" y="3124200"/>
            <a:ext cx="8611726" cy="3505200"/>
          </a:xfrm>
        </p:spPr>
        <p:txBody>
          <a:bodyPr>
            <a:normAutofit/>
          </a:bodyPr>
          <a:lstStyle/>
          <a:p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form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b="1" dirty="0">
                <a:solidFill>
                  <a:schemeClr val="tx2"/>
                </a:solidFill>
              </a:rPr>
              <a:t>action</a:t>
            </a:r>
            <a:r>
              <a:rPr lang="en-US" dirty="0"/>
              <a:t>: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form </a:t>
            </a:r>
            <a:r>
              <a:rPr lang="en-US" dirty="0" err="1"/>
              <a:t>trên</a:t>
            </a:r>
            <a:r>
              <a:rPr lang="en-US" dirty="0"/>
              <a:t> server</a:t>
            </a:r>
          </a:p>
          <a:p>
            <a:pPr lvl="1"/>
            <a:r>
              <a:rPr lang="en-US" dirty="0"/>
              <a:t>@</a:t>
            </a:r>
            <a:r>
              <a:rPr lang="en-US" b="1" dirty="0">
                <a:solidFill>
                  <a:schemeClr val="tx2"/>
                </a:solidFill>
              </a:rPr>
              <a:t>method</a:t>
            </a:r>
            <a:r>
              <a:rPr lang="en-US" dirty="0"/>
              <a:t>: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server (</a:t>
            </a:r>
            <a:r>
              <a:rPr lang="en-US" b="1" dirty="0">
                <a:solidFill>
                  <a:schemeClr val="accent5"/>
                </a:solidFill>
              </a:rPr>
              <a:t>post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err="1"/>
              <a:t>hoặc</a:t>
            </a:r>
            <a:r>
              <a:rPr lang="en-US" dirty="0"/>
              <a:t> [</a:t>
            </a:r>
            <a:r>
              <a:rPr lang="en-US" b="1" dirty="0">
                <a:solidFill>
                  <a:schemeClr val="accent5"/>
                </a:solidFill>
              </a:rPr>
              <a:t>get</a:t>
            </a:r>
            <a:r>
              <a:rPr lang="en-US" dirty="0"/>
              <a:t>])</a:t>
            </a:r>
          </a:p>
          <a:p>
            <a:pPr lvl="1"/>
            <a:r>
              <a:rPr lang="en-US" dirty="0"/>
              <a:t>@</a:t>
            </a:r>
            <a:r>
              <a:rPr lang="en-US" b="1" dirty="0" err="1">
                <a:solidFill>
                  <a:schemeClr val="tx2"/>
                </a:solidFill>
              </a:rPr>
              <a:t>enctype</a:t>
            </a:r>
            <a:r>
              <a:rPr lang="en-US" dirty="0"/>
              <a:t>: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([</a:t>
            </a:r>
            <a:r>
              <a:rPr lang="en-US" b="1" dirty="0">
                <a:solidFill>
                  <a:schemeClr val="accent5"/>
                </a:solidFill>
              </a:rPr>
              <a:t>application/x-www-form-</a:t>
            </a:r>
            <a:r>
              <a:rPr lang="en-US" b="1" dirty="0" err="1">
                <a:solidFill>
                  <a:schemeClr val="accent5"/>
                </a:solidFill>
              </a:rPr>
              <a:t>urlencoded</a:t>
            </a:r>
            <a:r>
              <a:rPr lang="en-US" dirty="0"/>
              <a:t>], </a:t>
            </a:r>
            <a:r>
              <a:rPr lang="en-US" b="1" dirty="0">
                <a:solidFill>
                  <a:schemeClr val="accent5"/>
                </a:solidFill>
              </a:rPr>
              <a:t>multipart/form-data</a:t>
            </a:r>
            <a:r>
              <a:rPr lang="en-US" dirty="0"/>
              <a:t>, </a:t>
            </a:r>
            <a:r>
              <a:rPr lang="en-US" b="1" dirty="0">
                <a:solidFill>
                  <a:schemeClr val="accent5"/>
                </a:solidFill>
              </a:rPr>
              <a:t>text/plain</a:t>
            </a:r>
            <a:r>
              <a:rPr lang="en-US" dirty="0"/>
              <a:t>)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009650"/>
            <a:ext cx="6743700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178739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Thẻ</a:t>
            </a:r>
            <a:r>
              <a:rPr lang="en-US" dirty="0" smtClean="0"/>
              <a:t>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524" y="5105400"/>
            <a:ext cx="8611726" cy="1371600"/>
          </a:xfrm>
        </p:spPr>
        <p:txBody>
          <a:bodyPr/>
          <a:lstStyle/>
          <a:p>
            <a:r>
              <a:rPr lang="en-US" dirty="0" smtClean="0"/>
              <a:t>10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HTML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34" y="914400"/>
            <a:ext cx="8602578" cy="41148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657456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textarea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524" y="3429000"/>
            <a:ext cx="8611726" cy="3124200"/>
          </a:xfrm>
        </p:spPr>
        <p:txBody>
          <a:bodyPr/>
          <a:lstStyle/>
          <a:p>
            <a:r>
              <a:rPr lang="en-US" sz="3900" dirty="0"/>
              <a:t>&lt;</a:t>
            </a:r>
            <a:r>
              <a:rPr lang="en-US" sz="3900" dirty="0" err="1"/>
              <a:t>textarea</a:t>
            </a:r>
            <a:r>
              <a:rPr lang="en-US" sz="3900" dirty="0"/>
              <a:t> </a:t>
            </a:r>
            <a:r>
              <a:rPr lang="en-US" sz="3900" b="1" dirty="0">
                <a:solidFill>
                  <a:schemeClr val="tx2"/>
                </a:solidFill>
              </a:rPr>
              <a:t>rows</a:t>
            </a:r>
            <a:r>
              <a:rPr lang="en-US" sz="3900" dirty="0"/>
              <a:t>=“?” </a:t>
            </a:r>
            <a:r>
              <a:rPr lang="en-US" sz="3900" b="1" dirty="0">
                <a:solidFill>
                  <a:schemeClr val="tx2"/>
                </a:solidFill>
              </a:rPr>
              <a:t>cols</a:t>
            </a:r>
            <a:r>
              <a:rPr lang="en-US" sz="3900" dirty="0"/>
              <a:t>=“?”&gt;</a:t>
            </a:r>
          </a:p>
          <a:p>
            <a:r>
              <a:rPr lang="en-US" dirty="0" err="1"/>
              <a:t>Tạo</a:t>
            </a:r>
            <a:r>
              <a:rPr lang="en-US" dirty="0"/>
              <a:t> ô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.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b="1" dirty="0">
                <a:solidFill>
                  <a:schemeClr val="tx2"/>
                </a:solidFill>
              </a:rPr>
              <a:t>rows</a:t>
            </a:r>
            <a:r>
              <a:rPr lang="en-US" dirty="0"/>
              <a:t>: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nhìn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,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cuộn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b="1" dirty="0">
                <a:solidFill>
                  <a:schemeClr val="tx2"/>
                </a:solidFill>
              </a:rPr>
              <a:t>cols</a:t>
            </a:r>
            <a:r>
              <a:rPr lang="en-US" dirty="0"/>
              <a:t>: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,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(M </a:t>
            </a:r>
            <a:r>
              <a:rPr lang="en-US" dirty="0" err="1"/>
              <a:t>hoặc</a:t>
            </a:r>
            <a:r>
              <a:rPr lang="en-US" dirty="0"/>
              <a:t> W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905000" y="1066800"/>
            <a:ext cx="5181601" cy="2362200"/>
            <a:chOff x="990599" y="3657600"/>
            <a:chExt cx="5181601" cy="2362200"/>
          </a:xfrm>
        </p:grpSpPr>
        <p:sp>
          <p:nvSpPr>
            <p:cNvPr id="5" name="Flowchart: Document 4"/>
            <p:cNvSpPr/>
            <p:nvPr/>
          </p:nvSpPr>
          <p:spPr>
            <a:xfrm>
              <a:off x="990599" y="3657600"/>
              <a:ext cx="5181601" cy="2362200"/>
            </a:xfrm>
            <a:prstGeom prst="flowChartDocumen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9823" y="3733800"/>
              <a:ext cx="4966177" cy="1676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0609027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Thẻ</a:t>
            </a:r>
            <a:r>
              <a:rPr lang="en-US" dirty="0" smtClean="0"/>
              <a:t> 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524" y="4572000"/>
            <a:ext cx="8611726" cy="2133600"/>
          </a:xfrm>
        </p:spPr>
        <p:txBody>
          <a:bodyPr>
            <a:normAutofit fontScale="92500"/>
          </a:bodyPr>
          <a:lstStyle/>
          <a:p>
            <a:r>
              <a:rPr lang="en-US" sz="3900" dirty="0"/>
              <a:t>&lt;select </a:t>
            </a:r>
            <a:r>
              <a:rPr lang="en-US" sz="3900" b="1" dirty="0">
                <a:solidFill>
                  <a:schemeClr val="tx2"/>
                </a:solidFill>
              </a:rPr>
              <a:t>multiple</a:t>
            </a:r>
            <a:r>
              <a:rPr lang="en-US" sz="3900" dirty="0">
                <a:solidFill>
                  <a:schemeClr val="tx2"/>
                </a:solidFill>
              </a:rPr>
              <a:t> </a:t>
            </a:r>
            <a:r>
              <a:rPr lang="en-US" sz="3900" b="1" dirty="0">
                <a:solidFill>
                  <a:schemeClr val="tx2"/>
                </a:solidFill>
              </a:rPr>
              <a:t>size</a:t>
            </a:r>
            <a:r>
              <a:rPr lang="en-US" sz="3900" dirty="0"/>
              <a:t>=“?”&gt;</a:t>
            </a:r>
          </a:p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, 2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:</a:t>
            </a:r>
          </a:p>
          <a:p>
            <a:pPr lvl="1"/>
            <a:r>
              <a:rPr lang="en-US" b="1" dirty="0" err="1"/>
              <a:t>ComboBox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một</a:t>
            </a:r>
            <a:endParaRPr lang="en-US" dirty="0"/>
          </a:p>
          <a:p>
            <a:pPr lvl="1"/>
            <a:r>
              <a:rPr lang="en-US" b="1" dirty="0" err="1"/>
              <a:t>ListBox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 smtClean="0"/>
              <a:t>nhiều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989626"/>
            <a:ext cx="1266092" cy="500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59" y="2600325"/>
            <a:ext cx="3381375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712" y="973625"/>
            <a:ext cx="1219200" cy="1516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600325"/>
            <a:ext cx="3324225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335821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heme/theme1.xml><?xml version="1.0" encoding="utf-8"?>
<a:theme xmlns:a="http://schemas.openxmlformats.org/drawingml/2006/main" name="Custom Design">
  <a:themeElements>
    <a:clrScheme name="Custom 14">
      <a:dk1>
        <a:sysClr val="windowText" lastClr="000000"/>
      </a:dk1>
      <a:lt1>
        <a:sysClr val="window" lastClr="FFFFFF"/>
      </a:lt1>
      <a:dk2>
        <a:srgbClr val="FF6400"/>
      </a:dk2>
      <a:lt2>
        <a:srgbClr val="50B946"/>
      </a:lt2>
      <a:accent1>
        <a:srgbClr val="0C5AA6"/>
      </a:accent1>
      <a:accent2>
        <a:srgbClr val="FF9700"/>
      </a:accent2>
      <a:accent3>
        <a:srgbClr val="00A383"/>
      </a:accent3>
      <a:accent4>
        <a:srgbClr val="B0B12B"/>
      </a:accent4>
      <a:accent5>
        <a:srgbClr val="B22D2B"/>
      </a:accent5>
      <a:accent6>
        <a:srgbClr val="BDAEF2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Custom 14">
      <a:dk1>
        <a:sysClr val="windowText" lastClr="000000"/>
      </a:dk1>
      <a:lt1>
        <a:sysClr val="window" lastClr="FFFFFF"/>
      </a:lt1>
      <a:dk2>
        <a:srgbClr val="FF6400"/>
      </a:dk2>
      <a:lt2>
        <a:srgbClr val="50B946"/>
      </a:lt2>
      <a:accent1>
        <a:srgbClr val="0C5AA6"/>
      </a:accent1>
      <a:accent2>
        <a:srgbClr val="FF9700"/>
      </a:accent2>
      <a:accent3>
        <a:srgbClr val="00A383"/>
      </a:accent3>
      <a:accent4>
        <a:srgbClr val="B0B12B"/>
      </a:accent4>
      <a:accent5>
        <a:srgbClr val="B22D2B"/>
      </a:accent5>
      <a:accent6>
        <a:srgbClr val="BDAEF2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15810</TotalTime>
  <Words>453</Words>
  <Application>Microsoft Office PowerPoint</Application>
  <PresentationFormat>On-screen Show (4:3)</PresentationFormat>
  <Paragraphs>98</Paragraphs>
  <Slides>19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Custom Design</vt:lpstr>
      <vt:lpstr>1_Custom Design</vt:lpstr>
      <vt:lpstr>Thiết kế form</vt:lpstr>
      <vt:lpstr>PowerPoint Presentation</vt:lpstr>
      <vt:lpstr>Nội dung bài học</vt:lpstr>
      <vt:lpstr>Review bài online</vt:lpstr>
      <vt:lpstr>Thiết kế form cơ bản</vt:lpstr>
      <vt:lpstr>Cấu trúc form</vt:lpstr>
      <vt:lpstr>Thẻ input</vt:lpstr>
      <vt:lpstr>Thẻ textarea</vt:lpstr>
      <vt:lpstr>Thẻ select</vt:lpstr>
      <vt:lpstr>Thảo luận</vt:lpstr>
      <vt:lpstr>Thảo luận</vt:lpstr>
      <vt:lpstr>Chuyên đề</vt:lpstr>
      <vt:lpstr>Chia nhóm thuyết trình</vt:lpstr>
      <vt:lpstr>Bài học online 2</vt:lpstr>
      <vt:lpstr>Thiết kế form thân thiện</vt:lpstr>
      <vt:lpstr>Thiết kế form thân thiện</vt:lpstr>
      <vt:lpstr>Thiết kế form thân thiện</vt:lpstr>
      <vt:lpstr>Tóm tắt bài học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NghiemN</cp:lastModifiedBy>
  <cp:revision>2339</cp:revision>
  <dcterms:created xsi:type="dcterms:W3CDTF">2013-04-23T08:05:33Z</dcterms:created>
  <dcterms:modified xsi:type="dcterms:W3CDTF">2016-12-08T13:09:07Z</dcterms:modified>
</cp:coreProperties>
</file>