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3"/>
  </p:notesMasterIdLst>
  <p:sldIdLst>
    <p:sldId id="256" r:id="rId3"/>
    <p:sldId id="608" r:id="rId4"/>
    <p:sldId id="609" r:id="rId5"/>
    <p:sldId id="610" r:id="rId6"/>
    <p:sldId id="656" r:id="rId7"/>
    <p:sldId id="659" r:id="rId8"/>
    <p:sldId id="660" r:id="rId9"/>
    <p:sldId id="657" r:id="rId10"/>
    <p:sldId id="661" r:id="rId11"/>
    <p:sldId id="662" r:id="rId12"/>
    <p:sldId id="663" r:id="rId13"/>
    <p:sldId id="630" r:id="rId14"/>
    <p:sldId id="664" r:id="rId15"/>
    <p:sldId id="616" r:id="rId16"/>
    <p:sldId id="628" r:id="rId17"/>
    <p:sldId id="623" r:id="rId18"/>
    <p:sldId id="665" r:id="rId19"/>
    <p:sldId id="666" r:id="rId20"/>
    <p:sldId id="606" r:id="rId21"/>
    <p:sldId id="552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46263" autoAdjust="0"/>
  </p:normalViewPr>
  <p:slideViewPr>
    <p:cSldViewPr>
      <p:cViewPr varScale="1">
        <p:scale>
          <a:sx n="74" d="100"/>
          <a:sy n="74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&lt;style&gt;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.form-group{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margin:10px 0px;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.form-control{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width:98%;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padding:5px;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outline:none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border:1px solid gray;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border-radius:3px;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.form-group label{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font-weight:bold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font-variant:small-caps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form-control:focus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background-color:yellow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box-shadow:0 0 3px red;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border:1px solid yellow;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&lt;/style&gt;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class="form-control"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&lt;legend&gt;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:&lt;/legend&gt;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type="radio" name="gender" /&gt;Nam&lt;/label&gt;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type="radio" name="gender" /&gt;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type="date" class="form-control"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type="number" min="0" max="10" step="0.25" class="form-control"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list="careers" class="form-control"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class="form-control" id="careers"&gt;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&lt;option&gt;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viên&lt;/option&gt;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&lt;option&gt;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&lt;option&gt;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&lt;legend&gt;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:&lt;/legend&gt;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/&gt;Du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Ẩm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rows="3" class="form-control"&gt;&lt;/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&lt;button&gt;Đăng ký&lt;/button&gt;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&lt;/button&gt;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1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form</a:t>
            </a:r>
            <a:endParaRPr lang="en-US" sz="32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&lt;input&gt; </a:t>
            </a:r>
            <a:r>
              <a:rPr lang="en-US" dirty="0" err="1"/>
              <a:t>với</a:t>
            </a:r>
            <a:r>
              <a:rPr lang="en-US" dirty="0"/>
              <a:t> HTML5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64249"/>
            <a:ext cx="3476852" cy="263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99017"/>
            <a:ext cx="4722401" cy="2096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705452" y="2521450"/>
            <a:ext cx="4093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05452" y="2819400"/>
            <a:ext cx="4093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878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form </a:t>
            </a:r>
            <a:r>
              <a:rPr lang="en-US" dirty="0" err="1"/>
              <a:t>với</a:t>
            </a:r>
            <a:r>
              <a:rPr lang="en-US" dirty="0"/>
              <a:t> CSS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191000" cy="382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Document 4"/>
          <p:cNvSpPr/>
          <p:nvPr/>
        </p:nvSpPr>
        <p:spPr>
          <a:xfrm>
            <a:off x="4852987" y="1936571"/>
            <a:ext cx="3810000" cy="323215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81200"/>
            <a:ext cx="31527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7807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12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4477876" cy="5080000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HTML5</a:t>
            </a:r>
          </a:p>
          <a:p>
            <a:pPr lvl="1"/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14400"/>
            <a:ext cx="401955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971535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16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&lt;table&gt;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 </a:t>
            </a:r>
            <a:r>
              <a:rPr lang="en-US" dirty="0" err="1" smtClean="0"/>
              <a:t>rowspan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 </a:t>
            </a:r>
            <a:r>
              <a:rPr lang="en-US" dirty="0" err="1"/>
              <a:t>rowspan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&lt;caption&gt;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tfoot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4492580"/>
            <a:ext cx="45815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97180"/>
            <a:ext cx="4581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672147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able-</a:t>
            </a:r>
            <a:r>
              <a:rPr lang="en-US" dirty="0" err="1" smtClean="0"/>
              <a:t>colapse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r:nth-child</a:t>
            </a:r>
            <a:r>
              <a:rPr lang="en-US" dirty="0" smtClean="0"/>
              <a:t>(2n+1)</a:t>
            </a:r>
          </a:p>
          <a:p>
            <a:r>
              <a:rPr lang="en-US" dirty="0" err="1"/>
              <a:t>tr:</a:t>
            </a:r>
            <a:r>
              <a:rPr lang="en-US" dirty="0" err="1" smtClean="0"/>
              <a:t>nth-child</a:t>
            </a:r>
            <a:r>
              <a:rPr lang="en-US" dirty="0" smtClean="0"/>
              <a:t>(2n)</a:t>
            </a:r>
          </a:p>
          <a:p>
            <a:r>
              <a:rPr lang="en-US" dirty="0" err="1" smtClean="0"/>
              <a:t>tr:nth-child</a:t>
            </a:r>
            <a:r>
              <a:rPr lang="en-US" dirty="0" smtClean="0"/>
              <a:t>(5)</a:t>
            </a:r>
            <a:endParaRPr lang="en-US" dirty="0"/>
          </a:p>
          <a:p>
            <a:r>
              <a:rPr lang="en-US" dirty="0" err="1" smtClean="0"/>
              <a:t>tr:first-child</a:t>
            </a:r>
            <a:endParaRPr lang="en-US" dirty="0" smtClean="0"/>
          </a:p>
          <a:p>
            <a:r>
              <a:rPr lang="en-US" dirty="0" err="1"/>
              <a:t>tr:</a:t>
            </a:r>
            <a:r>
              <a:rPr lang="en-US" dirty="0" err="1" smtClean="0"/>
              <a:t>last-child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71575"/>
            <a:ext cx="50958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8635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tắt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Thiết</a:t>
            </a:r>
            <a:r>
              <a:rPr lang="en-US" b="0" dirty="0" smtClean="0"/>
              <a:t> </a:t>
            </a:r>
            <a:r>
              <a:rPr lang="en-US" b="0" dirty="0" err="1" smtClean="0"/>
              <a:t>kế</a:t>
            </a:r>
            <a:r>
              <a:rPr lang="en-US" b="0" dirty="0" smtClean="0"/>
              <a:t> form </a:t>
            </a:r>
            <a:r>
              <a:rPr lang="en-US" b="0" dirty="0" err="1" smtClean="0"/>
              <a:t>thân</a:t>
            </a:r>
            <a:r>
              <a:rPr lang="en-US" b="0" dirty="0" smtClean="0"/>
              <a:t> </a:t>
            </a:r>
            <a:r>
              <a:rPr lang="en-US" b="0" dirty="0" err="1" smtClean="0"/>
              <a:t>thiện</a:t>
            </a:r>
            <a:endParaRPr lang="en-US" b="0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Thuộc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tính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điều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khiển</a:t>
            </a:r>
            <a:endParaRPr lang="en-US" sz="1800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Điều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khiển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HTML 5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Fieldset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, label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Giới</a:t>
            </a:r>
            <a:r>
              <a:rPr lang="en-US" b="0" dirty="0" smtClean="0"/>
              <a:t> </a:t>
            </a:r>
            <a:r>
              <a:rPr lang="en-US" b="0" dirty="0" err="1" smtClean="0"/>
              <a:t>thiệu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mới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form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&lt;button&gt;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 </a:t>
            </a:r>
            <a:r>
              <a:rPr lang="en-US" dirty="0" err="1" smtClean="0"/>
              <a:t>và</a:t>
            </a:r>
            <a:r>
              <a:rPr lang="en-US" dirty="0" smtClean="0"/>
              <a:t> &lt;legend&gt;</a:t>
            </a:r>
          </a:p>
          <a:p>
            <a:r>
              <a:rPr lang="en-US" dirty="0" smtClean="0"/>
              <a:t>&lt;label&gt;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/>
              <a:t>@placeholder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readonly</a:t>
            </a:r>
            <a:endParaRPr lang="en-US" dirty="0" smtClean="0"/>
          </a:p>
          <a:p>
            <a:pPr lvl="1"/>
            <a:r>
              <a:rPr lang="en-US" dirty="0" smtClean="0"/>
              <a:t>@disable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tabindex</a:t>
            </a:r>
            <a:endParaRPr lang="en-US" dirty="0" smtClean="0"/>
          </a:p>
          <a:p>
            <a:r>
              <a:rPr lang="en-US" dirty="0" smtClean="0"/>
              <a:t>&lt;input&gt; </a:t>
            </a:r>
            <a:r>
              <a:rPr lang="en-US" dirty="0" err="1" smtClean="0"/>
              <a:t>với</a:t>
            </a:r>
            <a:r>
              <a:rPr lang="en-US" dirty="0" smtClean="0"/>
              <a:t> HTML5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form </a:t>
            </a:r>
            <a:r>
              <a:rPr lang="en-US" dirty="0" err="1" smtClean="0"/>
              <a:t>với</a:t>
            </a:r>
            <a:r>
              <a:rPr lang="en-US" dirty="0" smtClean="0"/>
              <a:t> CSS</a:t>
            </a:r>
          </a:p>
        </p:txBody>
      </p:sp>
    </p:spTree>
    <p:extLst>
      <p:ext uri="{BB962C8B-B14F-4D97-AF65-F5344CB8AC3E}">
        <p14:creationId xmlns:p14="http://schemas.microsoft.com/office/powerpoint/2010/main" val="818098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Thẻ &lt;button&gt;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3276600"/>
            <a:ext cx="8611726" cy="2692400"/>
          </a:xfrm>
        </p:spPr>
        <p:txBody>
          <a:bodyPr/>
          <a:lstStyle/>
          <a:p>
            <a:r>
              <a:rPr lang="en-US" dirty="0" smtClean="0"/>
              <a:t>&lt;button type="submit"&gt;Submit&lt;/button&gt;</a:t>
            </a:r>
          </a:p>
          <a:p>
            <a:r>
              <a:rPr lang="en-US" dirty="0" smtClean="0"/>
              <a:t>&lt;button type=“reset"&gt;Reset&lt;/button&gt;</a:t>
            </a:r>
          </a:p>
          <a:p>
            <a:r>
              <a:rPr lang="en-US" dirty="0" smtClean="0"/>
              <a:t>&lt;button type=“button"&gt;Button&lt;/button&gt;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1905000"/>
            <a:ext cx="2811015" cy="64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742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Fieldset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label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114425"/>
            <a:ext cx="55626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238625"/>
            <a:ext cx="40767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14650"/>
            <a:ext cx="41338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2"/>
            <a:endCxn id="6" idx="0"/>
          </p:cNvCxnSpPr>
          <p:nvPr/>
        </p:nvCxnSpPr>
        <p:spPr>
          <a:xfrm>
            <a:off x="4733925" y="2476500"/>
            <a:ext cx="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4733925" y="3733800"/>
            <a:ext cx="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264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&lt;input&gt; với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@type=date: nhập ngày/tháng/năm</a:t>
            </a:r>
          </a:p>
          <a:p>
            <a:r>
              <a:rPr lang="en-US" smtClean="0"/>
              <a:t>@type=time: nhập giờ/phút/giây</a:t>
            </a:r>
          </a:p>
          <a:p>
            <a:r>
              <a:rPr lang="en-US" smtClean="0"/>
              <a:t>@type=week: nhập tuần</a:t>
            </a:r>
          </a:p>
          <a:p>
            <a:r>
              <a:rPr lang="en-US" smtClean="0"/>
              <a:t>@type=color: nhập màu</a:t>
            </a:r>
          </a:p>
          <a:p>
            <a:r>
              <a:rPr lang="en-US" smtClean="0"/>
              <a:t>@type=number: nhập số</a:t>
            </a:r>
          </a:p>
          <a:p>
            <a:r>
              <a:rPr lang="en-US" smtClean="0"/>
              <a:t>@type=range: nhập số trong phạm vi</a:t>
            </a:r>
          </a:p>
          <a:p>
            <a:r>
              <a:rPr lang="en-US" smtClean="0"/>
              <a:t>@type=email: nhập địa chỉ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45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&lt;input&gt; </a:t>
            </a:r>
            <a:r>
              <a:rPr lang="en-US" dirty="0" err="1" smtClean="0"/>
              <a:t>với</a:t>
            </a:r>
            <a:r>
              <a:rPr lang="en-US" dirty="0" smtClean="0"/>
              <a:t> HTML5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990600"/>
            <a:ext cx="31813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17" y="5612368"/>
            <a:ext cx="11620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36" y="4193143"/>
            <a:ext cx="733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07" y="4212193"/>
            <a:ext cx="15906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78" y="5598080"/>
            <a:ext cx="628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91812" y="350520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&lt;input type="</a:t>
            </a:r>
            <a:r>
              <a:rPr lang="en-US" b="1" dirty="0">
                <a:solidFill>
                  <a:schemeClr val="tx2"/>
                </a:solidFill>
              </a:rPr>
              <a:t>date</a:t>
            </a:r>
            <a:r>
              <a:rPr lang="en-US" b="1" dirty="0"/>
              <a:t>"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595526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&lt;input type</a:t>
            </a:r>
            <a:r>
              <a:rPr lang="en-US" b="1" dirty="0" smtClean="0"/>
              <a:t>=“</a:t>
            </a:r>
            <a:r>
              <a:rPr lang="en-US" b="1" dirty="0">
                <a:solidFill>
                  <a:schemeClr val="tx2"/>
                </a:solidFill>
              </a:rPr>
              <a:t>time</a:t>
            </a:r>
            <a:r>
              <a:rPr lang="en-US" b="1" dirty="0" smtClean="0"/>
              <a:t>" </a:t>
            </a:r>
            <a:r>
              <a:rPr lang="en-US" b="1" dirty="0"/>
              <a:t>/&gt;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0600" y="4507468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&lt;input 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chemeClr val="tx2"/>
                </a:solidFill>
              </a:rPr>
              <a:t>number</a:t>
            </a:r>
            <a:r>
              <a:rPr lang="en-US" b="1" dirty="0" smtClean="0"/>
              <a:t>“ 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min</a:t>
            </a:r>
            <a:r>
              <a:rPr lang="en-US" b="1" dirty="0" smtClean="0"/>
              <a:t>=“1” </a:t>
            </a:r>
            <a:r>
              <a:rPr lang="en-US" b="1" dirty="0">
                <a:solidFill>
                  <a:srgbClr val="0000FF"/>
                </a:solidFill>
              </a:rPr>
              <a:t>max</a:t>
            </a:r>
            <a:r>
              <a:rPr lang="en-US" b="1" dirty="0" smtClean="0"/>
              <a:t>=“9” </a:t>
            </a:r>
            <a:r>
              <a:rPr lang="en-US" b="1" dirty="0">
                <a:solidFill>
                  <a:srgbClr val="0000FF"/>
                </a:solidFill>
              </a:rPr>
              <a:t>step</a:t>
            </a:r>
            <a:r>
              <a:rPr lang="en-US" b="1" dirty="0" smtClean="0"/>
              <a:t>=“1” </a:t>
            </a:r>
            <a:r>
              <a:rPr lang="en-US" b="1" dirty="0"/>
              <a:t>/&gt;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5096" y="4507468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&lt;input 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chemeClr val="tx2"/>
                </a:solidFill>
              </a:rPr>
              <a:t>range</a:t>
            </a:r>
            <a:r>
              <a:rPr lang="en-US" b="1" dirty="0" smtClean="0"/>
              <a:t>“ 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min</a:t>
            </a:r>
            <a:r>
              <a:rPr lang="en-US" b="1" dirty="0"/>
              <a:t>=“1” </a:t>
            </a:r>
            <a:r>
              <a:rPr lang="en-US" b="1" dirty="0">
                <a:solidFill>
                  <a:srgbClr val="0000FF"/>
                </a:solidFill>
              </a:rPr>
              <a:t>max</a:t>
            </a:r>
            <a:r>
              <a:rPr lang="en-US" b="1" dirty="0"/>
              <a:t>=“9” </a:t>
            </a:r>
            <a:r>
              <a:rPr lang="en-US" b="1" dirty="0">
                <a:solidFill>
                  <a:srgbClr val="0000FF"/>
                </a:solidFill>
              </a:rPr>
              <a:t>step</a:t>
            </a:r>
            <a:r>
              <a:rPr lang="en-US" b="1" dirty="0"/>
              <a:t>=“1”</a:t>
            </a:r>
            <a:r>
              <a:rPr lang="en-US" b="1" dirty="0" smtClean="0"/>
              <a:t> </a:t>
            </a:r>
            <a:r>
              <a:rPr lang="en-US" b="1" dirty="0"/>
              <a:t>/&gt;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595526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&lt;input type</a:t>
            </a:r>
            <a:r>
              <a:rPr lang="en-US" b="1" dirty="0" smtClean="0"/>
              <a:t>=“</a:t>
            </a:r>
            <a:r>
              <a:rPr lang="en-US" b="1" dirty="0">
                <a:solidFill>
                  <a:schemeClr val="tx2"/>
                </a:solidFill>
              </a:rPr>
              <a:t>color</a:t>
            </a:r>
            <a:r>
              <a:rPr lang="en-US" b="1" dirty="0" smtClean="0"/>
              <a:t>" </a:t>
            </a:r>
            <a:r>
              <a:rPr lang="en-US" b="1" dirty="0"/>
              <a:t>/&gt;</a:t>
            </a: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22" y="5656916"/>
            <a:ext cx="1943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205146" y="5963473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&lt;input 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chemeClr val="tx2"/>
                </a:solidFill>
              </a:rPr>
              <a:t>email</a:t>
            </a:r>
            <a:r>
              <a:rPr lang="en-US" b="1" dirty="0" smtClean="0"/>
              <a:t>" </a:t>
            </a:r>
            <a:r>
              <a:rPr lang="en-US" b="1" dirty="0"/>
              <a:t>/&gt;</a:t>
            </a: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598" y="972671"/>
            <a:ext cx="31432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54487" y="348244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&lt;input type</a:t>
            </a:r>
            <a:r>
              <a:rPr lang="en-US" b="1" dirty="0" smtClean="0"/>
              <a:t>=“</a:t>
            </a:r>
            <a:r>
              <a:rPr lang="en-US" b="1" dirty="0">
                <a:solidFill>
                  <a:schemeClr val="tx2"/>
                </a:solidFill>
              </a:rPr>
              <a:t>month</a:t>
            </a:r>
            <a:r>
              <a:rPr lang="en-US" b="1" dirty="0" smtClean="0"/>
              <a:t>" </a:t>
            </a:r>
            <a:r>
              <a:rPr lang="en-US" b="1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1907439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15974</TotalTime>
  <Words>925</Words>
  <Application>Microsoft Office PowerPoint</Application>
  <PresentationFormat>On-screen Show (4:3)</PresentationFormat>
  <Paragraphs>189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Custom Design</vt:lpstr>
      <vt:lpstr>1_Custom Design</vt:lpstr>
      <vt:lpstr>Thiết kế form</vt:lpstr>
      <vt:lpstr>PowerPoint Presentation</vt:lpstr>
      <vt:lpstr>Nội dung bài học</vt:lpstr>
      <vt:lpstr>Review bài online</vt:lpstr>
      <vt:lpstr>Thiết kế form thân thiện</vt:lpstr>
      <vt:lpstr>Thẻ &lt;button&gt;</vt:lpstr>
      <vt:lpstr>Fieldset và label</vt:lpstr>
      <vt:lpstr>&lt;input&gt; với HTML5</vt:lpstr>
      <vt:lpstr>&lt;input&gt; với HTML5</vt:lpstr>
      <vt:lpstr>&lt;input&gt; với HTML5</vt:lpstr>
      <vt:lpstr>Định dạng form với CSS</vt:lpstr>
      <vt:lpstr>Thảo luận</vt:lpstr>
      <vt:lpstr>Thảo luận</vt:lpstr>
      <vt:lpstr>Chuyên đề</vt:lpstr>
      <vt:lpstr>Chia nhóm thuyết trình</vt:lpstr>
      <vt:lpstr>Bài học online 2</vt:lpstr>
      <vt:lpstr>Tạo bảng</vt:lpstr>
      <vt:lpstr>Định dạng bảng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2350</cp:revision>
  <dcterms:created xsi:type="dcterms:W3CDTF">2013-04-23T08:05:33Z</dcterms:created>
  <dcterms:modified xsi:type="dcterms:W3CDTF">2016-12-08T13:10:16Z</dcterms:modified>
</cp:coreProperties>
</file>