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  <p:sldMasterId id="2147483703" r:id="rId2"/>
  </p:sldMasterIdLst>
  <p:notesMasterIdLst>
    <p:notesMasterId r:id="rId22"/>
  </p:notesMasterIdLst>
  <p:sldIdLst>
    <p:sldId id="256" r:id="rId3"/>
    <p:sldId id="608" r:id="rId4"/>
    <p:sldId id="609" r:id="rId5"/>
    <p:sldId id="610" r:id="rId6"/>
    <p:sldId id="665" r:id="rId7"/>
    <p:sldId id="667" r:id="rId8"/>
    <p:sldId id="668" r:id="rId9"/>
    <p:sldId id="669" r:id="rId10"/>
    <p:sldId id="666" r:id="rId11"/>
    <p:sldId id="670" r:id="rId12"/>
    <p:sldId id="630" r:id="rId13"/>
    <p:sldId id="672" r:id="rId14"/>
    <p:sldId id="671" r:id="rId15"/>
    <p:sldId id="616" r:id="rId16"/>
    <p:sldId id="628" r:id="rId17"/>
    <p:sldId id="623" r:id="rId18"/>
    <p:sldId id="673" r:id="rId19"/>
    <p:sldId id="606" r:id="rId20"/>
    <p:sldId id="552" r:id="rId21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D5C6"/>
    <a:srgbClr val="664789"/>
    <a:srgbClr val="797D7E"/>
    <a:srgbClr val="EBF1FF"/>
    <a:srgbClr val="CF3D39"/>
    <a:srgbClr val="D6CAE4"/>
    <a:srgbClr val="9E9E26"/>
    <a:srgbClr val="C6C630"/>
    <a:srgbClr val="E0E0E0"/>
    <a:srgbClr val="DDD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0" autoAdjust="0"/>
    <p:restoredTop sz="46263" autoAdjust="0"/>
  </p:normalViewPr>
  <p:slideViewPr>
    <p:cSldViewPr>
      <p:cViewPr varScale="1">
        <p:scale>
          <a:sx n="74" d="100"/>
          <a:sy n="74" d="100"/>
        </p:scale>
        <p:origin x="-145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0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4B72E2C-E97C-4EFB-97A5-B7FCF6D24226}" type="datetimeFigureOut">
              <a:rPr lang="en-US"/>
              <a:pPr>
                <a:defRPr/>
              </a:pPr>
              <a:t>12/8/2016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1735F37-BDAC-44EF-B22E-FE3F17050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77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B21FCBD-DFD9-40C6-8F36-2BE1EB313BF1}" type="slidenum">
              <a:rPr lang="en-US">
                <a:latin typeface="Arial" pitchFamily="34" charset="0"/>
                <a:cs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12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735F37-BDAC-44EF-B22E-FE3F17050A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C5752C-FF44-424A-A94F-D19A83A0718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vi-VN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E7C6941-5FB1-4F2C-AC12-492CD2792A24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12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483731" y="1981200"/>
            <a:ext cx="5727069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4405"/>
            <a:ext cx="31242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1091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042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49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51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13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" y="5946991"/>
            <a:ext cx="9153525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397" y="6115482"/>
            <a:ext cx="1501684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57800" y="6049490"/>
            <a:ext cx="325755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môn</a:t>
            </a:r>
            <a:r>
              <a:rPr lang="en-US" dirty="0" smtClean="0">
                <a:ea typeface="Segoe UI" pitchFamily="34" charset="0"/>
              </a:rPr>
              <a:t> </a:t>
            </a:r>
            <a:br>
              <a:rPr lang="en-US" dirty="0" smtClean="0">
                <a:ea typeface="Segoe UI" pitchFamily="34" charset="0"/>
              </a:rPr>
            </a:br>
            <a:r>
              <a:rPr lang="en-US" dirty="0" err="1" smtClean="0">
                <a:ea typeface="Segoe UI" pitchFamily="34" charset="0"/>
              </a:rPr>
              <a:t>Tên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số</a:t>
            </a:r>
            <a:r>
              <a:rPr lang="en-US" dirty="0" smtClean="0">
                <a:ea typeface="Segoe UI" pitchFamily="34" charset="0"/>
              </a:rPr>
              <a:t> </a:t>
            </a:r>
            <a:r>
              <a:rPr lang="en-US" dirty="0" err="1" smtClean="0">
                <a:ea typeface="Segoe UI" pitchFamily="34" charset="0"/>
              </a:rPr>
              <a:t>bài</a:t>
            </a:r>
            <a:r>
              <a:rPr lang="en-US" dirty="0" smtClean="0">
                <a:ea typeface="Segoe UI" pitchFamily="34" charset="0"/>
              </a:rPr>
              <a:t> </a:t>
            </a:r>
            <a:endParaRPr lang="vi-VN" dirty="0" smtClean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64880" y="6356355"/>
            <a:ext cx="522514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0" y="3188606"/>
            <a:ext cx="6215743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615544" y="1661428"/>
            <a:ext cx="4997725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2971" y="3905157"/>
            <a:ext cx="450332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64405"/>
            <a:ext cx="2307432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567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524" y="177803"/>
            <a:ext cx="8611726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slide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6524" y="889000"/>
            <a:ext cx="8611726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246524" y="838200"/>
            <a:ext cx="861172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459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175" y="1524000"/>
            <a:ext cx="4714875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85750" y="990600"/>
            <a:ext cx="337185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596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784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12/8/2016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702" r:id="rId3"/>
    <p:sldLayoutId id="2147483701" r:id="rId4"/>
    <p:sldLayoutId id="2147483709" r:id="rId5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695" y="177803"/>
            <a:ext cx="864861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 smtClean="0"/>
              <a:t>Tiêu đề slide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695" y="889000"/>
            <a:ext cx="864861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1</a:t>
            </a:r>
          </a:p>
          <a:p>
            <a:pPr lvl="1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2</a:t>
            </a:r>
          </a:p>
          <a:p>
            <a:pPr lvl="2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cấp</a:t>
            </a:r>
            <a:r>
              <a:rPr lang="en-US" dirty="0" smtClean="0"/>
              <a:t> 3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12/8/2016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5"/>
            <a:ext cx="2895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2" y="6356355"/>
            <a:ext cx="21336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51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8" r:id="rId4"/>
  </p:sldLayoutIdLst>
  <p:timing>
    <p:tnLst>
      <p:par>
        <p:cTn id="1" dur="indefinite" restart="never" nodeType="tmRoot"/>
      </p:par>
    </p:tnLst>
  </p:timing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notesSlide" Target="../notesSlides/notesSlide10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r>
              <a:rPr lang="en-US" dirty="0" smtClean="0"/>
              <a:t> web</a:t>
            </a:r>
            <a:br>
              <a:rPr lang="en-US" dirty="0" smtClean="0"/>
            </a:b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Thiết</a:t>
            </a:r>
            <a:r>
              <a:rPr lang="en-US" sz="3200" dirty="0" smtClean="0"/>
              <a:t> </a:t>
            </a:r>
            <a:r>
              <a:rPr lang="en-US" sz="3200" dirty="0" err="1" smtClean="0"/>
              <a:t>kế</a:t>
            </a:r>
            <a:r>
              <a:rPr lang="en-US" sz="3200" dirty="0" smtClean="0"/>
              <a:t> </a:t>
            </a:r>
            <a:r>
              <a:rPr lang="en-US" sz="3200" dirty="0" err="1" smtClean="0"/>
              <a:t>bảng</a:t>
            </a:r>
            <a:endParaRPr lang="en-US" sz="3200" dirty="0"/>
          </a:p>
        </p:txBody>
      </p:sp>
      <p:sp>
        <p:nvSpPr>
          <p:cNvPr id="5" name="TextBox 2"/>
          <p:cNvSpPr txBox="1"/>
          <p:nvPr/>
        </p:nvSpPr>
        <p:spPr>
          <a:xfrm>
            <a:off x="281981" y="3962400"/>
            <a:ext cx="2007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Bài</a:t>
            </a:r>
            <a:r>
              <a:rPr lang="en-US" sz="2400" b="1" cap="small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cap="small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2400" b="1" cap="small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400" b="1" cap="small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Phần</a:t>
            </a:r>
            <a:r>
              <a:rPr lang="en-US" sz="2400" b="1" cap="small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</a:t>
            </a:r>
            <a:endParaRPr lang="en-US" sz="2400" b="1" cap="small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9" y="5199925"/>
            <a:ext cx="441007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822" y="914400"/>
            <a:ext cx="3686577" cy="5594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914400"/>
            <a:ext cx="3962400" cy="431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380951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11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46524" y="3200400"/>
            <a:ext cx="8611726" cy="2768600"/>
          </a:xfrm>
        </p:spPr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gộp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ô 2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53" y="990600"/>
            <a:ext cx="6778147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12027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9000"/>
            <a:ext cx="2725276" cy="5080000"/>
          </a:xfrm>
        </p:spPr>
        <p:txBody>
          <a:bodyPr/>
          <a:lstStyle/>
          <a:p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,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nhiêu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Tạo</a:t>
            </a:r>
            <a:r>
              <a:rPr lang="en-US" dirty="0" smtClean="0"/>
              <a:t> 2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Nêu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914400"/>
            <a:ext cx="5867400" cy="497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001952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246524" y="2971800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Phân</a:t>
            </a:r>
            <a:r>
              <a:rPr lang="en-US" b="0" dirty="0" smtClean="0"/>
              <a:t> </a:t>
            </a:r>
            <a:r>
              <a:rPr lang="en-US" b="0" dirty="0" err="1" smtClean="0"/>
              <a:t>nhóm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Bốc</a:t>
            </a:r>
            <a:r>
              <a:rPr lang="en-US" b="0" dirty="0" smtClean="0"/>
              <a:t> </a:t>
            </a:r>
            <a:r>
              <a:rPr lang="en-US" b="0" dirty="0" err="1" smtClean="0"/>
              <a:t>thăm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962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40248" y="2370718"/>
              <a:ext cx="1474443" cy="3522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lang="en-US" sz="20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lang="vi-VN" b="1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306550" y="1951452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vi-VN" b="1" dirty="0" smtClean="0"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76070" y="2902279"/>
              <a:ext cx="1343406" cy="3251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lang="en-US" b="1" dirty="0" err="1"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lang="en-US" b="1" dirty="0"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lang="en-US" dirty="0"/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6524" y="888999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5 </a:t>
            </a: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thảo</a:t>
            </a:r>
            <a:r>
              <a:rPr lang="en-US" dirty="0" smtClean="0"/>
              <a:t>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lab </a:t>
            </a:r>
            <a:r>
              <a:rPr lang="en-US" dirty="0" err="1" smtClean="0"/>
              <a:t>hoặc</a:t>
            </a:r>
            <a:r>
              <a:rPr lang="en-US" dirty="0" smtClean="0"/>
              <a:t> GV </a:t>
            </a:r>
            <a:r>
              <a:rPr lang="en-US" dirty="0" err="1" smtClean="0"/>
              <a:t>giao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Chọn</a:t>
            </a:r>
            <a:r>
              <a:rPr lang="en-US" dirty="0" smtClean="0"/>
              <a:t> 2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thuyết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4605687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195281" y="4529963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16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online 2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11320162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66390"/>
            <a:ext cx="3383280" cy="24150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66390"/>
            <a:ext cx="3383280" cy="24150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724400"/>
            <a:ext cx="3383280" cy="3620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413073" y="3581400"/>
            <a:ext cx="192873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&lt;video&gt;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72994" y="3581399"/>
            <a:ext cx="18004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&lt;flash&gt;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33849" y="5086482"/>
            <a:ext cx="195438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&lt;audio&gt;</a:t>
            </a:r>
            <a:endParaRPr lang="en-US" sz="36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912881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38401" y="1066800"/>
            <a:ext cx="6705600" cy="5791200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2438400" y="660042"/>
            <a:ext cx="405765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46" name="Title 1"/>
          <p:cNvSpPr>
            <a:spLocks noGrp="1"/>
          </p:cNvSpPr>
          <p:nvPr>
            <p:ph type="title"/>
          </p:nvPr>
        </p:nvSpPr>
        <p:spPr>
          <a:xfrm>
            <a:off x="3052293" y="761642"/>
            <a:ext cx="3700463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Tóm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tắt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pic>
        <p:nvPicPr>
          <p:cNvPr id="8" name="Picture 7" descr="teach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3429000" cy="3810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257013" y="1676400"/>
            <a:ext cx="5810787" cy="495300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 smtClean="0">
                <a:latin typeface="Segoe UI" pitchFamily="34" charset="0"/>
              </a:rPr>
              <a:t>Bảng</a:t>
            </a:r>
            <a:endParaRPr lang="en-US" sz="2800" b="0" dirty="0" smtClean="0">
              <a:latin typeface="Segoe UI" pitchFamily="34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Tạo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bảng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Roboto" pitchFamily="2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Gộp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 ô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Gắn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nhãn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Roboto" pitchFamily="2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Nhóm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 </a:t>
            </a:r>
            <a:r>
              <a:rPr lang="en-US" sz="2000" dirty="0" err="1">
                <a:solidFill>
                  <a:schemeClr val="accent3">
                    <a:lumMod val="50000"/>
                  </a:schemeClr>
                </a:solidFill>
                <a:latin typeface="Segoe UI" pitchFamily="34" charset="0"/>
                <a:ea typeface="Roboto" pitchFamily="2" charset="0"/>
              </a:rPr>
              <a:t>hàng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Segoe UI" pitchFamily="34" charset="0"/>
              <a:ea typeface="Roboto" pitchFamily="2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b="0" dirty="0" err="1"/>
              <a:t>Định</a:t>
            </a:r>
            <a:r>
              <a:rPr lang="en-US" sz="2800" b="0" dirty="0"/>
              <a:t> </a:t>
            </a:r>
            <a:r>
              <a:rPr lang="en-US" sz="2800" b="0" dirty="0" err="1"/>
              <a:t>dạng</a:t>
            </a:r>
            <a:r>
              <a:rPr lang="en-US" sz="2800" b="0" dirty="0"/>
              <a:t> </a:t>
            </a:r>
            <a:r>
              <a:rPr lang="en-US" sz="2800" b="0" dirty="0" err="1" smtClean="0"/>
              <a:t>bảng</a:t>
            </a:r>
            <a:endParaRPr lang="en-US" sz="2800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 smtClean="0"/>
              <a:t>Giới</a:t>
            </a:r>
            <a:r>
              <a:rPr lang="en-US" b="0" dirty="0" smtClean="0"/>
              <a:t> </a:t>
            </a:r>
            <a:r>
              <a:rPr lang="en-US" b="0" dirty="0" err="1" smtClean="0"/>
              <a:t>thiệu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mới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4627525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295400" y="12700"/>
            <a:ext cx="11734800" cy="6845300"/>
            <a:chOff x="0" y="12700"/>
            <a:chExt cx="12213597" cy="6845300"/>
          </a:xfrm>
        </p:grpSpPr>
        <p:pic>
          <p:nvPicPr>
            <p:cNvPr id="13" name="Picture 12"/>
            <p:cNvPicPr>
              <a:picLocks/>
            </p:cNvPicPr>
            <p:nvPr>
              <p:custDataLst>
                <p:tags r:id="rId1"/>
              </p:custDataLst>
            </p:nvPr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3069597" y="12700"/>
              <a:ext cx="9144000" cy="684530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/>
            </p:cNvPicPr>
            <p:nvPr>
              <p:custDataLst>
                <p:tags r:id="rId2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0861"/>
            <a:stretch/>
          </p:blipFill>
          <p:spPr bwMode="auto">
            <a:xfrm>
              <a:off x="0" y="12700"/>
              <a:ext cx="3069597" cy="6845300"/>
            </a:xfrm>
            <a:prstGeom prst="rect">
              <a:avLst/>
            </a:prstGeom>
          </p:spPr>
        </p:pic>
      </p:grpSp>
      <p:sp>
        <p:nvSpPr>
          <p:cNvPr id="14" name="Rectangle 13"/>
          <p:cNvSpPr/>
          <p:nvPr/>
        </p:nvSpPr>
        <p:spPr>
          <a:xfrm>
            <a:off x="675144" y="3422476"/>
            <a:ext cx="4658856" cy="354129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chemeClr val="tx2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chemeClr val="tx2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82970" y="2542160"/>
            <a:ext cx="16786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31797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4801" y="278475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2777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 smtClean="0">
                <a:solidFill>
                  <a:schemeClr val="bg1"/>
                </a:solidFill>
              </a:rPr>
              <a:t>Điểm</a:t>
            </a:r>
            <a:r>
              <a:rPr lang="en-US" sz="3600" b="1" cap="small" dirty="0" smtClean="0">
                <a:solidFill>
                  <a:schemeClr val="bg1"/>
                </a:solidFill>
              </a:rPr>
              <a:t> </a:t>
            </a:r>
            <a:r>
              <a:rPr lang="en-US" sz="3600" b="1" cap="small" dirty="0" err="1" smtClean="0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76600" y="304799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168400"/>
            <a:ext cx="7848600" cy="5003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2" descr="http://forum.cuasotinhoc.vn/portaluploads/attachments/2011-12/131211100821-laptop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011" y1="9235" x2="71720" y2="48881"/>
                        <a14:foregroundMark x1="75089" y1="13526" x2="78635" y2="51399"/>
                        <a14:foregroundMark x1="80142" y1="19310" x2="87234" y2="43657"/>
                        <a14:foregroundMark x1="86525" y1="33396" x2="86525" y2="33396"/>
                        <a14:foregroundMark x1="84663" y1="29104" x2="92021" y2="43377"/>
                        <a14:foregroundMark x1="68883" y1="39832" x2="68883" y2="46175"/>
                        <a14:foregroundMark x1="58865" y1="66418" x2="50532" y2="70709"/>
                        <a14:foregroundMark x1="83688" y1="76213" x2="76507" y2="86754"/>
                        <a14:foregroundMark x1="83422" y1="86754" x2="83422" y2="86754"/>
                        <a14:foregroundMark x1="86259" y1="77519" x2="82004" y2="87966"/>
                        <a14:foregroundMark x1="45567" y1="90299" x2="46277" y2="90299"/>
                        <a14:foregroundMark x1="6206" y1="44869" x2="21011" y2="71922"/>
                        <a14:foregroundMark x1="65685" y1="90703" x2="65685" y2="99881"/>
                        <a14:foregroundMark x1="72591" y1="7517" x2="72591" y2="75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6800" y="2688769"/>
            <a:ext cx="3665218" cy="3483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9" name="Content Placeholder 1"/>
          <p:cNvSpPr>
            <a:spLocks noGrp="1"/>
          </p:cNvSpPr>
          <p:nvPr>
            <p:ph idx="1"/>
          </p:nvPr>
        </p:nvSpPr>
        <p:spPr>
          <a:xfrm>
            <a:off x="914400" y="1676400"/>
            <a:ext cx="7772400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Review </a:t>
            </a:r>
            <a:r>
              <a:rPr lang="en-US" b="0" dirty="0" err="1" smtClean="0"/>
              <a:t>nội</a:t>
            </a:r>
            <a:r>
              <a:rPr lang="en-US" b="0" dirty="0" smtClean="0"/>
              <a:t> dung </a:t>
            </a:r>
            <a:r>
              <a:rPr lang="en-US" b="0" dirty="0" err="1" smtClean="0"/>
              <a:t>bài</a:t>
            </a:r>
            <a:r>
              <a:rPr lang="en-US" b="0" dirty="0" smtClean="0"/>
              <a:t> </a:t>
            </a:r>
            <a:r>
              <a:rPr lang="en-US" b="0" dirty="0" err="1" smtClean="0"/>
              <a:t>học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Thảo</a:t>
            </a:r>
            <a:r>
              <a:rPr lang="en-US" b="0" dirty="0" smtClean="0"/>
              <a:t> </a:t>
            </a:r>
            <a:r>
              <a:rPr lang="en-US" b="0" dirty="0" err="1" smtClean="0"/>
              <a:t>luận</a:t>
            </a:r>
            <a:r>
              <a:rPr lang="en-US" b="0" dirty="0" smtClean="0"/>
              <a:t> </a:t>
            </a:r>
            <a:r>
              <a:rPr lang="en-US" b="0" dirty="0" err="1" smtClean="0"/>
              <a:t>các</a:t>
            </a:r>
            <a:r>
              <a:rPr lang="en-US" b="0" dirty="0" smtClean="0"/>
              <a:t> </a:t>
            </a:r>
            <a:r>
              <a:rPr lang="en-US" b="0" dirty="0" err="1" smtClean="0"/>
              <a:t>tình</a:t>
            </a:r>
            <a:r>
              <a:rPr lang="en-US" b="0" dirty="0" smtClean="0"/>
              <a:t> </a:t>
            </a:r>
            <a:r>
              <a:rPr lang="en-US" b="0" dirty="0" err="1" smtClean="0"/>
              <a:t>huống</a:t>
            </a:r>
            <a:r>
              <a:rPr lang="en-US" b="0" dirty="0" smtClean="0"/>
              <a:t> </a:t>
            </a:r>
            <a:r>
              <a:rPr lang="en-US" b="0" dirty="0" err="1" smtClean="0"/>
              <a:t>trong</a:t>
            </a:r>
            <a:r>
              <a:rPr lang="en-US" b="0" dirty="0" smtClean="0"/>
              <a:t> </a:t>
            </a:r>
            <a:r>
              <a:rPr lang="en-US" b="0" dirty="0" err="1" smtClean="0"/>
              <a:t>bài</a:t>
            </a:r>
            <a:r>
              <a:rPr lang="en-US" b="0" dirty="0" smtClean="0"/>
              <a:t> online 1</a:t>
            </a:r>
            <a:endParaRPr lang="vi-VN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err="1" smtClean="0"/>
              <a:t>Trình</a:t>
            </a:r>
            <a:r>
              <a:rPr lang="en-US" b="0" dirty="0" smtClean="0"/>
              <a:t> </a:t>
            </a:r>
            <a:r>
              <a:rPr lang="en-US" b="0" dirty="0" err="1" smtClean="0"/>
              <a:t>bày</a:t>
            </a:r>
            <a:r>
              <a:rPr lang="en-US" b="0" dirty="0" smtClean="0"/>
              <a:t> </a:t>
            </a:r>
            <a:r>
              <a:rPr lang="en-US" b="0" dirty="0" err="1" smtClean="0"/>
              <a:t>chuyên</a:t>
            </a:r>
            <a:r>
              <a:rPr lang="en-US" b="0" dirty="0" smtClean="0"/>
              <a:t> </a:t>
            </a:r>
            <a:r>
              <a:rPr lang="en-US" b="0" dirty="0" err="1" smtClean="0"/>
              <a:t>đề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b="0" dirty="0" smtClean="0"/>
              <a:t>G</a:t>
            </a:r>
            <a:r>
              <a:rPr lang="vi-VN" b="0" dirty="0" smtClean="0"/>
              <a:t>iới thiệu bài học online 2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3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9" name="Pentagon 8"/>
          <p:cNvSpPr/>
          <p:nvPr/>
        </p:nvSpPr>
        <p:spPr>
          <a:xfrm>
            <a:off x="685800" y="762000"/>
            <a:ext cx="5791200" cy="8128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90630" y="863958"/>
            <a:ext cx="5329170" cy="609600"/>
          </a:xfrm>
        </p:spPr>
        <p:txBody>
          <a:bodyPr>
            <a:normAutofit/>
          </a:bodyPr>
          <a:lstStyle/>
          <a:p>
            <a:pPr algn="l"/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Nội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dung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32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32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học</a:t>
            </a:r>
            <a:endParaRPr lang="en-US" sz="32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646389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entagon 5"/>
          <p:cNvSpPr/>
          <p:nvPr/>
        </p:nvSpPr>
        <p:spPr>
          <a:xfrm>
            <a:off x="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94049" y="3068177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-1447800" y="6172200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/>
            <a:fld id="{B41F0E36-1396-4AD9-A966-CD40C11627C1}" type="slidenum">
              <a:rPr lang="en-US" sz="2000" smtClean="0">
                <a:solidFill>
                  <a:schemeClr val="bg1"/>
                </a:solidFill>
                <a:ea typeface="Roboto Lt"/>
              </a:rPr>
              <a:pPr algn="r"/>
              <a:t>4</a:t>
            </a:fld>
            <a:endParaRPr lang="en-US" sz="2000" smtClean="0">
              <a:solidFill>
                <a:schemeClr val="bg1"/>
              </a:solidFill>
              <a:ea typeface="Roboto 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91662" y="1447800"/>
            <a:ext cx="6718738" cy="1066800"/>
          </a:xfrm>
        </p:spPr>
        <p:txBody>
          <a:bodyPr>
            <a:noAutofit/>
          </a:bodyPr>
          <a:lstStyle/>
          <a:p>
            <a:pPr algn="l"/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Review </a:t>
            </a:r>
            <a:r>
              <a:rPr lang="en-US" sz="4400" b="1" cap="small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bài</a:t>
            </a:r>
            <a:r>
              <a:rPr lang="en-US" sz="4400" b="1" cap="smal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online</a:t>
            </a:r>
            <a:endParaRPr lang="en-US" sz="4400" b="1" cap="sm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3343396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&lt;table&gt;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colspan</a:t>
            </a:r>
            <a:r>
              <a:rPr lang="en-US" dirty="0" smtClean="0"/>
              <a:t> </a:t>
            </a:r>
            <a:r>
              <a:rPr lang="en-US" dirty="0" err="1" smtClean="0"/>
              <a:t>rowspan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&lt;td</a:t>
            </a:r>
            <a:r>
              <a:rPr lang="en-US" dirty="0"/>
              <a:t> </a:t>
            </a:r>
            <a:r>
              <a:rPr lang="en-US" dirty="0" err="1"/>
              <a:t>colspan</a:t>
            </a:r>
            <a:r>
              <a:rPr lang="en-US" dirty="0"/>
              <a:t> </a:t>
            </a:r>
            <a:r>
              <a:rPr lang="en-US" dirty="0" err="1"/>
              <a:t>rowspan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&lt;caption&gt;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thead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tfoot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tbody</a:t>
            </a:r>
            <a:r>
              <a:rPr lang="en-US" dirty="0" smtClean="0"/>
              <a:t>&gt;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1" y="4492580"/>
            <a:ext cx="458152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197180"/>
            <a:ext cx="45815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93200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362200"/>
            <a:ext cx="30861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1485899"/>
            <a:ext cx="3295650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4057650" y="1676400"/>
            <a:ext cx="6477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057650" y="3914775"/>
            <a:ext cx="723900" cy="733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792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Gộp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ô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8" y="3124200"/>
            <a:ext cx="4458322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74" y="3124200"/>
            <a:ext cx="400712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36" y="1143000"/>
            <a:ext cx="30575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409" y="1143000"/>
            <a:ext cx="306705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4800600" y="1096436"/>
            <a:ext cx="0" cy="560916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9101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1564"/>
            <a:ext cx="3503189" cy="204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89" y="1341643"/>
            <a:ext cx="4481072" cy="4220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20374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able-</a:t>
            </a:r>
            <a:r>
              <a:rPr lang="en-US" dirty="0" err="1" smtClean="0"/>
              <a:t>colapse</a:t>
            </a:r>
            <a:endParaRPr lang="en-US" dirty="0" smtClean="0"/>
          </a:p>
          <a:p>
            <a:r>
              <a:rPr lang="en-US" dirty="0" err="1"/>
              <a:t>t</a:t>
            </a:r>
            <a:r>
              <a:rPr lang="en-US" dirty="0" err="1" smtClean="0"/>
              <a:t>r:nth-child</a:t>
            </a:r>
            <a:r>
              <a:rPr lang="en-US" dirty="0" smtClean="0"/>
              <a:t>(2n+1)</a:t>
            </a:r>
          </a:p>
          <a:p>
            <a:r>
              <a:rPr lang="en-US" dirty="0" err="1"/>
              <a:t>tr:</a:t>
            </a:r>
            <a:r>
              <a:rPr lang="en-US" dirty="0" err="1" smtClean="0"/>
              <a:t>nth-child</a:t>
            </a:r>
            <a:r>
              <a:rPr lang="en-US" dirty="0" smtClean="0"/>
              <a:t>(2n)</a:t>
            </a:r>
          </a:p>
          <a:p>
            <a:r>
              <a:rPr lang="en-US" dirty="0" err="1" smtClean="0"/>
              <a:t>tr:nth-child</a:t>
            </a:r>
            <a:r>
              <a:rPr lang="en-US" dirty="0" smtClean="0"/>
              <a:t>(5)</a:t>
            </a:r>
            <a:endParaRPr lang="en-US" dirty="0"/>
          </a:p>
          <a:p>
            <a:r>
              <a:rPr lang="en-US" dirty="0" err="1" smtClean="0"/>
              <a:t>tr:first-child</a:t>
            </a:r>
            <a:endParaRPr lang="en-US" dirty="0" smtClean="0"/>
          </a:p>
          <a:p>
            <a:r>
              <a:rPr lang="en-US" dirty="0" err="1"/>
              <a:t>tr:</a:t>
            </a:r>
            <a:r>
              <a:rPr lang="en-US" dirty="0" err="1" smtClean="0"/>
              <a:t>last-child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71575"/>
            <a:ext cx="5095875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5739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15994</TotalTime>
  <Words>271</Words>
  <Application>Microsoft Office PowerPoint</Application>
  <PresentationFormat>On-screen Show (4:3)</PresentationFormat>
  <Paragraphs>84</Paragraphs>
  <Slides>19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Custom Design</vt:lpstr>
      <vt:lpstr>1_Custom Design</vt:lpstr>
      <vt:lpstr>Thiết kế bảng</vt:lpstr>
      <vt:lpstr>PowerPoint Presentation</vt:lpstr>
      <vt:lpstr>Nội dung bài học</vt:lpstr>
      <vt:lpstr>Review bài online</vt:lpstr>
      <vt:lpstr>Tạo bảng</vt:lpstr>
      <vt:lpstr>Cấu trúc bảng</vt:lpstr>
      <vt:lpstr>Gộp các ô</vt:lpstr>
      <vt:lpstr>Nhãn của bảng</vt:lpstr>
      <vt:lpstr>Định dạng bảng</vt:lpstr>
      <vt:lpstr>Định dạng bảng</vt:lpstr>
      <vt:lpstr>Thảo luận</vt:lpstr>
      <vt:lpstr>Thảo luận</vt:lpstr>
      <vt:lpstr>Thảo luận</vt:lpstr>
      <vt:lpstr>Chuyên đề</vt:lpstr>
      <vt:lpstr>Chia nhóm thuyết trình</vt:lpstr>
      <vt:lpstr>Bài học online 2</vt:lpstr>
      <vt:lpstr>Đa phương tiện</vt:lpstr>
      <vt:lpstr>Tóm tắt bài học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NghiemN</cp:lastModifiedBy>
  <cp:revision>2356</cp:revision>
  <dcterms:created xsi:type="dcterms:W3CDTF">2013-04-23T08:05:33Z</dcterms:created>
  <dcterms:modified xsi:type="dcterms:W3CDTF">2016-12-08T13:12:16Z</dcterms:modified>
</cp:coreProperties>
</file>