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21"/>
  </p:notesMasterIdLst>
  <p:sldIdLst>
    <p:sldId id="256" r:id="rId3"/>
    <p:sldId id="608" r:id="rId4"/>
    <p:sldId id="609" r:id="rId5"/>
    <p:sldId id="610" r:id="rId6"/>
    <p:sldId id="673" r:id="rId7"/>
    <p:sldId id="675" r:id="rId8"/>
    <p:sldId id="676" r:id="rId9"/>
    <p:sldId id="674" r:id="rId10"/>
    <p:sldId id="677" r:id="rId11"/>
    <p:sldId id="630" r:id="rId12"/>
    <p:sldId id="678" r:id="rId13"/>
    <p:sldId id="679" r:id="rId14"/>
    <p:sldId id="616" r:id="rId15"/>
    <p:sldId id="628" r:id="rId16"/>
    <p:sldId id="623" r:id="rId17"/>
    <p:sldId id="680" r:id="rId18"/>
    <p:sldId id="606" r:id="rId19"/>
    <p:sldId id="552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D5C6"/>
    <a:srgbClr val="664789"/>
    <a:srgbClr val="797D7E"/>
    <a:srgbClr val="EBF1FF"/>
    <a:srgbClr val="CF3D39"/>
    <a:srgbClr val="D6CAE4"/>
    <a:srgbClr val="9E9E26"/>
    <a:srgbClr val="C6C630"/>
    <a:srgbClr val="E0E0E0"/>
    <a:srgbClr val="DDD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0" autoAdjust="0"/>
    <p:restoredTop sz="84698" autoAdjust="0"/>
  </p:normalViewPr>
  <p:slideViewPr>
    <p:cSldViewPr>
      <p:cViewPr varScale="1">
        <p:scale>
          <a:sx n="74" d="100"/>
          <a:sy n="74" d="100"/>
        </p:scale>
        <p:origin x="-14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pPr>
                <a:defRPr/>
              </a:pPr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1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E7C6941-5FB1-4F2C-AC12-492CD2792A24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3731" y="1981200"/>
            <a:ext cx="5727069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4405"/>
            <a:ext cx="31242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091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042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49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5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15544" y="1661428"/>
            <a:ext cx="4997725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4405"/>
            <a:ext cx="2307432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5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5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96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8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02" r:id="rId3"/>
    <p:sldLayoutId id="2147483701" r:id="rId4"/>
    <p:sldLayoutId id="2147483709" r:id="rId5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8" r:id="rId4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0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Thiết</a:t>
            </a:r>
            <a:r>
              <a:rPr lang="en-US" sz="3200" dirty="0" smtClean="0"/>
              <a:t> </a:t>
            </a:r>
            <a:r>
              <a:rPr lang="en-US" sz="3200" dirty="0" err="1" smtClean="0"/>
              <a:t>kế</a:t>
            </a:r>
            <a:r>
              <a:rPr lang="en-US" sz="3200" dirty="0" smtClean="0"/>
              <a:t> </a:t>
            </a:r>
            <a:r>
              <a:rPr lang="en-US" sz="3200" dirty="0" err="1" smtClean="0"/>
              <a:t>bảng</a:t>
            </a:r>
            <a:endParaRPr lang="en-US" sz="3200" dirty="0"/>
          </a:p>
        </p:txBody>
      </p:sp>
      <p:sp>
        <p:nvSpPr>
          <p:cNvPr id="5" name="TextBox 2"/>
          <p:cNvSpPr txBox="1"/>
          <p:nvPr/>
        </p:nvSpPr>
        <p:spPr>
          <a:xfrm>
            <a:off x="281981" y="3962400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</a:t>
            </a:r>
            <a:endParaRPr lang="en-US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10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Thảo luận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1168400"/>
          </a:xfrm>
        </p:spPr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8" name="Flowchart: Document 7"/>
          <p:cNvSpPr/>
          <p:nvPr/>
        </p:nvSpPr>
        <p:spPr>
          <a:xfrm>
            <a:off x="1600200" y="2286000"/>
            <a:ext cx="5867400" cy="335280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&lt;audio </a:t>
            </a:r>
          </a:p>
          <a:p>
            <a:pPr lvl="1"/>
            <a:r>
              <a:rPr lang="en-US" sz="2800" b="1" dirty="0" err="1">
                <a:solidFill>
                  <a:srgbClr val="FF0000"/>
                </a:solidFill>
              </a:rPr>
              <a:t>src</a:t>
            </a:r>
            <a:r>
              <a:rPr lang="en-US" sz="2800" dirty="0"/>
              <a:t>="media/audio.mp3" 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loop</a:t>
            </a:r>
            <a:r>
              <a:rPr lang="en-US" sz="2800" dirty="0"/>
              <a:t> </a:t>
            </a:r>
          </a:p>
          <a:p>
            <a:pPr lvl="1"/>
            <a:r>
              <a:rPr lang="en-US" sz="2800" b="1" dirty="0" err="1">
                <a:solidFill>
                  <a:srgbClr val="FF0000"/>
                </a:solidFill>
              </a:rPr>
              <a:t>autoplay</a:t>
            </a:r>
            <a:r>
              <a:rPr lang="en-US" sz="2800" dirty="0"/>
              <a:t>&gt;</a:t>
            </a:r>
          </a:p>
          <a:p>
            <a:r>
              <a:rPr lang="en-US" sz="2800" dirty="0"/>
              <a:t>&lt;/audio&gt;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17288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5257800"/>
            <a:ext cx="8611726" cy="1295400"/>
          </a:xfrm>
        </p:spPr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logo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video.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play </a:t>
            </a:r>
            <a:r>
              <a:rPr lang="en-US" dirty="0" err="1" smtClean="0"/>
              <a:t>thì</a:t>
            </a:r>
            <a:r>
              <a:rPr lang="en-US" dirty="0" smtClean="0"/>
              <a:t> logo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video </a:t>
            </a:r>
            <a:r>
              <a:rPr lang="en-US" dirty="0" err="1" smtClean="0"/>
              <a:t>chạy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3" y="990600"/>
            <a:ext cx="4079149" cy="419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851" y="985234"/>
            <a:ext cx="4079149" cy="419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6865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13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246524" y="2971800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nhóm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Bốc</a:t>
            </a:r>
            <a:r>
              <a:rPr lang="en-US" b="0" dirty="0" smtClean="0"/>
              <a:t> </a:t>
            </a:r>
            <a:r>
              <a:rPr lang="en-US" b="0" dirty="0" err="1" smtClean="0"/>
              <a:t>thăm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62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40248" y="2370718"/>
              <a:ext cx="1474443" cy="352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306550" y="1951452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vi-VN" b="1" dirty="0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76070" y="2902279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8999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lab </a:t>
            </a:r>
            <a:r>
              <a:rPr lang="en-US" dirty="0" err="1" smtClean="0"/>
              <a:t>hoặc</a:t>
            </a:r>
            <a:r>
              <a:rPr lang="en-US" dirty="0" smtClean="0"/>
              <a:t> GV </a:t>
            </a:r>
            <a:r>
              <a:rPr lang="en-US" dirty="0" err="1" smtClean="0"/>
              <a:t>giao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2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05687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195281" y="4529963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15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 2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113201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facebook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Nút</a:t>
            </a:r>
            <a:r>
              <a:rPr lang="en-US" dirty="0" smtClean="0"/>
              <a:t> Like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Share</a:t>
            </a:r>
          </a:p>
          <a:p>
            <a:r>
              <a:rPr lang="en-US" dirty="0" smtClean="0"/>
              <a:t>Comment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Post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60679"/>
            <a:ext cx="6399890" cy="471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7396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1" y="1066800"/>
            <a:ext cx="6705600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438400" y="660042"/>
            <a:ext cx="405765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3052293" y="761642"/>
            <a:ext cx="3700463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Tóm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tắt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pic>
        <p:nvPicPr>
          <p:cNvPr id="8" name="Picture 7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429000" cy="381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7013" y="1676400"/>
            <a:ext cx="5810787" cy="49530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/>
              <a:t>Đa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phương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tiện</a:t>
            </a:r>
            <a:endParaRPr lang="en-US" sz="2800" b="0" dirty="0" smtClean="0">
              <a:latin typeface="Segoe UI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Audio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Video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Flash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Roboto" pitchFamily="2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b="0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Giới</a:t>
            </a:r>
            <a:r>
              <a:rPr lang="en-US" b="0" dirty="0" smtClean="0"/>
              <a:t> </a:t>
            </a:r>
            <a:r>
              <a:rPr lang="en-US" b="0" dirty="0" err="1" smtClean="0"/>
              <a:t>thiệu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mới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627525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954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2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3179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1" y="278475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2777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 smtClean="0">
                <a:solidFill>
                  <a:schemeClr val="bg1"/>
                </a:solidFill>
              </a:rPr>
              <a:t>Điểm</a:t>
            </a:r>
            <a:r>
              <a:rPr lang="en-US" sz="3600" b="1" cap="small" dirty="0" smtClean="0">
                <a:solidFill>
                  <a:schemeClr val="bg1"/>
                </a:solidFill>
              </a:rPr>
              <a:t> </a:t>
            </a:r>
            <a:r>
              <a:rPr lang="en-US" sz="3600" b="1" cap="small" dirty="0" err="1" smtClean="0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799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168400"/>
            <a:ext cx="7848600" cy="500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26887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Review </a:t>
            </a:r>
            <a:r>
              <a:rPr lang="en-US" b="0" dirty="0" err="1" smtClean="0"/>
              <a:t>nội</a:t>
            </a:r>
            <a:r>
              <a:rPr lang="en-US" b="0" dirty="0" smtClean="0"/>
              <a:t> dung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học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tình</a:t>
            </a:r>
            <a:r>
              <a:rPr lang="en-US" b="0" dirty="0" smtClean="0"/>
              <a:t> </a:t>
            </a:r>
            <a:r>
              <a:rPr lang="en-US" b="0" dirty="0" err="1" smtClean="0"/>
              <a:t>huống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G</a:t>
            </a:r>
            <a:r>
              <a:rPr lang="vi-VN" b="0" dirty="0" smtClean="0"/>
              <a:t>iới thiệu bài học online 2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3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85800" y="762000"/>
            <a:ext cx="579120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0630" y="863958"/>
            <a:ext cx="532917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646389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online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3343396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66390"/>
            <a:ext cx="3383280" cy="2415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66390"/>
            <a:ext cx="3383280" cy="24150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724400"/>
            <a:ext cx="3383280" cy="3620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13073" y="3581400"/>
            <a:ext cx="1928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&lt;video&gt;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72994" y="3581399"/>
            <a:ext cx="18004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&lt;flash&gt;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3849" y="5086482"/>
            <a:ext cx="195438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&lt;audio&gt;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24735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Audio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331948" y="5036125"/>
            <a:ext cx="5526302" cy="16694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@</a:t>
            </a:r>
            <a:r>
              <a:rPr lang="en-US" b="1" dirty="0" err="1" smtClean="0"/>
              <a:t>src</a:t>
            </a:r>
            <a:r>
              <a:rPr lang="en-US" dirty="0" smtClean="0"/>
              <a:t>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audio</a:t>
            </a:r>
          </a:p>
          <a:p>
            <a:r>
              <a:rPr lang="en-US" dirty="0" smtClean="0"/>
              <a:t>@</a:t>
            </a:r>
            <a:r>
              <a:rPr lang="en-US" b="1" dirty="0" smtClean="0"/>
              <a:t>controls</a:t>
            </a:r>
            <a:r>
              <a:rPr lang="en-US" dirty="0" smtClean="0"/>
              <a:t>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b="1" dirty="0" err="1" smtClean="0"/>
              <a:t>autoplay</a:t>
            </a:r>
            <a:r>
              <a:rPr lang="en-US" dirty="0" smtClean="0"/>
              <a:t>: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play</a:t>
            </a:r>
          </a:p>
          <a:p>
            <a:r>
              <a:rPr lang="en-US" dirty="0" smtClean="0"/>
              <a:t>@</a:t>
            </a:r>
            <a:r>
              <a:rPr lang="en-US" b="1" dirty="0" smtClean="0"/>
              <a:t>loop</a:t>
            </a:r>
            <a:r>
              <a:rPr lang="en-US" dirty="0" smtClean="0"/>
              <a:t>: </a:t>
            </a:r>
            <a:r>
              <a:rPr lang="en-US" dirty="0" err="1" smtClean="0"/>
              <a:t>tự</a:t>
            </a:r>
            <a:r>
              <a:rPr lang="en-US" dirty="0" smtClean="0"/>
              <a:t> play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9" y="1521545"/>
            <a:ext cx="8538851" cy="114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9" y="3389532"/>
            <a:ext cx="7135236" cy="1646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9085" y="2743200"/>
            <a:ext cx="31999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Nhiều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dạng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audio</a:t>
            </a:r>
            <a:endParaRPr 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9085" y="914400"/>
            <a:ext cx="24016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 </a:t>
            </a:r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dạng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audio</a:t>
            </a:r>
            <a:endParaRPr 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20" y="994969"/>
            <a:ext cx="3383280" cy="3620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7899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447800"/>
            <a:ext cx="8444296" cy="1033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352800"/>
            <a:ext cx="6629401" cy="170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8703" y="2743200"/>
            <a:ext cx="31806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Nhiều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dạng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video</a:t>
            </a:r>
            <a:endParaRPr 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703" y="914400"/>
            <a:ext cx="23823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 </a:t>
            </a:r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dạng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video</a:t>
            </a:r>
            <a:endParaRPr 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98283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b="1" dirty="0" err="1" smtClean="0">
                <a:solidFill>
                  <a:schemeClr val="tx2"/>
                </a:solidFill>
              </a:rPr>
              <a:t>src</a:t>
            </a:r>
            <a:endParaRPr lang="en-US" dirty="0"/>
          </a:p>
          <a:p>
            <a:pPr lvl="1"/>
            <a:r>
              <a:rPr lang="en-US" dirty="0" err="1"/>
              <a:t>Đ</a:t>
            </a:r>
            <a:r>
              <a:rPr lang="en-US" dirty="0" err="1" smtClean="0"/>
              <a:t>ường</a:t>
            </a:r>
            <a:r>
              <a:rPr lang="en-US" dirty="0" smtClean="0"/>
              <a:t> </a:t>
            </a:r>
            <a:r>
              <a:rPr lang="en-US" dirty="0" err="1"/>
              <a:t>dẫn</a:t>
            </a:r>
            <a:r>
              <a:rPr lang="en-US" dirty="0"/>
              <a:t> video</a:t>
            </a:r>
          </a:p>
          <a:p>
            <a:r>
              <a:rPr lang="en-US" dirty="0"/>
              <a:t>@</a:t>
            </a:r>
            <a:r>
              <a:rPr lang="en-US" b="1" dirty="0" smtClean="0">
                <a:solidFill>
                  <a:schemeClr val="tx2"/>
                </a:solidFill>
              </a:rPr>
              <a:t>poster</a:t>
            </a:r>
            <a:endParaRPr lang="en-US" dirty="0"/>
          </a:p>
          <a:p>
            <a:pPr lvl="1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r>
              <a:rPr lang="en-US" dirty="0"/>
              <a:t>@</a:t>
            </a:r>
            <a:r>
              <a:rPr lang="en-US" b="1" dirty="0" smtClean="0">
                <a:solidFill>
                  <a:schemeClr val="tx2"/>
                </a:solidFill>
              </a:rPr>
              <a:t>controls</a:t>
            </a:r>
            <a:endParaRPr lang="en-US" dirty="0"/>
          </a:p>
          <a:p>
            <a:pPr lvl="1"/>
            <a:r>
              <a:rPr lang="en-US" dirty="0" smtClean="0"/>
              <a:t>Thanh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r>
              <a:rPr lang="en-US" dirty="0"/>
              <a:t>@</a:t>
            </a:r>
            <a:r>
              <a:rPr lang="en-US" b="1" dirty="0" err="1" smtClean="0">
                <a:solidFill>
                  <a:schemeClr val="tx2"/>
                </a:solidFill>
              </a:rPr>
              <a:t>autoplay</a:t>
            </a:r>
            <a:endParaRPr lang="en-US" dirty="0"/>
          </a:p>
          <a:p>
            <a:pPr lvl="1"/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/>
              <a:t>chạy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(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)</a:t>
            </a:r>
          </a:p>
          <a:p>
            <a:r>
              <a:rPr lang="en-US" dirty="0"/>
              <a:t>@</a:t>
            </a:r>
            <a:r>
              <a:rPr lang="en-US" b="1" dirty="0" smtClean="0">
                <a:solidFill>
                  <a:schemeClr val="tx2"/>
                </a:solidFill>
              </a:rPr>
              <a:t>loop</a:t>
            </a:r>
            <a:endParaRPr lang="en-US" dirty="0"/>
          </a:p>
          <a:p>
            <a:pPr lvl="1"/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/>
              <a:t>lại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(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914399"/>
            <a:ext cx="3263403" cy="335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2293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&lt;embed&gt; </a:t>
            </a:r>
            <a:r>
              <a:rPr lang="en-US" dirty="0" err="1"/>
              <a:t>và</a:t>
            </a:r>
            <a:r>
              <a:rPr lang="en-US" dirty="0"/>
              <a:t> &lt;object&gt;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flash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web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74228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6035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16149</TotalTime>
  <Words>332</Words>
  <Application>Microsoft Office PowerPoint</Application>
  <PresentationFormat>On-screen Show (4:3)</PresentationFormat>
  <Paragraphs>91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Custom Design</vt:lpstr>
      <vt:lpstr>1_Custom Design</vt:lpstr>
      <vt:lpstr>Thiết kế bảng</vt:lpstr>
      <vt:lpstr>PowerPoint Presentation</vt:lpstr>
      <vt:lpstr>Nội dung bài học</vt:lpstr>
      <vt:lpstr>Review bài online</vt:lpstr>
      <vt:lpstr>Đa phương tiện</vt:lpstr>
      <vt:lpstr>Audio</vt:lpstr>
      <vt:lpstr>Video</vt:lpstr>
      <vt:lpstr>Các thuộc tính video</vt:lpstr>
      <vt:lpstr>Flash</vt:lpstr>
      <vt:lpstr>Thảo luận</vt:lpstr>
      <vt:lpstr>Thảo luận</vt:lpstr>
      <vt:lpstr>Thảo luận</vt:lpstr>
      <vt:lpstr>Chuyên đề</vt:lpstr>
      <vt:lpstr>Chia nhóm thuyết trình</vt:lpstr>
      <vt:lpstr>Bài học online 2</vt:lpstr>
      <vt:lpstr>Tích hợp các tiện ích facebook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2365</cp:revision>
  <dcterms:created xsi:type="dcterms:W3CDTF">2013-04-23T08:05:33Z</dcterms:created>
  <dcterms:modified xsi:type="dcterms:W3CDTF">2016-12-08T13:12:28Z</dcterms:modified>
</cp:coreProperties>
</file>