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3"/>
  </p:notesMasterIdLst>
  <p:sldIdLst>
    <p:sldId id="256" r:id="rId3"/>
    <p:sldId id="608" r:id="rId4"/>
    <p:sldId id="609" r:id="rId5"/>
    <p:sldId id="610" r:id="rId6"/>
    <p:sldId id="680" r:id="rId7"/>
    <p:sldId id="689" r:id="rId8"/>
    <p:sldId id="685" r:id="rId9"/>
    <p:sldId id="681" r:id="rId10"/>
    <p:sldId id="686" r:id="rId11"/>
    <p:sldId id="682" r:id="rId12"/>
    <p:sldId id="683" r:id="rId13"/>
    <p:sldId id="684" r:id="rId14"/>
    <p:sldId id="630" r:id="rId15"/>
    <p:sldId id="687" r:id="rId16"/>
    <p:sldId id="616" r:id="rId17"/>
    <p:sldId id="628" r:id="rId18"/>
    <p:sldId id="623" r:id="rId19"/>
    <p:sldId id="688" r:id="rId20"/>
    <p:sldId id="606" r:id="rId21"/>
    <p:sldId id="55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84698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57800" y="6049490"/>
            <a:ext cx="3429000" cy="923330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ích</a:t>
            </a:r>
            <a:r>
              <a:rPr lang="en-US" sz="2400" dirty="0" smtClean="0"/>
              <a:t> Internet</a:t>
            </a:r>
            <a:endParaRPr lang="en-US" sz="24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181600"/>
            <a:ext cx="8611726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comment</a:t>
            </a:r>
          </a:p>
          <a:p>
            <a:r>
              <a:rPr lang="en-US" dirty="0" smtClean="0"/>
              <a:t>Get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comment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5627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60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715000"/>
            <a:ext cx="8611726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video public</a:t>
            </a:r>
          </a:p>
          <a:p>
            <a:r>
              <a:rPr lang="en-US" dirty="0" smtClean="0"/>
              <a:t>Get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5627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358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5436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6524" y="5715000"/>
            <a:ext cx="8611726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post public</a:t>
            </a:r>
          </a:p>
          <a:p>
            <a:r>
              <a:rPr lang="en-US" dirty="0" smtClean="0"/>
              <a:t>Get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45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6524" y="5715000"/>
            <a:ext cx="8611726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nút</a:t>
            </a:r>
            <a:r>
              <a:rPr lang="en-US" dirty="0" smtClean="0"/>
              <a:t> Share </a:t>
            </a:r>
            <a:r>
              <a:rPr lang="en-US" dirty="0" err="1" smtClean="0"/>
              <a:t>và</a:t>
            </a:r>
            <a:r>
              <a:rPr lang="en-US" dirty="0" smtClean="0"/>
              <a:t> Comment</a:t>
            </a:r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399890" cy="47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0507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17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internet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map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video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uhChat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slideshow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69" y="3100522"/>
            <a:ext cx="3683231" cy="340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00522"/>
            <a:ext cx="4038600" cy="340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39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/>
              <a:t>Đăng </a:t>
            </a:r>
            <a:r>
              <a:rPr lang="en-US" sz="2800" b="0" dirty="0" err="1"/>
              <a:t>ký</a:t>
            </a:r>
            <a:r>
              <a:rPr lang="en-US" sz="2800" b="0" dirty="0"/>
              <a:t> </a:t>
            </a:r>
            <a:r>
              <a:rPr lang="en-US" sz="2800" b="0" dirty="0" err="1" smtClean="0"/>
              <a:t>facebook</a:t>
            </a:r>
            <a:r>
              <a:rPr lang="en-US" sz="2800" b="0" dirty="0" smtClean="0"/>
              <a:t> </a:t>
            </a:r>
            <a:r>
              <a:rPr lang="en-US" sz="2800" b="0" dirty="0"/>
              <a:t>developer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Nhúng</a:t>
            </a:r>
            <a:r>
              <a:rPr lang="en-US" sz="2800" b="0" dirty="0"/>
              <a:t> Like &amp; Share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Nhúng</a:t>
            </a:r>
            <a:r>
              <a:rPr lang="en-US" sz="2800" b="0" dirty="0"/>
              <a:t> Comment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Nhúng</a:t>
            </a:r>
            <a:r>
              <a:rPr lang="en-US" sz="2800" b="0" dirty="0"/>
              <a:t> Video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Nhúng</a:t>
            </a:r>
            <a:r>
              <a:rPr lang="en-US" sz="2800" b="0" dirty="0"/>
              <a:t> Post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Thảo</a:t>
            </a:r>
            <a:r>
              <a:rPr lang="en-US" sz="2800" b="0" dirty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60679"/>
            <a:ext cx="6399890" cy="47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961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Like: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Share: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Comment: </a:t>
            </a:r>
            <a:r>
              <a:rPr lang="en-US" dirty="0" err="1" smtClean="0"/>
              <a:t>Nhận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  <a:p>
            <a:r>
              <a:rPr lang="en-US" dirty="0" smtClean="0"/>
              <a:t>Video: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Post: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minh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60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113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322596"/>
            <a:ext cx="8611726" cy="1230604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nut Like </a:t>
            </a:r>
            <a:r>
              <a:rPr lang="en-US" dirty="0" err="1" smtClean="0"/>
              <a:t>và</a:t>
            </a:r>
            <a:r>
              <a:rPr lang="en-US" dirty="0" smtClean="0"/>
              <a:t> Share</a:t>
            </a:r>
          </a:p>
          <a:p>
            <a:r>
              <a:rPr lang="en-US" dirty="0" smtClean="0"/>
              <a:t>Get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Share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31572"/>
            <a:ext cx="65722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10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Share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914400"/>
            <a:ext cx="67151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1940" y="990600"/>
            <a:ext cx="37369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Chọn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ứng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dụng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ngôn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ngữ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7158" y="2819400"/>
            <a:ext cx="45817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Chép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mã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JavaScript SDK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nhúng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ngay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sau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thẻ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mở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&lt;body&gt;.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Chú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ý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mã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này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chỉ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nhúng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một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lần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duy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nhât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4911" y="6076890"/>
            <a:ext cx="5993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Nhúng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mã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nút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Like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Share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vào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ơi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mong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muốn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6900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16251</TotalTime>
  <Words>445</Words>
  <Application>Microsoft Office PowerPoint</Application>
  <PresentationFormat>On-screen Show (4:3)</PresentationFormat>
  <Paragraphs>93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1_Custom Design</vt:lpstr>
      <vt:lpstr>Tích hợp các tiện ích Internet</vt:lpstr>
      <vt:lpstr>PowerPoint Presentation</vt:lpstr>
      <vt:lpstr>Nội dung bài học</vt:lpstr>
      <vt:lpstr>Review bài online</vt:lpstr>
      <vt:lpstr>Tích hợp các tiện ích facebook</vt:lpstr>
      <vt:lpstr>Ý nghĩa của các tiện ích</vt:lpstr>
      <vt:lpstr>Tài khoản developer</vt:lpstr>
      <vt:lpstr>Tạo nút Like và Share</vt:lpstr>
      <vt:lpstr>Nhúng nút Like và Share</vt:lpstr>
      <vt:lpstr>Comment</vt:lpstr>
      <vt:lpstr>Video</vt:lpstr>
      <vt:lpstr>Post</vt:lpstr>
      <vt:lpstr>Thảo luận</vt:lpstr>
      <vt:lpstr>Thảo luận</vt:lpstr>
      <vt:lpstr>Chuyên đề</vt:lpstr>
      <vt:lpstr>Chia nhóm thuyết trình</vt:lpstr>
      <vt:lpstr>Bài học online 2</vt:lpstr>
      <vt:lpstr>Tiện tích internet khác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2373</cp:revision>
  <dcterms:created xsi:type="dcterms:W3CDTF">2013-04-23T08:05:33Z</dcterms:created>
  <dcterms:modified xsi:type="dcterms:W3CDTF">2016-12-07T08:55:04Z</dcterms:modified>
</cp:coreProperties>
</file>