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4"/>
  </p:notesMasterIdLst>
  <p:sldIdLst>
    <p:sldId id="256" r:id="rId3"/>
    <p:sldId id="608" r:id="rId4"/>
    <p:sldId id="609" r:id="rId5"/>
    <p:sldId id="610" r:id="rId6"/>
    <p:sldId id="646" r:id="rId7"/>
    <p:sldId id="647" r:id="rId8"/>
    <p:sldId id="648" r:id="rId9"/>
    <p:sldId id="649" r:id="rId10"/>
    <p:sldId id="651" r:id="rId11"/>
    <p:sldId id="630" r:id="rId12"/>
    <p:sldId id="645" r:id="rId13"/>
    <p:sldId id="616" r:id="rId14"/>
    <p:sldId id="628" r:id="rId15"/>
    <p:sldId id="623" r:id="rId16"/>
    <p:sldId id="652" r:id="rId17"/>
    <p:sldId id="653" r:id="rId18"/>
    <p:sldId id="656" r:id="rId19"/>
    <p:sldId id="654" r:id="rId20"/>
    <p:sldId id="655" r:id="rId21"/>
    <p:sldId id="606" r:id="rId22"/>
    <p:sldId id="552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0" autoAdjust="0"/>
    <p:restoredTop sz="84698" autoAdjust="0"/>
  </p:normalViewPr>
  <p:slideViewPr>
    <p:cSldViewPr>
      <p:cViewPr varScale="1">
        <p:scale>
          <a:sx n="74" d="100"/>
          <a:sy n="74" d="100"/>
        </p:scale>
        <p:origin x="-14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4A33D4-C43D-44D3-A72C-B653FC3B9264}" type="doc">
      <dgm:prSet loTypeId="urn:microsoft.com/office/officeart/2005/8/layout/radial1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91BEA4-B118-4046-A52D-6CF2CE17EEF4}">
      <dgm:prSet phldrT="[Text]" custT="1"/>
      <dgm:spPr/>
      <dgm:t>
        <a:bodyPr/>
        <a:lstStyle/>
        <a:p>
          <a:r>
            <a:rPr lang="en-US" sz="3200" dirty="0" err="1" smtClean="0"/>
            <a:t>Kiểm</a:t>
          </a:r>
          <a:r>
            <a:rPr lang="en-US" sz="3200" dirty="0" smtClean="0"/>
            <a:t> </a:t>
          </a:r>
          <a:r>
            <a:rPr lang="en-US" sz="3200" dirty="0" err="1" smtClean="0"/>
            <a:t>thử</a:t>
          </a:r>
          <a:endParaRPr lang="en-US" sz="3200" dirty="0"/>
        </a:p>
      </dgm:t>
    </dgm:pt>
    <dgm:pt modelId="{EB96CF5C-5973-463B-B4B3-3BFE419EC20B}" type="parTrans" cxnId="{2EF56B75-6283-4A08-82F1-A2CA5BFB9DCD}">
      <dgm:prSet/>
      <dgm:spPr/>
      <dgm:t>
        <a:bodyPr/>
        <a:lstStyle/>
        <a:p>
          <a:endParaRPr lang="en-US"/>
        </a:p>
      </dgm:t>
    </dgm:pt>
    <dgm:pt modelId="{2BEF616B-E31E-49E8-83D3-C2E0A9D514BA}" type="sibTrans" cxnId="{2EF56B75-6283-4A08-82F1-A2CA5BFB9DCD}">
      <dgm:prSet/>
      <dgm:spPr/>
      <dgm:t>
        <a:bodyPr/>
        <a:lstStyle/>
        <a:p>
          <a:endParaRPr lang="en-US"/>
        </a:p>
      </dgm:t>
    </dgm:pt>
    <dgm:pt modelId="{A6111815-A545-4C69-B6F1-72A712AD749A}">
      <dgm:prSet phldrT="[Text]"/>
      <dgm:spPr/>
      <dgm:t>
        <a:bodyPr/>
        <a:lstStyle/>
        <a:p>
          <a:r>
            <a:rPr lang="en-US" dirty="0" err="1" smtClean="0"/>
            <a:t>Nội</a:t>
          </a:r>
          <a:r>
            <a:rPr lang="en-US" dirty="0" smtClean="0"/>
            <a:t> dung</a:t>
          </a:r>
          <a:endParaRPr lang="en-US" dirty="0"/>
        </a:p>
      </dgm:t>
    </dgm:pt>
    <dgm:pt modelId="{DB1BF7D0-7F89-44BC-AD14-E6F8540710C7}" type="parTrans" cxnId="{E72CDD2F-2C21-4F85-875C-0DAFD367B571}">
      <dgm:prSet/>
      <dgm:spPr/>
      <dgm:t>
        <a:bodyPr/>
        <a:lstStyle/>
        <a:p>
          <a:endParaRPr lang="en-US"/>
        </a:p>
      </dgm:t>
    </dgm:pt>
    <dgm:pt modelId="{AB408DE6-4A59-4950-B112-D6CF1D4112C9}" type="sibTrans" cxnId="{E72CDD2F-2C21-4F85-875C-0DAFD367B571}">
      <dgm:prSet/>
      <dgm:spPr/>
      <dgm:t>
        <a:bodyPr/>
        <a:lstStyle/>
        <a:p>
          <a:endParaRPr lang="en-US"/>
        </a:p>
      </dgm:t>
    </dgm:pt>
    <dgm:pt modelId="{E11383DB-986E-490F-B954-9DA44B0F9FF2}">
      <dgm:prSet phldrT="[Text]"/>
      <dgm:spPr/>
      <dgm:t>
        <a:bodyPr/>
        <a:lstStyle/>
        <a:p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endParaRPr lang="en-US" dirty="0"/>
        </a:p>
      </dgm:t>
    </dgm:pt>
    <dgm:pt modelId="{5D597B92-B5B4-44C0-B00D-9206B862E257}" type="parTrans" cxnId="{AFC6AFD2-0EC2-4F32-9735-6DF6AE3A80BC}">
      <dgm:prSet/>
      <dgm:spPr/>
      <dgm:t>
        <a:bodyPr/>
        <a:lstStyle/>
        <a:p>
          <a:endParaRPr lang="en-US"/>
        </a:p>
      </dgm:t>
    </dgm:pt>
    <dgm:pt modelId="{4B551A18-5D71-48BC-B46E-2CBC5BB84918}" type="sibTrans" cxnId="{AFC6AFD2-0EC2-4F32-9735-6DF6AE3A80BC}">
      <dgm:prSet/>
      <dgm:spPr/>
      <dgm:t>
        <a:bodyPr/>
        <a:lstStyle/>
        <a:p>
          <a:endParaRPr lang="en-US"/>
        </a:p>
      </dgm:t>
    </dgm:pt>
    <dgm:pt modelId="{0D6B9C15-6C3B-41FD-993B-05933C7ADB19}">
      <dgm:prSet phldrT="[Text]"/>
      <dgm:spPr/>
      <dgm:t>
        <a:bodyPr/>
        <a:lstStyle/>
        <a:p>
          <a:r>
            <a:rPr lang="en-US" dirty="0" err="1" smtClean="0"/>
            <a:t>Tiện</a:t>
          </a:r>
          <a:r>
            <a:rPr lang="en-US" dirty="0" smtClean="0"/>
            <a:t> </a:t>
          </a:r>
          <a:r>
            <a:rPr lang="en-US" dirty="0" err="1" smtClean="0"/>
            <a:t>ích</a:t>
          </a:r>
          <a:endParaRPr lang="en-US" dirty="0"/>
        </a:p>
      </dgm:t>
    </dgm:pt>
    <dgm:pt modelId="{1E3D64FA-F320-47D7-93C0-D16DF9E232D2}" type="parTrans" cxnId="{3217F989-9E90-4415-A5AA-0A606B20C5EB}">
      <dgm:prSet/>
      <dgm:spPr/>
      <dgm:t>
        <a:bodyPr/>
        <a:lstStyle/>
        <a:p>
          <a:endParaRPr lang="en-US"/>
        </a:p>
      </dgm:t>
    </dgm:pt>
    <dgm:pt modelId="{1A363028-D694-4457-8CD5-CC6A268FBB29}" type="sibTrans" cxnId="{3217F989-9E90-4415-A5AA-0A606B20C5EB}">
      <dgm:prSet/>
      <dgm:spPr/>
      <dgm:t>
        <a:bodyPr/>
        <a:lstStyle/>
        <a:p>
          <a:endParaRPr lang="en-US"/>
        </a:p>
      </dgm:t>
    </dgm:pt>
    <dgm:pt modelId="{AC2A9526-65CE-4190-A63E-BB9C72789839}">
      <dgm:prSet phldrT="[Text]"/>
      <dgm:spPr/>
      <dgm:t>
        <a:bodyPr/>
        <a:lstStyle/>
        <a:p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duyệt</a:t>
          </a:r>
          <a:endParaRPr lang="en-US" dirty="0" smtClean="0"/>
        </a:p>
      </dgm:t>
    </dgm:pt>
    <dgm:pt modelId="{D6A545A0-71D2-4C2C-99B9-C7CBCDBF7EEC}" type="parTrans" cxnId="{4B8FB251-5D5D-48E9-966C-6DD78DC012EF}">
      <dgm:prSet/>
      <dgm:spPr/>
      <dgm:t>
        <a:bodyPr/>
        <a:lstStyle/>
        <a:p>
          <a:endParaRPr lang="en-US"/>
        </a:p>
      </dgm:t>
    </dgm:pt>
    <dgm:pt modelId="{7A9D65F4-0A8A-48B8-9C4B-4037F61D8449}" type="sibTrans" cxnId="{4B8FB251-5D5D-48E9-966C-6DD78DC012EF}">
      <dgm:prSet/>
      <dgm:spPr/>
      <dgm:t>
        <a:bodyPr/>
        <a:lstStyle/>
        <a:p>
          <a:endParaRPr lang="en-US"/>
        </a:p>
      </dgm:t>
    </dgm:pt>
    <dgm:pt modelId="{029DE318-78E7-46D3-8FBE-D906E52D4424}">
      <dgm:prSet phldrT="[Text]"/>
      <dgm:spPr/>
      <dgm:t>
        <a:bodyPr/>
        <a:lstStyle/>
        <a:p>
          <a:r>
            <a:rPr lang="en-US" dirty="0" err="1" smtClean="0"/>
            <a:t>Chính</a:t>
          </a:r>
          <a:r>
            <a:rPr lang="en-US" dirty="0" smtClean="0"/>
            <a:t> </a:t>
          </a:r>
          <a:r>
            <a:rPr lang="en-US" dirty="0" err="1" smtClean="0"/>
            <a:t>tả</a:t>
          </a:r>
          <a:endParaRPr lang="en-US" dirty="0"/>
        </a:p>
      </dgm:t>
    </dgm:pt>
    <dgm:pt modelId="{F2FDA6D9-8D6B-4030-AA2C-D92DAC30C590}" type="parTrans" cxnId="{EF34C34D-D63B-44E5-BD1D-46E0B9AC07E5}">
      <dgm:prSet/>
      <dgm:spPr/>
      <dgm:t>
        <a:bodyPr/>
        <a:lstStyle/>
        <a:p>
          <a:endParaRPr lang="en-US"/>
        </a:p>
      </dgm:t>
    </dgm:pt>
    <dgm:pt modelId="{54766308-411D-4A50-A774-D5767792BF51}" type="sibTrans" cxnId="{EF34C34D-D63B-44E5-BD1D-46E0B9AC07E5}">
      <dgm:prSet/>
      <dgm:spPr/>
      <dgm:t>
        <a:bodyPr/>
        <a:lstStyle/>
        <a:p>
          <a:endParaRPr lang="en-US"/>
        </a:p>
      </dgm:t>
    </dgm:pt>
    <dgm:pt modelId="{9A25E112-E074-447B-B886-76031D05A599}">
      <dgm:prSet phldrT="[Text]"/>
      <dgm:spPr/>
      <dgm:t>
        <a:bodyPr/>
        <a:lstStyle/>
        <a:p>
          <a:r>
            <a:rPr lang="en-US" dirty="0" err="1" smtClean="0"/>
            <a:t>Liên</a:t>
          </a:r>
          <a:r>
            <a:rPr lang="en-US" dirty="0" smtClean="0"/>
            <a:t> </a:t>
          </a:r>
          <a:r>
            <a:rPr lang="en-US" dirty="0" err="1" smtClean="0"/>
            <a:t>kết</a:t>
          </a:r>
          <a:endParaRPr lang="en-US" dirty="0"/>
        </a:p>
      </dgm:t>
    </dgm:pt>
    <dgm:pt modelId="{C9912CDA-605F-418A-8A6E-B46E07A25903}" type="parTrans" cxnId="{D0CF38DD-4AC5-49E3-96FE-429370AA0ECF}">
      <dgm:prSet/>
      <dgm:spPr/>
      <dgm:t>
        <a:bodyPr/>
        <a:lstStyle/>
        <a:p>
          <a:endParaRPr lang="en-US"/>
        </a:p>
      </dgm:t>
    </dgm:pt>
    <dgm:pt modelId="{7418A1B5-734C-4EEE-B92B-8F65262AC306}" type="sibTrans" cxnId="{D0CF38DD-4AC5-49E3-96FE-429370AA0ECF}">
      <dgm:prSet/>
      <dgm:spPr/>
      <dgm:t>
        <a:bodyPr/>
        <a:lstStyle/>
        <a:p>
          <a:endParaRPr lang="en-US"/>
        </a:p>
      </dgm:t>
    </dgm:pt>
    <dgm:pt modelId="{37CD555F-1734-418C-BE0C-94AE0247DAC1}">
      <dgm:prSet phldrT="[Text]"/>
      <dgm:spPr/>
      <dgm:t>
        <a:bodyPr/>
        <a:lstStyle/>
        <a:p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bị</a:t>
          </a:r>
          <a:endParaRPr lang="en-US" dirty="0" smtClean="0"/>
        </a:p>
      </dgm:t>
    </dgm:pt>
    <dgm:pt modelId="{9E4CE102-287D-4070-91BD-A3E9670CEC18}" type="parTrans" cxnId="{4AE33173-AED7-462D-A6CD-DBF82E88D856}">
      <dgm:prSet/>
      <dgm:spPr/>
      <dgm:t>
        <a:bodyPr/>
        <a:lstStyle/>
        <a:p>
          <a:endParaRPr lang="en-US"/>
        </a:p>
      </dgm:t>
    </dgm:pt>
    <dgm:pt modelId="{CE02E982-1B26-48D0-A488-D961707F85DC}" type="sibTrans" cxnId="{4AE33173-AED7-462D-A6CD-DBF82E88D856}">
      <dgm:prSet/>
      <dgm:spPr/>
      <dgm:t>
        <a:bodyPr/>
        <a:lstStyle/>
        <a:p>
          <a:endParaRPr lang="en-US"/>
        </a:p>
      </dgm:t>
    </dgm:pt>
    <dgm:pt modelId="{2A0E38E0-0797-461B-8EB6-0CE0E9119294}" type="pres">
      <dgm:prSet presAssocID="{B24A33D4-C43D-44D3-A72C-B653FC3B92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BB2C0A-D920-407A-9A4D-7F3A29891867}" type="pres">
      <dgm:prSet presAssocID="{8C91BEA4-B118-4046-A52D-6CF2CE17EEF4}" presName="centerShape" presStyleLbl="node0" presStyleIdx="0" presStyleCnt="1"/>
      <dgm:spPr/>
      <dgm:t>
        <a:bodyPr/>
        <a:lstStyle/>
        <a:p>
          <a:endParaRPr lang="en-US"/>
        </a:p>
      </dgm:t>
    </dgm:pt>
    <dgm:pt modelId="{D827AC43-633D-4EA2-BC83-5F67FF8A971E}" type="pres">
      <dgm:prSet presAssocID="{DB1BF7D0-7F89-44BC-AD14-E6F8540710C7}" presName="Name9" presStyleLbl="parChTrans1D2" presStyleIdx="0" presStyleCnt="7"/>
      <dgm:spPr/>
      <dgm:t>
        <a:bodyPr/>
        <a:lstStyle/>
        <a:p>
          <a:endParaRPr lang="en-US"/>
        </a:p>
      </dgm:t>
    </dgm:pt>
    <dgm:pt modelId="{6FF8D08B-4E99-421D-B18C-036DF8B16A41}" type="pres">
      <dgm:prSet presAssocID="{DB1BF7D0-7F89-44BC-AD14-E6F8540710C7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7588EF2-260B-428B-BF65-5DE94BEA39D8}" type="pres">
      <dgm:prSet presAssocID="{A6111815-A545-4C69-B6F1-72A712AD749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B79E5-BB6C-4187-BFAB-003D6DEE0C18}" type="pres">
      <dgm:prSet presAssocID="{F2FDA6D9-8D6B-4030-AA2C-D92DAC30C590}" presName="Name9" presStyleLbl="parChTrans1D2" presStyleIdx="1" presStyleCnt="7"/>
      <dgm:spPr/>
      <dgm:t>
        <a:bodyPr/>
        <a:lstStyle/>
        <a:p>
          <a:endParaRPr lang="en-US"/>
        </a:p>
      </dgm:t>
    </dgm:pt>
    <dgm:pt modelId="{9F48092E-BE86-40D9-B06B-F70A53A5B707}" type="pres">
      <dgm:prSet presAssocID="{F2FDA6D9-8D6B-4030-AA2C-D92DAC30C590}" presName="connTx" presStyleLbl="parChTrans1D2" presStyleIdx="1" presStyleCnt="7"/>
      <dgm:spPr/>
      <dgm:t>
        <a:bodyPr/>
        <a:lstStyle/>
        <a:p>
          <a:endParaRPr lang="en-US"/>
        </a:p>
      </dgm:t>
    </dgm:pt>
    <dgm:pt modelId="{6F85351D-6F02-47DC-A406-51CC64EFBE45}" type="pres">
      <dgm:prSet presAssocID="{029DE318-78E7-46D3-8FBE-D906E52D442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A9251-BC67-4E37-907C-5D6E8472C1D2}" type="pres">
      <dgm:prSet presAssocID="{C9912CDA-605F-418A-8A6E-B46E07A25903}" presName="Name9" presStyleLbl="parChTrans1D2" presStyleIdx="2" presStyleCnt="7"/>
      <dgm:spPr/>
      <dgm:t>
        <a:bodyPr/>
        <a:lstStyle/>
        <a:p>
          <a:endParaRPr lang="en-US"/>
        </a:p>
      </dgm:t>
    </dgm:pt>
    <dgm:pt modelId="{524AC7F1-42C1-44B4-9485-EEC871EB59E0}" type="pres">
      <dgm:prSet presAssocID="{C9912CDA-605F-418A-8A6E-B46E07A25903}" presName="connTx" presStyleLbl="parChTrans1D2" presStyleIdx="2" presStyleCnt="7"/>
      <dgm:spPr/>
      <dgm:t>
        <a:bodyPr/>
        <a:lstStyle/>
        <a:p>
          <a:endParaRPr lang="en-US"/>
        </a:p>
      </dgm:t>
    </dgm:pt>
    <dgm:pt modelId="{E44034E1-BBBA-4A88-BDBB-72A7D69AC0E7}" type="pres">
      <dgm:prSet presAssocID="{9A25E112-E074-447B-B886-76031D05A59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8A502-553B-460F-A922-19753F78E217}" type="pres">
      <dgm:prSet presAssocID="{5D597B92-B5B4-44C0-B00D-9206B862E257}" presName="Name9" presStyleLbl="parChTrans1D2" presStyleIdx="3" presStyleCnt="7"/>
      <dgm:spPr/>
      <dgm:t>
        <a:bodyPr/>
        <a:lstStyle/>
        <a:p>
          <a:endParaRPr lang="en-US"/>
        </a:p>
      </dgm:t>
    </dgm:pt>
    <dgm:pt modelId="{2408BB9D-7CA2-4FB7-9965-C6618059EA30}" type="pres">
      <dgm:prSet presAssocID="{5D597B92-B5B4-44C0-B00D-9206B862E257}" presName="connTx" presStyleLbl="parChTrans1D2" presStyleIdx="3" presStyleCnt="7"/>
      <dgm:spPr/>
      <dgm:t>
        <a:bodyPr/>
        <a:lstStyle/>
        <a:p>
          <a:endParaRPr lang="en-US"/>
        </a:p>
      </dgm:t>
    </dgm:pt>
    <dgm:pt modelId="{A4A37578-5EBB-4A6F-99B0-C40B57CED412}" type="pres">
      <dgm:prSet presAssocID="{E11383DB-986E-490F-B954-9DA44B0F9FF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5ED37-7B4B-4F39-BDF6-D3560175F62D}" type="pres">
      <dgm:prSet presAssocID="{1E3D64FA-F320-47D7-93C0-D16DF9E232D2}" presName="Name9" presStyleLbl="parChTrans1D2" presStyleIdx="4" presStyleCnt="7"/>
      <dgm:spPr/>
      <dgm:t>
        <a:bodyPr/>
        <a:lstStyle/>
        <a:p>
          <a:endParaRPr lang="en-US"/>
        </a:p>
      </dgm:t>
    </dgm:pt>
    <dgm:pt modelId="{FB0C3D89-7BBC-49BA-9305-E6BEB35E89E1}" type="pres">
      <dgm:prSet presAssocID="{1E3D64FA-F320-47D7-93C0-D16DF9E232D2}" presName="connTx" presStyleLbl="parChTrans1D2" presStyleIdx="4" presStyleCnt="7"/>
      <dgm:spPr/>
      <dgm:t>
        <a:bodyPr/>
        <a:lstStyle/>
        <a:p>
          <a:endParaRPr lang="en-US"/>
        </a:p>
      </dgm:t>
    </dgm:pt>
    <dgm:pt modelId="{DA5D903B-A8B3-4E53-ACBB-8AD6A9ED4BB6}" type="pres">
      <dgm:prSet presAssocID="{0D6B9C15-6C3B-41FD-993B-05933C7ADB1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CAE6-746B-49F3-8EF3-F063E7598259}" type="pres">
      <dgm:prSet presAssocID="{D6A545A0-71D2-4C2C-99B9-C7CBCDBF7EEC}" presName="Name9" presStyleLbl="parChTrans1D2" presStyleIdx="5" presStyleCnt="7"/>
      <dgm:spPr/>
      <dgm:t>
        <a:bodyPr/>
        <a:lstStyle/>
        <a:p>
          <a:endParaRPr lang="en-US"/>
        </a:p>
      </dgm:t>
    </dgm:pt>
    <dgm:pt modelId="{0E3F66AD-E80D-4B75-9BA8-FD1ACFDDEB8B}" type="pres">
      <dgm:prSet presAssocID="{D6A545A0-71D2-4C2C-99B9-C7CBCDBF7EEC}" presName="connTx" presStyleLbl="parChTrans1D2" presStyleIdx="5" presStyleCnt="7"/>
      <dgm:spPr/>
      <dgm:t>
        <a:bodyPr/>
        <a:lstStyle/>
        <a:p>
          <a:endParaRPr lang="en-US"/>
        </a:p>
      </dgm:t>
    </dgm:pt>
    <dgm:pt modelId="{B449879B-A1E9-4C36-AC78-DB97BBE537A3}" type="pres">
      <dgm:prSet presAssocID="{AC2A9526-65CE-4190-A63E-BB9C7278983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8DAF0-E8DD-433E-B045-8B192CDF90F0}" type="pres">
      <dgm:prSet presAssocID="{9E4CE102-287D-4070-91BD-A3E9670CEC18}" presName="Name9" presStyleLbl="parChTrans1D2" presStyleIdx="6" presStyleCnt="7"/>
      <dgm:spPr/>
      <dgm:t>
        <a:bodyPr/>
        <a:lstStyle/>
        <a:p>
          <a:endParaRPr lang="en-US"/>
        </a:p>
      </dgm:t>
    </dgm:pt>
    <dgm:pt modelId="{5BA84B10-8F33-4810-B48C-7BB6E9D15263}" type="pres">
      <dgm:prSet presAssocID="{9E4CE102-287D-4070-91BD-A3E9670CEC18}" presName="connTx" presStyleLbl="parChTrans1D2" presStyleIdx="6" presStyleCnt="7"/>
      <dgm:spPr/>
      <dgm:t>
        <a:bodyPr/>
        <a:lstStyle/>
        <a:p>
          <a:endParaRPr lang="en-US"/>
        </a:p>
      </dgm:t>
    </dgm:pt>
    <dgm:pt modelId="{F34F0C8A-5BE0-4EE4-A630-CB9C070D41C0}" type="pres">
      <dgm:prSet presAssocID="{37CD555F-1734-418C-BE0C-94AE0247DAC1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133350-FC64-4DF6-A98E-9337D7DC4103}" type="presOf" srcId="{9E4CE102-287D-4070-91BD-A3E9670CEC18}" destId="{5BA84B10-8F33-4810-B48C-7BB6E9D15263}" srcOrd="1" destOrd="0" presId="urn:microsoft.com/office/officeart/2005/8/layout/radial1"/>
    <dgm:cxn modelId="{BA78089B-00EC-4BD8-8FF2-6BFAFB567BC1}" type="presOf" srcId="{D6A545A0-71D2-4C2C-99B9-C7CBCDBF7EEC}" destId="{E173CAE6-746B-49F3-8EF3-F063E7598259}" srcOrd="0" destOrd="0" presId="urn:microsoft.com/office/officeart/2005/8/layout/radial1"/>
    <dgm:cxn modelId="{C09D516C-7710-49E2-95FF-506FB33B74D3}" type="presOf" srcId="{5D597B92-B5B4-44C0-B00D-9206B862E257}" destId="{2408BB9D-7CA2-4FB7-9965-C6618059EA30}" srcOrd="1" destOrd="0" presId="urn:microsoft.com/office/officeart/2005/8/layout/radial1"/>
    <dgm:cxn modelId="{E72CDD2F-2C21-4F85-875C-0DAFD367B571}" srcId="{8C91BEA4-B118-4046-A52D-6CF2CE17EEF4}" destId="{A6111815-A545-4C69-B6F1-72A712AD749A}" srcOrd="0" destOrd="0" parTransId="{DB1BF7D0-7F89-44BC-AD14-E6F8540710C7}" sibTransId="{AB408DE6-4A59-4950-B112-D6CF1D4112C9}"/>
    <dgm:cxn modelId="{4B8FB251-5D5D-48E9-966C-6DD78DC012EF}" srcId="{8C91BEA4-B118-4046-A52D-6CF2CE17EEF4}" destId="{AC2A9526-65CE-4190-A63E-BB9C72789839}" srcOrd="5" destOrd="0" parTransId="{D6A545A0-71D2-4C2C-99B9-C7CBCDBF7EEC}" sibTransId="{7A9D65F4-0A8A-48B8-9C4B-4037F61D8449}"/>
    <dgm:cxn modelId="{AFC6AFD2-0EC2-4F32-9735-6DF6AE3A80BC}" srcId="{8C91BEA4-B118-4046-A52D-6CF2CE17EEF4}" destId="{E11383DB-986E-490F-B954-9DA44B0F9FF2}" srcOrd="3" destOrd="0" parTransId="{5D597B92-B5B4-44C0-B00D-9206B862E257}" sibTransId="{4B551A18-5D71-48BC-B46E-2CBC5BB84918}"/>
    <dgm:cxn modelId="{257C25AA-4282-41C1-B78A-0A507ACFBC75}" type="presOf" srcId="{F2FDA6D9-8D6B-4030-AA2C-D92DAC30C590}" destId="{F35B79E5-BB6C-4187-BFAB-003D6DEE0C18}" srcOrd="0" destOrd="0" presId="urn:microsoft.com/office/officeart/2005/8/layout/radial1"/>
    <dgm:cxn modelId="{160A3BE1-8E0E-4219-93ED-7073B2B42C5F}" type="presOf" srcId="{8C91BEA4-B118-4046-A52D-6CF2CE17EEF4}" destId="{BDBB2C0A-D920-407A-9A4D-7F3A29891867}" srcOrd="0" destOrd="0" presId="urn:microsoft.com/office/officeart/2005/8/layout/radial1"/>
    <dgm:cxn modelId="{65A15E06-8DC0-4253-BD5F-6E61ADE7C66B}" type="presOf" srcId="{5D597B92-B5B4-44C0-B00D-9206B862E257}" destId="{7988A502-553B-460F-A922-19753F78E217}" srcOrd="0" destOrd="0" presId="urn:microsoft.com/office/officeart/2005/8/layout/radial1"/>
    <dgm:cxn modelId="{4AE33173-AED7-462D-A6CD-DBF82E88D856}" srcId="{8C91BEA4-B118-4046-A52D-6CF2CE17EEF4}" destId="{37CD555F-1734-418C-BE0C-94AE0247DAC1}" srcOrd="6" destOrd="0" parTransId="{9E4CE102-287D-4070-91BD-A3E9670CEC18}" sibTransId="{CE02E982-1B26-48D0-A488-D961707F85DC}"/>
    <dgm:cxn modelId="{2EF56B75-6283-4A08-82F1-A2CA5BFB9DCD}" srcId="{B24A33D4-C43D-44D3-A72C-B653FC3B9264}" destId="{8C91BEA4-B118-4046-A52D-6CF2CE17EEF4}" srcOrd="0" destOrd="0" parTransId="{EB96CF5C-5973-463B-B4B3-3BFE419EC20B}" sibTransId="{2BEF616B-E31E-49E8-83D3-C2E0A9D514BA}"/>
    <dgm:cxn modelId="{F02EC1FA-C27E-4928-ACD1-D6FC9B5C0484}" type="presOf" srcId="{D6A545A0-71D2-4C2C-99B9-C7CBCDBF7EEC}" destId="{0E3F66AD-E80D-4B75-9BA8-FD1ACFDDEB8B}" srcOrd="1" destOrd="0" presId="urn:microsoft.com/office/officeart/2005/8/layout/radial1"/>
    <dgm:cxn modelId="{EE1A6152-47A1-4F5B-98B7-D3DBA3B005B2}" type="presOf" srcId="{DB1BF7D0-7F89-44BC-AD14-E6F8540710C7}" destId="{D827AC43-633D-4EA2-BC83-5F67FF8A971E}" srcOrd="0" destOrd="0" presId="urn:microsoft.com/office/officeart/2005/8/layout/radial1"/>
    <dgm:cxn modelId="{E04441EB-9479-47E3-9F17-FA6B3F58046C}" type="presOf" srcId="{1E3D64FA-F320-47D7-93C0-D16DF9E232D2}" destId="{FB0C3D89-7BBC-49BA-9305-E6BEB35E89E1}" srcOrd="1" destOrd="0" presId="urn:microsoft.com/office/officeart/2005/8/layout/radial1"/>
    <dgm:cxn modelId="{3217F989-9E90-4415-A5AA-0A606B20C5EB}" srcId="{8C91BEA4-B118-4046-A52D-6CF2CE17EEF4}" destId="{0D6B9C15-6C3B-41FD-993B-05933C7ADB19}" srcOrd="4" destOrd="0" parTransId="{1E3D64FA-F320-47D7-93C0-D16DF9E232D2}" sibTransId="{1A363028-D694-4457-8CD5-CC6A268FBB29}"/>
    <dgm:cxn modelId="{B2A4269F-908C-4E10-9A6C-CECB36320686}" type="presOf" srcId="{E11383DB-986E-490F-B954-9DA44B0F9FF2}" destId="{A4A37578-5EBB-4A6F-99B0-C40B57CED412}" srcOrd="0" destOrd="0" presId="urn:microsoft.com/office/officeart/2005/8/layout/radial1"/>
    <dgm:cxn modelId="{EF34C34D-D63B-44E5-BD1D-46E0B9AC07E5}" srcId="{8C91BEA4-B118-4046-A52D-6CF2CE17EEF4}" destId="{029DE318-78E7-46D3-8FBE-D906E52D4424}" srcOrd="1" destOrd="0" parTransId="{F2FDA6D9-8D6B-4030-AA2C-D92DAC30C590}" sibTransId="{54766308-411D-4A50-A774-D5767792BF51}"/>
    <dgm:cxn modelId="{E368FE01-A9A1-40CB-9FEC-D025A67F09D8}" type="presOf" srcId="{AC2A9526-65CE-4190-A63E-BB9C72789839}" destId="{B449879B-A1E9-4C36-AC78-DB97BBE537A3}" srcOrd="0" destOrd="0" presId="urn:microsoft.com/office/officeart/2005/8/layout/radial1"/>
    <dgm:cxn modelId="{A1A4C923-669C-4650-8B98-5AE2372B73C5}" type="presOf" srcId="{029DE318-78E7-46D3-8FBE-D906E52D4424}" destId="{6F85351D-6F02-47DC-A406-51CC64EFBE45}" srcOrd="0" destOrd="0" presId="urn:microsoft.com/office/officeart/2005/8/layout/radial1"/>
    <dgm:cxn modelId="{D0CF38DD-4AC5-49E3-96FE-429370AA0ECF}" srcId="{8C91BEA4-B118-4046-A52D-6CF2CE17EEF4}" destId="{9A25E112-E074-447B-B886-76031D05A599}" srcOrd="2" destOrd="0" parTransId="{C9912CDA-605F-418A-8A6E-B46E07A25903}" sibTransId="{7418A1B5-734C-4EEE-B92B-8F65262AC306}"/>
    <dgm:cxn modelId="{16C14DD1-C4AE-4FD0-8952-DA27730BD9DB}" type="presOf" srcId="{9A25E112-E074-447B-B886-76031D05A599}" destId="{E44034E1-BBBA-4A88-BDBB-72A7D69AC0E7}" srcOrd="0" destOrd="0" presId="urn:microsoft.com/office/officeart/2005/8/layout/radial1"/>
    <dgm:cxn modelId="{076979A1-8509-4DA7-9CFC-293C81C834D7}" type="presOf" srcId="{C9912CDA-605F-418A-8A6E-B46E07A25903}" destId="{C42A9251-BC67-4E37-907C-5D6E8472C1D2}" srcOrd="0" destOrd="0" presId="urn:microsoft.com/office/officeart/2005/8/layout/radial1"/>
    <dgm:cxn modelId="{17275347-7BDA-4DEC-84D7-4F4402119462}" type="presOf" srcId="{37CD555F-1734-418C-BE0C-94AE0247DAC1}" destId="{F34F0C8A-5BE0-4EE4-A630-CB9C070D41C0}" srcOrd="0" destOrd="0" presId="urn:microsoft.com/office/officeart/2005/8/layout/radial1"/>
    <dgm:cxn modelId="{31326330-ECE2-432D-8FAF-015AA86E8B51}" type="presOf" srcId="{1E3D64FA-F320-47D7-93C0-D16DF9E232D2}" destId="{AD05ED37-7B4B-4F39-BDF6-D3560175F62D}" srcOrd="0" destOrd="0" presId="urn:microsoft.com/office/officeart/2005/8/layout/radial1"/>
    <dgm:cxn modelId="{548EAAE4-1DCF-4723-B348-AF2FFBB27198}" type="presOf" srcId="{0D6B9C15-6C3B-41FD-993B-05933C7ADB19}" destId="{DA5D903B-A8B3-4E53-ACBB-8AD6A9ED4BB6}" srcOrd="0" destOrd="0" presId="urn:microsoft.com/office/officeart/2005/8/layout/radial1"/>
    <dgm:cxn modelId="{E36BB059-E8F2-4C61-B3DA-B59C9A88C7B8}" type="presOf" srcId="{C9912CDA-605F-418A-8A6E-B46E07A25903}" destId="{524AC7F1-42C1-44B4-9485-EEC871EB59E0}" srcOrd="1" destOrd="0" presId="urn:microsoft.com/office/officeart/2005/8/layout/radial1"/>
    <dgm:cxn modelId="{C3C125D1-B2F0-46E8-A3F9-CF244BED398F}" type="presOf" srcId="{A6111815-A545-4C69-B6F1-72A712AD749A}" destId="{77588EF2-260B-428B-BF65-5DE94BEA39D8}" srcOrd="0" destOrd="0" presId="urn:microsoft.com/office/officeart/2005/8/layout/radial1"/>
    <dgm:cxn modelId="{1B3C36FF-92DC-4276-8B1A-24B5F9105047}" type="presOf" srcId="{9E4CE102-287D-4070-91BD-A3E9670CEC18}" destId="{59D8DAF0-E8DD-433E-B045-8B192CDF90F0}" srcOrd="0" destOrd="0" presId="urn:microsoft.com/office/officeart/2005/8/layout/radial1"/>
    <dgm:cxn modelId="{48374F88-DB7D-462B-B658-61E4951245C9}" type="presOf" srcId="{F2FDA6D9-8D6B-4030-AA2C-D92DAC30C590}" destId="{9F48092E-BE86-40D9-B06B-F70A53A5B707}" srcOrd="1" destOrd="0" presId="urn:microsoft.com/office/officeart/2005/8/layout/radial1"/>
    <dgm:cxn modelId="{C86D31A5-65D3-4BC4-A4B5-E13B7DFA94CA}" type="presOf" srcId="{DB1BF7D0-7F89-44BC-AD14-E6F8540710C7}" destId="{6FF8D08B-4E99-421D-B18C-036DF8B16A41}" srcOrd="1" destOrd="0" presId="urn:microsoft.com/office/officeart/2005/8/layout/radial1"/>
    <dgm:cxn modelId="{0EC77C4A-3A5A-4DAF-9C15-DF05271EB170}" type="presOf" srcId="{B24A33D4-C43D-44D3-A72C-B653FC3B9264}" destId="{2A0E38E0-0797-461B-8EB6-0CE0E9119294}" srcOrd="0" destOrd="0" presId="urn:microsoft.com/office/officeart/2005/8/layout/radial1"/>
    <dgm:cxn modelId="{EC765BEF-833C-4D44-8FF4-A82CA4CB42CC}" type="presParOf" srcId="{2A0E38E0-0797-461B-8EB6-0CE0E9119294}" destId="{BDBB2C0A-D920-407A-9A4D-7F3A29891867}" srcOrd="0" destOrd="0" presId="urn:microsoft.com/office/officeart/2005/8/layout/radial1"/>
    <dgm:cxn modelId="{F4D12A53-B10A-4223-9D50-4BDB70FC069A}" type="presParOf" srcId="{2A0E38E0-0797-461B-8EB6-0CE0E9119294}" destId="{D827AC43-633D-4EA2-BC83-5F67FF8A971E}" srcOrd="1" destOrd="0" presId="urn:microsoft.com/office/officeart/2005/8/layout/radial1"/>
    <dgm:cxn modelId="{0650EF09-B8DC-4629-8D07-95D6C91438F7}" type="presParOf" srcId="{D827AC43-633D-4EA2-BC83-5F67FF8A971E}" destId="{6FF8D08B-4E99-421D-B18C-036DF8B16A41}" srcOrd="0" destOrd="0" presId="urn:microsoft.com/office/officeart/2005/8/layout/radial1"/>
    <dgm:cxn modelId="{6ACD6764-CFF2-4A13-8183-61E9A28AF709}" type="presParOf" srcId="{2A0E38E0-0797-461B-8EB6-0CE0E9119294}" destId="{77588EF2-260B-428B-BF65-5DE94BEA39D8}" srcOrd="2" destOrd="0" presId="urn:microsoft.com/office/officeart/2005/8/layout/radial1"/>
    <dgm:cxn modelId="{3D734989-E099-4A0F-BEE2-8E553D1B37A0}" type="presParOf" srcId="{2A0E38E0-0797-461B-8EB6-0CE0E9119294}" destId="{F35B79E5-BB6C-4187-BFAB-003D6DEE0C18}" srcOrd="3" destOrd="0" presId="urn:microsoft.com/office/officeart/2005/8/layout/radial1"/>
    <dgm:cxn modelId="{DCF6526D-AEC3-4CC5-8854-4692569B5AA3}" type="presParOf" srcId="{F35B79E5-BB6C-4187-BFAB-003D6DEE0C18}" destId="{9F48092E-BE86-40D9-B06B-F70A53A5B707}" srcOrd="0" destOrd="0" presId="urn:microsoft.com/office/officeart/2005/8/layout/radial1"/>
    <dgm:cxn modelId="{606CFA5C-9990-4BF4-841D-DA4540E37B19}" type="presParOf" srcId="{2A0E38E0-0797-461B-8EB6-0CE0E9119294}" destId="{6F85351D-6F02-47DC-A406-51CC64EFBE45}" srcOrd="4" destOrd="0" presId="urn:microsoft.com/office/officeart/2005/8/layout/radial1"/>
    <dgm:cxn modelId="{5FDBC7B5-62A6-44A1-90FB-0EAF1BBAC929}" type="presParOf" srcId="{2A0E38E0-0797-461B-8EB6-0CE0E9119294}" destId="{C42A9251-BC67-4E37-907C-5D6E8472C1D2}" srcOrd="5" destOrd="0" presId="urn:microsoft.com/office/officeart/2005/8/layout/radial1"/>
    <dgm:cxn modelId="{8892008C-2577-4076-A905-300423EACEC4}" type="presParOf" srcId="{C42A9251-BC67-4E37-907C-5D6E8472C1D2}" destId="{524AC7F1-42C1-44B4-9485-EEC871EB59E0}" srcOrd="0" destOrd="0" presId="urn:microsoft.com/office/officeart/2005/8/layout/radial1"/>
    <dgm:cxn modelId="{67A9A2AF-A853-4CC9-813F-FB942F803A91}" type="presParOf" srcId="{2A0E38E0-0797-461B-8EB6-0CE0E9119294}" destId="{E44034E1-BBBA-4A88-BDBB-72A7D69AC0E7}" srcOrd="6" destOrd="0" presId="urn:microsoft.com/office/officeart/2005/8/layout/radial1"/>
    <dgm:cxn modelId="{5AFB2B0A-2218-42D6-9608-EC616A4FB596}" type="presParOf" srcId="{2A0E38E0-0797-461B-8EB6-0CE0E9119294}" destId="{7988A502-553B-460F-A922-19753F78E217}" srcOrd="7" destOrd="0" presId="urn:microsoft.com/office/officeart/2005/8/layout/radial1"/>
    <dgm:cxn modelId="{4216C945-B45A-4C55-96E7-78B79F992665}" type="presParOf" srcId="{7988A502-553B-460F-A922-19753F78E217}" destId="{2408BB9D-7CA2-4FB7-9965-C6618059EA30}" srcOrd="0" destOrd="0" presId="urn:microsoft.com/office/officeart/2005/8/layout/radial1"/>
    <dgm:cxn modelId="{5D869E4D-D8ED-409B-B0A2-16ADF6A6ECF8}" type="presParOf" srcId="{2A0E38E0-0797-461B-8EB6-0CE0E9119294}" destId="{A4A37578-5EBB-4A6F-99B0-C40B57CED412}" srcOrd="8" destOrd="0" presId="urn:microsoft.com/office/officeart/2005/8/layout/radial1"/>
    <dgm:cxn modelId="{CB564AFC-75A6-46B8-A4AB-37ADE34DC97C}" type="presParOf" srcId="{2A0E38E0-0797-461B-8EB6-0CE0E9119294}" destId="{AD05ED37-7B4B-4F39-BDF6-D3560175F62D}" srcOrd="9" destOrd="0" presId="urn:microsoft.com/office/officeart/2005/8/layout/radial1"/>
    <dgm:cxn modelId="{AF00576E-DD22-4D28-B02B-A35EB238E08A}" type="presParOf" srcId="{AD05ED37-7B4B-4F39-BDF6-D3560175F62D}" destId="{FB0C3D89-7BBC-49BA-9305-E6BEB35E89E1}" srcOrd="0" destOrd="0" presId="urn:microsoft.com/office/officeart/2005/8/layout/radial1"/>
    <dgm:cxn modelId="{080EB18B-CFEF-4972-BD9E-601A5382116C}" type="presParOf" srcId="{2A0E38E0-0797-461B-8EB6-0CE0E9119294}" destId="{DA5D903B-A8B3-4E53-ACBB-8AD6A9ED4BB6}" srcOrd="10" destOrd="0" presId="urn:microsoft.com/office/officeart/2005/8/layout/radial1"/>
    <dgm:cxn modelId="{BCB6B36D-AFA8-4FCD-9311-AF0FCF9A3E82}" type="presParOf" srcId="{2A0E38E0-0797-461B-8EB6-0CE0E9119294}" destId="{E173CAE6-746B-49F3-8EF3-F063E7598259}" srcOrd="11" destOrd="0" presId="urn:microsoft.com/office/officeart/2005/8/layout/radial1"/>
    <dgm:cxn modelId="{AB8207CC-B859-4AEA-BB3C-20565E13827B}" type="presParOf" srcId="{E173CAE6-746B-49F3-8EF3-F063E7598259}" destId="{0E3F66AD-E80D-4B75-9BA8-FD1ACFDDEB8B}" srcOrd="0" destOrd="0" presId="urn:microsoft.com/office/officeart/2005/8/layout/radial1"/>
    <dgm:cxn modelId="{948D019C-3E97-4584-9F49-BB55CE1DCBD2}" type="presParOf" srcId="{2A0E38E0-0797-461B-8EB6-0CE0E9119294}" destId="{B449879B-A1E9-4C36-AC78-DB97BBE537A3}" srcOrd="12" destOrd="0" presId="urn:microsoft.com/office/officeart/2005/8/layout/radial1"/>
    <dgm:cxn modelId="{1DF296EF-C3B7-4C5A-A08B-AAA1E431389A}" type="presParOf" srcId="{2A0E38E0-0797-461B-8EB6-0CE0E9119294}" destId="{59D8DAF0-E8DD-433E-B045-8B192CDF90F0}" srcOrd="13" destOrd="0" presId="urn:microsoft.com/office/officeart/2005/8/layout/radial1"/>
    <dgm:cxn modelId="{C567299E-F07C-41CE-ADEC-5C216729CBBD}" type="presParOf" srcId="{59D8DAF0-E8DD-433E-B045-8B192CDF90F0}" destId="{5BA84B10-8F33-4810-B48C-7BB6E9D15263}" srcOrd="0" destOrd="0" presId="urn:microsoft.com/office/officeart/2005/8/layout/radial1"/>
    <dgm:cxn modelId="{A0AE8B52-7386-45DA-B1B9-C03A134CA2A6}" type="presParOf" srcId="{2A0E38E0-0797-461B-8EB6-0CE0E9119294}" destId="{F34F0C8A-5BE0-4EE4-A630-CB9C070D41C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DC88E-6462-44BA-96C7-7BB3312D2EAE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1DD1E8-2CFD-4802-9A3F-6A292C1B7053}">
      <dgm:prSet phldrT="[Text]"/>
      <dgm:spPr/>
      <dgm:t>
        <a:bodyPr/>
        <a:lstStyle/>
        <a:p>
          <a:r>
            <a:rPr lang="vi-VN" dirty="0" smtClean="0"/>
            <a:t>Đăng ký hostinger</a:t>
          </a:r>
          <a:endParaRPr lang="en-US" dirty="0"/>
        </a:p>
      </dgm:t>
    </dgm:pt>
    <dgm:pt modelId="{9CF5D6E0-E393-453D-B27A-8A6E29576940}" type="parTrans" cxnId="{14E760CB-BBB1-4475-B518-41740A1FDB1C}">
      <dgm:prSet/>
      <dgm:spPr/>
      <dgm:t>
        <a:bodyPr/>
        <a:lstStyle/>
        <a:p>
          <a:endParaRPr lang="en-US"/>
        </a:p>
      </dgm:t>
    </dgm:pt>
    <dgm:pt modelId="{D8A01348-A43D-40CA-BADE-DD66B740EE6E}" type="sibTrans" cxnId="{14E760CB-BBB1-4475-B518-41740A1FDB1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F196391-C621-4BC0-A108-D863FDECDF02}">
      <dgm:prSet phldrT="[Text]"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endParaRPr lang="en-US" dirty="0"/>
        </a:p>
      </dgm:t>
    </dgm:pt>
    <dgm:pt modelId="{72A1DA55-EE88-48BB-BE75-53BF92673EC8}" type="parTrans" cxnId="{513B42CC-7CD1-45D1-8C97-5C316460CC15}">
      <dgm:prSet/>
      <dgm:spPr/>
      <dgm:t>
        <a:bodyPr/>
        <a:lstStyle/>
        <a:p>
          <a:endParaRPr lang="en-US"/>
        </a:p>
      </dgm:t>
    </dgm:pt>
    <dgm:pt modelId="{165C321F-05AB-4065-83D6-5009FE713274}" type="sibTrans" cxnId="{513B42CC-7CD1-45D1-8C97-5C316460CC1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20515E5-6E3B-461C-8651-F0DCBA588C10}">
      <dgm:prSet/>
      <dgm:spPr/>
      <dgm:t>
        <a:bodyPr/>
        <a:lstStyle/>
        <a:p>
          <a:r>
            <a:rPr lang="en-US" dirty="0" err="1" smtClean="0"/>
            <a:t>Nén</a:t>
          </a:r>
          <a:r>
            <a:rPr lang="en-US" dirty="0" smtClean="0"/>
            <a:t> website</a:t>
          </a:r>
          <a:endParaRPr lang="en-US" dirty="0"/>
        </a:p>
      </dgm:t>
    </dgm:pt>
    <dgm:pt modelId="{349E606B-32F9-47D3-8C78-3738AFCFD43B}" type="parTrans" cxnId="{DA5BDB4C-8B82-46B4-BC07-34158DB91C3A}">
      <dgm:prSet/>
      <dgm:spPr/>
      <dgm:t>
        <a:bodyPr/>
        <a:lstStyle/>
        <a:p>
          <a:endParaRPr lang="en-US"/>
        </a:p>
      </dgm:t>
    </dgm:pt>
    <dgm:pt modelId="{C20DA7C6-3D70-4706-B1CD-CF6956C5C583}" type="sibTrans" cxnId="{DA5BDB4C-8B82-46B4-BC07-34158DB91C3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F00AA44-F6C0-47FC-A87A-18E61251FF3A}">
      <dgm:prSet/>
      <dgm:spPr/>
      <dgm:t>
        <a:bodyPr/>
        <a:lstStyle/>
        <a:p>
          <a:r>
            <a:rPr lang="en-US" smtClean="0"/>
            <a:t>Upload website</a:t>
          </a:r>
          <a:endParaRPr lang="en-US"/>
        </a:p>
      </dgm:t>
    </dgm:pt>
    <dgm:pt modelId="{76E32894-AEAE-4EA4-A886-CADFA8584789}" type="parTrans" cxnId="{274667C2-C945-40AE-97D7-5B5F239ABFAA}">
      <dgm:prSet/>
      <dgm:spPr/>
      <dgm:t>
        <a:bodyPr/>
        <a:lstStyle/>
        <a:p>
          <a:endParaRPr lang="en-US"/>
        </a:p>
      </dgm:t>
    </dgm:pt>
    <dgm:pt modelId="{9D6D505B-A968-464F-B967-2A71412754E5}" type="sibTrans" cxnId="{274667C2-C945-40AE-97D7-5B5F239ABFA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9021279-9600-4C19-A408-F6CF4B5CF451}">
      <dgm:prSet/>
      <dgm:spPr/>
      <dgm:t>
        <a:bodyPr/>
        <a:lstStyle/>
        <a:p>
          <a:r>
            <a:rPr lang="en-US" dirty="0" err="1" smtClean="0"/>
            <a:t>Chạy</a:t>
          </a:r>
          <a:r>
            <a:rPr lang="en-US" dirty="0" smtClean="0"/>
            <a:t> </a:t>
          </a:r>
          <a:r>
            <a:rPr lang="en-US" dirty="0" err="1" smtClean="0"/>
            <a:t>thủ</a:t>
          </a:r>
          <a:endParaRPr lang="en-US" dirty="0"/>
        </a:p>
      </dgm:t>
    </dgm:pt>
    <dgm:pt modelId="{29BAD84C-3F1F-4D2E-8142-DEC7E60C317A}" type="parTrans" cxnId="{A77C5301-CC23-46A3-927B-559C60DE6FE0}">
      <dgm:prSet/>
      <dgm:spPr/>
      <dgm:t>
        <a:bodyPr/>
        <a:lstStyle/>
        <a:p>
          <a:endParaRPr lang="en-US"/>
        </a:p>
      </dgm:t>
    </dgm:pt>
    <dgm:pt modelId="{8C1FE851-DD16-4328-8313-554025766C1D}" type="sibTrans" cxnId="{A77C5301-CC23-46A3-927B-559C60DE6FE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FB2C2B1-E48B-4AEA-9F97-ECCB85DE239B}" type="pres">
      <dgm:prSet presAssocID="{538DC88E-6462-44BA-96C7-7BB3312D2EA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27CE573-F517-4D77-8BC9-9DF760A2515F}" type="pres">
      <dgm:prSet presAssocID="{538DC88E-6462-44BA-96C7-7BB3312D2EAE}" presName="dot1" presStyleLbl="alignNode1" presStyleIdx="0" presStyleCnt="15"/>
      <dgm:spPr/>
    </dgm:pt>
    <dgm:pt modelId="{468E04B4-E656-46D6-BFD5-3CDF072A3132}" type="pres">
      <dgm:prSet presAssocID="{538DC88E-6462-44BA-96C7-7BB3312D2EAE}" presName="dot2" presStyleLbl="alignNode1" presStyleIdx="1" presStyleCnt="15"/>
      <dgm:spPr/>
    </dgm:pt>
    <dgm:pt modelId="{3338C68E-ECE0-46A0-AC04-B904FDD472BE}" type="pres">
      <dgm:prSet presAssocID="{538DC88E-6462-44BA-96C7-7BB3312D2EAE}" presName="dot3" presStyleLbl="alignNode1" presStyleIdx="2" presStyleCnt="15"/>
      <dgm:spPr/>
    </dgm:pt>
    <dgm:pt modelId="{D6FE92AC-D533-4B41-8442-FA1F4B8D62DE}" type="pres">
      <dgm:prSet presAssocID="{538DC88E-6462-44BA-96C7-7BB3312D2EAE}" presName="dot4" presStyleLbl="alignNode1" presStyleIdx="3" presStyleCnt="15"/>
      <dgm:spPr/>
    </dgm:pt>
    <dgm:pt modelId="{5F30D2E8-B3E3-4168-8A81-5934ACE4FBE4}" type="pres">
      <dgm:prSet presAssocID="{538DC88E-6462-44BA-96C7-7BB3312D2EAE}" presName="dot5" presStyleLbl="alignNode1" presStyleIdx="4" presStyleCnt="15"/>
      <dgm:spPr/>
    </dgm:pt>
    <dgm:pt modelId="{D3FC6C70-63CF-4F23-9559-B9F2FA43BFCF}" type="pres">
      <dgm:prSet presAssocID="{538DC88E-6462-44BA-96C7-7BB3312D2EAE}" presName="dot6" presStyleLbl="alignNode1" presStyleIdx="5" presStyleCnt="15"/>
      <dgm:spPr/>
    </dgm:pt>
    <dgm:pt modelId="{21B2A57C-4877-4AC3-9C93-15BC0FA83183}" type="pres">
      <dgm:prSet presAssocID="{538DC88E-6462-44BA-96C7-7BB3312D2EAE}" presName="dot7" presStyleLbl="alignNode1" presStyleIdx="6" presStyleCnt="15"/>
      <dgm:spPr/>
    </dgm:pt>
    <dgm:pt modelId="{9D36C3E2-EB56-42FF-B7DF-E548D15EA8B2}" type="pres">
      <dgm:prSet presAssocID="{538DC88E-6462-44BA-96C7-7BB3312D2EAE}" presName="dot8" presStyleLbl="alignNode1" presStyleIdx="7" presStyleCnt="15"/>
      <dgm:spPr/>
    </dgm:pt>
    <dgm:pt modelId="{E754ED20-483C-4488-A45F-942D7AE75CC7}" type="pres">
      <dgm:prSet presAssocID="{538DC88E-6462-44BA-96C7-7BB3312D2EAE}" presName="dotArrow1" presStyleLbl="alignNode1" presStyleIdx="8" presStyleCnt="15"/>
      <dgm:spPr/>
    </dgm:pt>
    <dgm:pt modelId="{E1132833-3BCA-44BD-89EE-762391A4F009}" type="pres">
      <dgm:prSet presAssocID="{538DC88E-6462-44BA-96C7-7BB3312D2EAE}" presName="dotArrow2" presStyleLbl="alignNode1" presStyleIdx="9" presStyleCnt="15"/>
      <dgm:spPr/>
    </dgm:pt>
    <dgm:pt modelId="{96D17CEB-883C-4EAD-91E6-6BE140C2CBD2}" type="pres">
      <dgm:prSet presAssocID="{538DC88E-6462-44BA-96C7-7BB3312D2EAE}" presName="dotArrow3" presStyleLbl="alignNode1" presStyleIdx="10" presStyleCnt="15"/>
      <dgm:spPr/>
    </dgm:pt>
    <dgm:pt modelId="{C8184BD3-AFFF-4B72-B755-826166159936}" type="pres">
      <dgm:prSet presAssocID="{538DC88E-6462-44BA-96C7-7BB3312D2EAE}" presName="dotArrow4" presStyleLbl="alignNode1" presStyleIdx="11" presStyleCnt="15"/>
      <dgm:spPr/>
    </dgm:pt>
    <dgm:pt modelId="{CE9CD548-3C09-4EB4-8D79-E9FAD5B8D838}" type="pres">
      <dgm:prSet presAssocID="{538DC88E-6462-44BA-96C7-7BB3312D2EAE}" presName="dotArrow5" presStyleLbl="alignNode1" presStyleIdx="12" presStyleCnt="15"/>
      <dgm:spPr/>
    </dgm:pt>
    <dgm:pt modelId="{28F73A2D-D4A4-4836-9C58-484BD128C911}" type="pres">
      <dgm:prSet presAssocID="{538DC88E-6462-44BA-96C7-7BB3312D2EAE}" presName="dotArrow6" presStyleLbl="alignNode1" presStyleIdx="13" presStyleCnt="15"/>
      <dgm:spPr/>
    </dgm:pt>
    <dgm:pt modelId="{DD7C6786-4FDC-4AA3-963F-498C5944625E}" type="pres">
      <dgm:prSet presAssocID="{538DC88E-6462-44BA-96C7-7BB3312D2EAE}" presName="dotArrow7" presStyleLbl="alignNode1" presStyleIdx="14" presStyleCnt="15"/>
      <dgm:spPr/>
    </dgm:pt>
    <dgm:pt modelId="{C76E479C-8174-4AE1-BD3A-88A74B9E9BBF}" type="pres">
      <dgm:prSet presAssocID="{901DD1E8-2CFD-4802-9A3F-6A292C1B7053}" presName="parTx1" presStyleLbl="node1" presStyleIdx="0" presStyleCnt="5"/>
      <dgm:spPr/>
      <dgm:t>
        <a:bodyPr/>
        <a:lstStyle/>
        <a:p>
          <a:endParaRPr lang="en-US"/>
        </a:p>
      </dgm:t>
    </dgm:pt>
    <dgm:pt modelId="{3EFCE029-C004-4E12-B8D2-BD079EA4735C}" type="pres">
      <dgm:prSet presAssocID="{D8A01348-A43D-40CA-BADE-DD66B740EE6E}" presName="picture1" presStyleCnt="0"/>
      <dgm:spPr/>
    </dgm:pt>
    <dgm:pt modelId="{0656ABD0-0731-4CA3-9CEB-99C6C9A92139}" type="pres">
      <dgm:prSet presAssocID="{D8A01348-A43D-40CA-BADE-DD66B740EE6E}" presName="imageRepeatNode" presStyleLbl="fgImgPlace1" presStyleIdx="0" presStyleCnt="5"/>
      <dgm:spPr/>
      <dgm:t>
        <a:bodyPr/>
        <a:lstStyle/>
        <a:p>
          <a:endParaRPr lang="en-US"/>
        </a:p>
      </dgm:t>
    </dgm:pt>
    <dgm:pt modelId="{59727E19-767B-43D3-B43C-61E7B76B2C5B}" type="pres">
      <dgm:prSet presAssocID="{620515E5-6E3B-461C-8651-F0DCBA588C10}" presName="parTx2" presStyleLbl="node1" presStyleIdx="1" presStyleCnt="5"/>
      <dgm:spPr/>
      <dgm:t>
        <a:bodyPr/>
        <a:lstStyle/>
        <a:p>
          <a:endParaRPr lang="en-US"/>
        </a:p>
      </dgm:t>
    </dgm:pt>
    <dgm:pt modelId="{DB6A8D66-6D1B-43BB-84DB-40FAC8F9DDE3}" type="pres">
      <dgm:prSet presAssocID="{C20DA7C6-3D70-4706-B1CD-CF6956C5C583}" presName="picture2" presStyleCnt="0"/>
      <dgm:spPr/>
    </dgm:pt>
    <dgm:pt modelId="{488FB18F-2C9C-42C9-8C53-CE03263EE1C8}" type="pres">
      <dgm:prSet presAssocID="{C20DA7C6-3D70-4706-B1CD-CF6956C5C583}" presName="imageRepeatNode" presStyleLbl="fgImgPlace1" presStyleIdx="1" presStyleCnt="5"/>
      <dgm:spPr/>
      <dgm:t>
        <a:bodyPr/>
        <a:lstStyle/>
        <a:p>
          <a:endParaRPr lang="en-US"/>
        </a:p>
      </dgm:t>
    </dgm:pt>
    <dgm:pt modelId="{C3B4B42E-3B12-4EF1-9B59-2988FFE116C4}" type="pres">
      <dgm:prSet presAssocID="{BF00AA44-F6C0-47FC-A87A-18E61251FF3A}" presName="parTx3" presStyleLbl="node1" presStyleIdx="2" presStyleCnt="5"/>
      <dgm:spPr/>
      <dgm:t>
        <a:bodyPr/>
        <a:lstStyle/>
        <a:p>
          <a:endParaRPr lang="en-US"/>
        </a:p>
      </dgm:t>
    </dgm:pt>
    <dgm:pt modelId="{D861F313-FBED-41D1-83B1-81344B04B73E}" type="pres">
      <dgm:prSet presAssocID="{9D6D505B-A968-464F-B967-2A71412754E5}" presName="picture3" presStyleCnt="0"/>
      <dgm:spPr/>
    </dgm:pt>
    <dgm:pt modelId="{E7A88F46-4EB8-4A23-A3CC-2C38BFAEC841}" type="pres">
      <dgm:prSet presAssocID="{9D6D505B-A968-464F-B967-2A71412754E5}" presName="imageRepeatNode" presStyleLbl="fgImgPlace1" presStyleIdx="2" presStyleCnt="5"/>
      <dgm:spPr/>
      <dgm:t>
        <a:bodyPr/>
        <a:lstStyle/>
        <a:p>
          <a:endParaRPr lang="en-US"/>
        </a:p>
      </dgm:t>
    </dgm:pt>
    <dgm:pt modelId="{E5EC9770-6594-40B8-B74F-F8BD3D9BBC82}" type="pres">
      <dgm:prSet presAssocID="{09021279-9600-4C19-A408-F6CF4B5CF451}" presName="parTx4" presStyleLbl="node1" presStyleIdx="3" presStyleCnt="5"/>
      <dgm:spPr/>
      <dgm:t>
        <a:bodyPr/>
        <a:lstStyle/>
        <a:p>
          <a:endParaRPr lang="en-US"/>
        </a:p>
      </dgm:t>
    </dgm:pt>
    <dgm:pt modelId="{5AC1713A-8B48-43AB-B73E-CD018A5A0882}" type="pres">
      <dgm:prSet presAssocID="{8C1FE851-DD16-4328-8313-554025766C1D}" presName="picture4" presStyleCnt="0"/>
      <dgm:spPr/>
    </dgm:pt>
    <dgm:pt modelId="{29A4327E-E874-4DFA-AA90-2873621ECBB1}" type="pres">
      <dgm:prSet presAssocID="{8C1FE851-DD16-4328-8313-554025766C1D}" presName="imageRepeatNode" presStyleLbl="fgImgPlace1" presStyleIdx="3" presStyleCnt="5"/>
      <dgm:spPr/>
      <dgm:t>
        <a:bodyPr/>
        <a:lstStyle/>
        <a:p>
          <a:endParaRPr lang="en-US"/>
        </a:p>
      </dgm:t>
    </dgm:pt>
    <dgm:pt modelId="{34CA1341-3BFF-4DAC-A6A1-44E7AFC84A8F}" type="pres">
      <dgm:prSet presAssocID="{BF196391-C621-4BC0-A108-D863FDECDF02}" presName="parTx5" presStyleLbl="node1" presStyleIdx="4" presStyleCnt="5"/>
      <dgm:spPr/>
      <dgm:t>
        <a:bodyPr/>
        <a:lstStyle/>
        <a:p>
          <a:endParaRPr lang="en-US"/>
        </a:p>
      </dgm:t>
    </dgm:pt>
    <dgm:pt modelId="{BA8203AD-D02C-4225-AFC3-2A1D7BE7A7FA}" type="pres">
      <dgm:prSet presAssocID="{165C321F-05AB-4065-83D6-5009FE713274}" presName="picture5" presStyleCnt="0"/>
      <dgm:spPr/>
    </dgm:pt>
    <dgm:pt modelId="{ED42C6C6-75BC-4696-9C35-C3E664EB7897}" type="pres">
      <dgm:prSet presAssocID="{165C321F-05AB-4065-83D6-5009FE713274}" presName="imageRepeatNode" presStyleLbl="fgImgPlace1" presStyleIdx="4" presStyleCnt="5"/>
      <dgm:spPr/>
      <dgm:t>
        <a:bodyPr/>
        <a:lstStyle/>
        <a:p>
          <a:endParaRPr lang="en-US"/>
        </a:p>
      </dgm:t>
    </dgm:pt>
  </dgm:ptLst>
  <dgm:cxnLst>
    <dgm:cxn modelId="{FA210E8D-1D80-4E77-97F3-59FBC14F161F}" type="presOf" srcId="{BF00AA44-F6C0-47FC-A87A-18E61251FF3A}" destId="{C3B4B42E-3B12-4EF1-9B59-2988FFE116C4}" srcOrd="0" destOrd="0" presId="urn:microsoft.com/office/officeart/2008/layout/AscendingPictureAccentProcess"/>
    <dgm:cxn modelId="{14E760CB-BBB1-4475-B518-41740A1FDB1C}" srcId="{538DC88E-6462-44BA-96C7-7BB3312D2EAE}" destId="{901DD1E8-2CFD-4802-9A3F-6A292C1B7053}" srcOrd="0" destOrd="0" parTransId="{9CF5D6E0-E393-453D-B27A-8A6E29576940}" sibTransId="{D8A01348-A43D-40CA-BADE-DD66B740EE6E}"/>
    <dgm:cxn modelId="{8D3EF166-E1D8-41F3-B3DE-BA0B65EB7830}" type="presOf" srcId="{538DC88E-6462-44BA-96C7-7BB3312D2EAE}" destId="{6FB2C2B1-E48B-4AEA-9F97-ECCB85DE239B}" srcOrd="0" destOrd="0" presId="urn:microsoft.com/office/officeart/2008/layout/AscendingPictureAccentProcess"/>
    <dgm:cxn modelId="{E03D8F4E-0477-4F31-BF6E-2F26B43426AB}" type="presOf" srcId="{8C1FE851-DD16-4328-8313-554025766C1D}" destId="{29A4327E-E874-4DFA-AA90-2873621ECBB1}" srcOrd="0" destOrd="0" presId="urn:microsoft.com/office/officeart/2008/layout/AscendingPictureAccentProcess"/>
    <dgm:cxn modelId="{3D5B9B7C-24BC-40E7-9FDA-636A11D7CE49}" type="presOf" srcId="{165C321F-05AB-4065-83D6-5009FE713274}" destId="{ED42C6C6-75BC-4696-9C35-C3E664EB7897}" srcOrd="0" destOrd="0" presId="urn:microsoft.com/office/officeart/2008/layout/AscendingPictureAccentProcess"/>
    <dgm:cxn modelId="{4C709DAB-CD57-45C0-82DD-292072EC178B}" type="presOf" srcId="{620515E5-6E3B-461C-8651-F0DCBA588C10}" destId="{59727E19-767B-43D3-B43C-61E7B76B2C5B}" srcOrd="0" destOrd="0" presId="urn:microsoft.com/office/officeart/2008/layout/AscendingPictureAccentProcess"/>
    <dgm:cxn modelId="{361305F7-5016-4CF1-8E76-5D6341941365}" type="presOf" srcId="{9D6D505B-A968-464F-B967-2A71412754E5}" destId="{E7A88F46-4EB8-4A23-A3CC-2C38BFAEC841}" srcOrd="0" destOrd="0" presId="urn:microsoft.com/office/officeart/2008/layout/AscendingPictureAccentProcess"/>
    <dgm:cxn modelId="{513B42CC-7CD1-45D1-8C97-5C316460CC15}" srcId="{538DC88E-6462-44BA-96C7-7BB3312D2EAE}" destId="{BF196391-C621-4BC0-A108-D863FDECDF02}" srcOrd="4" destOrd="0" parTransId="{72A1DA55-EE88-48BB-BE75-53BF92673EC8}" sibTransId="{165C321F-05AB-4065-83D6-5009FE713274}"/>
    <dgm:cxn modelId="{BE9B9333-0CB1-45C8-BAB2-85F7AAD1AD02}" type="presOf" srcId="{BF196391-C621-4BC0-A108-D863FDECDF02}" destId="{34CA1341-3BFF-4DAC-A6A1-44E7AFC84A8F}" srcOrd="0" destOrd="0" presId="urn:microsoft.com/office/officeart/2008/layout/AscendingPictureAccentProcess"/>
    <dgm:cxn modelId="{DA5BDB4C-8B82-46B4-BC07-34158DB91C3A}" srcId="{538DC88E-6462-44BA-96C7-7BB3312D2EAE}" destId="{620515E5-6E3B-461C-8651-F0DCBA588C10}" srcOrd="1" destOrd="0" parTransId="{349E606B-32F9-47D3-8C78-3738AFCFD43B}" sibTransId="{C20DA7C6-3D70-4706-B1CD-CF6956C5C583}"/>
    <dgm:cxn modelId="{16EFC2DB-C43B-45C6-88BF-6DDAB4468CC0}" type="presOf" srcId="{901DD1E8-2CFD-4802-9A3F-6A292C1B7053}" destId="{C76E479C-8174-4AE1-BD3A-88A74B9E9BBF}" srcOrd="0" destOrd="0" presId="urn:microsoft.com/office/officeart/2008/layout/AscendingPictureAccentProcess"/>
    <dgm:cxn modelId="{21CA7DB0-309E-4DA0-9FD1-423517930595}" type="presOf" srcId="{C20DA7C6-3D70-4706-B1CD-CF6956C5C583}" destId="{488FB18F-2C9C-42C9-8C53-CE03263EE1C8}" srcOrd="0" destOrd="0" presId="urn:microsoft.com/office/officeart/2008/layout/AscendingPictureAccentProcess"/>
    <dgm:cxn modelId="{C3137C23-C955-4A61-AEA6-91685245D156}" type="presOf" srcId="{09021279-9600-4C19-A408-F6CF4B5CF451}" destId="{E5EC9770-6594-40B8-B74F-F8BD3D9BBC82}" srcOrd="0" destOrd="0" presId="urn:microsoft.com/office/officeart/2008/layout/AscendingPictureAccentProcess"/>
    <dgm:cxn modelId="{DEB7C946-3891-43D6-8933-4D0A81A92AF7}" type="presOf" srcId="{D8A01348-A43D-40CA-BADE-DD66B740EE6E}" destId="{0656ABD0-0731-4CA3-9CEB-99C6C9A92139}" srcOrd="0" destOrd="0" presId="urn:microsoft.com/office/officeart/2008/layout/AscendingPictureAccentProcess"/>
    <dgm:cxn modelId="{274667C2-C945-40AE-97D7-5B5F239ABFAA}" srcId="{538DC88E-6462-44BA-96C7-7BB3312D2EAE}" destId="{BF00AA44-F6C0-47FC-A87A-18E61251FF3A}" srcOrd="2" destOrd="0" parTransId="{76E32894-AEAE-4EA4-A886-CADFA8584789}" sibTransId="{9D6D505B-A968-464F-B967-2A71412754E5}"/>
    <dgm:cxn modelId="{A77C5301-CC23-46A3-927B-559C60DE6FE0}" srcId="{538DC88E-6462-44BA-96C7-7BB3312D2EAE}" destId="{09021279-9600-4C19-A408-F6CF4B5CF451}" srcOrd="3" destOrd="0" parTransId="{29BAD84C-3F1F-4D2E-8142-DEC7E60C317A}" sibTransId="{8C1FE851-DD16-4328-8313-554025766C1D}"/>
    <dgm:cxn modelId="{D788E018-B40E-47CC-AD6D-78D83ED9C12D}" type="presParOf" srcId="{6FB2C2B1-E48B-4AEA-9F97-ECCB85DE239B}" destId="{D27CE573-F517-4D77-8BC9-9DF760A2515F}" srcOrd="0" destOrd="0" presId="urn:microsoft.com/office/officeart/2008/layout/AscendingPictureAccentProcess"/>
    <dgm:cxn modelId="{F55DCB0F-1109-4DE4-BE0F-3BC0D7312668}" type="presParOf" srcId="{6FB2C2B1-E48B-4AEA-9F97-ECCB85DE239B}" destId="{468E04B4-E656-46D6-BFD5-3CDF072A3132}" srcOrd="1" destOrd="0" presId="urn:microsoft.com/office/officeart/2008/layout/AscendingPictureAccentProcess"/>
    <dgm:cxn modelId="{49436E17-96F5-49F4-B694-3203FB00BA8C}" type="presParOf" srcId="{6FB2C2B1-E48B-4AEA-9F97-ECCB85DE239B}" destId="{3338C68E-ECE0-46A0-AC04-B904FDD472BE}" srcOrd="2" destOrd="0" presId="urn:microsoft.com/office/officeart/2008/layout/AscendingPictureAccentProcess"/>
    <dgm:cxn modelId="{7FA0219C-3DC6-4BFA-B75C-751D14EAD75F}" type="presParOf" srcId="{6FB2C2B1-E48B-4AEA-9F97-ECCB85DE239B}" destId="{D6FE92AC-D533-4B41-8442-FA1F4B8D62DE}" srcOrd="3" destOrd="0" presId="urn:microsoft.com/office/officeart/2008/layout/AscendingPictureAccentProcess"/>
    <dgm:cxn modelId="{0528C040-D2AE-4D30-B0A1-FB0C243E843A}" type="presParOf" srcId="{6FB2C2B1-E48B-4AEA-9F97-ECCB85DE239B}" destId="{5F30D2E8-B3E3-4168-8A81-5934ACE4FBE4}" srcOrd="4" destOrd="0" presId="urn:microsoft.com/office/officeart/2008/layout/AscendingPictureAccentProcess"/>
    <dgm:cxn modelId="{09F0F397-C3D9-4C27-B397-94D7D097B694}" type="presParOf" srcId="{6FB2C2B1-E48B-4AEA-9F97-ECCB85DE239B}" destId="{D3FC6C70-63CF-4F23-9559-B9F2FA43BFCF}" srcOrd="5" destOrd="0" presId="urn:microsoft.com/office/officeart/2008/layout/AscendingPictureAccentProcess"/>
    <dgm:cxn modelId="{4D51B61A-1AF9-4FDD-B333-4A9432BD4E50}" type="presParOf" srcId="{6FB2C2B1-E48B-4AEA-9F97-ECCB85DE239B}" destId="{21B2A57C-4877-4AC3-9C93-15BC0FA83183}" srcOrd="6" destOrd="0" presId="urn:microsoft.com/office/officeart/2008/layout/AscendingPictureAccentProcess"/>
    <dgm:cxn modelId="{E2512659-7946-4230-ADA7-C708CAB169CC}" type="presParOf" srcId="{6FB2C2B1-E48B-4AEA-9F97-ECCB85DE239B}" destId="{9D36C3E2-EB56-42FF-B7DF-E548D15EA8B2}" srcOrd="7" destOrd="0" presId="urn:microsoft.com/office/officeart/2008/layout/AscendingPictureAccentProcess"/>
    <dgm:cxn modelId="{3D727840-4A8D-4553-9D9D-F3E4B7615938}" type="presParOf" srcId="{6FB2C2B1-E48B-4AEA-9F97-ECCB85DE239B}" destId="{E754ED20-483C-4488-A45F-942D7AE75CC7}" srcOrd="8" destOrd="0" presId="urn:microsoft.com/office/officeart/2008/layout/AscendingPictureAccentProcess"/>
    <dgm:cxn modelId="{B78E125C-27D6-41BA-9887-FF11D1644F1B}" type="presParOf" srcId="{6FB2C2B1-E48B-4AEA-9F97-ECCB85DE239B}" destId="{E1132833-3BCA-44BD-89EE-762391A4F009}" srcOrd="9" destOrd="0" presId="urn:microsoft.com/office/officeart/2008/layout/AscendingPictureAccentProcess"/>
    <dgm:cxn modelId="{9D26FFEE-3968-483D-B2E8-A349D190C91E}" type="presParOf" srcId="{6FB2C2B1-E48B-4AEA-9F97-ECCB85DE239B}" destId="{96D17CEB-883C-4EAD-91E6-6BE140C2CBD2}" srcOrd="10" destOrd="0" presId="urn:microsoft.com/office/officeart/2008/layout/AscendingPictureAccentProcess"/>
    <dgm:cxn modelId="{A0AA4F9F-709B-4A70-B140-65D14F4A2C09}" type="presParOf" srcId="{6FB2C2B1-E48B-4AEA-9F97-ECCB85DE239B}" destId="{C8184BD3-AFFF-4B72-B755-826166159936}" srcOrd="11" destOrd="0" presId="urn:microsoft.com/office/officeart/2008/layout/AscendingPictureAccentProcess"/>
    <dgm:cxn modelId="{A3E96245-FEC0-4FFD-9D0F-A8567B460AE7}" type="presParOf" srcId="{6FB2C2B1-E48B-4AEA-9F97-ECCB85DE239B}" destId="{CE9CD548-3C09-4EB4-8D79-E9FAD5B8D838}" srcOrd="12" destOrd="0" presId="urn:microsoft.com/office/officeart/2008/layout/AscendingPictureAccentProcess"/>
    <dgm:cxn modelId="{63AC823D-45E3-4914-8379-BE8412DC1929}" type="presParOf" srcId="{6FB2C2B1-E48B-4AEA-9F97-ECCB85DE239B}" destId="{28F73A2D-D4A4-4836-9C58-484BD128C911}" srcOrd="13" destOrd="0" presId="urn:microsoft.com/office/officeart/2008/layout/AscendingPictureAccentProcess"/>
    <dgm:cxn modelId="{0694B671-5142-45DA-A10A-EBA4C4943767}" type="presParOf" srcId="{6FB2C2B1-E48B-4AEA-9F97-ECCB85DE239B}" destId="{DD7C6786-4FDC-4AA3-963F-498C5944625E}" srcOrd="14" destOrd="0" presId="urn:microsoft.com/office/officeart/2008/layout/AscendingPictureAccentProcess"/>
    <dgm:cxn modelId="{F3E28A22-17D3-432D-889F-46BF08590E1E}" type="presParOf" srcId="{6FB2C2B1-E48B-4AEA-9F97-ECCB85DE239B}" destId="{C76E479C-8174-4AE1-BD3A-88A74B9E9BBF}" srcOrd="15" destOrd="0" presId="urn:microsoft.com/office/officeart/2008/layout/AscendingPictureAccentProcess"/>
    <dgm:cxn modelId="{974439F2-FE22-4486-8EC7-B5389D737DED}" type="presParOf" srcId="{6FB2C2B1-E48B-4AEA-9F97-ECCB85DE239B}" destId="{3EFCE029-C004-4E12-B8D2-BD079EA4735C}" srcOrd="16" destOrd="0" presId="urn:microsoft.com/office/officeart/2008/layout/AscendingPictureAccentProcess"/>
    <dgm:cxn modelId="{98C01BEB-3F78-4DEE-BED6-3B014A5CE166}" type="presParOf" srcId="{3EFCE029-C004-4E12-B8D2-BD079EA4735C}" destId="{0656ABD0-0731-4CA3-9CEB-99C6C9A92139}" srcOrd="0" destOrd="0" presId="urn:microsoft.com/office/officeart/2008/layout/AscendingPictureAccentProcess"/>
    <dgm:cxn modelId="{CCB52261-C57C-46EA-927F-3C8EE19AE392}" type="presParOf" srcId="{6FB2C2B1-E48B-4AEA-9F97-ECCB85DE239B}" destId="{59727E19-767B-43D3-B43C-61E7B76B2C5B}" srcOrd="17" destOrd="0" presId="urn:microsoft.com/office/officeart/2008/layout/AscendingPictureAccentProcess"/>
    <dgm:cxn modelId="{A9409D37-9935-4725-8916-0FC680DC119B}" type="presParOf" srcId="{6FB2C2B1-E48B-4AEA-9F97-ECCB85DE239B}" destId="{DB6A8D66-6D1B-43BB-84DB-40FAC8F9DDE3}" srcOrd="18" destOrd="0" presId="urn:microsoft.com/office/officeart/2008/layout/AscendingPictureAccentProcess"/>
    <dgm:cxn modelId="{2766DEFE-BFA4-4C69-AB9A-FBF9208734A5}" type="presParOf" srcId="{DB6A8D66-6D1B-43BB-84DB-40FAC8F9DDE3}" destId="{488FB18F-2C9C-42C9-8C53-CE03263EE1C8}" srcOrd="0" destOrd="0" presId="urn:microsoft.com/office/officeart/2008/layout/AscendingPictureAccentProcess"/>
    <dgm:cxn modelId="{0AC77B2D-E275-4AE9-A02B-18B7C7EF9A05}" type="presParOf" srcId="{6FB2C2B1-E48B-4AEA-9F97-ECCB85DE239B}" destId="{C3B4B42E-3B12-4EF1-9B59-2988FFE116C4}" srcOrd="19" destOrd="0" presId="urn:microsoft.com/office/officeart/2008/layout/AscendingPictureAccentProcess"/>
    <dgm:cxn modelId="{B07277AC-6CF7-434E-85EB-3EE55DEFF889}" type="presParOf" srcId="{6FB2C2B1-E48B-4AEA-9F97-ECCB85DE239B}" destId="{D861F313-FBED-41D1-83B1-81344B04B73E}" srcOrd="20" destOrd="0" presId="urn:microsoft.com/office/officeart/2008/layout/AscendingPictureAccentProcess"/>
    <dgm:cxn modelId="{3909AC20-C0CC-4663-BC04-50EAB495BD85}" type="presParOf" srcId="{D861F313-FBED-41D1-83B1-81344B04B73E}" destId="{E7A88F46-4EB8-4A23-A3CC-2C38BFAEC841}" srcOrd="0" destOrd="0" presId="urn:microsoft.com/office/officeart/2008/layout/AscendingPictureAccentProcess"/>
    <dgm:cxn modelId="{F50B64DA-AE30-4D8D-91F7-DEDB7AC3B4C2}" type="presParOf" srcId="{6FB2C2B1-E48B-4AEA-9F97-ECCB85DE239B}" destId="{E5EC9770-6594-40B8-B74F-F8BD3D9BBC82}" srcOrd="21" destOrd="0" presId="urn:microsoft.com/office/officeart/2008/layout/AscendingPictureAccentProcess"/>
    <dgm:cxn modelId="{339F9F24-729E-4E88-868D-AE45F7CE282F}" type="presParOf" srcId="{6FB2C2B1-E48B-4AEA-9F97-ECCB85DE239B}" destId="{5AC1713A-8B48-43AB-B73E-CD018A5A0882}" srcOrd="22" destOrd="0" presId="urn:microsoft.com/office/officeart/2008/layout/AscendingPictureAccentProcess"/>
    <dgm:cxn modelId="{438BFF9A-D400-47B3-83D6-C846D7A4EEE4}" type="presParOf" srcId="{5AC1713A-8B48-43AB-B73E-CD018A5A0882}" destId="{29A4327E-E874-4DFA-AA90-2873621ECBB1}" srcOrd="0" destOrd="0" presId="urn:microsoft.com/office/officeart/2008/layout/AscendingPictureAccentProcess"/>
    <dgm:cxn modelId="{15652F67-A8DB-47EB-9566-19D4D00A5055}" type="presParOf" srcId="{6FB2C2B1-E48B-4AEA-9F97-ECCB85DE239B}" destId="{34CA1341-3BFF-4DAC-A6A1-44E7AFC84A8F}" srcOrd="23" destOrd="0" presId="urn:microsoft.com/office/officeart/2008/layout/AscendingPictureAccentProcess"/>
    <dgm:cxn modelId="{07B0631A-258E-4B78-8426-7F9E0FDE8F64}" type="presParOf" srcId="{6FB2C2B1-E48B-4AEA-9F97-ECCB85DE239B}" destId="{BA8203AD-D02C-4225-AFC3-2A1D7BE7A7FA}" srcOrd="24" destOrd="0" presId="urn:microsoft.com/office/officeart/2008/layout/AscendingPictureAccentProcess"/>
    <dgm:cxn modelId="{6EE73686-C1C2-436F-9A60-3354FEA0DA49}" type="presParOf" srcId="{BA8203AD-D02C-4225-AFC3-2A1D7BE7A7FA}" destId="{ED42C6C6-75BC-4696-9C35-C3E664EB789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B2C0A-D920-407A-9A4D-7F3A29891867}">
      <dsp:nvSpPr>
        <dsp:cNvPr id="0" name=""/>
        <dsp:cNvSpPr/>
      </dsp:nvSpPr>
      <dsp:spPr>
        <a:xfrm>
          <a:off x="2722215" y="2235881"/>
          <a:ext cx="1489769" cy="14897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Kiểm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thử</a:t>
          </a:r>
          <a:endParaRPr lang="en-US" sz="3200" kern="1200" dirty="0"/>
        </a:p>
      </dsp:txBody>
      <dsp:txXfrm>
        <a:off x="2940387" y="2454053"/>
        <a:ext cx="1053425" cy="1053425"/>
      </dsp:txXfrm>
    </dsp:sp>
    <dsp:sp modelId="{D827AC43-633D-4EA2-BC83-5F67FF8A971E}">
      <dsp:nvSpPr>
        <dsp:cNvPr id="0" name=""/>
        <dsp:cNvSpPr/>
      </dsp:nvSpPr>
      <dsp:spPr>
        <a:xfrm rot="16200000">
          <a:off x="3095506" y="1844951"/>
          <a:ext cx="743187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743187" y="1933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8520" y="1845708"/>
        <a:ext cx="37159" cy="37159"/>
      </dsp:txXfrm>
    </dsp:sp>
    <dsp:sp modelId="{77588EF2-260B-428B-BF65-5DE94BEA39D8}">
      <dsp:nvSpPr>
        <dsp:cNvPr id="0" name=""/>
        <dsp:cNvSpPr/>
      </dsp:nvSpPr>
      <dsp:spPr>
        <a:xfrm>
          <a:off x="2722215" y="2924"/>
          <a:ext cx="1489769" cy="148976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Nội</a:t>
          </a:r>
          <a:r>
            <a:rPr lang="en-US" sz="2600" kern="1200" dirty="0" smtClean="0"/>
            <a:t> dung</a:t>
          </a:r>
          <a:endParaRPr lang="en-US" sz="2600" kern="1200" dirty="0"/>
        </a:p>
      </dsp:txBody>
      <dsp:txXfrm>
        <a:off x="2940387" y="221096"/>
        <a:ext cx="1053425" cy="1053425"/>
      </dsp:txXfrm>
    </dsp:sp>
    <dsp:sp modelId="{F35B79E5-BB6C-4187-BFAB-003D6DEE0C18}">
      <dsp:nvSpPr>
        <dsp:cNvPr id="0" name=""/>
        <dsp:cNvSpPr/>
      </dsp:nvSpPr>
      <dsp:spPr>
        <a:xfrm rot="19285714">
          <a:off x="3968404" y="2265317"/>
          <a:ext cx="743187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743187" y="1933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21418" y="2266073"/>
        <a:ext cx="37159" cy="37159"/>
      </dsp:txXfrm>
    </dsp:sp>
    <dsp:sp modelId="{6F85351D-6F02-47DC-A406-51CC64EFBE45}">
      <dsp:nvSpPr>
        <dsp:cNvPr id="0" name=""/>
        <dsp:cNvSpPr/>
      </dsp:nvSpPr>
      <dsp:spPr>
        <a:xfrm>
          <a:off x="4468011" y="843655"/>
          <a:ext cx="1489769" cy="148976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Chính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tả</a:t>
          </a:r>
          <a:endParaRPr lang="en-US" sz="2600" kern="1200" dirty="0"/>
        </a:p>
      </dsp:txBody>
      <dsp:txXfrm>
        <a:off x="4686183" y="1061827"/>
        <a:ext cx="1053425" cy="1053425"/>
      </dsp:txXfrm>
    </dsp:sp>
    <dsp:sp modelId="{C42A9251-BC67-4E37-907C-5D6E8472C1D2}">
      <dsp:nvSpPr>
        <dsp:cNvPr id="0" name=""/>
        <dsp:cNvSpPr/>
      </dsp:nvSpPr>
      <dsp:spPr>
        <a:xfrm rot="771429">
          <a:off x="4183992" y="3209869"/>
          <a:ext cx="743187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743187" y="1933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37006" y="3210626"/>
        <a:ext cx="37159" cy="37159"/>
      </dsp:txXfrm>
    </dsp:sp>
    <dsp:sp modelId="{E44034E1-BBBA-4A88-BDBB-72A7D69AC0E7}">
      <dsp:nvSpPr>
        <dsp:cNvPr id="0" name=""/>
        <dsp:cNvSpPr/>
      </dsp:nvSpPr>
      <dsp:spPr>
        <a:xfrm>
          <a:off x="4899187" y="2732760"/>
          <a:ext cx="1489769" cy="148976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Liên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kết</a:t>
          </a:r>
          <a:endParaRPr lang="en-US" sz="2600" kern="1200" dirty="0"/>
        </a:p>
      </dsp:txBody>
      <dsp:txXfrm>
        <a:off x="5117359" y="2950932"/>
        <a:ext cx="1053425" cy="1053425"/>
      </dsp:txXfrm>
    </dsp:sp>
    <dsp:sp modelId="{7988A502-553B-460F-A922-19753F78E217}">
      <dsp:nvSpPr>
        <dsp:cNvPr id="0" name=""/>
        <dsp:cNvSpPr/>
      </dsp:nvSpPr>
      <dsp:spPr>
        <a:xfrm rot="3857143">
          <a:off x="3579928" y="3967342"/>
          <a:ext cx="743187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743187" y="1933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2942" y="3968098"/>
        <a:ext cx="37159" cy="37159"/>
      </dsp:txXfrm>
    </dsp:sp>
    <dsp:sp modelId="{A4A37578-5EBB-4A6F-99B0-C40B57CED412}">
      <dsp:nvSpPr>
        <dsp:cNvPr id="0" name=""/>
        <dsp:cNvSpPr/>
      </dsp:nvSpPr>
      <dsp:spPr>
        <a:xfrm>
          <a:off x="3691058" y="4247705"/>
          <a:ext cx="1489769" cy="14897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Tài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nguyên</a:t>
          </a:r>
          <a:endParaRPr lang="en-US" sz="2600" kern="1200" dirty="0"/>
        </a:p>
      </dsp:txBody>
      <dsp:txXfrm>
        <a:off x="3909230" y="4465877"/>
        <a:ext cx="1053425" cy="1053425"/>
      </dsp:txXfrm>
    </dsp:sp>
    <dsp:sp modelId="{AD05ED37-7B4B-4F39-BDF6-D3560175F62D}">
      <dsp:nvSpPr>
        <dsp:cNvPr id="0" name=""/>
        <dsp:cNvSpPr/>
      </dsp:nvSpPr>
      <dsp:spPr>
        <a:xfrm rot="6942857">
          <a:off x="2611084" y="3967342"/>
          <a:ext cx="743187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743187" y="1933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64098" y="3968098"/>
        <a:ext cx="37159" cy="37159"/>
      </dsp:txXfrm>
    </dsp:sp>
    <dsp:sp modelId="{DA5D903B-A8B3-4E53-ACBB-8AD6A9ED4BB6}">
      <dsp:nvSpPr>
        <dsp:cNvPr id="0" name=""/>
        <dsp:cNvSpPr/>
      </dsp:nvSpPr>
      <dsp:spPr>
        <a:xfrm>
          <a:off x="1753371" y="4247705"/>
          <a:ext cx="1489769" cy="148976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Tiện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ích</a:t>
          </a:r>
          <a:endParaRPr lang="en-US" sz="2600" kern="1200" dirty="0"/>
        </a:p>
      </dsp:txBody>
      <dsp:txXfrm>
        <a:off x="1971543" y="4465877"/>
        <a:ext cx="1053425" cy="1053425"/>
      </dsp:txXfrm>
    </dsp:sp>
    <dsp:sp modelId="{E173CAE6-746B-49F3-8EF3-F063E7598259}">
      <dsp:nvSpPr>
        <dsp:cNvPr id="0" name=""/>
        <dsp:cNvSpPr/>
      </dsp:nvSpPr>
      <dsp:spPr>
        <a:xfrm rot="10028571">
          <a:off x="2007020" y="3209869"/>
          <a:ext cx="743187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743187" y="1933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360034" y="3210626"/>
        <a:ext cx="37159" cy="37159"/>
      </dsp:txXfrm>
    </dsp:sp>
    <dsp:sp modelId="{B449879B-A1E9-4C36-AC78-DB97BBE537A3}">
      <dsp:nvSpPr>
        <dsp:cNvPr id="0" name=""/>
        <dsp:cNvSpPr/>
      </dsp:nvSpPr>
      <dsp:spPr>
        <a:xfrm>
          <a:off x="545243" y="2732760"/>
          <a:ext cx="1489769" cy="148976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Trình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duyệt</a:t>
          </a:r>
          <a:endParaRPr lang="en-US" sz="2600" kern="1200" dirty="0" smtClean="0"/>
        </a:p>
      </dsp:txBody>
      <dsp:txXfrm>
        <a:off x="763415" y="2950932"/>
        <a:ext cx="1053425" cy="1053425"/>
      </dsp:txXfrm>
    </dsp:sp>
    <dsp:sp modelId="{59D8DAF0-E8DD-433E-B045-8B192CDF90F0}">
      <dsp:nvSpPr>
        <dsp:cNvPr id="0" name=""/>
        <dsp:cNvSpPr/>
      </dsp:nvSpPr>
      <dsp:spPr>
        <a:xfrm rot="13114286">
          <a:off x="2222608" y="2265317"/>
          <a:ext cx="743187" cy="38671"/>
        </a:xfrm>
        <a:custGeom>
          <a:avLst/>
          <a:gdLst/>
          <a:ahLst/>
          <a:cxnLst/>
          <a:rect l="0" t="0" r="0" b="0"/>
          <a:pathLst>
            <a:path>
              <a:moveTo>
                <a:pt x="0" y="19335"/>
              </a:moveTo>
              <a:lnTo>
                <a:pt x="743187" y="1933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575622" y="2266073"/>
        <a:ext cx="37159" cy="37159"/>
      </dsp:txXfrm>
    </dsp:sp>
    <dsp:sp modelId="{F34F0C8A-5BE0-4EE4-A630-CB9C070D41C0}">
      <dsp:nvSpPr>
        <dsp:cNvPr id="0" name=""/>
        <dsp:cNvSpPr/>
      </dsp:nvSpPr>
      <dsp:spPr>
        <a:xfrm>
          <a:off x="976419" y="843655"/>
          <a:ext cx="1489769" cy="148976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Thiết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bị</a:t>
          </a:r>
          <a:endParaRPr lang="en-US" sz="2600" kern="1200" dirty="0" smtClean="0"/>
        </a:p>
      </dsp:txBody>
      <dsp:txXfrm>
        <a:off x="1194591" y="1061827"/>
        <a:ext cx="1053425" cy="1053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CE573-F517-4D77-8BC9-9DF760A2515F}">
      <dsp:nvSpPr>
        <dsp:cNvPr id="0" name=""/>
        <dsp:cNvSpPr/>
      </dsp:nvSpPr>
      <dsp:spPr>
        <a:xfrm>
          <a:off x="2894608" y="5122855"/>
          <a:ext cx="96535" cy="965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E04B4-E656-46D6-BFD5-3CDF072A3132}">
      <dsp:nvSpPr>
        <dsp:cNvPr id="0" name=""/>
        <dsp:cNvSpPr/>
      </dsp:nvSpPr>
      <dsp:spPr>
        <a:xfrm>
          <a:off x="2680610" y="5209826"/>
          <a:ext cx="96535" cy="96535"/>
        </a:xfrm>
        <a:prstGeom prst="ellipse">
          <a:avLst/>
        </a:prstGeom>
        <a:solidFill>
          <a:schemeClr val="accent3">
            <a:hueOff val="-461885"/>
            <a:satOff val="-2792"/>
            <a:lumOff val="798"/>
            <a:alphaOff val="0"/>
          </a:schemeClr>
        </a:solidFill>
        <a:ln w="25400" cap="flat" cmpd="sng" algn="ctr">
          <a:solidFill>
            <a:schemeClr val="accent3">
              <a:hueOff val="-461885"/>
              <a:satOff val="-2792"/>
              <a:lumOff val="7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8C68E-ECE0-46A0-AC04-B904FDD472BE}">
      <dsp:nvSpPr>
        <dsp:cNvPr id="0" name=""/>
        <dsp:cNvSpPr/>
      </dsp:nvSpPr>
      <dsp:spPr>
        <a:xfrm>
          <a:off x="2461887" y="5281722"/>
          <a:ext cx="96535" cy="96535"/>
        </a:xfrm>
        <a:prstGeom prst="ellipse">
          <a:avLst/>
        </a:prstGeom>
        <a:solidFill>
          <a:schemeClr val="accent3">
            <a:hueOff val="-923770"/>
            <a:satOff val="-5585"/>
            <a:lumOff val="1597"/>
            <a:alphaOff val="0"/>
          </a:schemeClr>
        </a:solidFill>
        <a:ln w="25400" cap="flat" cmpd="sng" algn="ctr">
          <a:solidFill>
            <a:schemeClr val="accent3">
              <a:hueOff val="-923770"/>
              <a:satOff val="-5585"/>
              <a:lumOff val="15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E92AC-D533-4B41-8442-FA1F4B8D62DE}">
      <dsp:nvSpPr>
        <dsp:cNvPr id="0" name=""/>
        <dsp:cNvSpPr/>
      </dsp:nvSpPr>
      <dsp:spPr>
        <a:xfrm>
          <a:off x="2239788" y="5337384"/>
          <a:ext cx="96535" cy="96535"/>
        </a:xfrm>
        <a:prstGeom prst="ellipse">
          <a:avLst/>
        </a:prstGeom>
        <a:solidFill>
          <a:schemeClr val="accent3">
            <a:hueOff val="-1385654"/>
            <a:satOff val="-8377"/>
            <a:lumOff val="2395"/>
            <a:alphaOff val="0"/>
          </a:schemeClr>
        </a:solidFill>
        <a:ln w="25400" cap="flat" cmpd="sng" algn="ctr">
          <a:solidFill>
            <a:schemeClr val="accent3">
              <a:hueOff val="-1385654"/>
              <a:satOff val="-8377"/>
              <a:lumOff val="23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0D2E8-B3E3-4168-8A81-5934ACE4FBE4}">
      <dsp:nvSpPr>
        <dsp:cNvPr id="0" name=""/>
        <dsp:cNvSpPr/>
      </dsp:nvSpPr>
      <dsp:spPr>
        <a:xfrm>
          <a:off x="4062484" y="4280971"/>
          <a:ext cx="96535" cy="96535"/>
        </a:xfrm>
        <a:prstGeom prst="ellipse">
          <a:avLst/>
        </a:prstGeom>
        <a:solidFill>
          <a:schemeClr val="accent3">
            <a:hueOff val="-1847539"/>
            <a:satOff val="-11169"/>
            <a:lumOff val="3193"/>
            <a:alphaOff val="0"/>
          </a:schemeClr>
        </a:solidFill>
        <a:ln w="25400" cap="flat" cmpd="sng" algn="ctr">
          <a:solidFill>
            <a:schemeClr val="accent3">
              <a:hueOff val="-1847539"/>
              <a:satOff val="-11169"/>
              <a:lumOff val="31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C6C70-63CF-4F23-9559-B9F2FA43BFCF}">
      <dsp:nvSpPr>
        <dsp:cNvPr id="0" name=""/>
        <dsp:cNvSpPr/>
      </dsp:nvSpPr>
      <dsp:spPr>
        <a:xfrm>
          <a:off x="3893041" y="4452594"/>
          <a:ext cx="96535" cy="96535"/>
        </a:xfrm>
        <a:prstGeom prst="ellipse">
          <a:avLst/>
        </a:prstGeom>
        <a:solidFill>
          <a:schemeClr val="accent3">
            <a:hueOff val="-2309424"/>
            <a:satOff val="-13962"/>
            <a:lumOff val="3992"/>
            <a:alphaOff val="0"/>
          </a:schemeClr>
        </a:solidFill>
        <a:ln w="25400" cap="flat" cmpd="sng" algn="ctr">
          <a:solidFill>
            <a:schemeClr val="accent3">
              <a:hueOff val="-2309424"/>
              <a:satOff val="-13962"/>
              <a:lumOff val="39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2A57C-4877-4AC3-9C93-15BC0FA83183}">
      <dsp:nvSpPr>
        <dsp:cNvPr id="0" name=""/>
        <dsp:cNvSpPr/>
      </dsp:nvSpPr>
      <dsp:spPr>
        <a:xfrm>
          <a:off x="4763884" y="3237313"/>
          <a:ext cx="96535" cy="96535"/>
        </a:xfrm>
        <a:prstGeom prst="ellipse">
          <a:avLst/>
        </a:prstGeom>
        <a:solidFill>
          <a:schemeClr val="accent3">
            <a:hueOff val="-2771309"/>
            <a:satOff val="-16754"/>
            <a:lumOff val="4790"/>
            <a:alphaOff val="0"/>
          </a:schemeClr>
        </a:solidFill>
        <a:ln w="25400" cap="flat" cmpd="sng" algn="ctr">
          <a:solidFill>
            <a:schemeClr val="accent3">
              <a:hueOff val="-2771309"/>
              <a:satOff val="-16754"/>
              <a:lumOff val="47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6C3E2-EB56-42FF-B7DF-E548D15EA8B2}">
      <dsp:nvSpPr>
        <dsp:cNvPr id="0" name=""/>
        <dsp:cNvSpPr/>
      </dsp:nvSpPr>
      <dsp:spPr>
        <a:xfrm>
          <a:off x="5140575" y="1965790"/>
          <a:ext cx="96535" cy="96535"/>
        </a:xfrm>
        <a:prstGeom prst="ellipse">
          <a:avLst/>
        </a:prstGeom>
        <a:solidFill>
          <a:schemeClr val="accent3">
            <a:hueOff val="-3233194"/>
            <a:satOff val="-19546"/>
            <a:lumOff val="5589"/>
            <a:alphaOff val="0"/>
          </a:schemeClr>
        </a:solidFill>
        <a:ln w="25400" cap="flat" cmpd="sng" algn="ctr">
          <a:solidFill>
            <a:schemeClr val="accent3">
              <a:hueOff val="-3233194"/>
              <a:satOff val="-19546"/>
              <a:lumOff val="5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4ED20-483C-4488-A45F-942D7AE75CC7}">
      <dsp:nvSpPr>
        <dsp:cNvPr id="0" name=""/>
        <dsp:cNvSpPr/>
      </dsp:nvSpPr>
      <dsp:spPr>
        <a:xfrm>
          <a:off x="4952229" y="461764"/>
          <a:ext cx="96535" cy="96535"/>
        </a:xfrm>
        <a:prstGeom prst="ellipse">
          <a:avLst/>
        </a:prstGeom>
        <a:solidFill>
          <a:schemeClr val="accent3">
            <a:hueOff val="-3695078"/>
            <a:satOff val="-22339"/>
            <a:lumOff val="6387"/>
            <a:alphaOff val="0"/>
          </a:schemeClr>
        </a:solidFill>
        <a:ln w="25400" cap="flat" cmpd="sng" algn="ctr">
          <a:solidFill>
            <a:schemeClr val="accent3">
              <a:hueOff val="-3695078"/>
              <a:satOff val="-22339"/>
              <a:lumOff val="63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32833-3BCA-44BD-89EE-762391A4F009}">
      <dsp:nvSpPr>
        <dsp:cNvPr id="0" name=""/>
        <dsp:cNvSpPr/>
      </dsp:nvSpPr>
      <dsp:spPr>
        <a:xfrm>
          <a:off x="5092644" y="353339"/>
          <a:ext cx="96535" cy="96535"/>
        </a:xfrm>
        <a:prstGeom prst="ellipse">
          <a:avLst/>
        </a:prstGeom>
        <a:solidFill>
          <a:schemeClr val="accent3">
            <a:hueOff val="-4156963"/>
            <a:satOff val="-25131"/>
            <a:lumOff val="7185"/>
            <a:alphaOff val="0"/>
          </a:schemeClr>
        </a:solidFill>
        <a:ln w="25400" cap="flat" cmpd="sng" algn="ctr">
          <a:solidFill>
            <a:schemeClr val="accent3">
              <a:hueOff val="-4156963"/>
              <a:satOff val="-25131"/>
              <a:lumOff val="7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17CEB-883C-4EAD-91E6-6BE140C2CBD2}">
      <dsp:nvSpPr>
        <dsp:cNvPr id="0" name=""/>
        <dsp:cNvSpPr/>
      </dsp:nvSpPr>
      <dsp:spPr>
        <a:xfrm>
          <a:off x="5233060" y="244335"/>
          <a:ext cx="96535" cy="96535"/>
        </a:xfrm>
        <a:prstGeom prst="ellipse">
          <a:avLst/>
        </a:prstGeom>
        <a:solidFill>
          <a:schemeClr val="accent3">
            <a:hueOff val="-4618848"/>
            <a:satOff val="-27924"/>
            <a:lumOff val="7984"/>
            <a:alphaOff val="0"/>
          </a:schemeClr>
        </a:solidFill>
        <a:ln w="25400" cap="flat" cmpd="sng" algn="ctr">
          <a:solidFill>
            <a:schemeClr val="accent3">
              <a:hueOff val="-4618848"/>
              <a:satOff val="-27924"/>
              <a:lumOff val="79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84BD3-AFFF-4B72-B755-826166159936}">
      <dsp:nvSpPr>
        <dsp:cNvPr id="0" name=""/>
        <dsp:cNvSpPr/>
      </dsp:nvSpPr>
      <dsp:spPr>
        <a:xfrm>
          <a:off x="5374150" y="353339"/>
          <a:ext cx="96535" cy="96535"/>
        </a:xfrm>
        <a:prstGeom prst="ellipse">
          <a:avLst/>
        </a:prstGeom>
        <a:solidFill>
          <a:schemeClr val="accent3">
            <a:hueOff val="-5080733"/>
            <a:satOff val="-30716"/>
            <a:lumOff val="8782"/>
            <a:alphaOff val="0"/>
          </a:schemeClr>
        </a:solidFill>
        <a:ln w="25400" cap="flat" cmpd="sng" algn="ctr">
          <a:solidFill>
            <a:schemeClr val="accent3">
              <a:hueOff val="-5080733"/>
              <a:satOff val="-30716"/>
              <a:lumOff val="87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CD548-3C09-4EB4-8D79-E9FAD5B8D838}">
      <dsp:nvSpPr>
        <dsp:cNvPr id="0" name=""/>
        <dsp:cNvSpPr/>
      </dsp:nvSpPr>
      <dsp:spPr>
        <a:xfrm>
          <a:off x="5514565" y="461764"/>
          <a:ext cx="96535" cy="96535"/>
        </a:xfrm>
        <a:prstGeom prst="ellipse">
          <a:avLst/>
        </a:prstGeom>
        <a:solidFill>
          <a:schemeClr val="accent3">
            <a:hueOff val="-5542618"/>
            <a:satOff val="-33508"/>
            <a:lumOff val="9580"/>
            <a:alphaOff val="0"/>
          </a:schemeClr>
        </a:solidFill>
        <a:ln w="25400" cap="flat" cmpd="sng" algn="ctr">
          <a:solidFill>
            <a:schemeClr val="accent3">
              <a:hueOff val="-5542618"/>
              <a:satOff val="-33508"/>
              <a:lumOff val="95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73A2D-D4A4-4836-9C58-484BD128C911}">
      <dsp:nvSpPr>
        <dsp:cNvPr id="0" name=""/>
        <dsp:cNvSpPr/>
      </dsp:nvSpPr>
      <dsp:spPr>
        <a:xfrm>
          <a:off x="5233060" y="473940"/>
          <a:ext cx="96535" cy="96535"/>
        </a:xfrm>
        <a:prstGeom prst="ellipse">
          <a:avLst/>
        </a:prstGeom>
        <a:solidFill>
          <a:schemeClr val="accent3">
            <a:hueOff val="-6004502"/>
            <a:satOff val="-36301"/>
            <a:lumOff val="10379"/>
            <a:alphaOff val="0"/>
          </a:schemeClr>
        </a:solidFill>
        <a:ln w="25400" cap="flat" cmpd="sng" algn="ctr">
          <a:solidFill>
            <a:schemeClr val="accent3">
              <a:hueOff val="-6004502"/>
              <a:satOff val="-36301"/>
              <a:lumOff val="10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C6786-4FDC-4AA3-963F-498C5944625E}">
      <dsp:nvSpPr>
        <dsp:cNvPr id="0" name=""/>
        <dsp:cNvSpPr/>
      </dsp:nvSpPr>
      <dsp:spPr>
        <a:xfrm>
          <a:off x="5233060" y="703544"/>
          <a:ext cx="96535" cy="96535"/>
        </a:xfrm>
        <a:prstGeom prst="ellipse">
          <a:avLst/>
        </a:prstGeom>
        <a:solidFill>
          <a:schemeClr val="accent3">
            <a:hueOff val="-6466387"/>
            <a:satOff val="-39093"/>
            <a:lumOff val="11177"/>
            <a:alphaOff val="0"/>
          </a:schemeClr>
        </a:solidFill>
        <a:ln w="25400" cap="flat" cmpd="sng" algn="ctr">
          <a:solidFill>
            <a:schemeClr val="accent3">
              <a:hueOff val="-6466387"/>
              <a:satOff val="-39093"/>
              <a:lumOff val="1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E479C-8174-4AE1-BD3A-88A74B9E9BBF}">
      <dsp:nvSpPr>
        <dsp:cNvPr id="0" name=""/>
        <dsp:cNvSpPr/>
      </dsp:nvSpPr>
      <dsp:spPr>
        <a:xfrm>
          <a:off x="1703443" y="5522487"/>
          <a:ext cx="2079898" cy="5577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245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/>
            <a:t>Đăng ký hostinger</a:t>
          </a:r>
          <a:endParaRPr lang="en-US" sz="1400" kern="1200" dirty="0"/>
        </a:p>
      </dsp:txBody>
      <dsp:txXfrm>
        <a:off x="1730671" y="5549715"/>
        <a:ext cx="2025442" cy="503321"/>
      </dsp:txXfrm>
    </dsp:sp>
    <dsp:sp modelId="{0656ABD0-0731-4CA3-9CEB-99C6C9A92139}">
      <dsp:nvSpPr>
        <dsp:cNvPr id="0" name=""/>
        <dsp:cNvSpPr/>
      </dsp:nvSpPr>
      <dsp:spPr>
        <a:xfrm>
          <a:off x="1126593" y="4976016"/>
          <a:ext cx="964678" cy="9642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27E19-767B-43D3-B43C-61E7B76B2C5B}">
      <dsp:nvSpPr>
        <dsp:cNvPr id="0" name=""/>
        <dsp:cNvSpPr/>
      </dsp:nvSpPr>
      <dsp:spPr>
        <a:xfrm>
          <a:off x="3530864" y="4863243"/>
          <a:ext cx="2079898" cy="557777"/>
        </a:xfrm>
        <a:prstGeom prst="roundRect">
          <a:avLst/>
        </a:prstGeom>
        <a:solidFill>
          <a:schemeClr val="accent3">
            <a:hueOff val="-1616597"/>
            <a:satOff val="-9773"/>
            <a:lumOff val="27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245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Nén</a:t>
          </a:r>
          <a:r>
            <a:rPr lang="en-US" sz="1400" kern="1200" dirty="0" smtClean="0"/>
            <a:t> website</a:t>
          </a:r>
          <a:endParaRPr lang="en-US" sz="1400" kern="1200" dirty="0"/>
        </a:p>
      </dsp:txBody>
      <dsp:txXfrm>
        <a:off x="3558092" y="4890471"/>
        <a:ext cx="2025442" cy="503321"/>
      </dsp:txXfrm>
    </dsp:sp>
    <dsp:sp modelId="{488FB18F-2C9C-42C9-8C53-CE03263EE1C8}">
      <dsp:nvSpPr>
        <dsp:cNvPr id="0" name=""/>
        <dsp:cNvSpPr/>
      </dsp:nvSpPr>
      <dsp:spPr>
        <a:xfrm>
          <a:off x="2954015" y="4316773"/>
          <a:ext cx="964678" cy="9642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4B42E-3B12-4EF1-9B59-2988FFE116C4}">
      <dsp:nvSpPr>
        <dsp:cNvPr id="0" name=""/>
        <dsp:cNvSpPr/>
      </dsp:nvSpPr>
      <dsp:spPr>
        <a:xfrm>
          <a:off x="4521871" y="3910616"/>
          <a:ext cx="2079898" cy="557777"/>
        </a:xfrm>
        <a:prstGeom prst="roundRect">
          <a:avLst/>
        </a:prstGeom>
        <a:solidFill>
          <a:schemeClr val="accent3">
            <a:hueOff val="-3233194"/>
            <a:satOff val="-19546"/>
            <a:lumOff val="5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245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Upload website</a:t>
          </a:r>
          <a:endParaRPr lang="en-US" sz="1400" kern="1200"/>
        </a:p>
      </dsp:txBody>
      <dsp:txXfrm>
        <a:off x="4549099" y="3937844"/>
        <a:ext cx="2025442" cy="503321"/>
      </dsp:txXfrm>
    </dsp:sp>
    <dsp:sp modelId="{E7A88F46-4EB8-4A23-A3CC-2C38BFAEC841}">
      <dsp:nvSpPr>
        <dsp:cNvPr id="0" name=""/>
        <dsp:cNvSpPr/>
      </dsp:nvSpPr>
      <dsp:spPr>
        <a:xfrm>
          <a:off x="3945021" y="3364145"/>
          <a:ext cx="964678" cy="9642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C9770-6594-40B8-B74F-F8BD3D9BBC82}">
      <dsp:nvSpPr>
        <dsp:cNvPr id="0" name=""/>
        <dsp:cNvSpPr/>
      </dsp:nvSpPr>
      <dsp:spPr>
        <a:xfrm>
          <a:off x="5039651" y="2686057"/>
          <a:ext cx="2079898" cy="557777"/>
        </a:xfrm>
        <a:prstGeom prst="roundRect">
          <a:avLst/>
        </a:prstGeom>
        <a:solidFill>
          <a:schemeClr val="accent3">
            <a:hueOff val="-4849790"/>
            <a:satOff val="-29320"/>
            <a:lumOff val="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245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Chạy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thủ</a:t>
          </a:r>
          <a:endParaRPr lang="en-US" sz="1400" kern="1200" dirty="0"/>
        </a:p>
      </dsp:txBody>
      <dsp:txXfrm>
        <a:off x="5066879" y="2713285"/>
        <a:ext cx="2025442" cy="503321"/>
      </dsp:txXfrm>
    </dsp:sp>
    <dsp:sp modelId="{29A4327E-E874-4DFA-AA90-2873621ECBB1}">
      <dsp:nvSpPr>
        <dsp:cNvPr id="0" name=""/>
        <dsp:cNvSpPr/>
      </dsp:nvSpPr>
      <dsp:spPr>
        <a:xfrm>
          <a:off x="4462802" y="2139587"/>
          <a:ext cx="964678" cy="9642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A1341-3BFF-4DAC-A6A1-44E7AFC84A8F}">
      <dsp:nvSpPr>
        <dsp:cNvPr id="0" name=""/>
        <dsp:cNvSpPr/>
      </dsp:nvSpPr>
      <dsp:spPr>
        <a:xfrm>
          <a:off x="5327907" y="1439466"/>
          <a:ext cx="2079898" cy="557777"/>
        </a:xfrm>
        <a:prstGeom prst="roundRect">
          <a:avLst/>
        </a:prstGeom>
        <a:solidFill>
          <a:schemeClr val="accent3">
            <a:hueOff val="-6466387"/>
            <a:satOff val="-39093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245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Quản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lý</a:t>
          </a:r>
          <a:endParaRPr lang="en-US" sz="1400" kern="1200" dirty="0"/>
        </a:p>
      </dsp:txBody>
      <dsp:txXfrm>
        <a:off x="5355135" y="1466694"/>
        <a:ext cx="2025442" cy="503321"/>
      </dsp:txXfrm>
    </dsp:sp>
    <dsp:sp modelId="{ED42C6C6-75BC-4696-9C35-C3E664EB7897}">
      <dsp:nvSpPr>
        <dsp:cNvPr id="0" name=""/>
        <dsp:cNvSpPr/>
      </dsp:nvSpPr>
      <dsp:spPr>
        <a:xfrm>
          <a:off x="4751058" y="892996"/>
          <a:ext cx="964678" cy="9642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257800" y="6049490"/>
            <a:ext cx="3429000" cy="615553"/>
          </a:xfrm>
        </p:spPr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Triển</a:t>
            </a:r>
            <a:r>
              <a:rPr lang="en-US" sz="3600" dirty="0" smtClean="0"/>
              <a:t> </a:t>
            </a:r>
            <a:r>
              <a:rPr lang="en-US" sz="3600" dirty="0" err="1" smtClean="0"/>
              <a:t>khai</a:t>
            </a:r>
            <a:r>
              <a:rPr lang="en-US" sz="3600" dirty="0" smtClean="0"/>
              <a:t> website</a:t>
            </a:r>
            <a:endParaRPr lang="en-US" sz="3600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0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  <a:endParaRPr lang="en-US" sz="20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10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website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Từ</a:t>
            </a:r>
            <a:r>
              <a:rPr lang="en-US" dirty="0" smtClean="0"/>
              <a:t> local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server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internet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Like &amp; Share</a:t>
            </a:r>
          </a:p>
          <a:p>
            <a:pPr lvl="1"/>
            <a:r>
              <a:rPr lang="en-US" dirty="0" smtClean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7758249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12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hosting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3378200"/>
          </a:xfrm>
        </p:spPr>
        <p:txBody>
          <a:bodyPr/>
          <a:lstStyle/>
          <a:p>
            <a:r>
              <a:rPr lang="en-US" dirty="0" smtClean="0"/>
              <a:t>Web Hosting Server</a:t>
            </a:r>
          </a:p>
          <a:p>
            <a:r>
              <a:rPr lang="en-US" dirty="0" smtClean="0"/>
              <a:t>Domain Name</a:t>
            </a:r>
          </a:p>
          <a:p>
            <a:r>
              <a:rPr lang="en-US" dirty="0" smtClean="0"/>
              <a:t>DSN (Domain Name Server)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03029" y="2667000"/>
            <a:ext cx="7429106" cy="1438276"/>
            <a:chOff x="1852810" y="5038725"/>
            <a:chExt cx="7429106" cy="143827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2810" y="5038725"/>
              <a:ext cx="7429106" cy="1438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239000" y="5573197"/>
              <a:ext cx="18346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poly2016.esy.es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92121" y="5556963"/>
              <a:ext cx="22044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IP=</a:t>
              </a:r>
              <a:r>
                <a:rPr lang="en-US" dirty="0"/>
                <a:t> 31.170.165.161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5894788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45890"/>
            <a:ext cx="8610600" cy="512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9591973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web </a:t>
            </a:r>
            <a:r>
              <a:rPr lang="en-US" dirty="0"/>
              <a:t>h</a:t>
            </a:r>
            <a:r>
              <a:rPr lang="en-US" dirty="0" smtClean="0"/>
              <a:t>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web hosting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 hosting: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Windows </a:t>
            </a:r>
            <a:r>
              <a:rPr lang="en-US" dirty="0" err="1"/>
              <a:t>của</a:t>
            </a:r>
            <a:r>
              <a:rPr lang="en-US" dirty="0"/>
              <a:t> Microsoft</a:t>
            </a:r>
          </a:p>
          <a:p>
            <a:pPr lvl="1"/>
            <a:r>
              <a:rPr lang="en-US" dirty="0"/>
              <a:t>Linux hosting: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Linux</a:t>
            </a:r>
          </a:p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web hosting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Internet </a:t>
            </a:r>
            <a:r>
              <a:rPr lang="en-US" dirty="0" err="1"/>
              <a:t>tại</a:t>
            </a:r>
            <a:r>
              <a:rPr lang="en-US" dirty="0"/>
              <a:t> web hosting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/>
              <a:t>Dung </a:t>
            </a:r>
            <a:r>
              <a:rPr lang="en-US" dirty="0" err="1"/>
              <a:t>lượng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 dirty="0"/>
          </a:p>
          <a:p>
            <a:pPr lvl="1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81713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740400"/>
          </a:xfrm>
        </p:spPr>
        <p:txBody>
          <a:bodyPr>
            <a:normAutofit/>
          </a:bodyPr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r>
              <a:rPr lang="en-US" dirty="0"/>
              <a:t>Domain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: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VN : </a:t>
            </a:r>
            <a:r>
              <a:rPr lang="en-US" dirty="0" err="1"/>
              <a:t>Việt</a:t>
            </a:r>
            <a:r>
              <a:rPr lang="en-US" dirty="0"/>
              <a:t> Nam</a:t>
            </a:r>
          </a:p>
          <a:p>
            <a:pPr lvl="1"/>
            <a:r>
              <a:rPr lang="en-US" dirty="0"/>
              <a:t>US : </a:t>
            </a:r>
            <a:r>
              <a:rPr lang="en-US" dirty="0" err="1" smtClean="0"/>
              <a:t>Mỹ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H</a:t>
            </a:r>
            <a:r>
              <a:rPr lang="vi-VN" dirty="0"/>
              <a:t>oặc một số lĩnh vực dùng chung như:</a:t>
            </a:r>
          </a:p>
          <a:p>
            <a:pPr lvl="1"/>
            <a:r>
              <a:rPr lang="vi-VN" dirty="0"/>
              <a:t>COM: thương mại (COMme</a:t>
            </a:r>
            <a:r>
              <a:rPr lang="en-US" dirty="0"/>
              <a:t>c</a:t>
            </a:r>
            <a:r>
              <a:rPr lang="vi-VN" dirty="0"/>
              <a:t>ial)</a:t>
            </a:r>
          </a:p>
          <a:p>
            <a:pPr lvl="1"/>
            <a:r>
              <a:rPr lang="vi-VN" dirty="0"/>
              <a:t>NET: mạng lưới (NETwork)</a:t>
            </a:r>
          </a:p>
          <a:p>
            <a:pPr lvl="1"/>
            <a:r>
              <a:rPr lang="vi-VN" dirty="0"/>
              <a:t>ORG: các tổ chức (ORGnization)</a:t>
            </a:r>
          </a:p>
          <a:p>
            <a:pPr lvl="1"/>
            <a:r>
              <a:rPr lang="vi-VN" dirty="0"/>
              <a:t>INFO: thông tin (INFOmation)</a:t>
            </a:r>
          </a:p>
          <a:p>
            <a:pPr lvl="1"/>
            <a:r>
              <a:rPr lang="vi-VN" dirty="0"/>
              <a:t>EDU: giáo dục (EDUcation</a:t>
            </a:r>
            <a:r>
              <a:rPr lang="vi-VN" dirty="0" smtClean="0"/>
              <a:t>)</a:t>
            </a:r>
            <a:endParaRPr lang="vi-VN" dirty="0"/>
          </a:p>
        </p:txBody>
      </p:sp>
      <p:sp>
        <p:nvSpPr>
          <p:cNvPr id="4" name="Rounded Rectangle 3"/>
          <p:cNvSpPr/>
          <p:nvPr/>
        </p:nvSpPr>
        <p:spPr>
          <a:xfrm>
            <a:off x="6756578" y="3738764"/>
            <a:ext cx="762000" cy="5905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vn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88704" y="4986539"/>
            <a:ext cx="762000" cy="5905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.com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56578" y="4986539"/>
            <a:ext cx="762000" cy="5905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edu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33037" y="4986539"/>
            <a:ext cx="762000" cy="5905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88704" y="6038850"/>
            <a:ext cx="762000" cy="5905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fpt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56578" y="6038850"/>
            <a:ext cx="762000" cy="5905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.poly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33037" y="6038850"/>
            <a:ext cx="762000" cy="5905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scu</a:t>
            </a:r>
            <a:endParaRPr lang="en-US" dirty="0"/>
          </a:p>
        </p:txBody>
      </p:sp>
      <p:cxnSp>
        <p:nvCxnSpPr>
          <p:cNvPr id="11" name="Elbow Connector 10"/>
          <p:cNvCxnSpPr>
            <a:stCxn id="5" idx="0"/>
            <a:endCxn id="4" idx="2"/>
          </p:cNvCxnSpPr>
          <p:nvPr/>
        </p:nvCxnSpPr>
        <p:spPr>
          <a:xfrm rot="5400000" flipH="1" flipV="1">
            <a:off x="6275029" y="4123990"/>
            <a:ext cx="657225" cy="10678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4" idx="2"/>
          </p:cNvCxnSpPr>
          <p:nvPr/>
        </p:nvCxnSpPr>
        <p:spPr>
          <a:xfrm rot="16200000" flipV="1">
            <a:off x="7347196" y="4119697"/>
            <a:ext cx="657225" cy="10764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7137578" y="4329315"/>
            <a:ext cx="0" cy="657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0"/>
            <a:endCxn id="6" idx="2"/>
          </p:cNvCxnSpPr>
          <p:nvPr/>
        </p:nvCxnSpPr>
        <p:spPr>
          <a:xfrm rot="5400000" flipH="1" flipV="1">
            <a:off x="6372761" y="5274033"/>
            <a:ext cx="461761" cy="10678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0"/>
            <a:endCxn id="6" idx="2"/>
          </p:cNvCxnSpPr>
          <p:nvPr/>
        </p:nvCxnSpPr>
        <p:spPr>
          <a:xfrm rot="16200000" flipV="1">
            <a:off x="7444928" y="5269740"/>
            <a:ext cx="461761" cy="10764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6" idx="2"/>
          </p:cNvCxnSpPr>
          <p:nvPr/>
        </p:nvCxnSpPr>
        <p:spPr>
          <a:xfrm flipV="1">
            <a:off x="7137578" y="5577089"/>
            <a:ext cx="0" cy="46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Image 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874680"/>
            <a:ext cx="4962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9188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24" y="889000"/>
            <a:ext cx="8611726" cy="5664200"/>
          </a:xfrm>
        </p:spPr>
        <p:txBody>
          <a:bodyPr>
            <a:normAutofit/>
          </a:bodyPr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domain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domain</a:t>
            </a:r>
          </a:p>
          <a:p>
            <a:r>
              <a:rPr lang="en-US" dirty="0"/>
              <a:t>Nguyên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domain: </a:t>
            </a:r>
            <a:r>
              <a:rPr lang="en-US" dirty="0" err="1"/>
              <a:t>mỗi</a:t>
            </a:r>
            <a:r>
              <a:rPr lang="en-US" dirty="0"/>
              <a:t> domain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Internet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domain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nữa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domain: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domain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website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nhanhoa.com</a:t>
            </a:r>
          </a:p>
          <a:p>
            <a:pPr lvl="1"/>
            <a:r>
              <a:rPr lang="en-US" dirty="0"/>
              <a:t>checktenmien.com</a:t>
            </a:r>
          </a:p>
          <a:p>
            <a:pPr lvl="1"/>
            <a:r>
              <a:rPr lang="en-US" dirty="0"/>
              <a:t>checkdomain.com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9595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 tắt bài 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Kiểm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thử</a:t>
            </a:r>
            <a:endParaRPr lang="en-US" sz="2800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Đóng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gói</a:t>
            </a:r>
            <a:endParaRPr lang="en-US" sz="2800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smtClean="0"/>
              <a:t>Đăng </a:t>
            </a:r>
            <a:r>
              <a:rPr lang="en-US" sz="2800" b="0" dirty="0" err="1" smtClean="0"/>
              <a:t>ký</a:t>
            </a:r>
            <a:r>
              <a:rPr lang="en-US" sz="2800" b="0" dirty="0" smtClean="0"/>
              <a:t> host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smtClean="0"/>
              <a:t>Upload website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/>
              <a:t>Quản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website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Thảo</a:t>
            </a:r>
            <a:r>
              <a:rPr lang="en-US" sz="2800" b="0" dirty="0"/>
              <a:t> </a:t>
            </a:r>
            <a:r>
              <a:rPr lang="en-US" sz="2800" b="0" dirty="0" err="1"/>
              <a:t>luận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bày</a:t>
            </a:r>
            <a:r>
              <a:rPr lang="en-US" sz="2800" b="0" dirty="0"/>
              <a:t> </a:t>
            </a:r>
            <a:r>
              <a:rPr lang="en-US" sz="2800" b="0" dirty="0" err="1"/>
              <a:t>chuyên</a:t>
            </a:r>
            <a:r>
              <a:rPr lang="en-US" sz="2800" b="0" dirty="0"/>
              <a:t> </a:t>
            </a:r>
            <a:r>
              <a:rPr lang="en-US" sz="2800" b="0" dirty="0" err="1"/>
              <a:t>đề</a:t>
            </a:r>
            <a:endParaRPr lang="en-US" sz="2800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Giới</a:t>
            </a:r>
            <a:r>
              <a:rPr lang="en-US" sz="2800" b="0" dirty="0"/>
              <a:t> </a:t>
            </a:r>
            <a:r>
              <a:rPr lang="en-US" sz="2800" b="0" dirty="0" err="1"/>
              <a:t>thiệu</a:t>
            </a:r>
            <a:r>
              <a:rPr lang="en-US" sz="2800" b="0" dirty="0"/>
              <a:t> </a:t>
            </a:r>
            <a:r>
              <a:rPr lang="en-US" sz="2800" b="0" dirty="0" err="1"/>
              <a:t>bài</a:t>
            </a:r>
            <a:r>
              <a:rPr lang="en-US" sz="2800" b="0" dirty="0"/>
              <a:t> </a:t>
            </a:r>
            <a:r>
              <a:rPr lang="en-US" sz="2800" b="0" dirty="0" err="1"/>
              <a:t>mới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r>
              <a:rPr lang="en-US" dirty="0" smtClean="0"/>
              <a:t>Web Hosting, hostinger.vn</a:t>
            </a:r>
          </a:p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upload website </a:t>
            </a:r>
            <a:r>
              <a:rPr lang="en-US" dirty="0" err="1" smtClean="0"/>
              <a:t>lên</a:t>
            </a:r>
            <a:r>
              <a:rPr lang="en-US" dirty="0" smtClean="0"/>
              <a:t> server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05751"/>
            <a:ext cx="7315200" cy="412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4294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website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238650"/>
              </p:ext>
            </p:extLst>
          </p:nvPr>
        </p:nvGraphicFramePr>
        <p:xfrm>
          <a:off x="1066800" y="914400"/>
          <a:ext cx="6934200" cy="574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199704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website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599"/>
            <a:ext cx="2209800" cy="554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95455"/>
            <a:ext cx="6096000" cy="384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0" y="6019800"/>
            <a:ext cx="48271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Trang </a:t>
            </a:r>
            <a:r>
              <a:rPr lang="en-US" sz="36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chủ</a:t>
            </a:r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index.html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514600" y="6342965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86855" y="1221222"/>
            <a:ext cx="25282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FptShop.zip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26999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Hostinger.vn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hosting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endParaRPr lang="en-US" dirty="0"/>
          </a:p>
          <a:p>
            <a:r>
              <a:rPr lang="en-US" dirty="0" err="1" smtClean="0"/>
              <a:t>Hostinger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/>
              <a:t>Đăng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dễ</a:t>
            </a:r>
            <a:endParaRPr lang="en-US" dirty="0"/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 lvl="1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website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lvl="1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 smtClean="0"/>
              <a:t>phí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2219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2331025"/>
              </p:ext>
            </p:extLst>
          </p:nvPr>
        </p:nvGraphicFramePr>
        <p:xfrm>
          <a:off x="304800" y="304800"/>
          <a:ext cx="8534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49473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16899</TotalTime>
  <Words>553</Words>
  <Application>Microsoft Office PowerPoint</Application>
  <PresentationFormat>On-screen Show (4:3)</PresentationFormat>
  <Paragraphs>129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Custom Design</vt:lpstr>
      <vt:lpstr>1_Custom Design</vt:lpstr>
      <vt:lpstr>Triển khai website</vt:lpstr>
      <vt:lpstr>PowerPoint Presentation</vt:lpstr>
      <vt:lpstr>Nội dung bài học</vt:lpstr>
      <vt:lpstr>Review bài online</vt:lpstr>
      <vt:lpstr>Triển khai website</vt:lpstr>
      <vt:lpstr>Kiểm thử website</vt:lpstr>
      <vt:lpstr>Đóng gói website</vt:lpstr>
      <vt:lpstr>Hostinger.vn</vt:lpstr>
      <vt:lpstr>PowerPoint Presentation</vt:lpstr>
      <vt:lpstr>Thảo luận</vt:lpstr>
      <vt:lpstr>Thảo luận</vt:lpstr>
      <vt:lpstr>Chuyên đề</vt:lpstr>
      <vt:lpstr>Chia nhóm thuyết trình</vt:lpstr>
      <vt:lpstr>Bài học online 2</vt:lpstr>
      <vt:lpstr>Web hosting</vt:lpstr>
      <vt:lpstr>Mô hình mạng</vt:lpstr>
      <vt:lpstr>Dịch vụ web hosting</vt:lpstr>
      <vt:lpstr>Domain name</vt:lpstr>
      <vt:lpstr>Kiểm tra domain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2393</cp:revision>
  <dcterms:created xsi:type="dcterms:W3CDTF">2013-04-23T08:05:33Z</dcterms:created>
  <dcterms:modified xsi:type="dcterms:W3CDTF">2016-12-08T12:47:16Z</dcterms:modified>
</cp:coreProperties>
</file>