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19"/>
  </p:notesMasterIdLst>
  <p:sldIdLst>
    <p:sldId id="256" r:id="rId3"/>
    <p:sldId id="608" r:id="rId4"/>
    <p:sldId id="609" r:id="rId5"/>
    <p:sldId id="610" r:id="rId6"/>
    <p:sldId id="646" r:id="rId7"/>
    <p:sldId id="647" r:id="rId8"/>
    <p:sldId id="648" r:id="rId9"/>
    <p:sldId id="649" r:id="rId10"/>
    <p:sldId id="650" r:id="rId11"/>
    <p:sldId id="630" r:id="rId12"/>
    <p:sldId id="645" r:id="rId13"/>
    <p:sldId id="616" r:id="rId14"/>
    <p:sldId id="628" r:id="rId15"/>
    <p:sldId id="623" r:id="rId16"/>
    <p:sldId id="606" r:id="rId17"/>
    <p:sldId id="552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84698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207A9-5D19-4E60-A5FC-C21BED1EDE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89F3C-EAD8-499F-9DA5-3CF6AD29466E}">
      <dgm:prSet phldrT="[Text]"/>
      <dgm:spPr/>
      <dgm:t>
        <a:bodyPr/>
        <a:lstStyle/>
        <a:p>
          <a:r>
            <a:rPr lang="en-US" dirty="0" err="1" smtClean="0"/>
            <a:t>Khảo</a:t>
          </a:r>
          <a:r>
            <a:rPr lang="en-US" dirty="0" smtClean="0"/>
            <a:t> </a:t>
          </a:r>
          <a:r>
            <a:rPr lang="en-US" dirty="0" err="1" smtClean="0"/>
            <a:t>sát</a:t>
          </a:r>
          <a:endParaRPr lang="en-US" dirty="0"/>
        </a:p>
      </dgm:t>
    </dgm:pt>
    <dgm:pt modelId="{EF2B49E5-946D-48B4-83A0-1BC37948464D}" type="parTrans" cxnId="{76784CAC-7724-4698-80E6-738538B71D54}">
      <dgm:prSet/>
      <dgm:spPr/>
      <dgm:t>
        <a:bodyPr/>
        <a:lstStyle/>
        <a:p>
          <a:endParaRPr lang="en-US"/>
        </a:p>
      </dgm:t>
    </dgm:pt>
    <dgm:pt modelId="{01EDC5DB-58FF-4743-9836-7B13BE5AB4A9}" type="sibTrans" cxnId="{76784CAC-7724-4698-80E6-738538B71D5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144F8D1-5A35-4839-9F92-3C466BE23BD9}">
      <dgm:prSet phldrT="[Text]" phldr="1"/>
      <dgm:spPr/>
      <dgm:t>
        <a:bodyPr/>
        <a:lstStyle/>
        <a:p>
          <a:endParaRPr lang="en-US" dirty="0"/>
        </a:p>
      </dgm:t>
    </dgm:pt>
    <dgm:pt modelId="{6EE9FBDC-8AB5-4320-8B44-5E0BE73C7908}" type="parTrans" cxnId="{C6087135-03D2-4E21-AEAB-CEA8F46EEB91}">
      <dgm:prSet/>
      <dgm:spPr/>
      <dgm:t>
        <a:bodyPr/>
        <a:lstStyle/>
        <a:p>
          <a:endParaRPr lang="en-US"/>
        </a:p>
      </dgm:t>
    </dgm:pt>
    <dgm:pt modelId="{28679076-0274-48BE-8121-B97A4E11C4F5}" type="sibTrans" cxnId="{C6087135-03D2-4E21-AEAB-CEA8F46EEB91}">
      <dgm:prSet/>
      <dgm:spPr/>
      <dgm:t>
        <a:bodyPr/>
        <a:lstStyle/>
        <a:p>
          <a:endParaRPr lang="en-US"/>
        </a:p>
      </dgm:t>
    </dgm:pt>
    <dgm:pt modelId="{C81673CC-8646-43EA-A767-270976D0C32F}">
      <dgm:prSet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 smtClean="0"/>
        </a:p>
      </dgm:t>
    </dgm:pt>
    <dgm:pt modelId="{470AB2F1-91EA-4F56-94AF-4721B12DDE9F}" type="parTrans" cxnId="{1BFA108D-8163-4384-BFD2-1B9D66F980FE}">
      <dgm:prSet/>
      <dgm:spPr/>
      <dgm:t>
        <a:bodyPr/>
        <a:lstStyle/>
        <a:p>
          <a:endParaRPr lang="en-US"/>
        </a:p>
      </dgm:t>
    </dgm:pt>
    <dgm:pt modelId="{17ACFA5A-107A-494E-9760-0F10E2838C5D}" type="sibTrans" cxnId="{1BFA108D-8163-4384-BFD2-1B9D66F980FE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D5873F4-741A-43D3-BEA9-9F1724FF3CA9}">
      <dgm:prSet/>
      <dgm:spPr/>
      <dgm:t>
        <a:bodyPr/>
        <a:lstStyle/>
        <a:p>
          <a:r>
            <a:rPr lang="en-US" smtClean="0"/>
            <a:t>Phác thảo</a:t>
          </a:r>
          <a:endParaRPr lang="en-US" dirty="0" smtClean="0"/>
        </a:p>
      </dgm:t>
    </dgm:pt>
    <dgm:pt modelId="{E67786B1-7B22-4A86-97CD-752C3A84D121}" type="parTrans" cxnId="{2DEED171-9E0C-432A-A457-2E72780ABD8A}">
      <dgm:prSet/>
      <dgm:spPr/>
      <dgm:t>
        <a:bodyPr/>
        <a:lstStyle/>
        <a:p>
          <a:endParaRPr lang="en-US"/>
        </a:p>
      </dgm:t>
    </dgm:pt>
    <dgm:pt modelId="{712FD373-FCBF-4D91-A9EC-309338683677}" type="sibTrans" cxnId="{2DEED171-9E0C-432A-A457-2E72780ABD8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8165999-0873-4B79-B778-CBB944DD2E1C}">
      <dgm:prSet/>
      <dgm:spPr/>
      <dgm:t>
        <a:bodyPr/>
        <a:lstStyle/>
        <a:p>
          <a:r>
            <a:rPr lang="en-US" smtClean="0"/>
            <a:t>Thiết kế</a:t>
          </a:r>
          <a:endParaRPr lang="en-US" dirty="0" smtClean="0"/>
        </a:p>
      </dgm:t>
    </dgm:pt>
    <dgm:pt modelId="{3931029A-9553-49ED-8839-8F92CE1465C5}" type="parTrans" cxnId="{AE8ED8E0-F776-43C3-B51C-F1F3BE76AFD2}">
      <dgm:prSet/>
      <dgm:spPr/>
      <dgm:t>
        <a:bodyPr/>
        <a:lstStyle/>
        <a:p>
          <a:endParaRPr lang="en-US"/>
        </a:p>
      </dgm:t>
    </dgm:pt>
    <dgm:pt modelId="{2E140916-FF68-42E4-94CD-5C507AE89F8B}" type="sibTrans" cxnId="{AE8ED8E0-F776-43C3-B51C-F1F3BE76AFD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9C204C3-1591-40EF-B73C-5DDD32B9DBC1}">
      <dgm:prSet/>
      <dgm:spPr/>
      <dgm:t>
        <a:bodyPr/>
        <a:lstStyle/>
        <a:p>
          <a:r>
            <a:rPr lang="en-US" smtClean="0"/>
            <a:t>Thực hiện</a:t>
          </a:r>
          <a:endParaRPr lang="en-US" dirty="0" smtClean="0"/>
        </a:p>
      </dgm:t>
    </dgm:pt>
    <dgm:pt modelId="{8666D5E2-6173-4CE9-98E5-BCCBB08F16DE}" type="parTrans" cxnId="{EE298585-39C3-4BC9-8A0A-1BB89AF5F7AC}">
      <dgm:prSet/>
      <dgm:spPr/>
      <dgm:t>
        <a:bodyPr/>
        <a:lstStyle/>
        <a:p>
          <a:endParaRPr lang="en-US"/>
        </a:p>
      </dgm:t>
    </dgm:pt>
    <dgm:pt modelId="{759F995E-D55D-4711-A722-3A102DF84618}" type="sibTrans" cxnId="{EE298585-39C3-4BC9-8A0A-1BB89AF5F7AC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9176741-6960-4E18-8849-83EC52793B66}">
      <dgm:prSet/>
      <dgm:spPr/>
      <dgm:t>
        <a:bodyPr/>
        <a:lstStyle/>
        <a:p>
          <a:r>
            <a:rPr lang="en-US" smtClean="0"/>
            <a:t>Kiểm thử</a:t>
          </a:r>
          <a:endParaRPr lang="en-US" dirty="0" smtClean="0"/>
        </a:p>
      </dgm:t>
    </dgm:pt>
    <dgm:pt modelId="{6184D066-2C87-495E-8340-38DB3D8A7476}" type="parTrans" cxnId="{15D32F69-DE01-4A59-B36E-3A306A240B53}">
      <dgm:prSet/>
      <dgm:spPr/>
      <dgm:t>
        <a:bodyPr/>
        <a:lstStyle/>
        <a:p>
          <a:endParaRPr lang="en-US"/>
        </a:p>
      </dgm:t>
    </dgm:pt>
    <dgm:pt modelId="{C6EF24EC-DA60-49CE-8EB6-8857DD284AA0}" type="sibTrans" cxnId="{15D32F69-DE01-4A59-B36E-3A306A240B5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FE4437E-6999-4353-AF05-11A13337A10D}">
      <dgm:prSet/>
      <dgm:spPr/>
      <dgm:t>
        <a:bodyPr/>
        <a:lstStyle/>
        <a:p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endParaRPr lang="en-US" dirty="0" smtClean="0"/>
        </a:p>
      </dgm:t>
    </dgm:pt>
    <dgm:pt modelId="{8C817064-FDC2-4176-B0C9-922EE0AF0FD8}" type="parTrans" cxnId="{4CC609D0-497F-45CC-8C72-ABBA7AF2FCB6}">
      <dgm:prSet/>
      <dgm:spPr/>
      <dgm:t>
        <a:bodyPr/>
        <a:lstStyle/>
        <a:p>
          <a:endParaRPr lang="en-US"/>
        </a:p>
      </dgm:t>
    </dgm:pt>
    <dgm:pt modelId="{5AA7371E-34E3-4616-A20E-A192F4398306}" type="sibTrans" cxnId="{4CC609D0-497F-45CC-8C72-ABBA7AF2FCB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EA1D5C-869D-4CF8-968B-5EC297B7F904}">
      <dgm:prSet/>
      <dgm:spPr/>
      <dgm:t>
        <a:bodyPr/>
        <a:lstStyle/>
        <a:p>
          <a:endParaRPr lang="en-US"/>
        </a:p>
      </dgm:t>
    </dgm:pt>
    <dgm:pt modelId="{556AADEE-8097-44CB-8B1F-C12812433833}" type="parTrans" cxnId="{1A447A62-DD8D-455A-987B-98C111E3256E}">
      <dgm:prSet/>
      <dgm:spPr/>
      <dgm:t>
        <a:bodyPr/>
        <a:lstStyle/>
        <a:p>
          <a:endParaRPr lang="en-US"/>
        </a:p>
      </dgm:t>
    </dgm:pt>
    <dgm:pt modelId="{EA30B058-6687-4AF5-A475-317008220488}" type="sibTrans" cxnId="{1A447A62-DD8D-455A-987B-98C111E3256E}">
      <dgm:prSet/>
      <dgm:spPr/>
      <dgm:t>
        <a:bodyPr/>
        <a:lstStyle/>
        <a:p>
          <a:endParaRPr lang="en-US"/>
        </a:p>
      </dgm:t>
    </dgm:pt>
    <dgm:pt modelId="{D455F501-E292-49BB-8E55-63B67AB254C3}" type="pres">
      <dgm:prSet presAssocID="{75E207A9-5D19-4E60-A5FC-C21BED1EDE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46A7DAA-96AD-42B3-B5D0-C043DA100F9C}" type="pres">
      <dgm:prSet presAssocID="{75E207A9-5D19-4E60-A5FC-C21BED1EDE4C}" presName="dot1" presStyleLbl="alignNode1" presStyleIdx="0" presStyleCnt="18"/>
      <dgm:spPr/>
    </dgm:pt>
    <dgm:pt modelId="{9B1C40F6-B020-46C8-8B41-23F910083079}" type="pres">
      <dgm:prSet presAssocID="{75E207A9-5D19-4E60-A5FC-C21BED1EDE4C}" presName="dot2" presStyleLbl="alignNode1" presStyleIdx="1" presStyleCnt="18"/>
      <dgm:spPr/>
    </dgm:pt>
    <dgm:pt modelId="{37BAA2F9-AEA2-45DD-87CA-2DC798A2DD56}" type="pres">
      <dgm:prSet presAssocID="{75E207A9-5D19-4E60-A5FC-C21BED1EDE4C}" presName="dot3" presStyleLbl="alignNode1" presStyleIdx="2" presStyleCnt="18"/>
      <dgm:spPr/>
    </dgm:pt>
    <dgm:pt modelId="{5104389E-E3AC-4A1D-AA81-CE9CAAAFC9BC}" type="pres">
      <dgm:prSet presAssocID="{75E207A9-5D19-4E60-A5FC-C21BED1EDE4C}" presName="dot4" presStyleLbl="alignNode1" presStyleIdx="3" presStyleCnt="18"/>
      <dgm:spPr/>
    </dgm:pt>
    <dgm:pt modelId="{8BC54A91-0743-4E46-A4D7-2F8A61DDCFE1}" type="pres">
      <dgm:prSet presAssocID="{75E207A9-5D19-4E60-A5FC-C21BED1EDE4C}" presName="dot5" presStyleLbl="alignNode1" presStyleIdx="4" presStyleCnt="18"/>
      <dgm:spPr/>
    </dgm:pt>
    <dgm:pt modelId="{E5BB69FE-EDE6-43B6-891F-6A83E68AA8A0}" type="pres">
      <dgm:prSet presAssocID="{75E207A9-5D19-4E60-A5FC-C21BED1EDE4C}" presName="dot6" presStyleLbl="alignNode1" presStyleIdx="5" presStyleCnt="18"/>
      <dgm:spPr/>
    </dgm:pt>
    <dgm:pt modelId="{92B1112E-C3E5-4832-A64C-59E933E587F8}" type="pres">
      <dgm:prSet presAssocID="{75E207A9-5D19-4E60-A5FC-C21BED1EDE4C}" presName="dot7" presStyleLbl="alignNode1" presStyleIdx="6" presStyleCnt="18"/>
      <dgm:spPr/>
    </dgm:pt>
    <dgm:pt modelId="{0C713E70-439E-4E5F-A855-013A232BCA0D}" type="pres">
      <dgm:prSet presAssocID="{75E207A9-5D19-4E60-A5FC-C21BED1EDE4C}" presName="dot8" presStyleLbl="alignNode1" presStyleIdx="7" presStyleCnt="18"/>
      <dgm:spPr/>
    </dgm:pt>
    <dgm:pt modelId="{C1305296-EB2B-4760-92EC-BF0FC5648E87}" type="pres">
      <dgm:prSet presAssocID="{75E207A9-5D19-4E60-A5FC-C21BED1EDE4C}" presName="dot9" presStyleLbl="alignNode1" presStyleIdx="8" presStyleCnt="18"/>
      <dgm:spPr/>
    </dgm:pt>
    <dgm:pt modelId="{FE90D3EE-9FC4-4181-A51A-A3B44A00DF49}" type="pres">
      <dgm:prSet presAssocID="{75E207A9-5D19-4E60-A5FC-C21BED1EDE4C}" presName="dot10" presStyleLbl="alignNode1" presStyleIdx="9" presStyleCnt="18"/>
      <dgm:spPr/>
    </dgm:pt>
    <dgm:pt modelId="{6EB979B1-B718-49A5-B7C7-BA3CE5F577DE}" type="pres">
      <dgm:prSet presAssocID="{75E207A9-5D19-4E60-A5FC-C21BED1EDE4C}" presName="dot11" presStyleLbl="alignNode1" presStyleIdx="10" presStyleCnt="18"/>
      <dgm:spPr/>
    </dgm:pt>
    <dgm:pt modelId="{C8A66B49-9271-4873-A7C2-4F55E9EFE8A8}" type="pres">
      <dgm:prSet presAssocID="{75E207A9-5D19-4E60-A5FC-C21BED1EDE4C}" presName="dotArrow1" presStyleLbl="alignNode1" presStyleIdx="11" presStyleCnt="18"/>
      <dgm:spPr/>
    </dgm:pt>
    <dgm:pt modelId="{586EC992-DEFE-4495-A6D9-2E461AA873EF}" type="pres">
      <dgm:prSet presAssocID="{75E207A9-5D19-4E60-A5FC-C21BED1EDE4C}" presName="dotArrow2" presStyleLbl="alignNode1" presStyleIdx="12" presStyleCnt="18"/>
      <dgm:spPr/>
    </dgm:pt>
    <dgm:pt modelId="{877A30A9-7B87-4A90-9510-F3803542DA2C}" type="pres">
      <dgm:prSet presAssocID="{75E207A9-5D19-4E60-A5FC-C21BED1EDE4C}" presName="dotArrow3" presStyleLbl="alignNode1" presStyleIdx="13" presStyleCnt="18"/>
      <dgm:spPr/>
    </dgm:pt>
    <dgm:pt modelId="{358A5989-EE8F-4381-80B1-2FF89B2FFD89}" type="pres">
      <dgm:prSet presAssocID="{75E207A9-5D19-4E60-A5FC-C21BED1EDE4C}" presName="dotArrow4" presStyleLbl="alignNode1" presStyleIdx="14" presStyleCnt="18"/>
      <dgm:spPr/>
    </dgm:pt>
    <dgm:pt modelId="{0203D139-0C97-4563-AEE3-F74FA800D819}" type="pres">
      <dgm:prSet presAssocID="{75E207A9-5D19-4E60-A5FC-C21BED1EDE4C}" presName="dotArrow5" presStyleLbl="alignNode1" presStyleIdx="15" presStyleCnt="18"/>
      <dgm:spPr/>
    </dgm:pt>
    <dgm:pt modelId="{BD75BC16-9D9C-42AE-A081-F103EAE4B94F}" type="pres">
      <dgm:prSet presAssocID="{75E207A9-5D19-4E60-A5FC-C21BED1EDE4C}" presName="dotArrow6" presStyleLbl="alignNode1" presStyleIdx="16" presStyleCnt="18"/>
      <dgm:spPr/>
    </dgm:pt>
    <dgm:pt modelId="{99C730A3-07C3-4866-AFAB-AB55CF4CDCF3}" type="pres">
      <dgm:prSet presAssocID="{75E207A9-5D19-4E60-A5FC-C21BED1EDE4C}" presName="dotArrow7" presStyleLbl="alignNode1" presStyleIdx="17" presStyleCnt="18"/>
      <dgm:spPr/>
    </dgm:pt>
    <dgm:pt modelId="{1F20220E-7A8A-479D-BC20-BCEE62044479}" type="pres">
      <dgm:prSet presAssocID="{99089F3C-EAD8-499F-9DA5-3CF6AD29466E}" presName="parTx1" presStyleLbl="node1" presStyleIdx="0" presStyleCnt="7"/>
      <dgm:spPr/>
      <dgm:t>
        <a:bodyPr/>
        <a:lstStyle/>
        <a:p>
          <a:endParaRPr lang="en-US"/>
        </a:p>
      </dgm:t>
    </dgm:pt>
    <dgm:pt modelId="{EF4C219A-A61F-47EF-9984-F0CC5D9B8E9B}" type="pres">
      <dgm:prSet presAssocID="{01EDC5DB-58FF-4743-9836-7B13BE5AB4A9}" presName="picture1" presStyleCnt="0"/>
      <dgm:spPr/>
    </dgm:pt>
    <dgm:pt modelId="{AEBD19D2-EAF3-421F-840C-D1AB679CB0A8}" type="pres">
      <dgm:prSet presAssocID="{01EDC5DB-58FF-4743-9836-7B13BE5AB4A9}" presName="imageRepeatNode" presStyleLbl="fgImgPlace1" presStyleIdx="0" presStyleCnt="7"/>
      <dgm:spPr/>
      <dgm:t>
        <a:bodyPr/>
        <a:lstStyle/>
        <a:p>
          <a:endParaRPr lang="en-US"/>
        </a:p>
      </dgm:t>
    </dgm:pt>
    <dgm:pt modelId="{3C077A81-DAB7-4585-AFEC-45A8716F3B39}" type="pres">
      <dgm:prSet presAssocID="{C81673CC-8646-43EA-A767-270976D0C32F}" presName="parTx2" presStyleLbl="node1" presStyleIdx="1" presStyleCnt="7"/>
      <dgm:spPr/>
      <dgm:t>
        <a:bodyPr/>
        <a:lstStyle/>
        <a:p>
          <a:endParaRPr lang="en-US"/>
        </a:p>
      </dgm:t>
    </dgm:pt>
    <dgm:pt modelId="{49B5053B-BD5E-48C0-8F10-8E8882075836}" type="pres">
      <dgm:prSet presAssocID="{17ACFA5A-107A-494E-9760-0F10E2838C5D}" presName="picture2" presStyleCnt="0"/>
      <dgm:spPr/>
    </dgm:pt>
    <dgm:pt modelId="{590EB1B2-4D43-424E-A42A-8040BE6053CB}" type="pres">
      <dgm:prSet presAssocID="{17ACFA5A-107A-494E-9760-0F10E2838C5D}" presName="imageRepeatNode" presStyleLbl="fgImgPlace1" presStyleIdx="1" presStyleCnt="7"/>
      <dgm:spPr/>
      <dgm:t>
        <a:bodyPr/>
        <a:lstStyle/>
        <a:p>
          <a:endParaRPr lang="en-US"/>
        </a:p>
      </dgm:t>
    </dgm:pt>
    <dgm:pt modelId="{F694BFE0-D0D5-4F70-9BDA-C4467E842FF9}" type="pres">
      <dgm:prSet presAssocID="{4D5873F4-741A-43D3-BEA9-9F1724FF3CA9}" presName="parTx3" presStyleLbl="node1" presStyleIdx="2" presStyleCnt="7"/>
      <dgm:spPr/>
      <dgm:t>
        <a:bodyPr/>
        <a:lstStyle/>
        <a:p>
          <a:endParaRPr lang="en-US"/>
        </a:p>
      </dgm:t>
    </dgm:pt>
    <dgm:pt modelId="{29FC214A-9FAB-4FC6-B5B3-65366F9312CB}" type="pres">
      <dgm:prSet presAssocID="{712FD373-FCBF-4D91-A9EC-309338683677}" presName="picture3" presStyleCnt="0"/>
      <dgm:spPr/>
    </dgm:pt>
    <dgm:pt modelId="{2B679D78-365D-4B84-BEF4-387FD85304A8}" type="pres">
      <dgm:prSet presAssocID="{712FD373-FCBF-4D91-A9EC-309338683677}" presName="imageRepeatNode" presStyleLbl="fgImgPlace1" presStyleIdx="2" presStyleCnt="7"/>
      <dgm:spPr/>
      <dgm:t>
        <a:bodyPr/>
        <a:lstStyle/>
        <a:p>
          <a:endParaRPr lang="en-US"/>
        </a:p>
      </dgm:t>
    </dgm:pt>
    <dgm:pt modelId="{926258CE-6B0F-4E00-ABB5-5858FFBA223E}" type="pres">
      <dgm:prSet presAssocID="{88165999-0873-4B79-B778-CBB944DD2E1C}" presName="parTx4" presStyleLbl="node1" presStyleIdx="3" presStyleCnt="7"/>
      <dgm:spPr/>
      <dgm:t>
        <a:bodyPr/>
        <a:lstStyle/>
        <a:p>
          <a:endParaRPr lang="en-US"/>
        </a:p>
      </dgm:t>
    </dgm:pt>
    <dgm:pt modelId="{DBC22E78-D4D2-4632-B4C8-07C7D732A15C}" type="pres">
      <dgm:prSet presAssocID="{2E140916-FF68-42E4-94CD-5C507AE89F8B}" presName="picture4" presStyleCnt="0"/>
      <dgm:spPr/>
    </dgm:pt>
    <dgm:pt modelId="{C4AED763-B9E7-4140-9664-222D4DD28766}" type="pres">
      <dgm:prSet presAssocID="{2E140916-FF68-42E4-94CD-5C507AE89F8B}" presName="imageRepeatNode" presStyleLbl="fgImgPlace1" presStyleIdx="3" presStyleCnt="7"/>
      <dgm:spPr/>
      <dgm:t>
        <a:bodyPr/>
        <a:lstStyle/>
        <a:p>
          <a:endParaRPr lang="en-US"/>
        </a:p>
      </dgm:t>
    </dgm:pt>
    <dgm:pt modelId="{4AAFA3B2-E767-4A88-B2D2-B9BBB12F74BA}" type="pres">
      <dgm:prSet presAssocID="{49C204C3-1591-40EF-B73C-5DDD32B9DBC1}" presName="parTx5" presStyleLbl="node1" presStyleIdx="4" presStyleCnt="7"/>
      <dgm:spPr/>
      <dgm:t>
        <a:bodyPr/>
        <a:lstStyle/>
        <a:p>
          <a:endParaRPr lang="en-US"/>
        </a:p>
      </dgm:t>
    </dgm:pt>
    <dgm:pt modelId="{C663F9D3-310D-4B16-90D2-A7A8AECB81DB}" type="pres">
      <dgm:prSet presAssocID="{759F995E-D55D-4711-A722-3A102DF84618}" presName="picture5" presStyleCnt="0"/>
      <dgm:spPr/>
    </dgm:pt>
    <dgm:pt modelId="{14583D74-DA53-4F7D-A443-29D166AA9FA7}" type="pres">
      <dgm:prSet presAssocID="{759F995E-D55D-4711-A722-3A102DF84618}" presName="imageRepeatNode" presStyleLbl="fgImgPlace1" presStyleIdx="4" presStyleCnt="7"/>
      <dgm:spPr/>
      <dgm:t>
        <a:bodyPr/>
        <a:lstStyle/>
        <a:p>
          <a:endParaRPr lang="en-US"/>
        </a:p>
      </dgm:t>
    </dgm:pt>
    <dgm:pt modelId="{E29B2D7D-F66B-4264-8471-1B2A3ECEB3F1}" type="pres">
      <dgm:prSet presAssocID="{69176741-6960-4E18-8849-83EC52793B66}" presName="parTx6" presStyleLbl="node1" presStyleIdx="5" presStyleCnt="7"/>
      <dgm:spPr/>
      <dgm:t>
        <a:bodyPr/>
        <a:lstStyle/>
        <a:p>
          <a:endParaRPr lang="en-US"/>
        </a:p>
      </dgm:t>
    </dgm:pt>
    <dgm:pt modelId="{220EC149-FBF9-4D5E-B73A-1F3A95684AAF}" type="pres">
      <dgm:prSet presAssocID="{C6EF24EC-DA60-49CE-8EB6-8857DD284AA0}" presName="picture6" presStyleCnt="0"/>
      <dgm:spPr/>
    </dgm:pt>
    <dgm:pt modelId="{B97AD19E-DFEC-4D73-85EA-D4A9CDDAA214}" type="pres">
      <dgm:prSet presAssocID="{C6EF24EC-DA60-49CE-8EB6-8857DD284AA0}" presName="imageRepeatNode" presStyleLbl="fgImgPlace1" presStyleIdx="5" presStyleCnt="7"/>
      <dgm:spPr/>
      <dgm:t>
        <a:bodyPr/>
        <a:lstStyle/>
        <a:p>
          <a:endParaRPr lang="en-US"/>
        </a:p>
      </dgm:t>
    </dgm:pt>
    <dgm:pt modelId="{14CF0D9B-DE0B-4D22-B28A-96424FB8856A}" type="pres">
      <dgm:prSet presAssocID="{5FE4437E-6999-4353-AF05-11A13337A10D}" presName="parTx7" presStyleLbl="node1" presStyleIdx="6" presStyleCnt="7"/>
      <dgm:spPr/>
      <dgm:t>
        <a:bodyPr/>
        <a:lstStyle/>
        <a:p>
          <a:endParaRPr lang="en-US"/>
        </a:p>
      </dgm:t>
    </dgm:pt>
    <dgm:pt modelId="{8E125B83-A169-4389-ABE1-7F739A13F354}" type="pres">
      <dgm:prSet presAssocID="{5AA7371E-34E3-4616-A20E-A192F4398306}" presName="picture7" presStyleCnt="0"/>
      <dgm:spPr/>
    </dgm:pt>
    <dgm:pt modelId="{7E7238C8-6E88-4555-844F-8735B91AD635}" type="pres">
      <dgm:prSet presAssocID="{5AA7371E-34E3-4616-A20E-A192F4398306}" presName="imageRepeatNode" presStyleLbl="fgImgPlace1" presStyleIdx="6" presStyleCnt="7"/>
      <dgm:spPr/>
      <dgm:t>
        <a:bodyPr/>
        <a:lstStyle/>
        <a:p>
          <a:endParaRPr lang="en-US"/>
        </a:p>
      </dgm:t>
    </dgm:pt>
  </dgm:ptLst>
  <dgm:cxnLst>
    <dgm:cxn modelId="{04A3CA61-9785-4297-BB26-7C5717281C9B}" type="presOf" srcId="{49C204C3-1591-40EF-B73C-5DDD32B9DBC1}" destId="{4AAFA3B2-E767-4A88-B2D2-B9BBB12F74BA}" srcOrd="0" destOrd="0" presId="urn:microsoft.com/office/officeart/2008/layout/AscendingPictureAccentProcess"/>
    <dgm:cxn modelId="{A4133973-9092-4E16-9034-D802BD91D8B0}" type="presOf" srcId="{5AA7371E-34E3-4616-A20E-A192F4398306}" destId="{7E7238C8-6E88-4555-844F-8735B91AD635}" srcOrd="0" destOrd="0" presId="urn:microsoft.com/office/officeart/2008/layout/AscendingPictureAccentProcess"/>
    <dgm:cxn modelId="{C6087135-03D2-4E21-AEAB-CEA8F46EEB91}" srcId="{75E207A9-5D19-4E60-A5FC-C21BED1EDE4C}" destId="{9144F8D1-5A35-4839-9F92-3C466BE23BD9}" srcOrd="8" destOrd="0" parTransId="{6EE9FBDC-8AB5-4320-8B44-5E0BE73C7908}" sibTransId="{28679076-0274-48BE-8121-B97A4E11C4F5}"/>
    <dgm:cxn modelId="{8DDA6757-C72B-4E0D-9F8D-E467D37C2590}" type="presOf" srcId="{88165999-0873-4B79-B778-CBB944DD2E1C}" destId="{926258CE-6B0F-4E00-ABB5-5858FFBA223E}" srcOrd="0" destOrd="0" presId="urn:microsoft.com/office/officeart/2008/layout/AscendingPictureAccentProcess"/>
    <dgm:cxn modelId="{951DB9EC-8ECD-448F-99C2-5E1C051B1891}" type="presOf" srcId="{01EDC5DB-58FF-4743-9836-7B13BE5AB4A9}" destId="{AEBD19D2-EAF3-421F-840C-D1AB679CB0A8}" srcOrd="0" destOrd="0" presId="urn:microsoft.com/office/officeart/2008/layout/AscendingPictureAccentProcess"/>
    <dgm:cxn modelId="{1BFA108D-8163-4384-BFD2-1B9D66F980FE}" srcId="{75E207A9-5D19-4E60-A5FC-C21BED1EDE4C}" destId="{C81673CC-8646-43EA-A767-270976D0C32F}" srcOrd="1" destOrd="0" parTransId="{470AB2F1-91EA-4F56-94AF-4721B12DDE9F}" sibTransId="{17ACFA5A-107A-494E-9760-0F10E2838C5D}"/>
    <dgm:cxn modelId="{A7D0E902-811E-4E9B-ADE1-987A38A7BD85}" type="presOf" srcId="{C81673CC-8646-43EA-A767-270976D0C32F}" destId="{3C077A81-DAB7-4585-AFEC-45A8716F3B39}" srcOrd="0" destOrd="0" presId="urn:microsoft.com/office/officeart/2008/layout/AscendingPictureAccentProcess"/>
    <dgm:cxn modelId="{EE298585-39C3-4BC9-8A0A-1BB89AF5F7AC}" srcId="{75E207A9-5D19-4E60-A5FC-C21BED1EDE4C}" destId="{49C204C3-1591-40EF-B73C-5DDD32B9DBC1}" srcOrd="4" destOrd="0" parTransId="{8666D5E2-6173-4CE9-98E5-BCCBB08F16DE}" sibTransId="{759F995E-D55D-4711-A722-3A102DF84618}"/>
    <dgm:cxn modelId="{2DEED171-9E0C-432A-A457-2E72780ABD8A}" srcId="{75E207A9-5D19-4E60-A5FC-C21BED1EDE4C}" destId="{4D5873F4-741A-43D3-BEA9-9F1724FF3CA9}" srcOrd="2" destOrd="0" parTransId="{E67786B1-7B22-4A86-97CD-752C3A84D121}" sibTransId="{712FD373-FCBF-4D91-A9EC-309338683677}"/>
    <dgm:cxn modelId="{76784CAC-7724-4698-80E6-738538B71D54}" srcId="{75E207A9-5D19-4E60-A5FC-C21BED1EDE4C}" destId="{99089F3C-EAD8-499F-9DA5-3CF6AD29466E}" srcOrd="0" destOrd="0" parTransId="{EF2B49E5-946D-48B4-83A0-1BC37948464D}" sibTransId="{01EDC5DB-58FF-4743-9836-7B13BE5AB4A9}"/>
    <dgm:cxn modelId="{22BB7D33-B85A-4507-98A8-BFD11672D7C5}" type="presOf" srcId="{4D5873F4-741A-43D3-BEA9-9F1724FF3CA9}" destId="{F694BFE0-D0D5-4F70-9BDA-C4467E842FF9}" srcOrd="0" destOrd="0" presId="urn:microsoft.com/office/officeart/2008/layout/AscendingPictureAccentProcess"/>
    <dgm:cxn modelId="{BB75C3E2-51DA-4BB2-8A25-30AB2A95B1FA}" type="presOf" srcId="{17ACFA5A-107A-494E-9760-0F10E2838C5D}" destId="{590EB1B2-4D43-424E-A42A-8040BE6053CB}" srcOrd="0" destOrd="0" presId="urn:microsoft.com/office/officeart/2008/layout/AscendingPictureAccentProcess"/>
    <dgm:cxn modelId="{AE8ED8E0-F776-43C3-B51C-F1F3BE76AFD2}" srcId="{75E207A9-5D19-4E60-A5FC-C21BED1EDE4C}" destId="{88165999-0873-4B79-B778-CBB944DD2E1C}" srcOrd="3" destOrd="0" parTransId="{3931029A-9553-49ED-8839-8F92CE1465C5}" sibTransId="{2E140916-FF68-42E4-94CD-5C507AE89F8B}"/>
    <dgm:cxn modelId="{177DEB6F-353D-4D23-8917-622AD40F18C9}" type="presOf" srcId="{C6EF24EC-DA60-49CE-8EB6-8857DD284AA0}" destId="{B97AD19E-DFEC-4D73-85EA-D4A9CDDAA214}" srcOrd="0" destOrd="0" presId="urn:microsoft.com/office/officeart/2008/layout/AscendingPictureAccentProcess"/>
    <dgm:cxn modelId="{52948BF7-FB4B-444D-95D3-2337969643C8}" type="presOf" srcId="{712FD373-FCBF-4D91-A9EC-309338683677}" destId="{2B679D78-365D-4B84-BEF4-387FD85304A8}" srcOrd="0" destOrd="0" presId="urn:microsoft.com/office/officeart/2008/layout/AscendingPictureAccentProcess"/>
    <dgm:cxn modelId="{1A447A62-DD8D-455A-987B-98C111E3256E}" srcId="{75E207A9-5D19-4E60-A5FC-C21BED1EDE4C}" destId="{CEEA1D5C-869D-4CF8-968B-5EC297B7F904}" srcOrd="7" destOrd="0" parTransId="{556AADEE-8097-44CB-8B1F-C12812433833}" sibTransId="{EA30B058-6687-4AF5-A475-317008220488}"/>
    <dgm:cxn modelId="{15D32F69-DE01-4A59-B36E-3A306A240B53}" srcId="{75E207A9-5D19-4E60-A5FC-C21BED1EDE4C}" destId="{69176741-6960-4E18-8849-83EC52793B66}" srcOrd="5" destOrd="0" parTransId="{6184D066-2C87-495E-8340-38DB3D8A7476}" sibTransId="{C6EF24EC-DA60-49CE-8EB6-8857DD284AA0}"/>
    <dgm:cxn modelId="{20A04043-BD56-41A4-96DF-C37C390735D5}" type="presOf" srcId="{75E207A9-5D19-4E60-A5FC-C21BED1EDE4C}" destId="{D455F501-E292-49BB-8E55-63B67AB254C3}" srcOrd="0" destOrd="0" presId="urn:microsoft.com/office/officeart/2008/layout/AscendingPictureAccentProcess"/>
    <dgm:cxn modelId="{E8169221-2DE0-49CE-9769-AAD71BEA4002}" type="presOf" srcId="{69176741-6960-4E18-8849-83EC52793B66}" destId="{E29B2D7D-F66B-4264-8471-1B2A3ECEB3F1}" srcOrd="0" destOrd="0" presId="urn:microsoft.com/office/officeart/2008/layout/AscendingPictureAccentProcess"/>
    <dgm:cxn modelId="{73A20DAC-82ED-4E25-8019-33D70AF68AFC}" type="presOf" srcId="{99089F3C-EAD8-499F-9DA5-3CF6AD29466E}" destId="{1F20220E-7A8A-479D-BC20-BCEE62044479}" srcOrd="0" destOrd="0" presId="urn:microsoft.com/office/officeart/2008/layout/AscendingPictureAccentProcess"/>
    <dgm:cxn modelId="{08010A74-5E0C-4A8D-A09B-416429A40D85}" type="presOf" srcId="{2E140916-FF68-42E4-94CD-5C507AE89F8B}" destId="{C4AED763-B9E7-4140-9664-222D4DD28766}" srcOrd="0" destOrd="0" presId="urn:microsoft.com/office/officeart/2008/layout/AscendingPictureAccentProcess"/>
    <dgm:cxn modelId="{09B4EB95-31E2-4A73-884B-ED922E365BA2}" type="presOf" srcId="{5FE4437E-6999-4353-AF05-11A13337A10D}" destId="{14CF0D9B-DE0B-4D22-B28A-96424FB8856A}" srcOrd="0" destOrd="0" presId="urn:microsoft.com/office/officeart/2008/layout/AscendingPictureAccentProcess"/>
    <dgm:cxn modelId="{EAB219FD-1792-4614-A6C7-865BCDC66EB3}" type="presOf" srcId="{759F995E-D55D-4711-A722-3A102DF84618}" destId="{14583D74-DA53-4F7D-A443-29D166AA9FA7}" srcOrd="0" destOrd="0" presId="urn:microsoft.com/office/officeart/2008/layout/AscendingPictureAccentProcess"/>
    <dgm:cxn modelId="{4CC609D0-497F-45CC-8C72-ABBA7AF2FCB6}" srcId="{75E207A9-5D19-4E60-A5FC-C21BED1EDE4C}" destId="{5FE4437E-6999-4353-AF05-11A13337A10D}" srcOrd="6" destOrd="0" parTransId="{8C817064-FDC2-4176-B0C9-922EE0AF0FD8}" sibTransId="{5AA7371E-34E3-4616-A20E-A192F4398306}"/>
    <dgm:cxn modelId="{55AF1F15-0E7D-4224-8574-80EB1D24981B}" type="presParOf" srcId="{D455F501-E292-49BB-8E55-63B67AB254C3}" destId="{146A7DAA-96AD-42B3-B5D0-C043DA100F9C}" srcOrd="0" destOrd="0" presId="urn:microsoft.com/office/officeart/2008/layout/AscendingPictureAccentProcess"/>
    <dgm:cxn modelId="{97340729-8D39-4F24-8E82-4825EA5685A0}" type="presParOf" srcId="{D455F501-E292-49BB-8E55-63B67AB254C3}" destId="{9B1C40F6-B020-46C8-8B41-23F910083079}" srcOrd="1" destOrd="0" presId="urn:microsoft.com/office/officeart/2008/layout/AscendingPictureAccentProcess"/>
    <dgm:cxn modelId="{34A6F946-A02B-4235-BBBD-20D020123461}" type="presParOf" srcId="{D455F501-E292-49BB-8E55-63B67AB254C3}" destId="{37BAA2F9-AEA2-45DD-87CA-2DC798A2DD56}" srcOrd="2" destOrd="0" presId="urn:microsoft.com/office/officeart/2008/layout/AscendingPictureAccentProcess"/>
    <dgm:cxn modelId="{C01DAD1A-55CA-44E2-9DF3-5B1761CE6F1D}" type="presParOf" srcId="{D455F501-E292-49BB-8E55-63B67AB254C3}" destId="{5104389E-E3AC-4A1D-AA81-CE9CAAAFC9BC}" srcOrd="3" destOrd="0" presId="urn:microsoft.com/office/officeart/2008/layout/AscendingPictureAccentProcess"/>
    <dgm:cxn modelId="{55F209E1-B171-409E-A523-9A5518F304B8}" type="presParOf" srcId="{D455F501-E292-49BB-8E55-63B67AB254C3}" destId="{8BC54A91-0743-4E46-A4D7-2F8A61DDCFE1}" srcOrd="4" destOrd="0" presId="urn:microsoft.com/office/officeart/2008/layout/AscendingPictureAccentProcess"/>
    <dgm:cxn modelId="{00802106-85F4-4515-9782-6807C1FE6481}" type="presParOf" srcId="{D455F501-E292-49BB-8E55-63B67AB254C3}" destId="{E5BB69FE-EDE6-43B6-891F-6A83E68AA8A0}" srcOrd="5" destOrd="0" presId="urn:microsoft.com/office/officeart/2008/layout/AscendingPictureAccentProcess"/>
    <dgm:cxn modelId="{A9B0BAA6-84D1-47BC-B652-D5444DB5F1A9}" type="presParOf" srcId="{D455F501-E292-49BB-8E55-63B67AB254C3}" destId="{92B1112E-C3E5-4832-A64C-59E933E587F8}" srcOrd="6" destOrd="0" presId="urn:microsoft.com/office/officeart/2008/layout/AscendingPictureAccentProcess"/>
    <dgm:cxn modelId="{C6877558-D95C-43E0-8C90-6EB34785DC09}" type="presParOf" srcId="{D455F501-E292-49BB-8E55-63B67AB254C3}" destId="{0C713E70-439E-4E5F-A855-013A232BCA0D}" srcOrd="7" destOrd="0" presId="urn:microsoft.com/office/officeart/2008/layout/AscendingPictureAccentProcess"/>
    <dgm:cxn modelId="{AD95C1CB-D52B-49B7-BD1C-49908DE2D452}" type="presParOf" srcId="{D455F501-E292-49BB-8E55-63B67AB254C3}" destId="{C1305296-EB2B-4760-92EC-BF0FC5648E87}" srcOrd="8" destOrd="0" presId="urn:microsoft.com/office/officeart/2008/layout/AscendingPictureAccentProcess"/>
    <dgm:cxn modelId="{C1670DDB-A7A1-4234-B86D-8A7E95E90C50}" type="presParOf" srcId="{D455F501-E292-49BB-8E55-63B67AB254C3}" destId="{FE90D3EE-9FC4-4181-A51A-A3B44A00DF49}" srcOrd="9" destOrd="0" presId="urn:microsoft.com/office/officeart/2008/layout/AscendingPictureAccentProcess"/>
    <dgm:cxn modelId="{22E4A910-EEC0-456D-9423-2B2E1065388E}" type="presParOf" srcId="{D455F501-E292-49BB-8E55-63B67AB254C3}" destId="{6EB979B1-B718-49A5-B7C7-BA3CE5F577DE}" srcOrd="10" destOrd="0" presId="urn:microsoft.com/office/officeart/2008/layout/AscendingPictureAccentProcess"/>
    <dgm:cxn modelId="{7F5FD796-A744-405D-9AAD-DFF041B55B89}" type="presParOf" srcId="{D455F501-E292-49BB-8E55-63B67AB254C3}" destId="{C8A66B49-9271-4873-A7C2-4F55E9EFE8A8}" srcOrd="11" destOrd="0" presId="urn:microsoft.com/office/officeart/2008/layout/AscendingPictureAccentProcess"/>
    <dgm:cxn modelId="{8F0F5F1E-1697-49A0-996E-7C318034F8FF}" type="presParOf" srcId="{D455F501-E292-49BB-8E55-63B67AB254C3}" destId="{586EC992-DEFE-4495-A6D9-2E461AA873EF}" srcOrd="12" destOrd="0" presId="urn:microsoft.com/office/officeart/2008/layout/AscendingPictureAccentProcess"/>
    <dgm:cxn modelId="{261B9DC0-123B-4419-85F8-F153DF5919A3}" type="presParOf" srcId="{D455F501-E292-49BB-8E55-63B67AB254C3}" destId="{877A30A9-7B87-4A90-9510-F3803542DA2C}" srcOrd="13" destOrd="0" presId="urn:microsoft.com/office/officeart/2008/layout/AscendingPictureAccentProcess"/>
    <dgm:cxn modelId="{DA87C5B8-C1D1-49BC-B3F1-3E360E260AA6}" type="presParOf" srcId="{D455F501-E292-49BB-8E55-63B67AB254C3}" destId="{358A5989-EE8F-4381-80B1-2FF89B2FFD89}" srcOrd="14" destOrd="0" presId="urn:microsoft.com/office/officeart/2008/layout/AscendingPictureAccentProcess"/>
    <dgm:cxn modelId="{C9870CB2-6990-4934-AD37-724BFDC4956B}" type="presParOf" srcId="{D455F501-E292-49BB-8E55-63B67AB254C3}" destId="{0203D139-0C97-4563-AEE3-F74FA800D819}" srcOrd="15" destOrd="0" presId="urn:microsoft.com/office/officeart/2008/layout/AscendingPictureAccentProcess"/>
    <dgm:cxn modelId="{6F23A064-39BF-4E8F-8932-D1E9A9C1D850}" type="presParOf" srcId="{D455F501-E292-49BB-8E55-63B67AB254C3}" destId="{BD75BC16-9D9C-42AE-A081-F103EAE4B94F}" srcOrd="16" destOrd="0" presId="urn:microsoft.com/office/officeart/2008/layout/AscendingPictureAccentProcess"/>
    <dgm:cxn modelId="{D4BC6B5D-CA56-49ED-8251-C777E081CEC6}" type="presParOf" srcId="{D455F501-E292-49BB-8E55-63B67AB254C3}" destId="{99C730A3-07C3-4866-AFAB-AB55CF4CDCF3}" srcOrd="17" destOrd="0" presId="urn:microsoft.com/office/officeart/2008/layout/AscendingPictureAccentProcess"/>
    <dgm:cxn modelId="{6D632B2E-53FF-4848-995B-8772C7708BB1}" type="presParOf" srcId="{D455F501-E292-49BB-8E55-63B67AB254C3}" destId="{1F20220E-7A8A-479D-BC20-BCEE62044479}" srcOrd="18" destOrd="0" presId="urn:microsoft.com/office/officeart/2008/layout/AscendingPictureAccentProcess"/>
    <dgm:cxn modelId="{5EA5453A-7A74-4377-8505-15FC1A95653E}" type="presParOf" srcId="{D455F501-E292-49BB-8E55-63B67AB254C3}" destId="{EF4C219A-A61F-47EF-9984-F0CC5D9B8E9B}" srcOrd="19" destOrd="0" presId="urn:microsoft.com/office/officeart/2008/layout/AscendingPictureAccentProcess"/>
    <dgm:cxn modelId="{7D302F52-F3B6-425D-B76D-9D8AFC03AD9E}" type="presParOf" srcId="{EF4C219A-A61F-47EF-9984-F0CC5D9B8E9B}" destId="{AEBD19D2-EAF3-421F-840C-D1AB679CB0A8}" srcOrd="0" destOrd="0" presId="urn:microsoft.com/office/officeart/2008/layout/AscendingPictureAccentProcess"/>
    <dgm:cxn modelId="{68706247-7595-48BE-975A-A1D387CAD0F1}" type="presParOf" srcId="{D455F501-E292-49BB-8E55-63B67AB254C3}" destId="{3C077A81-DAB7-4585-AFEC-45A8716F3B39}" srcOrd="20" destOrd="0" presId="urn:microsoft.com/office/officeart/2008/layout/AscendingPictureAccentProcess"/>
    <dgm:cxn modelId="{60938D9A-3E20-4C31-9328-BB848182A5D1}" type="presParOf" srcId="{D455F501-E292-49BB-8E55-63B67AB254C3}" destId="{49B5053B-BD5E-48C0-8F10-8E8882075836}" srcOrd="21" destOrd="0" presId="urn:microsoft.com/office/officeart/2008/layout/AscendingPictureAccentProcess"/>
    <dgm:cxn modelId="{D72DB0E3-1179-4FDF-8FEF-068F89F6ED3E}" type="presParOf" srcId="{49B5053B-BD5E-48C0-8F10-8E8882075836}" destId="{590EB1B2-4D43-424E-A42A-8040BE6053CB}" srcOrd="0" destOrd="0" presId="urn:microsoft.com/office/officeart/2008/layout/AscendingPictureAccentProcess"/>
    <dgm:cxn modelId="{6586517B-7A62-473F-A75C-CAD3CAB7BA9F}" type="presParOf" srcId="{D455F501-E292-49BB-8E55-63B67AB254C3}" destId="{F694BFE0-D0D5-4F70-9BDA-C4467E842FF9}" srcOrd="22" destOrd="0" presId="urn:microsoft.com/office/officeart/2008/layout/AscendingPictureAccentProcess"/>
    <dgm:cxn modelId="{4BE18F2C-F4C1-4606-9CE6-ECD67C23909E}" type="presParOf" srcId="{D455F501-E292-49BB-8E55-63B67AB254C3}" destId="{29FC214A-9FAB-4FC6-B5B3-65366F9312CB}" srcOrd="23" destOrd="0" presId="urn:microsoft.com/office/officeart/2008/layout/AscendingPictureAccentProcess"/>
    <dgm:cxn modelId="{4FC890DA-52F0-4576-B839-961D10E43E04}" type="presParOf" srcId="{29FC214A-9FAB-4FC6-B5B3-65366F9312CB}" destId="{2B679D78-365D-4B84-BEF4-387FD85304A8}" srcOrd="0" destOrd="0" presId="urn:microsoft.com/office/officeart/2008/layout/AscendingPictureAccentProcess"/>
    <dgm:cxn modelId="{957AC539-53BC-4118-91A5-FC0CD86F1B35}" type="presParOf" srcId="{D455F501-E292-49BB-8E55-63B67AB254C3}" destId="{926258CE-6B0F-4E00-ABB5-5858FFBA223E}" srcOrd="24" destOrd="0" presId="urn:microsoft.com/office/officeart/2008/layout/AscendingPictureAccentProcess"/>
    <dgm:cxn modelId="{CF6CEC1A-7D65-4796-9F4F-F5EFDFB923AF}" type="presParOf" srcId="{D455F501-E292-49BB-8E55-63B67AB254C3}" destId="{DBC22E78-D4D2-4632-B4C8-07C7D732A15C}" srcOrd="25" destOrd="0" presId="urn:microsoft.com/office/officeart/2008/layout/AscendingPictureAccentProcess"/>
    <dgm:cxn modelId="{B249EA38-42C7-481F-8A45-DF37D7F9A1AF}" type="presParOf" srcId="{DBC22E78-D4D2-4632-B4C8-07C7D732A15C}" destId="{C4AED763-B9E7-4140-9664-222D4DD28766}" srcOrd="0" destOrd="0" presId="urn:microsoft.com/office/officeart/2008/layout/AscendingPictureAccentProcess"/>
    <dgm:cxn modelId="{1039A6F2-20ED-4815-864B-082E57A37EF2}" type="presParOf" srcId="{D455F501-E292-49BB-8E55-63B67AB254C3}" destId="{4AAFA3B2-E767-4A88-B2D2-B9BBB12F74BA}" srcOrd="26" destOrd="0" presId="urn:microsoft.com/office/officeart/2008/layout/AscendingPictureAccentProcess"/>
    <dgm:cxn modelId="{3F6914F0-B0BC-4EBA-BA35-2FC39EB8AD91}" type="presParOf" srcId="{D455F501-E292-49BB-8E55-63B67AB254C3}" destId="{C663F9D3-310D-4B16-90D2-A7A8AECB81DB}" srcOrd="27" destOrd="0" presId="urn:microsoft.com/office/officeart/2008/layout/AscendingPictureAccentProcess"/>
    <dgm:cxn modelId="{FE025A40-0412-4F6F-B136-DA60771EC69B}" type="presParOf" srcId="{C663F9D3-310D-4B16-90D2-A7A8AECB81DB}" destId="{14583D74-DA53-4F7D-A443-29D166AA9FA7}" srcOrd="0" destOrd="0" presId="urn:microsoft.com/office/officeart/2008/layout/AscendingPictureAccentProcess"/>
    <dgm:cxn modelId="{2E96DF59-E15A-4EDF-B38F-21558D5C3DDA}" type="presParOf" srcId="{D455F501-E292-49BB-8E55-63B67AB254C3}" destId="{E29B2D7D-F66B-4264-8471-1B2A3ECEB3F1}" srcOrd="28" destOrd="0" presId="urn:microsoft.com/office/officeart/2008/layout/AscendingPictureAccentProcess"/>
    <dgm:cxn modelId="{1EBB1E59-195B-45F0-BF49-3EB411459E3C}" type="presParOf" srcId="{D455F501-E292-49BB-8E55-63B67AB254C3}" destId="{220EC149-FBF9-4D5E-B73A-1F3A95684AAF}" srcOrd="29" destOrd="0" presId="urn:microsoft.com/office/officeart/2008/layout/AscendingPictureAccentProcess"/>
    <dgm:cxn modelId="{B8DD7C1D-A22D-46B6-A65D-08AA40D3354A}" type="presParOf" srcId="{220EC149-FBF9-4D5E-B73A-1F3A95684AAF}" destId="{B97AD19E-DFEC-4D73-85EA-D4A9CDDAA214}" srcOrd="0" destOrd="0" presId="urn:microsoft.com/office/officeart/2008/layout/AscendingPictureAccentProcess"/>
    <dgm:cxn modelId="{29CABE0C-AC69-4B3D-9CE6-559413A30B0A}" type="presParOf" srcId="{D455F501-E292-49BB-8E55-63B67AB254C3}" destId="{14CF0D9B-DE0B-4D22-B28A-96424FB8856A}" srcOrd="30" destOrd="0" presId="urn:microsoft.com/office/officeart/2008/layout/AscendingPictureAccentProcess"/>
    <dgm:cxn modelId="{79155291-7B06-4360-8664-5FE053B247FB}" type="presParOf" srcId="{D455F501-E292-49BB-8E55-63B67AB254C3}" destId="{8E125B83-A169-4389-ABE1-7F739A13F354}" srcOrd="31" destOrd="0" presId="urn:microsoft.com/office/officeart/2008/layout/AscendingPictureAccentProcess"/>
    <dgm:cxn modelId="{1F70F6CC-17AD-4B37-A499-91C1CA13BA20}" type="presParOf" srcId="{8E125B83-A169-4389-ABE1-7F739A13F354}" destId="{7E7238C8-6E88-4555-844F-8735B91AD63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A7DAA-96AD-42B3-B5D0-C043DA100F9C}">
      <dsp:nvSpPr>
        <dsp:cNvPr id="0" name=""/>
        <dsp:cNvSpPr/>
      </dsp:nvSpPr>
      <dsp:spPr>
        <a:xfrm>
          <a:off x="2878475" y="4720987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C40F6-B020-46C8-8B41-23F910083079}">
      <dsp:nvSpPr>
        <dsp:cNvPr id="0" name=""/>
        <dsp:cNvSpPr/>
      </dsp:nvSpPr>
      <dsp:spPr>
        <a:xfrm>
          <a:off x="2750989" y="4778335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AA2F9-AEA2-45DD-87CA-2DC798A2DD56}">
      <dsp:nvSpPr>
        <dsp:cNvPr id="0" name=""/>
        <dsp:cNvSpPr/>
      </dsp:nvSpPr>
      <dsp:spPr>
        <a:xfrm>
          <a:off x="2621724" y="4827567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389E-E3AC-4A1D-AA81-CE9CAAAFC9BC}">
      <dsp:nvSpPr>
        <dsp:cNvPr id="0" name=""/>
        <dsp:cNvSpPr/>
      </dsp:nvSpPr>
      <dsp:spPr>
        <a:xfrm>
          <a:off x="2491273" y="4868685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54A91-0743-4E46-A4D7-2F8A61DDCFE1}">
      <dsp:nvSpPr>
        <dsp:cNvPr id="0" name=""/>
        <dsp:cNvSpPr/>
      </dsp:nvSpPr>
      <dsp:spPr>
        <a:xfrm>
          <a:off x="2359637" y="4901687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69FE-EDE6-43B6-891F-6A83E68AA8A0}">
      <dsp:nvSpPr>
        <dsp:cNvPr id="0" name=""/>
        <dsp:cNvSpPr/>
      </dsp:nvSpPr>
      <dsp:spPr>
        <a:xfrm>
          <a:off x="3675410" y="4132898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1112E-C3E5-4832-A64C-59E933E587F8}">
      <dsp:nvSpPr>
        <dsp:cNvPr id="0" name=""/>
        <dsp:cNvSpPr/>
      </dsp:nvSpPr>
      <dsp:spPr>
        <a:xfrm>
          <a:off x="3565713" y="4240561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3E70-439E-4E5F-A855-013A232BCA0D}">
      <dsp:nvSpPr>
        <dsp:cNvPr id="0" name=""/>
        <dsp:cNvSpPr/>
      </dsp:nvSpPr>
      <dsp:spPr>
        <a:xfrm>
          <a:off x="4181203" y="3467984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05296-EB2B-4760-92EC-BF0FC5648E87}">
      <dsp:nvSpPr>
        <dsp:cNvPr id="0" name=""/>
        <dsp:cNvSpPr/>
      </dsp:nvSpPr>
      <dsp:spPr>
        <a:xfrm>
          <a:off x="4542908" y="2713802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D3EE-9FC4-4181-A51A-A3B44A00DF49}">
      <dsp:nvSpPr>
        <dsp:cNvPr id="0" name=""/>
        <dsp:cNvSpPr/>
      </dsp:nvSpPr>
      <dsp:spPr>
        <a:xfrm>
          <a:off x="4766453" y="1932028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979B1-B718-49A5-B7C7-BA3CE5F577DE}">
      <dsp:nvSpPr>
        <dsp:cNvPr id="0" name=""/>
        <dsp:cNvSpPr/>
      </dsp:nvSpPr>
      <dsp:spPr>
        <a:xfrm>
          <a:off x="4869035" y="1161616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6B49-9271-4873-A7C2-4F55E9EFE8A8}">
      <dsp:nvSpPr>
        <dsp:cNvPr id="0" name=""/>
        <dsp:cNvSpPr/>
      </dsp:nvSpPr>
      <dsp:spPr>
        <a:xfrm>
          <a:off x="4716051" y="154237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EC992-DEFE-4495-A6D9-2E461AA873EF}">
      <dsp:nvSpPr>
        <dsp:cNvPr id="0" name=""/>
        <dsp:cNvSpPr/>
      </dsp:nvSpPr>
      <dsp:spPr>
        <a:xfrm>
          <a:off x="4815075" y="78494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A30A9-7B87-4A90-9510-F3803542DA2C}">
      <dsp:nvSpPr>
        <dsp:cNvPr id="0" name=""/>
        <dsp:cNvSpPr/>
      </dsp:nvSpPr>
      <dsp:spPr>
        <a:xfrm>
          <a:off x="4914099" y="3292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A5989-EE8F-4381-80B1-2FF89B2FFD89}">
      <dsp:nvSpPr>
        <dsp:cNvPr id="0" name=""/>
        <dsp:cNvSpPr/>
      </dsp:nvSpPr>
      <dsp:spPr>
        <a:xfrm>
          <a:off x="5012530" y="78494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3D139-0C97-4563-AEE3-F74FA800D819}">
      <dsp:nvSpPr>
        <dsp:cNvPr id="0" name=""/>
        <dsp:cNvSpPr/>
      </dsp:nvSpPr>
      <dsp:spPr>
        <a:xfrm>
          <a:off x="5111554" y="154237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5BC16-9D9C-42AE-A081-F103EAE4B94F}">
      <dsp:nvSpPr>
        <dsp:cNvPr id="0" name=""/>
        <dsp:cNvSpPr/>
      </dsp:nvSpPr>
      <dsp:spPr>
        <a:xfrm>
          <a:off x="4914099" y="162352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30A3-07C3-4866-AFAB-AB55CF4CDCF3}">
      <dsp:nvSpPr>
        <dsp:cNvPr id="0" name=""/>
        <dsp:cNvSpPr/>
      </dsp:nvSpPr>
      <dsp:spPr>
        <a:xfrm>
          <a:off x="4914099" y="321953"/>
          <a:ext cx="65818" cy="658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0220E-7A8A-479D-BC20-BCEE62044479}">
      <dsp:nvSpPr>
        <dsp:cNvPr id="0" name=""/>
        <dsp:cNvSpPr/>
      </dsp:nvSpPr>
      <dsp:spPr>
        <a:xfrm>
          <a:off x="1995857" y="5026029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Khảo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sát</a:t>
          </a:r>
          <a:endParaRPr lang="en-US" sz="1500" kern="1200" dirty="0"/>
        </a:p>
      </dsp:txBody>
      <dsp:txXfrm>
        <a:off x="2014450" y="5044622"/>
        <a:ext cx="1383541" cy="343692"/>
      </dsp:txXfrm>
    </dsp:sp>
    <dsp:sp modelId="{AEBD19D2-EAF3-421F-840C-D1AB679CB0A8}">
      <dsp:nvSpPr>
        <dsp:cNvPr id="0" name=""/>
        <dsp:cNvSpPr/>
      </dsp:nvSpPr>
      <dsp:spPr>
        <a:xfrm>
          <a:off x="1601836" y="4655430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77A81-DAB7-4585-AFEC-45A8716F3B39}">
      <dsp:nvSpPr>
        <dsp:cNvPr id="0" name=""/>
        <dsp:cNvSpPr/>
      </dsp:nvSpPr>
      <dsp:spPr>
        <a:xfrm>
          <a:off x="3334163" y="4539652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Phân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tích</a:t>
          </a:r>
          <a:endParaRPr lang="en-US" sz="1500" kern="1200" dirty="0" smtClean="0"/>
        </a:p>
      </dsp:txBody>
      <dsp:txXfrm>
        <a:off x="3352756" y="4558245"/>
        <a:ext cx="1383541" cy="343692"/>
      </dsp:txXfrm>
    </dsp:sp>
    <dsp:sp modelId="{590EB1B2-4D43-424E-A42A-8040BE6053CB}">
      <dsp:nvSpPr>
        <dsp:cNvPr id="0" name=""/>
        <dsp:cNvSpPr/>
      </dsp:nvSpPr>
      <dsp:spPr>
        <a:xfrm>
          <a:off x="2940142" y="4169053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4BFE0-D0D5-4F70-9BDA-C4467E842FF9}">
      <dsp:nvSpPr>
        <dsp:cNvPr id="0" name=""/>
        <dsp:cNvSpPr/>
      </dsp:nvSpPr>
      <dsp:spPr>
        <a:xfrm>
          <a:off x="3994125" y="3876361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Phác thảo</a:t>
          </a:r>
          <a:endParaRPr lang="en-US" sz="1500" kern="1200" dirty="0" smtClean="0"/>
        </a:p>
      </dsp:txBody>
      <dsp:txXfrm>
        <a:off x="4012718" y="3894954"/>
        <a:ext cx="1383541" cy="343692"/>
      </dsp:txXfrm>
    </dsp:sp>
    <dsp:sp modelId="{2B679D78-365D-4B84-BEF4-387FD85304A8}">
      <dsp:nvSpPr>
        <dsp:cNvPr id="0" name=""/>
        <dsp:cNvSpPr/>
      </dsp:nvSpPr>
      <dsp:spPr>
        <a:xfrm>
          <a:off x="3600105" y="3505763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258CE-6B0F-4E00-ABB5-5858FFBA223E}">
      <dsp:nvSpPr>
        <dsp:cNvPr id="0" name=""/>
        <dsp:cNvSpPr/>
      </dsp:nvSpPr>
      <dsp:spPr>
        <a:xfrm>
          <a:off x="4414532" y="3145443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Thiết kế</a:t>
          </a:r>
          <a:endParaRPr lang="en-US" sz="1500" kern="1200" dirty="0" smtClean="0"/>
        </a:p>
      </dsp:txBody>
      <dsp:txXfrm>
        <a:off x="4433125" y="3164036"/>
        <a:ext cx="1383541" cy="343692"/>
      </dsp:txXfrm>
    </dsp:sp>
    <dsp:sp modelId="{C4AED763-B9E7-4140-9664-222D4DD28766}">
      <dsp:nvSpPr>
        <dsp:cNvPr id="0" name=""/>
        <dsp:cNvSpPr/>
      </dsp:nvSpPr>
      <dsp:spPr>
        <a:xfrm>
          <a:off x="4020512" y="2775386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FA3B2-E767-4A88-B2D2-B9BBB12F74BA}">
      <dsp:nvSpPr>
        <dsp:cNvPr id="0" name=""/>
        <dsp:cNvSpPr/>
      </dsp:nvSpPr>
      <dsp:spPr>
        <a:xfrm>
          <a:off x="4714569" y="2372326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Thực hiện</a:t>
          </a:r>
          <a:endParaRPr lang="en-US" sz="1500" kern="1200" dirty="0" smtClean="0"/>
        </a:p>
      </dsp:txBody>
      <dsp:txXfrm>
        <a:off x="4733162" y="2390919"/>
        <a:ext cx="1383541" cy="343692"/>
      </dsp:txXfrm>
    </dsp:sp>
    <dsp:sp modelId="{14583D74-DA53-4F7D-A443-29D166AA9FA7}">
      <dsp:nvSpPr>
        <dsp:cNvPr id="0" name=""/>
        <dsp:cNvSpPr/>
      </dsp:nvSpPr>
      <dsp:spPr>
        <a:xfrm>
          <a:off x="4320549" y="2001727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B2D7D-F66B-4264-8471-1B2A3ECEB3F1}">
      <dsp:nvSpPr>
        <dsp:cNvPr id="0" name=""/>
        <dsp:cNvSpPr/>
      </dsp:nvSpPr>
      <dsp:spPr>
        <a:xfrm>
          <a:off x="4885341" y="1604077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Kiểm thử</a:t>
          </a:r>
          <a:endParaRPr lang="en-US" sz="1500" kern="1200" dirty="0" smtClean="0"/>
        </a:p>
      </dsp:txBody>
      <dsp:txXfrm>
        <a:off x="4903934" y="1622670"/>
        <a:ext cx="1383541" cy="343692"/>
      </dsp:txXfrm>
    </dsp:sp>
    <dsp:sp modelId="{B97AD19E-DFEC-4D73-85EA-D4A9CDDAA214}">
      <dsp:nvSpPr>
        <dsp:cNvPr id="0" name=""/>
        <dsp:cNvSpPr/>
      </dsp:nvSpPr>
      <dsp:spPr>
        <a:xfrm>
          <a:off x="4491320" y="1233479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F0D9B-DE0B-4D22-B28A-96424FB8856A}">
      <dsp:nvSpPr>
        <dsp:cNvPr id="0" name=""/>
        <dsp:cNvSpPr/>
      </dsp:nvSpPr>
      <dsp:spPr>
        <a:xfrm>
          <a:off x="4978435" y="863421"/>
          <a:ext cx="1420727" cy="380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721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Triển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khai</a:t>
          </a:r>
          <a:endParaRPr lang="en-US" sz="1500" kern="1200" dirty="0" smtClean="0"/>
        </a:p>
      </dsp:txBody>
      <dsp:txXfrm>
        <a:off x="4997028" y="882014"/>
        <a:ext cx="1383541" cy="343692"/>
      </dsp:txXfrm>
    </dsp:sp>
    <dsp:sp modelId="{7E7238C8-6E88-4555-844F-8735B91AD635}">
      <dsp:nvSpPr>
        <dsp:cNvPr id="0" name=""/>
        <dsp:cNvSpPr/>
      </dsp:nvSpPr>
      <dsp:spPr>
        <a:xfrm>
          <a:off x="4584415" y="492822"/>
          <a:ext cx="658776" cy="6589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57800" y="6049490"/>
            <a:ext cx="3429000" cy="615553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website</a:t>
            </a:r>
            <a:endParaRPr lang="en-US" sz="36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2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05000"/>
            <a:ext cx="5087476" cy="2844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86203307"/>
              </p:ext>
            </p:extLst>
          </p:nvPr>
        </p:nvGraphicFramePr>
        <p:xfrm>
          <a:off x="838200" y="1295400"/>
          <a:ext cx="8001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824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niệm</a:t>
            </a:r>
            <a:r>
              <a:rPr lang="en-US" sz="2800" b="0" dirty="0" smtClean="0"/>
              <a:t> web hosting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itchFamily="2" charset="0"/>
              </a:rPr>
              <a:t>Web hosting server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itchFamily="2" charset="0"/>
              </a:rPr>
              <a:t>Domain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itchFamily="2" charset="0"/>
              </a:rPr>
              <a:t>Domain name server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/>
              <a:t>Qui </a:t>
            </a:r>
            <a:r>
              <a:rPr lang="en-US" sz="2800" b="0" dirty="0" err="1" smtClean="0"/>
              <a:t>tắc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tên</a:t>
            </a:r>
            <a:r>
              <a:rPr lang="en-US" sz="2800" b="0" dirty="0" smtClean="0"/>
              <a:t> domain name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Kiểm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tra</a:t>
            </a:r>
            <a:r>
              <a:rPr lang="en-US" sz="2800" b="0" dirty="0" smtClean="0"/>
              <a:t> domain </a:t>
            </a:r>
            <a:r>
              <a:rPr lang="en-US" sz="2800" b="0" dirty="0" err="1" smtClean="0"/>
              <a:t>trước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ký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Thảo</a:t>
            </a:r>
            <a:r>
              <a:rPr lang="en-US" sz="2800" b="0" dirty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3378200"/>
          </a:xfrm>
        </p:spPr>
        <p:txBody>
          <a:bodyPr/>
          <a:lstStyle/>
          <a:p>
            <a:r>
              <a:rPr lang="en-US" dirty="0" smtClean="0"/>
              <a:t>Web Hosting Server</a:t>
            </a:r>
          </a:p>
          <a:p>
            <a:r>
              <a:rPr lang="en-US" dirty="0" smtClean="0"/>
              <a:t>Domain Name</a:t>
            </a:r>
          </a:p>
          <a:p>
            <a:r>
              <a:rPr lang="en-US" dirty="0" smtClean="0"/>
              <a:t>DSN (Domain Name Server)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03029" y="2667000"/>
            <a:ext cx="7429106" cy="1438276"/>
            <a:chOff x="1852810" y="5038725"/>
            <a:chExt cx="7429106" cy="143827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2810" y="5038725"/>
              <a:ext cx="7429106" cy="1438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239000" y="5573197"/>
              <a:ext cx="18346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poly2016.esy.es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2121" y="5556963"/>
              <a:ext cx="2204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IP=</a:t>
              </a:r>
              <a:r>
                <a:rPr lang="en-US" dirty="0"/>
                <a:t> 31.170.165.161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0993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45890"/>
            <a:ext cx="8610600" cy="51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241733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 </a:t>
            </a:r>
            <a:r>
              <a:rPr lang="en-US" dirty="0"/>
              <a:t>h</a:t>
            </a:r>
            <a:r>
              <a:rPr lang="en-US" dirty="0" smtClean="0"/>
              <a:t>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web hosting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 hosting: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Windows </a:t>
            </a:r>
            <a:r>
              <a:rPr lang="en-US" dirty="0" err="1"/>
              <a:t>của</a:t>
            </a:r>
            <a:r>
              <a:rPr lang="en-US" dirty="0"/>
              <a:t> Microsoft</a:t>
            </a:r>
          </a:p>
          <a:p>
            <a:pPr lvl="1"/>
            <a:r>
              <a:rPr lang="en-US" dirty="0"/>
              <a:t>Linux hosting: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</a:t>
            </a:r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web hosting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 </a:t>
            </a:r>
            <a:r>
              <a:rPr lang="en-US" dirty="0" err="1"/>
              <a:t>tại</a:t>
            </a:r>
            <a:r>
              <a:rPr lang="en-US" dirty="0"/>
              <a:t> web hosting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05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>
            <a:norm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/>
              <a:t>Domain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VN :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lvl="1"/>
            <a:r>
              <a:rPr lang="en-US" dirty="0"/>
              <a:t>US :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H</a:t>
            </a:r>
            <a:r>
              <a:rPr lang="vi-VN" dirty="0"/>
              <a:t>oặc một số lĩnh vực dùng chung như:</a:t>
            </a:r>
          </a:p>
          <a:p>
            <a:pPr lvl="1"/>
            <a:r>
              <a:rPr lang="vi-VN" dirty="0"/>
              <a:t>COM: thương mại (COMme</a:t>
            </a:r>
            <a:r>
              <a:rPr lang="en-US" dirty="0"/>
              <a:t>c</a:t>
            </a:r>
            <a:r>
              <a:rPr lang="vi-VN" dirty="0"/>
              <a:t>ial)</a:t>
            </a:r>
          </a:p>
          <a:p>
            <a:pPr lvl="1"/>
            <a:r>
              <a:rPr lang="vi-VN" dirty="0"/>
              <a:t>NET: mạng lưới (NETwork)</a:t>
            </a:r>
          </a:p>
          <a:p>
            <a:pPr lvl="1"/>
            <a:r>
              <a:rPr lang="vi-VN" dirty="0"/>
              <a:t>ORG: các tổ chức (ORGnization)</a:t>
            </a:r>
          </a:p>
          <a:p>
            <a:pPr lvl="1"/>
            <a:r>
              <a:rPr lang="vi-VN" dirty="0"/>
              <a:t>INFO: thông tin (INFOmation)</a:t>
            </a:r>
          </a:p>
          <a:p>
            <a:pPr lvl="1"/>
            <a:r>
              <a:rPr lang="vi-VN" dirty="0"/>
              <a:t>EDU: giáo dục (EDUcation</a:t>
            </a:r>
            <a:r>
              <a:rPr lang="vi-VN" dirty="0" smtClean="0"/>
              <a:t>)</a:t>
            </a:r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6756578" y="3738764"/>
            <a:ext cx="762000" cy="5905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vn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8704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.com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56578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edu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33037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88704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fpt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56578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.poly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33037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scu</a:t>
            </a:r>
            <a:endParaRPr lang="en-US" dirty="0"/>
          </a:p>
        </p:txBody>
      </p:sp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6275029" y="4123990"/>
            <a:ext cx="657225" cy="10678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7347196" y="4119697"/>
            <a:ext cx="657225" cy="10764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7137578" y="4329315"/>
            <a:ext cx="0" cy="657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6" idx="2"/>
          </p:cNvCxnSpPr>
          <p:nvPr/>
        </p:nvCxnSpPr>
        <p:spPr>
          <a:xfrm rot="5400000" flipH="1" flipV="1">
            <a:off x="6372761" y="5274033"/>
            <a:ext cx="461761" cy="10678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0"/>
            <a:endCxn id="6" idx="2"/>
          </p:cNvCxnSpPr>
          <p:nvPr/>
        </p:nvCxnSpPr>
        <p:spPr>
          <a:xfrm rot="16200000" flipV="1">
            <a:off x="7444928" y="5269740"/>
            <a:ext cx="461761" cy="10764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V="1">
            <a:off x="7137578" y="5577089"/>
            <a:ext cx="0" cy="4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Imag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74680"/>
            <a:ext cx="496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9171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664200"/>
          </a:xfrm>
        </p:spPr>
        <p:txBody>
          <a:bodyPr>
            <a:normAutofit/>
          </a:bodyPr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domain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</a:t>
            </a:r>
          </a:p>
          <a:p>
            <a:r>
              <a:rPr lang="en-US" dirty="0"/>
              <a:t>Nguyên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domain: </a:t>
            </a:r>
            <a:r>
              <a:rPr lang="en-US" dirty="0" err="1"/>
              <a:t>mỗi</a:t>
            </a:r>
            <a:r>
              <a:rPr lang="en-US" dirty="0"/>
              <a:t> domain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Internet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domain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nhanhoa.com</a:t>
            </a:r>
          </a:p>
          <a:p>
            <a:pPr lvl="1"/>
            <a:r>
              <a:rPr lang="en-US" dirty="0"/>
              <a:t>checktenmien.com</a:t>
            </a:r>
          </a:p>
          <a:p>
            <a:pPr lvl="1"/>
            <a:r>
              <a:rPr lang="en-US" dirty="0"/>
              <a:t>checkdomain.com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682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16989</TotalTime>
  <Words>464</Words>
  <Application>Microsoft Office PowerPoint</Application>
  <PresentationFormat>On-screen Show (4:3)</PresentationFormat>
  <Paragraphs>103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1_Custom Design</vt:lpstr>
      <vt:lpstr>Triển khai website</vt:lpstr>
      <vt:lpstr>PowerPoint Presentation</vt:lpstr>
      <vt:lpstr>Nội dung bài học</vt:lpstr>
      <vt:lpstr>Review bài online</vt:lpstr>
      <vt:lpstr>Web hosting</vt:lpstr>
      <vt:lpstr>Mô hình mạng</vt:lpstr>
      <vt:lpstr>Dịch vụ web hosting</vt:lpstr>
      <vt:lpstr>Domain name</vt:lpstr>
      <vt:lpstr>Kiểm tra domain</vt:lpstr>
      <vt:lpstr>Thảo luận</vt:lpstr>
      <vt:lpstr>Thảo luận</vt:lpstr>
      <vt:lpstr>Chuyên đề</vt:lpstr>
      <vt:lpstr>Chia nhóm thuyết trình</vt:lpstr>
      <vt:lpstr>Bài học online 2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2394</cp:revision>
  <dcterms:created xsi:type="dcterms:W3CDTF">2013-04-23T08:05:33Z</dcterms:created>
  <dcterms:modified xsi:type="dcterms:W3CDTF">2016-12-08T12:47:02Z</dcterms:modified>
</cp:coreProperties>
</file>