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05242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650999"/>
            <a:ext cx="9357360" cy="1092200"/>
          </a:xfrm>
          <a:custGeom>
            <a:avLst/>
            <a:gdLst/>
            <a:ahLst/>
            <a:cxnLst/>
            <a:rect l="l" t="t" r="r" b="b"/>
            <a:pathLst>
              <a:path w="9357360" h="1092200">
                <a:moveTo>
                  <a:pt x="8810752" y="0"/>
                </a:moveTo>
                <a:lnTo>
                  <a:pt x="0" y="0"/>
                </a:lnTo>
                <a:lnTo>
                  <a:pt x="0" y="1092200"/>
                </a:lnTo>
                <a:lnTo>
                  <a:pt x="8810752" y="1092200"/>
                </a:lnTo>
                <a:lnTo>
                  <a:pt x="9356852" y="546100"/>
                </a:lnTo>
                <a:lnTo>
                  <a:pt x="8810752" y="0"/>
                </a:lnTo>
                <a:close/>
              </a:path>
            </a:pathLst>
          </a:custGeom>
          <a:solidFill>
            <a:srgbClr val="FF6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401" y="1472150"/>
            <a:ext cx="6911375" cy="44593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8701" y="838200"/>
            <a:ext cx="11482705" cy="0"/>
          </a:xfrm>
          <a:custGeom>
            <a:avLst/>
            <a:gdLst/>
            <a:ahLst/>
            <a:cxnLst/>
            <a:rect l="l" t="t" r="r" b="b"/>
            <a:pathLst>
              <a:path w="11482705" h="0">
                <a:moveTo>
                  <a:pt x="0" y="0"/>
                </a:moveTo>
                <a:lnTo>
                  <a:pt x="11482298" y="0"/>
                </a:lnTo>
              </a:path>
            </a:pathLst>
          </a:custGeom>
          <a:ln w="38100">
            <a:solidFill>
              <a:srgbClr val="FF63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6767" y="452120"/>
            <a:ext cx="599846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2987" y="1326642"/>
            <a:ext cx="7066025" cy="431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05242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56.png"/><Relationship Id="rId5" Type="http://schemas.openxmlformats.org/officeDocument/2006/relationships/image" Target="../media/image48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3.png"/><Relationship Id="rId4" Type="http://schemas.openxmlformats.org/officeDocument/2006/relationships/image" Target="../media/image6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43.png"/><Relationship Id="rId7" Type="http://schemas.openxmlformats.org/officeDocument/2006/relationships/image" Target="../media/image9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48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84.png"/><Relationship Id="rId7" Type="http://schemas.openxmlformats.org/officeDocument/2006/relationships/image" Target="../media/image91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8" Type="http://schemas.openxmlformats.org/officeDocument/2006/relationships/image" Target="../media/image1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image" Target="../media/image38.png"/><Relationship Id="rId25" Type="http://schemas.openxmlformats.org/officeDocument/2006/relationships/image" Target="../media/image39.png"/><Relationship Id="rId26" Type="http://schemas.openxmlformats.org/officeDocument/2006/relationships/image" Target="../media/image4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43.png"/><Relationship Id="rId7" Type="http://schemas.openxmlformats.org/officeDocument/2006/relationships/image" Target="../media/image11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jpg"/><Relationship Id="rId7" Type="http://schemas.openxmlformats.org/officeDocument/2006/relationships/image" Target="../media/image120.png"/><Relationship Id="rId8" Type="http://schemas.openxmlformats.org/officeDocument/2006/relationships/image" Target="../media/image115.jp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0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jpg"/><Relationship Id="rId6" Type="http://schemas.openxmlformats.org/officeDocument/2006/relationships/image" Target="../media/image14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jpg"/><Relationship Id="rId5" Type="http://schemas.openxmlformats.org/officeDocument/2006/relationships/image" Target="../media/image145.jpg"/><Relationship Id="rId6" Type="http://schemas.openxmlformats.org/officeDocument/2006/relationships/image" Target="../media/image1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hyperlink" Target="http://www.leconcombre.com/board/dl/us/downloadflas0us.html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Relationship Id="rId6" Type="http://schemas.openxmlformats.org/officeDocument/2006/relationships/image" Target="../media/image152.png"/><Relationship Id="rId7" Type="http://schemas.openxmlformats.org/officeDocument/2006/relationships/image" Target="../media/image153.png"/><Relationship Id="rId8" Type="http://schemas.openxmlformats.org/officeDocument/2006/relationships/image" Target="../media/image154.png"/><Relationship Id="rId9" Type="http://schemas.openxmlformats.org/officeDocument/2006/relationships/image" Target="../media/image15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27.png"/><Relationship Id="rId12" Type="http://schemas.openxmlformats.org/officeDocument/2006/relationships/image" Target="../media/image2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Relationship Id="rId17" Type="http://schemas.openxmlformats.org/officeDocument/2006/relationships/image" Target="../media/image169.png"/><Relationship Id="rId18" Type="http://schemas.openxmlformats.org/officeDocument/2006/relationships/image" Target="../media/image170.png"/><Relationship Id="rId19" Type="http://schemas.openxmlformats.org/officeDocument/2006/relationships/image" Target="../media/image171.png"/><Relationship Id="rId20" Type="http://schemas.openxmlformats.org/officeDocument/2006/relationships/image" Target="../media/image172.png"/><Relationship Id="rId21" Type="http://schemas.openxmlformats.org/officeDocument/2006/relationships/image" Target="../media/image173.png"/><Relationship Id="rId22" Type="http://schemas.openxmlformats.org/officeDocument/2006/relationships/image" Target="../media/image174.png"/><Relationship Id="rId23" Type="http://schemas.openxmlformats.org/officeDocument/2006/relationships/image" Target="../media/image175.png"/><Relationship Id="rId24" Type="http://schemas.openxmlformats.org/officeDocument/2006/relationships/image" Target="../media/image176.png"/><Relationship Id="rId25" Type="http://schemas.openxmlformats.org/officeDocument/2006/relationships/image" Target="../media/image177.png"/><Relationship Id="rId26" Type="http://schemas.openxmlformats.org/officeDocument/2006/relationships/image" Target="../media/image178.png"/><Relationship Id="rId27" Type="http://schemas.openxmlformats.org/officeDocument/2006/relationships/image" Target="../media/image179.png"/><Relationship Id="rId28" Type="http://schemas.openxmlformats.org/officeDocument/2006/relationships/image" Target="../media/image180.png"/><Relationship Id="rId29" Type="http://schemas.openxmlformats.org/officeDocument/2006/relationships/image" Target="../media/image181.png"/><Relationship Id="rId30" Type="http://schemas.openxmlformats.org/officeDocument/2006/relationships/image" Target="../media/image182.png"/><Relationship Id="rId31" Type="http://schemas.openxmlformats.org/officeDocument/2006/relationships/image" Target="../media/image183.png"/><Relationship Id="rId32" Type="http://schemas.openxmlformats.org/officeDocument/2006/relationships/image" Target="../media/image184.png"/><Relationship Id="rId33" Type="http://schemas.openxmlformats.org/officeDocument/2006/relationships/image" Target="../media/image185.png"/><Relationship Id="rId34" Type="http://schemas.openxmlformats.org/officeDocument/2006/relationships/image" Target="../media/image186.png"/><Relationship Id="rId35" Type="http://schemas.openxmlformats.org/officeDocument/2006/relationships/image" Target="../media/image187.png"/><Relationship Id="rId36" Type="http://schemas.openxmlformats.org/officeDocument/2006/relationships/image" Target="../media/image188.png"/><Relationship Id="rId37" Type="http://schemas.openxmlformats.org/officeDocument/2006/relationships/image" Target="../media/image189.png"/><Relationship Id="rId38" Type="http://schemas.openxmlformats.org/officeDocument/2006/relationships/image" Target="../media/image33.png"/><Relationship Id="rId39" Type="http://schemas.openxmlformats.org/officeDocument/2006/relationships/image" Target="../media/image190.png"/><Relationship Id="rId40" Type="http://schemas.openxmlformats.org/officeDocument/2006/relationships/image" Target="../media/image30.png"/><Relationship Id="rId41" Type="http://schemas.openxmlformats.org/officeDocument/2006/relationships/image" Target="../media/image191.png"/><Relationship Id="rId42" Type="http://schemas.openxmlformats.org/officeDocument/2006/relationships/image" Target="../media/image192.png"/><Relationship Id="rId43" Type="http://schemas.openxmlformats.org/officeDocument/2006/relationships/image" Target="../media/image35.png"/><Relationship Id="rId44" Type="http://schemas.openxmlformats.org/officeDocument/2006/relationships/image" Target="../media/image36.png"/><Relationship Id="rId45" Type="http://schemas.openxmlformats.org/officeDocument/2006/relationships/image" Target="../media/image37.png"/><Relationship Id="rId46" Type="http://schemas.openxmlformats.org/officeDocument/2006/relationships/image" Target="../media/image38.png"/><Relationship Id="rId47" Type="http://schemas.openxmlformats.org/officeDocument/2006/relationships/image" Target="../media/image39.png"/><Relationship Id="rId48" Type="http://schemas.openxmlformats.org/officeDocument/2006/relationships/image" Target="../media/image193.png"/><Relationship Id="rId49" Type="http://schemas.openxmlformats.org/officeDocument/2006/relationships/image" Target="../media/image194.png"/><Relationship Id="rId50" Type="http://schemas.openxmlformats.org/officeDocument/2006/relationships/image" Target="../media/image195.png"/><Relationship Id="rId51" Type="http://schemas.openxmlformats.org/officeDocument/2006/relationships/image" Target="../media/image196.png"/><Relationship Id="rId52" Type="http://schemas.openxmlformats.org/officeDocument/2006/relationships/image" Target="../media/image197.png"/><Relationship Id="rId53" Type="http://schemas.openxmlformats.org/officeDocument/2006/relationships/image" Target="../media/image198.png"/><Relationship Id="rId54" Type="http://schemas.openxmlformats.org/officeDocument/2006/relationships/image" Target="../media/image199.png"/><Relationship Id="rId55" Type="http://schemas.openxmlformats.org/officeDocument/2006/relationships/image" Target="../media/image200.png"/><Relationship Id="rId56" Type="http://schemas.openxmlformats.org/officeDocument/2006/relationships/image" Target="../media/image201.png"/><Relationship Id="rId57" Type="http://schemas.openxmlformats.org/officeDocument/2006/relationships/image" Target="../media/image4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2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Relationship Id="rId5" Type="http://schemas.openxmlformats.org/officeDocument/2006/relationships/image" Target="../media/image20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48.png"/><Relationship Id="rId8" Type="http://schemas.openxmlformats.org/officeDocument/2006/relationships/image" Target="../media/image5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48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1093"/>
            <a:ext cx="12192000" cy="6436995"/>
            <a:chOff x="0" y="421093"/>
            <a:chExt cx="12192000" cy="6436995"/>
          </a:xfrm>
        </p:grpSpPr>
        <p:sp>
          <p:nvSpPr>
            <p:cNvPr id="3" name="object 3"/>
            <p:cNvSpPr/>
            <p:nvPr/>
          </p:nvSpPr>
          <p:spPr>
            <a:xfrm>
              <a:off x="1" y="5947475"/>
              <a:ext cx="12192000" cy="910590"/>
            </a:xfrm>
            <a:custGeom>
              <a:avLst/>
              <a:gdLst/>
              <a:ahLst/>
              <a:cxnLst/>
              <a:rect l="l" t="t" r="r" b="b"/>
              <a:pathLst>
                <a:path w="12192000" h="910590">
                  <a:moveTo>
                    <a:pt x="12191998" y="910521"/>
                  </a:moveTo>
                  <a:lnTo>
                    <a:pt x="12191998" y="0"/>
                  </a:lnTo>
                  <a:lnTo>
                    <a:pt x="0" y="0"/>
                  </a:lnTo>
                  <a:lnTo>
                    <a:pt x="0" y="910521"/>
                  </a:lnTo>
                  <a:lnTo>
                    <a:pt x="12191998" y="910521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74917" y="5946990"/>
              <a:ext cx="5073650" cy="911225"/>
            </a:xfrm>
            <a:custGeom>
              <a:avLst/>
              <a:gdLst/>
              <a:ahLst/>
              <a:cxnLst/>
              <a:rect l="l" t="t" r="r" b="b"/>
              <a:pathLst>
                <a:path w="5073650" h="911225">
                  <a:moveTo>
                    <a:pt x="5073523" y="0"/>
                  </a:moveTo>
                  <a:lnTo>
                    <a:pt x="490474" y="0"/>
                  </a:lnTo>
                  <a:lnTo>
                    <a:pt x="0" y="911010"/>
                  </a:lnTo>
                  <a:lnTo>
                    <a:pt x="4583049" y="911010"/>
                  </a:lnTo>
                  <a:lnTo>
                    <a:pt x="507352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66" y="6115481"/>
              <a:ext cx="2002282" cy="606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188588"/>
              <a:ext cx="8288020" cy="2743835"/>
            </a:xfrm>
            <a:custGeom>
              <a:avLst/>
              <a:gdLst/>
              <a:ahLst/>
              <a:cxnLst/>
              <a:rect l="l" t="t" r="r" b="b"/>
              <a:pathLst>
                <a:path w="8288020" h="2743835">
                  <a:moveTo>
                    <a:pt x="7336535" y="0"/>
                  </a:moveTo>
                  <a:lnTo>
                    <a:pt x="0" y="0"/>
                  </a:lnTo>
                  <a:lnTo>
                    <a:pt x="0" y="2743212"/>
                  </a:lnTo>
                  <a:lnTo>
                    <a:pt x="7336535" y="2743212"/>
                  </a:lnTo>
                  <a:lnTo>
                    <a:pt x="8287639" y="1371600"/>
                  </a:lnTo>
                  <a:lnTo>
                    <a:pt x="7336535" y="0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8297" y="1661464"/>
              <a:ext cx="4473701" cy="44397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4039" y="1661464"/>
              <a:ext cx="5099430" cy="44397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6904" y="421093"/>
              <a:ext cx="2378028" cy="23780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98589" y="6030569"/>
            <a:ext cx="26625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888888"/>
                </a:solidFill>
                <a:latin typeface="Segoe UI"/>
                <a:cs typeface="Segoe UI"/>
              </a:rPr>
              <a:t>X</a:t>
            </a:r>
            <a:r>
              <a:rPr dirty="0" sz="1600" spc="-40">
                <a:solidFill>
                  <a:srgbClr val="888888"/>
                </a:solidFill>
                <a:latin typeface="Segoe UI"/>
                <a:cs typeface="Segoe UI"/>
              </a:rPr>
              <a:t>ÂY</a:t>
            </a:r>
            <a:r>
              <a:rPr dirty="0" sz="1600" spc="9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DỰNG</a:t>
            </a:r>
            <a:r>
              <a:rPr dirty="0" sz="1600" spc="13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TRANG</a:t>
            </a:r>
            <a:r>
              <a:rPr dirty="0" sz="1600" spc="12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WEB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ẢNG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0">
                <a:solidFill>
                  <a:srgbClr val="888888"/>
                </a:solidFill>
                <a:latin typeface="Segoe UI"/>
                <a:cs typeface="Segoe UI"/>
              </a:rPr>
              <a:t>VÀ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ĐA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80">
                <a:solidFill>
                  <a:srgbClr val="888888"/>
                </a:solidFill>
                <a:latin typeface="Segoe UI"/>
                <a:cs typeface="Segoe UI"/>
              </a:rPr>
              <a:t>PHƢƠNG</a:t>
            </a:r>
            <a:r>
              <a:rPr dirty="0" sz="1600" spc="15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TIỆN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15" y="3909059"/>
            <a:ext cx="6215380" cy="1386840"/>
            <a:chOff x="51815" y="3909059"/>
            <a:chExt cx="6215380" cy="13868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5" y="4174235"/>
              <a:ext cx="989076" cy="1121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88" y="4302251"/>
              <a:ext cx="1440180" cy="9083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707" y="4302251"/>
              <a:ext cx="1078992" cy="9083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8839" y="4302251"/>
              <a:ext cx="1129284" cy="908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4264" y="4302251"/>
              <a:ext cx="2351532" cy="9083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8887" y="4302251"/>
              <a:ext cx="1447800" cy="9083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739" y="3909059"/>
              <a:ext cx="624840" cy="6797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771" y="3986783"/>
              <a:ext cx="576072" cy="5516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379" y="3909059"/>
              <a:ext cx="574548" cy="6797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543" y="3909059"/>
              <a:ext cx="507492" cy="67970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3364" y="3988689"/>
            <a:ext cx="5638800" cy="956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ts val="2705"/>
              </a:lnSpc>
              <a:spcBef>
                <a:spcPts val="100"/>
              </a:spcBef>
            </a:pP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900" spc="5" b="1">
                <a:solidFill>
                  <a:srgbClr val="FFFFFF"/>
                </a:solidFill>
                <a:latin typeface="Arial"/>
                <a:cs typeface="Arial"/>
              </a:rPr>
              <a:t>ÀI</a:t>
            </a:r>
            <a:r>
              <a:rPr dirty="0" sz="1900" spc="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6: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625"/>
              </a:lnSpc>
            </a:pPr>
            <a:r>
              <a:rPr dirty="0" sz="4000" spc="-5" b="1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3200" spc="-5" b="1">
                <a:solidFill>
                  <a:srgbClr val="FFFFFF"/>
                </a:solidFill>
                <a:latin typeface="Segoe UI"/>
                <a:cs typeface="Segoe UI"/>
              </a:rPr>
              <a:t>ẢNG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spc="-85" b="1">
                <a:solidFill>
                  <a:srgbClr val="FFFFFF"/>
                </a:solidFill>
                <a:latin typeface="Segoe UI"/>
                <a:cs typeface="Segoe UI"/>
              </a:rPr>
              <a:t>VÀ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ĐA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PHƯƠNG</a:t>
            </a:r>
            <a:r>
              <a:rPr dirty="0" sz="3200" spc="17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TIỆN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790955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395" y="213360"/>
              <a:ext cx="92354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803" y="213360"/>
              <a:ext cx="77724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1431" y="213360"/>
              <a:ext cx="1072895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9715" y="213360"/>
              <a:ext cx="684276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23247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C</a:t>
            </a:r>
            <a:r>
              <a:rPr dirty="0">
                <a:solidFill>
                  <a:srgbClr val="FF6300"/>
                </a:solidFill>
              </a:rPr>
              <a:t>ĂN</a:t>
            </a:r>
            <a:r>
              <a:rPr dirty="0" spc="15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LỀ</a:t>
            </a:r>
            <a:r>
              <a:rPr dirty="0" spc="16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CÁC</a:t>
            </a:r>
            <a:r>
              <a:rPr dirty="0" spc="17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Ô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438099" y="928192"/>
            <a:ext cx="5539740" cy="3063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Thuộc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tính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@</a:t>
            </a:r>
            <a:r>
              <a:rPr dirty="0" sz="2800" spc="-5" b="1">
                <a:solidFill>
                  <a:srgbClr val="FF0000"/>
                </a:solidFill>
                <a:latin typeface="Segoe UI"/>
                <a:cs typeface="Segoe UI"/>
              </a:rPr>
              <a:t>align</a:t>
            </a:r>
            <a:r>
              <a:rPr dirty="0" sz="2800" spc="4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800" spc="-145">
                <a:solidFill>
                  <a:srgbClr val="005242"/>
                </a:solidFill>
                <a:latin typeface="Segoe UI"/>
                <a:cs typeface="Segoe UI"/>
              </a:rPr>
              <a:t>đƣợc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 dụng </a:t>
            </a:r>
            <a:r>
              <a:rPr dirty="0" sz="2800" spc="-75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 căn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lề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nội dung ô.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Nó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có các 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giá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trị sau: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5" b="1">
                <a:latin typeface="Segoe UI"/>
                <a:cs typeface="Segoe UI"/>
              </a:rPr>
              <a:t>Left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8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 b="1">
                <a:latin typeface="Segoe UI"/>
                <a:cs typeface="Segoe UI"/>
              </a:rPr>
              <a:t>Right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 b="1">
                <a:latin typeface="Segoe UI"/>
                <a:cs typeface="Segoe UI"/>
              </a:rPr>
              <a:t>Center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b="1">
                <a:latin typeface="Segoe UI"/>
                <a:cs typeface="Segoe UI"/>
              </a:rPr>
              <a:t>Justify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42919" y="1641458"/>
            <a:ext cx="8957310" cy="4464685"/>
            <a:chOff x="2542919" y="1641458"/>
            <a:chExt cx="8957310" cy="44646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2919" y="3471478"/>
              <a:ext cx="3327530" cy="15150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639" y="1641458"/>
              <a:ext cx="5343344" cy="44641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98642" y="4032250"/>
              <a:ext cx="1495425" cy="1308100"/>
            </a:xfrm>
            <a:custGeom>
              <a:avLst/>
              <a:gdLst/>
              <a:ahLst/>
              <a:cxnLst/>
              <a:rect l="l" t="t" r="r" b="b"/>
              <a:pathLst>
                <a:path w="1495425" h="1308100">
                  <a:moveTo>
                    <a:pt x="1493520" y="12700"/>
                  </a:moveTo>
                  <a:lnTo>
                    <a:pt x="1491996" y="0"/>
                  </a:lnTo>
                  <a:lnTo>
                    <a:pt x="35013" y="179019"/>
                  </a:lnTo>
                  <a:lnTo>
                    <a:pt x="86614" y="139827"/>
                  </a:lnTo>
                  <a:lnTo>
                    <a:pt x="89408" y="137668"/>
                  </a:lnTo>
                  <a:lnTo>
                    <a:pt x="89916" y="133731"/>
                  </a:lnTo>
                  <a:lnTo>
                    <a:pt x="87884" y="130937"/>
                  </a:lnTo>
                  <a:lnTo>
                    <a:pt x="85725" y="128143"/>
                  </a:lnTo>
                  <a:lnTo>
                    <a:pt x="81788" y="127508"/>
                  </a:lnTo>
                  <a:lnTo>
                    <a:pt x="78994" y="129667"/>
                  </a:lnTo>
                  <a:lnTo>
                    <a:pt x="0" y="189738"/>
                  </a:lnTo>
                  <a:lnTo>
                    <a:pt x="94361" y="230251"/>
                  </a:lnTo>
                  <a:lnTo>
                    <a:pt x="98044" y="228727"/>
                  </a:lnTo>
                  <a:lnTo>
                    <a:pt x="99441" y="225425"/>
                  </a:lnTo>
                  <a:lnTo>
                    <a:pt x="100838" y="222250"/>
                  </a:lnTo>
                  <a:lnTo>
                    <a:pt x="99314" y="218567"/>
                  </a:lnTo>
                  <a:lnTo>
                    <a:pt x="96139" y="217170"/>
                  </a:lnTo>
                  <a:lnTo>
                    <a:pt x="43205" y="194437"/>
                  </a:lnTo>
                  <a:lnTo>
                    <a:pt x="36563" y="191592"/>
                  </a:lnTo>
                  <a:lnTo>
                    <a:pt x="13335" y="194437"/>
                  </a:lnTo>
                  <a:lnTo>
                    <a:pt x="23672" y="193167"/>
                  </a:lnTo>
                  <a:lnTo>
                    <a:pt x="36563" y="191592"/>
                  </a:lnTo>
                  <a:lnTo>
                    <a:pt x="1493520" y="12700"/>
                  </a:lnTo>
                  <a:close/>
                </a:path>
                <a:path w="1495425" h="1308100">
                  <a:moveTo>
                    <a:pt x="1495171" y="1295908"/>
                  </a:moveTo>
                  <a:lnTo>
                    <a:pt x="35890" y="699922"/>
                  </a:lnTo>
                  <a:lnTo>
                    <a:pt x="99047" y="691007"/>
                  </a:lnTo>
                  <a:lnTo>
                    <a:pt x="103378" y="690372"/>
                  </a:lnTo>
                  <a:lnTo>
                    <a:pt x="105918" y="687197"/>
                  </a:lnTo>
                  <a:lnTo>
                    <a:pt x="104902" y="680212"/>
                  </a:lnTo>
                  <a:lnTo>
                    <a:pt x="101727" y="677799"/>
                  </a:lnTo>
                  <a:lnTo>
                    <a:pt x="127" y="692150"/>
                  </a:lnTo>
                  <a:lnTo>
                    <a:pt x="62611" y="773557"/>
                  </a:lnTo>
                  <a:lnTo>
                    <a:pt x="66548" y="774065"/>
                  </a:lnTo>
                  <a:lnTo>
                    <a:pt x="72136" y="769747"/>
                  </a:lnTo>
                  <a:lnTo>
                    <a:pt x="72644" y="765810"/>
                  </a:lnTo>
                  <a:lnTo>
                    <a:pt x="31115" y="711746"/>
                  </a:lnTo>
                  <a:lnTo>
                    <a:pt x="1490345" y="1307592"/>
                  </a:lnTo>
                  <a:lnTo>
                    <a:pt x="1495171" y="1295908"/>
                  </a:lnTo>
                  <a:close/>
                </a:path>
              </a:pathLst>
            </a:custGeom>
            <a:solidFill>
              <a:srgbClr val="0857A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58012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2" y="213360"/>
              <a:ext cx="1171956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5795" y="213360"/>
              <a:ext cx="110490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4559" y="213360"/>
              <a:ext cx="1362456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28975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N</a:t>
            </a:r>
            <a:r>
              <a:rPr dirty="0">
                <a:solidFill>
                  <a:srgbClr val="FF6300"/>
                </a:solidFill>
              </a:rPr>
              <a:t>HÃN</a:t>
            </a:r>
            <a:r>
              <a:rPr dirty="0" spc="14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CỦA</a:t>
            </a:r>
            <a:r>
              <a:rPr dirty="0" spc="14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BẢNG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38099" y="928192"/>
            <a:ext cx="85763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&lt;caption&gt;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45">
                <a:solidFill>
                  <a:srgbClr val="005242"/>
                </a:solidFill>
                <a:latin typeface="Segoe UI"/>
                <a:cs typeface="Segoe UI"/>
              </a:rPr>
              <a:t>đƣợc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 bổ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sung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nhãn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cho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1627" y="1792300"/>
            <a:ext cx="9401810" cy="4618990"/>
            <a:chOff x="881627" y="1792300"/>
            <a:chExt cx="9401810" cy="46189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627" y="2741160"/>
              <a:ext cx="3401836" cy="19398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3400" y="1792300"/>
              <a:ext cx="4869915" cy="46185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9999" y="2203704"/>
              <a:ext cx="2211705" cy="641985"/>
            </a:xfrm>
            <a:custGeom>
              <a:avLst/>
              <a:gdLst/>
              <a:ahLst/>
              <a:cxnLst/>
              <a:rect l="l" t="t" r="r" b="b"/>
              <a:pathLst>
                <a:path w="2211704" h="641985">
                  <a:moveTo>
                    <a:pt x="75691" y="542290"/>
                  </a:moveTo>
                  <a:lnTo>
                    <a:pt x="71627" y="542290"/>
                  </a:lnTo>
                  <a:lnTo>
                    <a:pt x="69214" y="544830"/>
                  </a:lnTo>
                  <a:lnTo>
                    <a:pt x="0" y="615696"/>
                  </a:lnTo>
                  <a:lnTo>
                    <a:pt x="99187" y="641985"/>
                  </a:lnTo>
                  <a:lnTo>
                    <a:pt x="102615" y="639953"/>
                  </a:lnTo>
                  <a:lnTo>
                    <a:pt x="103504" y="636524"/>
                  </a:lnTo>
                  <a:lnTo>
                    <a:pt x="104394" y="633222"/>
                  </a:lnTo>
                  <a:lnTo>
                    <a:pt x="102362" y="629666"/>
                  </a:lnTo>
                  <a:lnTo>
                    <a:pt x="60223" y="618490"/>
                  </a:lnTo>
                  <a:lnTo>
                    <a:pt x="13715" y="618490"/>
                  </a:lnTo>
                  <a:lnTo>
                    <a:pt x="10413" y="606298"/>
                  </a:lnTo>
                  <a:lnTo>
                    <a:pt x="33051" y="600052"/>
                  </a:lnTo>
                  <a:lnTo>
                    <a:pt x="78359" y="553720"/>
                  </a:lnTo>
                  <a:lnTo>
                    <a:pt x="80772" y="551180"/>
                  </a:lnTo>
                  <a:lnTo>
                    <a:pt x="80645" y="547116"/>
                  </a:lnTo>
                  <a:lnTo>
                    <a:pt x="78232" y="544703"/>
                  </a:lnTo>
                  <a:lnTo>
                    <a:pt x="75691" y="542290"/>
                  </a:lnTo>
                  <a:close/>
                </a:path>
                <a:path w="2211704" h="641985">
                  <a:moveTo>
                    <a:pt x="33051" y="600052"/>
                  </a:moveTo>
                  <a:lnTo>
                    <a:pt x="10413" y="606298"/>
                  </a:lnTo>
                  <a:lnTo>
                    <a:pt x="13715" y="618490"/>
                  </a:lnTo>
                  <a:lnTo>
                    <a:pt x="19700" y="616838"/>
                  </a:lnTo>
                  <a:lnTo>
                    <a:pt x="16637" y="616838"/>
                  </a:lnTo>
                  <a:lnTo>
                    <a:pt x="13715" y="606171"/>
                  </a:lnTo>
                  <a:lnTo>
                    <a:pt x="27068" y="606171"/>
                  </a:lnTo>
                  <a:lnTo>
                    <a:pt x="33051" y="600052"/>
                  </a:lnTo>
                  <a:close/>
                </a:path>
                <a:path w="2211704" h="641985">
                  <a:moveTo>
                    <a:pt x="36497" y="612205"/>
                  </a:moveTo>
                  <a:lnTo>
                    <a:pt x="13715" y="618490"/>
                  </a:lnTo>
                  <a:lnTo>
                    <a:pt x="60223" y="618490"/>
                  </a:lnTo>
                  <a:lnTo>
                    <a:pt x="36497" y="612205"/>
                  </a:lnTo>
                  <a:close/>
                </a:path>
                <a:path w="2211704" h="641985">
                  <a:moveTo>
                    <a:pt x="13715" y="606171"/>
                  </a:moveTo>
                  <a:lnTo>
                    <a:pt x="16637" y="616838"/>
                  </a:lnTo>
                  <a:lnTo>
                    <a:pt x="24321" y="608980"/>
                  </a:lnTo>
                  <a:lnTo>
                    <a:pt x="13715" y="606171"/>
                  </a:lnTo>
                  <a:close/>
                </a:path>
                <a:path w="2211704" h="641985">
                  <a:moveTo>
                    <a:pt x="24321" y="608980"/>
                  </a:moveTo>
                  <a:lnTo>
                    <a:pt x="16637" y="616838"/>
                  </a:lnTo>
                  <a:lnTo>
                    <a:pt x="19700" y="616838"/>
                  </a:lnTo>
                  <a:lnTo>
                    <a:pt x="36497" y="612205"/>
                  </a:lnTo>
                  <a:lnTo>
                    <a:pt x="24321" y="608980"/>
                  </a:lnTo>
                  <a:close/>
                </a:path>
                <a:path w="2211704" h="641985">
                  <a:moveTo>
                    <a:pt x="2208149" y="0"/>
                  </a:moveTo>
                  <a:lnTo>
                    <a:pt x="33051" y="600052"/>
                  </a:lnTo>
                  <a:lnTo>
                    <a:pt x="24321" y="608980"/>
                  </a:lnTo>
                  <a:lnTo>
                    <a:pt x="36497" y="612205"/>
                  </a:lnTo>
                  <a:lnTo>
                    <a:pt x="2211451" y="12192"/>
                  </a:lnTo>
                  <a:lnTo>
                    <a:pt x="2208149" y="0"/>
                  </a:lnTo>
                  <a:close/>
                </a:path>
                <a:path w="2211704" h="641985">
                  <a:moveTo>
                    <a:pt x="27068" y="606171"/>
                  </a:moveTo>
                  <a:lnTo>
                    <a:pt x="13715" y="606171"/>
                  </a:lnTo>
                  <a:lnTo>
                    <a:pt x="24321" y="608980"/>
                  </a:lnTo>
                  <a:lnTo>
                    <a:pt x="27068" y="606171"/>
                  </a:lnTo>
                  <a:close/>
                </a:path>
              </a:pathLst>
            </a:custGeom>
            <a:solidFill>
              <a:srgbClr val="0857A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31930" cy="902335"/>
            <a:chOff x="198120" y="109728"/>
            <a:chExt cx="1163193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58012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2" y="213360"/>
              <a:ext cx="124358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7423" y="213360"/>
              <a:ext cx="1072896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4184" y="213360"/>
              <a:ext cx="1402080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29768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N</a:t>
            </a:r>
            <a:r>
              <a:rPr dirty="0">
                <a:solidFill>
                  <a:srgbClr val="FF6300"/>
                </a:solidFill>
              </a:rPr>
              <a:t>HÓM</a:t>
            </a:r>
            <a:r>
              <a:rPr dirty="0" spc="15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CÁC</a:t>
            </a:r>
            <a:r>
              <a:rPr dirty="0" spc="150">
                <a:solidFill>
                  <a:srgbClr val="FF6300"/>
                </a:solidFill>
              </a:rPr>
              <a:t> </a:t>
            </a:r>
            <a:r>
              <a:rPr dirty="0" spc="-5">
                <a:solidFill>
                  <a:srgbClr val="FF6300"/>
                </a:solidFill>
              </a:rPr>
              <a:t>HÀNG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882508" y="928192"/>
            <a:ext cx="3785870" cy="4880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37465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 b="1">
                <a:solidFill>
                  <a:srgbClr val="005242"/>
                </a:solidFill>
                <a:latin typeface="Segoe UI"/>
                <a:cs typeface="Segoe UI"/>
              </a:rPr>
              <a:t>&lt;thead&gt;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nhóm các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hàng đầu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2800">
              <a:latin typeface="Segoe UI"/>
              <a:cs typeface="Segoe UI"/>
            </a:endParaRPr>
          </a:p>
          <a:p>
            <a:pPr marL="321945" marR="342900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 b="1">
                <a:solidFill>
                  <a:srgbClr val="005242"/>
                </a:solidFill>
                <a:latin typeface="Segoe UI"/>
                <a:cs typeface="Segoe UI"/>
              </a:rPr>
              <a:t>&lt;tbody&gt;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nhóm các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hàng dữ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liệu</a:t>
            </a:r>
            <a:endParaRPr sz="2800">
              <a:latin typeface="Segoe UI"/>
              <a:cs typeface="Segoe UI"/>
            </a:endParaRPr>
          </a:p>
          <a:p>
            <a:pPr marL="321945" marR="481330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 b="1">
                <a:solidFill>
                  <a:srgbClr val="005242"/>
                </a:solidFill>
                <a:latin typeface="Segoe UI"/>
                <a:cs typeface="Segoe UI"/>
              </a:rPr>
              <a:t>&lt;tfoot&gt;</a:t>
            </a:r>
            <a:r>
              <a:rPr dirty="0" sz="2800" spc="-30" b="1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nhóm</a:t>
            </a:r>
            <a:r>
              <a:rPr dirty="0" sz="2800" spc="-3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hàng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chân bảng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 i="1">
                <a:solidFill>
                  <a:srgbClr val="005242"/>
                </a:solidFill>
                <a:latin typeface="Segoe UI"/>
                <a:cs typeface="Segoe UI"/>
              </a:rPr>
              <a:t>Chú</a:t>
            </a:r>
            <a:r>
              <a:rPr dirty="0" sz="2800" spc="-5" i="1">
                <a:solidFill>
                  <a:srgbClr val="005242"/>
                </a:solidFill>
                <a:latin typeface="Segoe UI"/>
                <a:cs typeface="Segoe UI"/>
              </a:rPr>
              <a:t> ý</a:t>
            </a:r>
            <a:endParaRPr sz="2800">
              <a:latin typeface="Segoe UI"/>
              <a:cs typeface="Segoe UI"/>
            </a:endParaRPr>
          </a:p>
          <a:p>
            <a:pPr lvl="1" marL="631825" marR="5080" indent="-309880">
              <a:lnSpc>
                <a:spcPct val="100000"/>
              </a:lnSpc>
              <a:spcBef>
                <a:spcPts val="59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10" i="1">
                <a:latin typeface="Segoe UI"/>
                <a:cs typeface="Segoe UI"/>
              </a:rPr>
              <a:t>&lt;thead&gt;</a:t>
            </a:r>
            <a:r>
              <a:rPr dirty="0" sz="2400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và</a:t>
            </a:r>
            <a:r>
              <a:rPr dirty="0" sz="2400" spc="-20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&lt;tfoot&gt;</a:t>
            </a:r>
            <a:r>
              <a:rPr dirty="0" sz="2400" spc="5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chỉ </a:t>
            </a:r>
            <a:r>
              <a:rPr dirty="0" sz="2400" spc="-645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xuất</a:t>
            </a:r>
            <a:r>
              <a:rPr dirty="0" sz="2400" spc="-20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hiện</a:t>
            </a:r>
            <a:r>
              <a:rPr dirty="0" sz="2400" i="1">
                <a:latin typeface="Segoe UI"/>
                <a:cs typeface="Segoe UI"/>
              </a:rPr>
              <a:t> </a:t>
            </a:r>
            <a:r>
              <a:rPr dirty="0" sz="2400" b="1" i="1">
                <a:latin typeface="Segoe UI"/>
                <a:cs typeface="Segoe UI"/>
              </a:rPr>
              <a:t>1 </a:t>
            </a:r>
            <a:r>
              <a:rPr dirty="0" sz="2400" spc="-5" b="1" i="1">
                <a:latin typeface="Segoe UI"/>
                <a:cs typeface="Segoe UI"/>
              </a:rPr>
              <a:t>lần</a:t>
            </a:r>
            <a:endParaRPr sz="2400">
              <a:latin typeface="Segoe UI"/>
              <a:cs typeface="Segoe UI"/>
            </a:endParaRPr>
          </a:p>
          <a:p>
            <a:pPr lvl="1" marL="631825" marR="451484" indent="-309880">
              <a:lnSpc>
                <a:spcPct val="100000"/>
              </a:lnSpc>
              <a:spcBef>
                <a:spcPts val="58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 i="1">
                <a:latin typeface="Segoe UI"/>
                <a:cs typeface="Segoe UI"/>
              </a:rPr>
              <a:t>&lt;tbody&gt; </a:t>
            </a:r>
            <a:r>
              <a:rPr dirty="0" sz="2400" spc="-15" i="1">
                <a:latin typeface="Segoe UI"/>
                <a:cs typeface="Segoe UI"/>
              </a:rPr>
              <a:t>có </a:t>
            </a:r>
            <a:r>
              <a:rPr dirty="0" sz="2400" spc="-5" i="1">
                <a:latin typeface="Segoe UI"/>
                <a:cs typeface="Segoe UI"/>
              </a:rPr>
              <a:t>thể xuất </a:t>
            </a:r>
            <a:r>
              <a:rPr dirty="0" sz="2400" spc="-645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hiện </a:t>
            </a:r>
            <a:r>
              <a:rPr dirty="0" sz="2400" spc="-5" b="1" i="1">
                <a:latin typeface="Segoe UI"/>
                <a:cs typeface="Segoe UI"/>
              </a:rPr>
              <a:t>nhiều</a:t>
            </a:r>
            <a:r>
              <a:rPr dirty="0" sz="2400" spc="-10" b="1" i="1">
                <a:latin typeface="Segoe UI"/>
                <a:cs typeface="Segoe UI"/>
              </a:rPr>
              <a:t> </a:t>
            </a:r>
            <a:r>
              <a:rPr dirty="0" sz="2400" spc="-5" b="1" i="1">
                <a:latin typeface="Segoe UI"/>
                <a:cs typeface="Segoe UI"/>
              </a:rPr>
              <a:t>lần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548" y="2839167"/>
            <a:ext cx="2800271" cy="200188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198812" y="1000125"/>
            <a:ext cx="4451350" cy="5591175"/>
            <a:chOff x="3198812" y="1000125"/>
            <a:chExt cx="4451350" cy="55911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7100" y="1000125"/>
              <a:ext cx="4124325" cy="5591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00400" y="1447800"/>
              <a:ext cx="4448175" cy="2133600"/>
            </a:xfrm>
            <a:custGeom>
              <a:avLst/>
              <a:gdLst/>
              <a:ahLst/>
              <a:cxnLst/>
              <a:rect l="l" t="t" r="r" b="b"/>
              <a:pathLst>
                <a:path w="4448175" h="2133600">
                  <a:moveTo>
                    <a:pt x="685800" y="1308227"/>
                  </a:moveTo>
                  <a:lnTo>
                    <a:pt x="4448175" y="1308227"/>
                  </a:lnTo>
                  <a:lnTo>
                    <a:pt x="4448175" y="0"/>
                  </a:lnTo>
                  <a:lnTo>
                    <a:pt x="685800" y="0"/>
                  </a:lnTo>
                  <a:lnTo>
                    <a:pt x="685800" y="1308227"/>
                  </a:lnTo>
                  <a:close/>
                </a:path>
                <a:path w="4448175" h="2133600">
                  <a:moveTo>
                    <a:pt x="0" y="1752600"/>
                  </a:moveTo>
                  <a:lnTo>
                    <a:pt x="44487" y="1754094"/>
                  </a:lnTo>
                  <a:lnTo>
                    <a:pt x="80819" y="1758172"/>
                  </a:lnTo>
                  <a:lnTo>
                    <a:pt x="105316" y="1764226"/>
                  </a:lnTo>
                  <a:lnTo>
                    <a:pt x="114300" y="1771650"/>
                  </a:lnTo>
                  <a:lnTo>
                    <a:pt x="114300" y="1924050"/>
                  </a:lnTo>
                  <a:lnTo>
                    <a:pt x="123283" y="1931473"/>
                  </a:lnTo>
                  <a:lnTo>
                    <a:pt x="147780" y="1937527"/>
                  </a:lnTo>
                  <a:lnTo>
                    <a:pt x="184112" y="1941605"/>
                  </a:lnTo>
                  <a:lnTo>
                    <a:pt x="228600" y="1943100"/>
                  </a:lnTo>
                  <a:lnTo>
                    <a:pt x="184112" y="1944594"/>
                  </a:lnTo>
                  <a:lnTo>
                    <a:pt x="147780" y="1948672"/>
                  </a:lnTo>
                  <a:lnTo>
                    <a:pt x="123283" y="1954726"/>
                  </a:lnTo>
                  <a:lnTo>
                    <a:pt x="114300" y="1962150"/>
                  </a:lnTo>
                  <a:lnTo>
                    <a:pt x="114300" y="2114550"/>
                  </a:lnTo>
                  <a:lnTo>
                    <a:pt x="105316" y="2121973"/>
                  </a:lnTo>
                  <a:lnTo>
                    <a:pt x="80819" y="2128027"/>
                  </a:lnTo>
                  <a:lnTo>
                    <a:pt x="44487" y="2132105"/>
                  </a:lnTo>
                  <a:lnTo>
                    <a:pt x="0" y="2133600"/>
                  </a:lnTo>
                </a:path>
              </a:pathLst>
            </a:custGeom>
            <a:ln w="3175">
              <a:solidFill>
                <a:srgbClr val="FF63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09950" y="2099817"/>
              <a:ext cx="482600" cy="1291590"/>
            </a:xfrm>
            <a:custGeom>
              <a:avLst/>
              <a:gdLst/>
              <a:ahLst/>
              <a:cxnLst/>
              <a:rect l="l" t="t" r="r" b="b"/>
              <a:pathLst>
                <a:path w="482600" h="1291589">
                  <a:moveTo>
                    <a:pt x="470280" y="0"/>
                  </a:moveTo>
                  <a:lnTo>
                    <a:pt x="465963" y="11937"/>
                  </a:lnTo>
                  <a:lnTo>
                    <a:pt x="478027" y="16256"/>
                  </a:lnTo>
                  <a:lnTo>
                    <a:pt x="482219" y="4191"/>
                  </a:lnTo>
                  <a:lnTo>
                    <a:pt x="470280" y="0"/>
                  </a:lnTo>
                  <a:close/>
                </a:path>
                <a:path w="482600" h="1291589">
                  <a:moveTo>
                    <a:pt x="461772" y="23876"/>
                  </a:moveTo>
                  <a:lnTo>
                    <a:pt x="457580" y="35941"/>
                  </a:lnTo>
                  <a:lnTo>
                    <a:pt x="469519" y="40132"/>
                  </a:lnTo>
                  <a:lnTo>
                    <a:pt x="473710" y="28194"/>
                  </a:lnTo>
                  <a:lnTo>
                    <a:pt x="461772" y="23876"/>
                  </a:lnTo>
                  <a:close/>
                </a:path>
                <a:path w="482600" h="1291589">
                  <a:moveTo>
                    <a:pt x="453263" y="47879"/>
                  </a:moveTo>
                  <a:lnTo>
                    <a:pt x="449072" y="59817"/>
                  </a:lnTo>
                  <a:lnTo>
                    <a:pt x="461010" y="64135"/>
                  </a:lnTo>
                  <a:lnTo>
                    <a:pt x="465200" y="52070"/>
                  </a:lnTo>
                  <a:lnTo>
                    <a:pt x="453263" y="47879"/>
                  </a:lnTo>
                  <a:close/>
                </a:path>
                <a:path w="482600" h="1291589">
                  <a:moveTo>
                    <a:pt x="444753" y="71755"/>
                  </a:moveTo>
                  <a:lnTo>
                    <a:pt x="440563" y="83820"/>
                  </a:lnTo>
                  <a:lnTo>
                    <a:pt x="452500" y="88011"/>
                  </a:lnTo>
                  <a:lnTo>
                    <a:pt x="456819" y="76073"/>
                  </a:lnTo>
                  <a:lnTo>
                    <a:pt x="444753" y="71755"/>
                  </a:lnTo>
                  <a:close/>
                </a:path>
                <a:path w="482600" h="1291589">
                  <a:moveTo>
                    <a:pt x="436245" y="95758"/>
                  </a:moveTo>
                  <a:lnTo>
                    <a:pt x="432053" y="107696"/>
                  </a:lnTo>
                  <a:lnTo>
                    <a:pt x="443991" y="112014"/>
                  </a:lnTo>
                  <a:lnTo>
                    <a:pt x="448310" y="99949"/>
                  </a:lnTo>
                  <a:lnTo>
                    <a:pt x="436245" y="95758"/>
                  </a:lnTo>
                  <a:close/>
                </a:path>
                <a:path w="482600" h="1291589">
                  <a:moveTo>
                    <a:pt x="427863" y="119634"/>
                  </a:moveTo>
                  <a:lnTo>
                    <a:pt x="423545" y="131699"/>
                  </a:lnTo>
                  <a:lnTo>
                    <a:pt x="435483" y="135890"/>
                  </a:lnTo>
                  <a:lnTo>
                    <a:pt x="439800" y="123952"/>
                  </a:lnTo>
                  <a:lnTo>
                    <a:pt x="427863" y="119634"/>
                  </a:lnTo>
                  <a:close/>
                </a:path>
                <a:path w="482600" h="1291589">
                  <a:moveTo>
                    <a:pt x="419353" y="143637"/>
                  </a:moveTo>
                  <a:lnTo>
                    <a:pt x="415036" y="155575"/>
                  </a:lnTo>
                  <a:lnTo>
                    <a:pt x="427100" y="159893"/>
                  </a:lnTo>
                  <a:lnTo>
                    <a:pt x="431291" y="147828"/>
                  </a:lnTo>
                  <a:lnTo>
                    <a:pt x="419353" y="143637"/>
                  </a:lnTo>
                  <a:close/>
                </a:path>
                <a:path w="482600" h="1291589">
                  <a:moveTo>
                    <a:pt x="410845" y="167512"/>
                  </a:moveTo>
                  <a:lnTo>
                    <a:pt x="406526" y="179578"/>
                  </a:lnTo>
                  <a:lnTo>
                    <a:pt x="418591" y="183769"/>
                  </a:lnTo>
                  <a:lnTo>
                    <a:pt x="422783" y="171831"/>
                  </a:lnTo>
                  <a:lnTo>
                    <a:pt x="410845" y="167512"/>
                  </a:lnTo>
                  <a:close/>
                </a:path>
                <a:path w="482600" h="1291589">
                  <a:moveTo>
                    <a:pt x="402336" y="191516"/>
                  </a:moveTo>
                  <a:lnTo>
                    <a:pt x="398145" y="203454"/>
                  </a:lnTo>
                  <a:lnTo>
                    <a:pt x="410083" y="207772"/>
                  </a:lnTo>
                  <a:lnTo>
                    <a:pt x="414274" y="195707"/>
                  </a:lnTo>
                  <a:lnTo>
                    <a:pt x="402336" y="191516"/>
                  </a:lnTo>
                  <a:close/>
                </a:path>
                <a:path w="482600" h="1291589">
                  <a:moveTo>
                    <a:pt x="393826" y="215392"/>
                  </a:moveTo>
                  <a:lnTo>
                    <a:pt x="389636" y="227457"/>
                  </a:lnTo>
                  <a:lnTo>
                    <a:pt x="401574" y="231648"/>
                  </a:lnTo>
                  <a:lnTo>
                    <a:pt x="405764" y="219710"/>
                  </a:lnTo>
                  <a:lnTo>
                    <a:pt x="393826" y="215392"/>
                  </a:lnTo>
                  <a:close/>
                </a:path>
                <a:path w="482600" h="1291589">
                  <a:moveTo>
                    <a:pt x="385317" y="239395"/>
                  </a:moveTo>
                  <a:lnTo>
                    <a:pt x="381126" y="251333"/>
                  </a:lnTo>
                  <a:lnTo>
                    <a:pt x="393064" y="255651"/>
                  </a:lnTo>
                  <a:lnTo>
                    <a:pt x="397383" y="243586"/>
                  </a:lnTo>
                  <a:lnTo>
                    <a:pt x="385317" y="239395"/>
                  </a:lnTo>
                  <a:close/>
                </a:path>
                <a:path w="482600" h="1291589">
                  <a:moveTo>
                    <a:pt x="376809" y="263271"/>
                  </a:moveTo>
                  <a:lnTo>
                    <a:pt x="372617" y="275336"/>
                  </a:lnTo>
                  <a:lnTo>
                    <a:pt x="384555" y="279527"/>
                  </a:lnTo>
                  <a:lnTo>
                    <a:pt x="388874" y="267589"/>
                  </a:lnTo>
                  <a:lnTo>
                    <a:pt x="376809" y="263271"/>
                  </a:lnTo>
                  <a:close/>
                </a:path>
                <a:path w="482600" h="1291589">
                  <a:moveTo>
                    <a:pt x="368426" y="287274"/>
                  </a:moveTo>
                  <a:lnTo>
                    <a:pt x="364109" y="299212"/>
                  </a:lnTo>
                  <a:lnTo>
                    <a:pt x="376047" y="303530"/>
                  </a:lnTo>
                  <a:lnTo>
                    <a:pt x="380364" y="291465"/>
                  </a:lnTo>
                  <a:lnTo>
                    <a:pt x="368426" y="287274"/>
                  </a:lnTo>
                  <a:close/>
                </a:path>
                <a:path w="482600" h="1291589">
                  <a:moveTo>
                    <a:pt x="359917" y="311150"/>
                  </a:moveTo>
                  <a:lnTo>
                    <a:pt x="355600" y="323215"/>
                  </a:lnTo>
                  <a:lnTo>
                    <a:pt x="367664" y="327406"/>
                  </a:lnTo>
                  <a:lnTo>
                    <a:pt x="371855" y="315468"/>
                  </a:lnTo>
                  <a:lnTo>
                    <a:pt x="359917" y="311150"/>
                  </a:lnTo>
                  <a:close/>
                </a:path>
                <a:path w="482600" h="1291589">
                  <a:moveTo>
                    <a:pt x="351409" y="335153"/>
                  </a:moveTo>
                  <a:lnTo>
                    <a:pt x="347090" y="347091"/>
                  </a:lnTo>
                  <a:lnTo>
                    <a:pt x="359155" y="351409"/>
                  </a:lnTo>
                  <a:lnTo>
                    <a:pt x="363347" y="339344"/>
                  </a:lnTo>
                  <a:lnTo>
                    <a:pt x="351409" y="335153"/>
                  </a:lnTo>
                  <a:close/>
                </a:path>
                <a:path w="482600" h="1291589">
                  <a:moveTo>
                    <a:pt x="342900" y="359029"/>
                  </a:moveTo>
                  <a:lnTo>
                    <a:pt x="338709" y="371094"/>
                  </a:lnTo>
                  <a:lnTo>
                    <a:pt x="350647" y="375285"/>
                  </a:lnTo>
                  <a:lnTo>
                    <a:pt x="354838" y="363347"/>
                  </a:lnTo>
                  <a:lnTo>
                    <a:pt x="342900" y="359029"/>
                  </a:lnTo>
                  <a:close/>
                </a:path>
                <a:path w="482600" h="1291589">
                  <a:moveTo>
                    <a:pt x="334390" y="383032"/>
                  </a:moveTo>
                  <a:lnTo>
                    <a:pt x="330200" y="394970"/>
                  </a:lnTo>
                  <a:lnTo>
                    <a:pt x="342138" y="399288"/>
                  </a:lnTo>
                  <a:lnTo>
                    <a:pt x="346328" y="387223"/>
                  </a:lnTo>
                  <a:lnTo>
                    <a:pt x="334390" y="383032"/>
                  </a:lnTo>
                  <a:close/>
                </a:path>
                <a:path w="482600" h="1291589">
                  <a:moveTo>
                    <a:pt x="325882" y="406908"/>
                  </a:moveTo>
                  <a:lnTo>
                    <a:pt x="321690" y="418973"/>
                  </a:lnTo>
                  <a:lnTo>
                    <a:pt x="333628" y="423164"/>
                  </a:lnTo>
                  <a:lnTo>
                    <a:pt x="337820" y="411226"/>
                  </a:lnTo>
                  <a:lnTo>
                    <a:pt x="325882" y="406908"/>
                  </a:lnTo>
                  <a:close/>
                </a:path>
                <a:path w="482600" h="1291589">
                  <a:moveTo>
                    <a:pt x="317373" y="430911"/>
                  </a:moveTo>
                  <a:lnTo>
                    <a:pt x="313182" y="442849"/>
                  </a:lnTo>
                  <a:lnTo>
                    <a:pt x="325120" y="447167"/>
                  </a:lnTo>
                  <a:lnTo>
                    <a:pt x="329438" y="435102"/>
                  </a:lnTo>
                  <a:lnTo>
                    <a:pt x="317373" y="430911"/>
                  </a:lnTo>
                  <a:close/>
                </a:path>
                <a:path w="482600" h="1291589">
                  <a:moveTo>
                    <a:pt x="308990" y="454787"/>
                  </a:moveTo>
                  <a:lnTo>
                    <a:pt x="304673" y="466852"/>
                  </a:lnTo>
                  <a:lnTo>
                    <a:pt x="316611" y="471043"/>
                  </a:lnTo>
                  <a:lnTo>
                    <a:pt x="320928" y="459105"/>
                  </a:lnTo>
                  <a:lnTo>
                    <a:pt x="308990" y="454787"/>
                  </a:lnTo>
                  <a:close/>
                </a:path>
                <a:path w="482600" h="1291589">
                  <a:moveTo>
                    <a:pt x="300482" y="478790"/>
                  </a:moveTo>
                  <a:lnTo>
                    <a:pt x="296163" y="490728"/>
                  </a:lnTo>
                  <a:lnTo>
                    <a:pt x="308101" y="495046"/>
                  </a:lnTo>
                  <a:lnTo>
                    <a:pt x="312420" y="482981"/>
                  </a:lnTo>
                  <a:lnTo>
                    <a:pt x="300482" y="478790"/>
                  </a:lnTo>
                  <a:close/>
                </a:path>
                <a:path w="482600" h="1291589">
                  <a:moveTo>
                    <a:pt x="291973" y="502666"/>
                  </a:moveTo>
                  <a:lnTo>
                    <a:pt x="287654" y="514731"/>
                  </a:lnTo>
                  <a:lnTo>
                    <a:pt x="299720" y="518922"/>
                  </a:lnTo>
                  <a:lnTo>
                    <a:pt x="303911" y="506984"/>
                  </a:lnTo>
                  <a:lnTo>
                    <a:pt x="291973" y="502666"/>
                  </a:lnTo>
                  <a:close/>
                </a:path>
                <a:path w="482600" h="1291589">
                  <a:moveTo>
                    <a:pt x="283463" y="526669"/>
                  </a:moveTo>
                  <a:lnTo>
                    <a:pt x="279273" y="538607"/>
                  </a:lnTo>
                  <a:lnTo>
                    <a:pt x="291211" y="542925"/>
                  </a:lnTo>
                  <a:lnTo>
                    <a:pt x="295401" y="530860"/>
                  </a:lnTo>
                  <a:lnTo>
                    <a:pt x="283463" y="526669"/>
                  </a:lnTo>
                  <a:close/>
                </a:path>
                <a:path w="482600" h="1291589">
                  <a:moveTo>
                    <a:pt x="274954" y="550545"/>
                  </a:moveTo>
                  <a:lnTo>
                    <a:pt x="270763" y="562610"/>
                  </a:lnTo>
                  <a:lnTo>
                    <a:pt x="282701" y="566801"/>
                  </a:lnTo>
                  <a:lnTo>
                    <a:pt x="286892" y="554863"/>
                  </a:lnTo>
                  <a:lnTo>
                    <a:pt x="274954" y="550545"/>
                  </a:lnTo>
                  <a:close/>
                </a:path>
                <a:path w="482600" h="1291589">
                  <a:moveTo>
                    <a:pt x="266446" y="574548"/>
                  </a:moveTo>
                  <a:lnTo>
                    <a:pt x="262254" y="586486"/>
                  </a:lnTo>
                  <a:lnTo>
                    <a:pt x="274192" y="590804"/>
                  </a:lnTo>
                  <a:lnTo>
                    <a:pt x="278384" y="578739"/>
                  </a:lnTo>
                  <a:lnTo>
                    <a:pt x="266446" y="574548"/>
                  </a:lnTo>
                  <a:close/>
                </a:path>
                <a:path w="482600" h="1291589">
                  <a:moveTo>
                    <a:pt x="257937" y="598424"/>
                  </a:moveTo>
                  <a:lnTo>
                    <a:pt x="253746" y="610489"/>
                  </a:lnTo>
                  <a:lnTo>
                    <a:pt x="265684" y="614680"/>
                  </a:lnTo>
                  <a:lnTo>
                    <a:pt x="270001" y="602742"/>
                  </a:lnTo>
                  <a:lnTo>
                    <a:pt x="257937" y="598424"/>
                  </a:lnTo>
                  <a:close/>
                </a:path>
                <a:path w="482600" h="1291589">
                  <a:moveTo>
                    <a:pt x="249554" y="622427"/>
                  </a:moveTo>
                  <a:lnTo>
                    <a:pt x="245237" y="634365"/>
                  </a:lnTo>
                  <a:lnTo>
                    <a:pt x="257175" y="638556"/>
                  </a:lnTo>
                  <a:lnTo>
                    <a:pt x="261492" y="626618"/>
                  </a:lnTo>
                  <a:lnTo>
                    <a:pt x="249554" y="622427"/>
                  </a:lnTo>
                  <a:close/>
                </a:path>
                <a:path w="482600" h="1291589">
                  <a:moveTo>
                    <a:pt x="241046" y="646303"/>
                  </a:moveTo>
                  <a:lnTo>
                    <a:pt x="236727" y="658368"/>
                  </a:lnTo>
                  <a:lnTo>
                    <a:pt x="248665" y="662559"/>
                  </a:lnTo>
                  <a:lnTo>
                    <a:pt x="252984" y="650621"/>
                  </a:lnTo>
                  <a:lnTo>
                    <a:pt x="241046" y="646303"/>
                  </a:lnTo>
                  <a:close/>
                </a:path>
                <a:path w="482600" h="1291589">
                  <a:moveTo>
                    <a:pt x="232537" y="670306"/>
                  </a:moveTo>
                  <a:lnTo>
                    <a:pt x="228219" y="682244"/>
                  </a:lnTo>
                  <a:lnTo>
                    <a:pt x="240284" y="686435"/>
                  </a:lnTo>
                  <a:lnTo>
                    <a:pt x="244475" y="674497"/>
                  </a:lnTo>
                  <a:lnTo>
                    <a:pt x="232537" y="670306"/>
                  </a:lnTo>
                  <a:close/>
                </a:path>
                <a:path w="482600" h="1291589">
                  <a:moveTo>
                    <a:pt x="224027" y="694182"/>
                  </a:moveTo>
                  <a:lnTo>
                    <a:pt x="219837" y="706247"/>
                  </a:lnTo>
                  <a:lnTo>
                    <a:pt x="231775" y="710438"/>
                  </a:lnTo>
                  <a:lnTo>
                    <a:pt x="235965" y="698500"/>
                  </a:lnTo>
                  <a:lnTo>
                    <a:pt x="224027" y="694182"/>
                  </a:lnTo>
                  <a:close/>
                </a:path>
                <a:path w="482600" h="1291589">
                  <a:moveTo>
                    <a:pt x="215519" y="718185"/>
                  </a:moveTo>
                  <a:lnTo>
                    <a:pt x="211327" y="730123"/>
                  </a:lnTo>
                  <a:lnTo>
                    <a:pt x="223265" y="734314"/>
                  </a:lnTo>
                  <a:lnTo>
                    <a:pt x="227457" y="722376"/>
                  </a:lnTo>
                  <a:lnTo>
                    <a:pt x="215519" y="718185"/>
                  </a:lnTo>
                  <a:close/>
                </a:path>
                <a:path w="482600" h="1291589">
                  <a:moveTo>
                    <a:pt x="207010" y="742061"/>
                  </a:moveTo>
                  <a:lnTo>
                    <a:pt x="202819" y="754126"/>
                  </a:lnTo>
                  <a:lnTo>
                    <a:pt x="214757" y="758317"/>
                  </a:lnTo>
                  <a:lnTo>
                    <a:pt x="218948" y="746379"/>
                  </a:lnTo>
                  <a:lnTo>
                    <a:pt x="207010" y="742061"/>
                  </a:lnTo>
                  <a:close/>
                </a:path>
                <a:path w="482600" h="1291589">
                  <a:moveTo>
                    <a:pt x="198500" y="766064"/>
                  </a:moveTo>
                  <a:lnTo>
                    <a:pt x="194310" y="778002"/>
                  </a:lnTo>
                  <a:lnTo>
                    <a:pt x="206248" y="782193"/>
                  </a:lnTo>
                  <a:lnTo>
                    <a:pt x="210565" y="770255"/>
                  </a:lnTo>
                  <a:lnTo>
                    <a:pt x="198500" y="766064"/>
                  </a:lnTo>
                  <a:close/>
                </a:path>
                <a:path w="482600" h="1291589">
                  <a:moveTo>
                    <a:pt x="190119" y="789940"/>
                  </a:moveTo>
                  <a:lnTo>
                    <a:pt x="185800" y="802005"/>
                  </a:lnTo>
                  <a:lnTo>
                    <a:pt x="197738" y="806196"/>
                  </a:lnTo>
                  <a:lnTo>
                    <a:pt x="202057" y="794258"/>
                  </a:lnTo>
                  <a:lnTo>
                    <a:pt x="190119" y="789940"/>
                  </a:lnTo>
                  <a:close/>
                </a:path>
                <a:path w="482600" h="1291589">
                  <a:moveTo>
                    <a:pt x="181610" y="813943"/>
                  </a:moveTo>
                  <a:lnTo>
                    <a:pt x="177291" y="825881"/>
                  </a:lnTo>
                  <a:lnTo>
                    <a:pt x="189229" y="830072"/>
                  </a:lnTo>
                  <a:lnTo>
                    <a:pt x="193548" y="818134"/>
                  </a:lnTo>
                  <a:lnTo>
                    <a:pt x="181610" y="813943"/>
                  </a:lnTo>
                  <a:close/>
                </a:path>
                <a:path w="482600" h="1291589">
                  <a:moveTo>
                    <a:pt x="173100" y="837819"/>
                  </a:moveTo>
                  <a:lnTo>
                    <a:pt x="168783" y="849757"/>
                  </a:lnTo>
                  <a:lnTo>
                    <a:pt x="180848" y="854075"/>
                  </a:lnTo>
                  <a:lnTo>
                    <a:pt x="185038" y="842137"/>
                  </a:lnTo>
                  <a:lnTo>
                    <a:pt x="173100" y="837819"/>
                  </a:lnTo>
                  <a:close/>
                </a:path>
                <a:path w="482600" h="1291589">
                  <a:moveTo>
                    <a:pt x="164591" y="861822"/>
                  </a:moveTo>
                  <a:lnTo>
                    <a:pt x="160274" y="873760"/>
                  </a:lnTo>
                  <a:lnTo>
                    <a:pt x="172338" y="877951"/>
                  </a:lnTo>
                  <a:lnTo>
                    <a:pt x="176529" y="866013"/>
                  </a:lnTo>
                  <a:lnTo>
                    <a:pt x="164591" y="861822"/>
                  </a:lnTo>
                  <a:close/>
                </a:path>
                <a:path w="482600" h="1291589">
                  <a:moveTo>
                    <a:pt x="156083" y="885698"/>
                  </a:moveTo>
                  <a:lnTo>
                    <a:pt x="151891" y="897636"/>
                  </a:lnTo>
                  <a:lnTo>
                    <a:pt x="163829" y="901954"/>
                  </a:lnTo>
                  <a:lnTo>
                    <a:pt x="168021" y="890016"/>
                  </a:lnTo>
                  <a:lnTo>
                    <a:pt x="156083" y="885698"/>
                  </a:lnTo>
                  <a:close/>
                </a:path>
                <a:path w="482600" h="1291589">
                  <a:moveTo>
                    <a:pt x="147574" y="909701"/>
                  </a:moveTo>
                  <a:lnTo>
                    <a:pt x="143383" y="921639"/>
                  </a:lnTo>
                  <a:lnTo>
                    <a:pt x="155321" y="925830"/>
                  </a:lnTo>
                  <a:lnTo>
                    <a:pt x="159512" y="913892"/>
                  </a:lnTo>
                  <a:lnTo>
                    <a:pt x="147574" y="909701"/>
                  </a:lnTo>
                  <a:close/>
                </a:path>
                <a:path w="482600" h="1291589">
                  <a:moveTo>
                    <a:pt x="139064" y="933577"/>
                  </a:moveTo>
                  <a:lnTo>
                    <a:pt x="134874" y="945515"/>
                  </a:lnTo>
                  <a:lnTo>
                    <a:pt x="146812" y="949833"/>
                  </a:lnTo>
                  <a:lnTo>
                    <a:pt x="151129" y="937895"/>
                  </a:lnTo>
                  <a:lnTo>
                    <a:pt x="139064" y="933577"/>
                  </a:lnTo>
                  <a:close/>
                </a:path>
                <a:path w="482600" h="1291589">
                  <a:moveTo>
                    <a:pt x="130555" y="957580"/>
                  </a:moveTo>
                  <a:lnTo>
                    <a:pt x="126364" y="969518"/>
                  </a:lnTo>
                  <a:lnTo>
                    <a:pt x="138302" y="973709"/>
                  </a:lnTo>
                  <a:lnTo>
                    <a:pt x="142621" y="961771"/>
                  </a:lnTo>
                  <a:lnTo>
                    <a:pt x="130555" y="957580"/>
                  </a:lnTo>
                  <a:close/>
                </a:path>
                <a:path w="482600" h="1291589">
                  <a:moveTo>
                    <a:pt x="122174" y="981456"/>
                  </a:moveTo>
                  <a:lnTo>
                    <a:pt x="117855" y="993394"/>
                  </a:lnTo>
                  <a:lnTo>
                    <a:pt x="129794" y="997712"/>
                  </a:lnTo>
                  <a:lnTo>
                    <a:pt x="134112" y="985774"/>
                  </a:lnTo>
                  <a:lnTo>
                    <a:pt x="122174" y="981456"/>
                  </a:lnTo>
                  <a:close/>
                </a:path>
                <a:path w="482600" h="1291589">
                  <a:moveTo>
                    <a:pt x="113664" y="1005459"/>
                  </a:moveTo>
                  <a:lnTo>
                    <a:pt x="109347" y="1017397"/>
                  </a:lnTo>
                  <a:lnTo>
                    <a:pt x="121412" y="1021588"/>
                  </a:lnTo>
                  <a:lnTo>
                    <a:pt x="125602" y="1009650"/>
                  </a:lnTo>
                  <a:lnTo>
                    <a:pt x="113664" y="1005459"/>
                  </a:lnTo>
                  <a:close/>
                </a:path>
                <a:path w="482600" h="1291589">
                  <a:moveTo>
                    <a:pt x="105155" y="1029335"/>
                  </a:moveTo>
                  <a:lnTo>
                    <a:pt x="100837" y="1041273"/>
                  </a:lnTo>
                  <a:lnTo>
                    <a:pt x="112902" y="1045591"/>
                  </a:lnTo>
                  <a:lnTo>
                    <a:pt x="117094" y="1033653"/>
                  </a:lnTo>
                  <a:lnTo>
                    <a:pt x="105155" y="1029335"/>
                  </a:lnTo>
                  <a:close/>
                </a:path>
                <a:path w="482600" h="1291589">
                  <a:moveTo>
                    <a:pt x="96647" y="1053338"/>
                  </a:moveTo>
                  <a:lnTo>
                    <a:pt x="92455" y="1065276"/>
                  </a:lnTo>
                  <a:lnTo>
                    <a:pt x="104394" y="1069467"/>
                  </a:lnTo>
                  <a:lnTo>
                    <a:pt x="108585" y="1057529"/>
                  </a:lnTo>
                  <a:lnTo>
                    <a:pt x="96647" y="1053338"/>
                  </a:lnTo>
                  <a:close/>
                </a:path>
                <a:path w="482600" h="1291589">
                  <a:moveTo>
                    <a:pt x="88137" y="1077214"/>
                  </a:moveTo>
                  <a:lnTo>
                    <a:pt x="83947" y="1089152"/>
                  </a:lnTo>
                  <a:lnTo>
                    <a:pt x="95885" y="1093470"/>
                  </a:lnTo>
                  <a:lnTo>
                    <a:pt x="100075" y="1081532"/>
                  </a:lnTo>
                  <a:lnTo>
                    <a:pt x="88137" y="1077214"/>
                  </a:lnTo>
                  <a:close/>
                </a:path>
                <a:path w="482600" h="1291589">
                  <a:moveTo>
                    <a:pt x="79628" y="1101217"/>
                  </a:moveTo>
                  <a:lnTo>
                    <a:pt x="75437" y="1113155"/>
                  </a:lnTo>
                  <a:lnTo>
                    <a:pt x="87375" y="1117346"/>
                  </a:lnTo>
                  <a:lnTo>
                    <a:pt x="91694" y="1105408"/>
                  </a:lnTo>
                  <a:lnTo>
                    <a:pt x="79628" y="1101217"/>
                  </a:lnTo>
                  <a:close/>
                </a:path>
                <a:path w="482600" h="1291589">
                  <a:moveTo>
                    <a:pt x="71120" y="1125093"/>
                  </a:moveTo>
                  <a:lnTo>
                    <a:pt x="66928" y="1137031"/>
                  </a:lnTo>
                  <a:lnTo>
                    <a:pt x="78866" y="1141349"/>
                  </a:lnTo>
                  <a:lnTo>
                    <a:pt x="83185" y="1129411"/>
                  </a:lnTo>
                  <a:lnTo>
                    <a:pt x="71120" y="1125093"/>
                  </a:lnTo>
                  <a:close/>
                </a:path>
                <a:path w="482600" h="1291589">
                  <a:moveTo>
                    <a:pt x="62737" y="1149096"/>
                  </a:moveTo>
                  <a:lnTo>
                    <a:pt x="58420" y="1161034"/>
                  </a:lnTo>
                  <a:lnTo>
                    <a:pt x="70358" y="1165225"/>
                  </a:lnTo>
                  <a:lnTo>
                    <a:pt x="74675" y="1153287"/>
                  </a:lnTo>
                  <a:lnTo>
                    <a:pt x="62737" y="1149096"/>
                  </a:lnTo>
                  <a:close/>
                </a:path>
                <a:path w="482600" h="1291589">
                  <a:moveTo>
                    <a:pt x="9144" y="1185672"/>
                  </a:moveTo>
                  <a:lnTo>
                    <a:pt x="2159" y="1186942"/>
                  </a:lnTo>
                  <a:lnTo>
                    <a:pt x="0" y="1190244"/>
                  </a:lnTo>
                  <a:lnTo>
                    <a:pt x="635" y="1193800"/>
                  </a:lnTo>
                  <a:lnTo>
                    <a:pt x="19050" y="1291082"/>
                  </a:lnTo>
                  <a:lnTo>
                    <a:pt x="30463" y="1281430"/>
                  </a:lnTo>
                  <a:lnTo>
                    <a:pt x="29210" y="1281430"/>
                  </a:lnTo>
                  <a:lnTo>
                    <a:pt x="17272" y="1277112"/>
                  </a:lnTo>
                  <a:lnTo>
                    <a:pt x="20192" y="1268730"/>
                  </a:lnTo>
                  <a:lnTo>
                    <a:pt x="25922" y="1268730"/>
                  </a:lnTo>
                  <a:lnTo>
                    <a:pt x="27463" y="1267424"/>
                  </a:lnTo>
                  <a:lnTo>
                    <a:pt x="25519" y="1257145"/>
                  </a:lnTo>
                  <a:lnTo>
                    <a:pt x="24511" y="1256792"/>
                  </a:lnTo>
                  <a:lnTo>
                    <a:pt x="25122" y="1255049"/>
                  </a:lnTo>
                  <a:lnTo>
                    <a:pt x="12446" y="1187958"/>
                  </a:lnTo>
                  <a:lnTo>
                    <a:pt x="9144" y="1185672"/>
                  </a:lnTo>
                  <a:close/>
                </a:path>
                <a:path w="482600" h="1291589">
                  <a:moveTo>
                    <a:pt x="20192" y="1268730"/>
                  </a:moveTo>
                  <a:lnTo>
                    <a:pt x="17272" y="1277112"/>
                  </a:lnTo>
                  <a:lnTo>
                    <a:pt x="29210" y="1281430"/>
                  </a:lnTo>
                  <a:lnTo>
                    <a:pt x="30456" y="1278001"/>
                  </a:lnTo>
                  <a:lnTo>
                    <a:pt x="29463" y="1278001"/>
                  </a:lnTo>
                  <a:lnTo>
                    <a:pt x="19176" y="1274445"/>
                  </a:lnTo>
                  <a:lnTo>
                    <a:pt x="24221" y="1270171"/>
                  </a:lnTo>
                  <a:lnTo>
                    <a:pt x="20192" y="1268730"/>
                  </a:lnTo>
                  <a:close/>
                </a:path>
                <a:path w="482600" h="1291589">
                  <a:moveTo>
                    <a:pt x="35472" y="1260640"/>
                  </a:moveTo>
                  <a:lnTo>
                    <a:pt x="27463" y="1267424"/>
                  </a:lnTo>
                  <a:lnTo>
                    <a:pt x="28256" y="1271615"/>
                  </a:lnTo>
                  <a:lnTo>
                    <a:pt x="32258" y="1273048"/>
                  </a:lnTo>
                  <a:lnTo>
                    <a:pt x="29210" y="1281430"/>
                  </a:lnTo>
                  <a:lnTo>
                    <a:pt x="30463" y="1281430"/>
                  </a:lnTo>
                  <a:lnTo>
                    <a:pt x="54643" y="1260983"/>
                  </a:lnTo>
                  <a:lnTo>
                    <a:pt x="36449" y="1260983"/>
                  </a:lnTo>
                  <a:lnTo>
                    <a:pt x="35472" y="1260640"/>
                  </a:lnTo>
                  <a:close/>
                </a:path>
                <a:path w="482600" h="1291589">
                  <a:moveTo>
                    <a:pt x="24221" y="1270171"/>
                  </a:moveTo>
                  <a:lnTo>
                    <a:pt x="19176" y="1274445"/>
                  </a:lnTo>
                  <a:lnTo>
                    <a:pt x="29463" y="1278001"/>
                  </a:lnTo>
                  <a:lnTo>
                    <a:pt x="28256" y="1271615"/>
                  </a:lnTo>
                  <a:lnTo>
                    <a:pt x="24221" y="1270171"/>
                  </a:lnTo>
                  <a:close/>
                </a:path>
                <a:path w="482600" h="1291589">
                  <a:moveTo>
                    <a:pt x="28256" y="1271615"/>
                  </a:moveTo>
                  <a:lnTo>
                    <a:pt x="29463" y="1278001"/>
                  </a:lnTo>
                  <a:lnTo>
                    <a:pt x="30456" y="1278001"/>
                  </a:lnTo>
                  <a:lnTo>
                    <a:pt x="32258" y="1273048"/>
                  </a:lnTo>
                  <a:lnTo>
                    <a:pt x="28256" y="1271615"/>
                  </a:lnTo>
                  <a:close/>
                </a:path>
                <a:path w="482600" h="1291589">
                  <a:moveTo>
                    <a:pt x="27463" y="1267424"/>
                  </a:moveTo>
                  <a:lnTo>
                    <a:pt x="24221" y="1270171"/>
                  </a:lnTo>
                  <a:lnTo>
                    <a:pt x="28256" y="1271615"/>
                  </a:lnTo>
                  <a:lnTo>
                    <a:pt x="27463" y="1267424"/>
                  </a:lnTo>
                  <a:close/>
                </a:path>
                <a:path w="482600" h="1291589">
                  <a:moveTo>
                    <a:pt x="25922" y="1268730"/>
                  </a:moveTo>
                  <a:lnTo>
                    <a:pt x="20192" y="1268730"/>
                  </a:lnTo>
                  <a:lnTo>
                    <a:pt x="24221" y="1270171"/>
                  </a:lnTo>
                  <a:lnTo>
                    <a:pt x="25922" y="1268730"/>
                  </a:lnTo>
                  <a:close/>
                </a:path>
                <a:path w="482600" h="1291589">
                  <a:moveTo>
                    <a:pt x="37033" y="1259317"/>
                  </a:moveTo>
                  <a:lnTo>
                    <a:pt x="35472" y="1260640"/>
                  </a:lnTo>
                  <a:lnTo>
                    <a:pt x="36449" y="1260983"/>
                  </a:lnTo>
                  <a:lnTo>
                    <a:pt x="37033" y="1259317"/>
                  </a:lnTo>
                  <a:close/>
                </a:path>
                <a:path w="482600" h="1291589">
                  <a:moveTo>
                    <a:pt x="89153" y="1215136"/>
                  </a:moveTo>
                  <a:lnTo>
                    <a:pt x="37033" y="1259317"/>
                  </a:lnTo>
                  <a:lnTo>
                    <a:pt x="36449" y="1260983"/>
                  </a:lnTo>
                  <a:lnTo>
                    <a:pt x="54643" y="1260983"/>
                  </a:lnTo>
                  <a:lnTo>
                    <a:pt x="94741" y="1227074"/>
                  </a:lnTo>
                  <a:lnTo>
                    <a:pt x="97409" y="1224915"/>
                  </a:lnTo>
                  <a:lnTo>
                    <a:pt x="97789" y="1220851"/>
                  </a:lnTo>
                  <a:lnTo>
                    <a:pt x="93217" y="1215517"/>
                  </a:lnTo>
                  <a:lnTo>
                    <a:pt x="89153" y="1215136"/>
                  </a:lnTo>
                  <a:close/>
                </a:path>
                <a:path w="482600" h="1291589">
                  <a:moveTo>
                    <a:pt x="28701" y="1244854"/>
                  </a:moveTo>
                  <a:lnTo>
                    <a:pt x="25122" y="1255049"/>
                  </a:lnTo>
                  <a:lnTo>
                    <a:pt x="25519" y="1257145"/>
                  </a:lnTo>
                  <a:lnTo>
                    <a:pt x="35472" y="1260640"/>
                  </a:lnTo>
                  <a:lnTo>
                    <a:pt x="37033" y="1259317"/>
                  </a:lnTo>
                  <a:lnTo>
                    <a:pt x="40639" y="1249045"/>
                  </a:lnTo>
                  <a:lnTo>
                    <a:pt x="28701" y="1244854"/>
                  </a:lnTo>
                  <a:close/>
                </a:path>
                <a:path w="482600" h="1291589">
                  <a:moveTo>
                    <a:pt x="25122" y="1255049"/>
                  </a:moveTo>
                  <a:lnTo>
                    <a:pt x="24511" y="1256792"/>
                  </a:lnTo>
                  <a:lnTo>
                    <a:pt x="25519" y="1257145"/>
                  </a:lnTo>
                  <a:lnTo>
                    <a:pt x="25122" y="1255049"/>
                  </a:lnTo>
                  <a:close/>
                </a:path>
                <a:path w="482600" h="1291589">
                  <a:moveTo>
                    <a:pt x="37211" y="1220851"/>
                  </a:moveTo>
                  <a:lnTo>
                    <a:pt x="33020" y="1232789"/>
                  </a:lnTo>
                  <a:lnTo>
                    <a:pt x="44958" y="1237107"/>
                  </a:lnTo>
                  <a:lnTo>
                    <a:pt x="49149" y="1225169"/>
                  </a:lnTo>
                  <a:lnTo>
                    <a:pt x="37211" y="1220851"/>
                  </a:lnTo>
                  <a:close/>
                </a:path>
                <a:path w="482600" h="1291589">
                  <a:moveTo>
                    <a:pt x="45720" y="1196975"/>
                  </a:moveTo>
                  <a:lnTo>
                    <a:pt x="41401" y="1208913"/>
                  </a:lnTo>
                  <a:lnTo>
                    <a:pt x="53466" y="1213104"/>
                  </a:lnTo>
                  <a:lnTo>
                    <a:pt x="57658" y="1201166"/>
                  </a:lnTo>
                  <a:lnTo>
                    <a:pt x="45720" y="1196975"/>
                  </a:lnTo>
                  <a:close/>
                </a:path>
                <a:path w="482600" h="1291589">
                  <a:moveTo>
                    <a:pt x="54228" y="1172972"/>
                  </a:moveTo>
                  <a:lnTo>
                    <a:pt x="49911" y="1184910"/>
                  </a:lnTo>
                  <a:lnTo>
                    <a:pt x="61975" y="1189228"/>
                  </a:lnTo>
                  <a:lnTo>
                    <a:pt x="66166" y="1177290"/>
                  </a:lnTo>
                  <a:lnTo>
                    <a:pt x="54228" y="1172972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00400" y="2781807"/>
              <a:ext cx="4448175" cy="2247900"/>
            </a:xfrm>
            <a:custGeom>
              <a:avLst/>
              <a:gdLst/>
              <a:ahLst/>
              <a:cxnLst/>
              <a:rect l="l" t="t" r="r" b="b"/>
              <a:pathLst>
                <a:path w="4448175" h="2247900">
                  <a:moveTo>
                    <a:pt x="685800" y="2247392"/>
                  </a:moveTo>
                  <a:lnTo>
                    <a:pt x="4448175" y="2247392"/>
                  </a:lnTo>
                  <a:lnTo>
                    <a:pt x="4448175" y="0"/>
                  </a:lnTo>
                  <a:lnTo>
                    <a:pt x="685800" y="0"/>
                  </a:lnTo>
                  <a:lnTo>
                    <a:pt x="685800" y="2247392"/>
                  </a:lnTo>
                  <a:close/>
                </a:path>
                <a:path w="4448175" h="2247900">
                  <a:moveTo>
                    <a:pt x="0" y="823341"/>
                  </a:moveTo>
                  <a:lnTo>
                    <a:pt x="44487" y="824853"/>
                  </a:lnTo>
                  <a:lnTo>
                    <a:pt x="80819" y="828960"/>
                  </a:lnTo>
                  <a:lnTo>
                    <a:pt x="105316" y="835021"/>
                  </a:lnTo>
                  <a:lnTo>
                    <a:pt x="114300" y="842391"/>
                  </a:lnTo>
                  <a:lnTo>
                    <a:pt x="114300" y="1249680"/>
                  </a:lnTo>
                  <a:lnTo>
                    <a:pt x="123283" y="1257103"/>
                  </a:lnTo>
                  <a:lnTo>
                    <a:pt x="147780" y="1263157"/>
                  </a:lnTo>
                  <a:lnTo>
                    <a:pt x="184112" y="1267235"/>
                  </a:lnTo>
                  <a:lnTo>
                    <a:pt x="228600" y="1268730"/>
                  </a:lnTo>
                  <a:lnTo>
                    <a:pt x="184112" y="1270224"/>
                  </a:lnTo>
                  <a:lnTo>
                    <a:pt x="147780" y="1274302"/>
                  </a:lnTo>
                  <a:lnTo>
                    <a:pt x="123283" y="1280356"/>
                  </a:lnTo>
                  <a:lnTo>
                    <a:pt x="114300" y="1287780"/>
                  </a:lnTo>
                  <a:lnTo>
                    <a:pt x="114300" y="1694942"/>
                  </a:lnTo>
                  <a:lnTo>
                    <a:pt x="105316" y="1702365"/>
                  </a:lnTo>
                  <a:lnTo>
                    <a:pt x="80819" y="1708419"/>
                  </a:lnTo>
                  <a:lnTo>
                    <a:pt x="44487" y="1712497"/>
                  </a:lnTo>
                  <a:lnTo>
                    <a:pt x="0" y="1713992"/>
                  </a:lnTo>
                </a:path>
              </a:pathLst>
            </a:custGeom>
            <a:ln w="3175">
              <a:solidFill>
                <a:srgbClr val="FF63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429000" y="3899407"/>
              <a:ext cx="459105" cy="173990"/>
            </a:xfrm>
            <a:custGeom>
              <a:avLst/>
              <a:gdLst/>
              <a:ahLst/>
              <a:cxnLst/>
              <a:rect l="l" t="t" r="r" b="b"/>
              <a:pathLst>
                <a:path w="459104" h="173989">
                  <a:moveTo>
                    <a:pt x="455295" y="0"/>
                  </a:moveTo>
                  <a:lnTo>
                    <a:pt x="443229" y="3937"/>
                  </a:lnTo>
                  <a:lnTo>
                    <a:pt x="447039" y="16002"/>
                  </a:lnTo>
                  <a:lnTo>
                    <a:pt x="459104" y="12192"/>
                  </a:lnTo>
                  <a:lnTo>
                    <a:pt x="455295" y="0"/>
                  </a:lnTo>
                  <a:close/>
                </a:path>
                <a:path w="459104" h="173989">
                  <a:moveTo>
                    <a:pt x="431038" y="7747"/>
                  </a:moveTo>
                  <a:lnTo>
                    <a:pt x="418973" y="11557"/>
                  </a:lnTo>
                  <a:lnTo>
                    <a:pt x="422783" y="23622"/>
                  </a:lnTo>
                  <a:lnTo>
                    <a:pt x="434848" y="19812"/>
                  </a:lnTo>
                  <a:lnTo>
                    <a:pt x="431038" y="7747"/>
                  </a:lnTo>
                  <a:close/>
                </a:path>
                <a:path w="459104" h="173989">
                  <a:moveTo>
                    <a:pt x="406908" y="15367"/>
                  </a:moveTo>
                  <a:lnTo>
                    <a:pt x="394715" y="19304"/>
                  </a:lnTo>
                  <a:lnTo>
                    <a:pt x="398525" y="31369"/>
                  </a:lnTo>
                  <a:lnTo>
                    <a:pt x="410717" y="27559"/>
                  </a:lnTo>
                  <a:lnTo>
                    <a:pt x="406908" y="15367"/>
                  </a:lnTo>
                  <a:close/>
                </a:path>
                <a:path w="459104" h="173989">
                  <a:moveTo>
                    <a:pt x="382650" y="23114"/>
                  </a:moveTo>
                  <a:lnTo>
                    <a:pt x="370586" y="26924"/>
                  </a:lnTo>
                  <a:lnTo>
                    <a:pt x="374396" y="38989"/>
                  </a:lnTo>
                  <a:lnTo>
                    <a:pt x="386461" y="35179"/>
                  </a:lnTo>
                  <a:lnTo>
                    <a:pt x="382650" y="23114"/>
                  </a:lnTo>
                  <a:close/>
                </a:path>
                <a:path w="459104" h="173989">
                  <a:moveTo>
                    <a:pt x="358394" y="30734"/>
                  </a:moveTo>
                  <a:lnTo>
                    <a:pt x="346328" y="34671"/>
                  </a:lnTo>
                  <a:lnTo>
                    <a:pt x="350138" y="46736"/>
                  </a:lnTo>
                  <a:lnTo>
                    <a:pt x="362330" y="42926"/>
                  </a:lnTo>
                  <a:lnTo>
                    <a:pt x="358394" y="30734"/>
                  </a:lnTo>
                  <a:close/>
                </a:path>
                <a:path w="459104" h="173989">
                  <a:moveTo>
                    <a:pt x="334263" y="38481"/>
                  </a:moveTo>
                  <a:lnTo>
                    <a:pt x="322072" y="42291"/>
                  </a:lnTo>
                  <a:lnTo>
                    <a:pt x="326009" y="54356"/>
                  </a:lnTo>
                  <a:lnTo>
                    <a:pt x="338074" y="50546"/>
                  </a:lnTo>
                  <a:lnTo>
                    <a:pt x="334263" y="38481"/>
                  </a:lnTo>
                  <a:close/>
                </a:path>
                <a:path w="459104" h="173989">
                  <a:moveTo>
                    <a:pt x="310007" y="46101"/>
                  </a:moveTo>
                  <a:lnTo>
                    <a:pt x="297941" y="49911"/>
                  </a:lnTo>
                  <a:lnTo>
                    <a:pt x="301751" y="62103"/>
                  </a:lnTo>
                  <a:lnTo>
                    <a:pt x="313816" y="58293"/>
                  </a:lnTo>
                  <a:lnTo>
                    <a:pt x="310007" y="46101"/>
                  </a:lnTo>
                  <a:close/>
                </a:path>
                <a:path w="459104" h="173989">
                  <a:moveTo>
                    <a:pt x="285750" y="53848"/>
                  </a:moveTo>
                  <a:lnTo>
                    <a:pt x="273685" y="57658"/>
                  </a:lnTo>
                  <a:lnTo>
                    <a:pt x="277495" y="69723"/>
                  </a:lnTo>
                  <a:lnTo>
                    <a:pt x="289687" y="65913"/>
                  </a:lnTo>
                  <a:lnTo>
                    <a:pt x="285750" y="53848"/>
                  </a:lnTo>
                  <a:close/>
                </a:path>
                <a:path w="459104" h="173989">
                  <a:moveTo>
                    <a:pt x="261620" y="61468"/>
                  </a:moveTo>
                  <a:lnTo>
                    <a:pt x="249427" y="65278"/>
                  </a:lnTo>
                  <a:lnTo>
                    <a:pt x="253364" y="77470"/>
                  </a:lnTo>
                  <a:lnTo>
                    <a:pt x="265429" y="73533"/>
                  </a:lnTo>
                  <a:lnTo>
                    <a:pt x="261620" y="61468"/>
                  </a:lnTo>
                  <a:close/>
                </a:path>
                <a:path w="459104" h="173989">
                  <a:moveTo>
                    <a:pt x="237362" y="69215"/>
                  </a:moveTo>
                  <a:lnTo>
                    <a:pt x="225298" y="73025"/>
                  </a:lnTo>
                  <a:lnTo>
                    <a:pt x="229108" y="85090"/>
                  </a:lnTo>
                  <a:lnTo>
                    <a:pt x="241173" y="81280"/>
                  </a:lnTo>
                  <a:lnTo>
                    <a:pt x="237362" y="69215"/>
                  </a:lnTo>
                  <a:close/>
                </a:path>
                <a:path w="459104" h="173989">
                  <a:moveTo>
                    <a:pt x="213105" y="76835"/>
                  </a:moveTo>
                  <a:lnTo>
                    <a:pt x="201040" y="80645"/>
                  </a:lnTo>
                  <a:lnTo>
                    <a:pt x="204850" y="92837"/>
                  </a:lnTo>
                  <a:lnTo>
                    <a:pt x="217042" y="88900"/>
                  </a:lnTo>
                  <a:lnTo>
                    <a:pt x="213105" y="76835"/>
                  </a:lnTo>
                  <a:close/>
                </a:path>
                <a:path w="459104" h="173989">
                  <a:moveTo>
                    <a:pt x="188975" y="84455"/>
                  </a:moveTo>
                  <a:lnTo>
                    <a:pt x="176784" y="88392"/>
                  </a:lnTo>
                  <a:lnTo>
                    <a:pt x="180721" y="100457"/>
                  </a:lnTo>
                  <a:lnTo>
                    <a:pt x="192786" y="96647"/>
                  </a:lnTo>
                  <a:lnTo>
                    <a:pt x="188975" y="84455"/>
                  </a:lnTo>
                  <a:close/>
                </a:path>
                <a:path w="459104" h="173989">
                  <a:moveTo>
                    <a:pt x="164719" y="92202"/>
                  </a:moveTo>
                  <a:lnTo>
                    <a:pt x="152653" y="96012"/>
                  </a:lnTo>
                  <a:lnTo>
                    <a:pt x="156463" y="108077"/>
                  </a:lnTo>
                  <a:lnTo>
                    <a:pt x="168528" y="104267"/>
                  </a:lnTo>
                  <a:lnTo>
                    <a:pt x="164719" y="92202"/>
                  </a:lnTo>
                  <a:close/>
                </a:path>
                <a:path w="459104" h="173989">
                  <a:moveTo>
                    <a:pt x="140588" y="99822"/>
                  </a:moveTo>
                  <a:lnTo>
                    <a:pt x="128397" y="103759"/>
                  </a:lnTo>
                  <a:lnTo>
                    <a:pt x="132207" y="115824"/>
                  </a:lnTo>
                  <a:lnTo>
                    <a:pt x="144399" y="112014"/>
                  </a:lnTo>
                  <a:lnTo>
                    <a:pt x="140588" y="99822"/>
                  </a:lnTo>
                  <a:close/>
                </a:path>
                <a:path w="459104" h="173989">
                  <a:moveTo>
                    <a:pt x="72898" y="74803"/>
                  </a:moveTo>
                  <a:lnTo>
                    <a:pt x="68834" y="75057"/>
                  </a:lnTo>
                  <a:lnTo>
                    <a:pt x="66421" y="77597"/>
                  </a:lnTo>
                  <a:lnTo>
                    <a:pt x="0" y="151130"/>
                  </a:lnTo>
                  <a:lnTo>
                    <a:pt x="100075" y="173609"/>
                  </a:lnTo>
                  <a:lnTo>
                    <a:pt x="103504" y="171450"/>
                  </a:lnTo>
                  <a:lnTo>
                    <a:pt x="105028" y="164592"/>
                  </a:lnTo>
                  <a:lnTo>
                    <a:pt x="102870" y="161163"/>
                  </a:lnTo>
                  <a:lnTo>
                    <a:pt x="67736" y="153289"/>
                  </a:lnTo>
                  <a:lnTo>
                    <a:pt x="13842" y="153289"/>
                  </a:lnTo>
                  <a:lnTo>
                    <a:pt x="10033" y="141224"/>
                  </a:lnTo>
                  <a:lnTo>
                    <a:pt x="19430" y="138303"/>
                  </a:lnTo>
                  <a:lnTo>
                    <a:pt x="28610" y="138303"/>
                  </a:lnTo>
                  <a:lnTo>
                    <a:pt x="31765" y="134822"/>
                  </a:lnTo>
                  <a:lnTo>
                    <a:pt x="31623" y="134366"/>
                  </a:lnTo>
                  <a:lnTo>
                    <a:pt x="32402" y="134119"/>
                  </a:lnTo>
                  <a:lnTo>
                    <a:pt x="78232" y="83566"/>
                  </a:lnTo>
                  <a:lnTo>
                    <a:pt x="78104" y="79502"/>
                  </a:lnTo>
                  <a:lnTo>
                    <a:pt x="75437" y="77216"/>
                  </a:lnTo>
                  <a:lnTo>
                    <a:pt x="72898" y="74803"/>
                  </a:lnTo>
                  <a:close/>
                </a:path>
                <a:path w="459104" h="173989">
                  <a:moveTo>
                    <a:pt x="19430" y="138303"/>
                  </a:moveTo>
                  <a:lnTo>
                    <a:pt x="10033" y="141224"/>
                  </a:lnTo>
                  <a:lnTo>
                    <a:pt x="13842" y="153289"/>
                  </a:lnTo>
                  <a:lnTo>
                    <a:pt x="19640" y="151511"/>
                  </a:lnTo>
                  <a:lnTo>
                    <a:pt x="16637" y="151511"/>
                  </a:lnTo>
                  <a:lnTo>
                    <a:pt x="13335" y="141097"/>
                  </a:lnTo>
                  <a:lnTo>
                    <a:pt x="20342" y="141097"/>
                  </a:lnTo>
                  <a:lnTo>
                    <a:pt x="19430" y="138303"/>
                  </a:lnTo>
                  <a:close/>
                </a:path>
                <a:path w="459104" h="173989">
                  <a:moveTo>
                    <a:pt x="23925" y="143470"/>
                  </a:moveTo>
                  <a:lnTo>
                    <a:pt x="21860" y="145748"/>
                  </a:lnTo>
                  <a:lnTo>
                    <a:pt x="23367" y="150368"/>
                  </a:lnTo>
                  <a:lnTo>
                    <a:pt x="13842" y="153289"/>
                  </a:lnTo>
                  <a:lnTo>
                    <a:pt x="67736" y="153289"/>
                  </a:lnTo>
                  <a:lnTo>
                    <a:pt x="37702" y="146558"/>
                  </a:lnTo>
                  <a:lnTo>
                    <a:pt x="35433" y="146558"/>
                  </a:lnTo>
                  <a:lnTo>
                    <a:pt x="35262" y="146011"/>
                  </a:lnTo>
                  <a:lnTo>
                    <a:pt x="23925" y="143470"/>
                  </a:lnTo>
                  <a:close/>
                </a:path>
                <a:path w="459104" h="173989">
                  <a:moveTo>
                    <a:pt x="13335" y="141097"/>
                  </a:moveTo>
                  <a:lnTo>
                    <a:pt x="16637" y="151511"/>
                  </a:lnTo>
                  <a:lnTo>
                    <a:pt x="21860" y="145748"/>
                  </a:lnTo>
                  <a:lnTo>
                    <a:pt x="20895" y="142791"/>
                  </a:lnTo>
                  <a:lnTo>
                    <a:pt x="13335" y="141097"/>
                  </a:lnTo>
                  <a:close/>
                </a:path>
                <a:path w="459104" h="173989">
                  <a:moveTo>
                    <a:pt x="21860" y="145748"/>
                  </a:moveTo>
                  <a:lnTo>
                    <a:pt x="16637" y="151511"/>
                  </a:lnTo>
                  <a:lnTo>
                    <a:pt x="19640" y="151511"/>
                  </a:lnTo>
                  <a:lnTo>
                    <a:pt x="23367" y="150368"/>
                  </a:lnTo>
                  <a:lnTo>
                    <a:pt x="21860" y="145748"/>
                  </a:lnTo>
                  <a:close/>
                </a:path>
                <a:path w="459104" h="173989">
                  <a:moveTo>
                    <a:pt x="35262" y="146011"/>
                  </a:moveTo>
                  <a:lnTo>
                    <a:pt x="35433" y="146558"/>
                  </a:lnTo>
                  <a:lnTo>
                    <a:pt x="36374" y="146260"/>
                  </a:lnTo>
                  <a:lnTo>
                    <a:pt x="35262" y="146011"/>
                  </a:lnTo>
                  <a:close/>
                </a:path>
                <a:path w="459104" h="173989">
                  <a:moveTo>
                    <a:pt x="36374" y="146260"/>
                  </a:moveTo>
                  <a:lnTo>
                    <a:pt x="35433" y="146558"/>
                  </a:lnTo>
                  <a:lnTo>
                    <a:pt x="37702" y="146558"/>
                  </a:lnTo>
                  <a:lnTo>
                    <a:pt x="36374" y="146260"/>
                  </a:lnTo>
                  <a:close/>
                </a:path>
                <a:path w="459104" h="173989">
                  <a:moveTo>
                    <a:pt x="43687" y="130556"/>
                  </a:moveTo>
                  <a:lnTo>
                    <a:pt x="32402" y="134119"/>
                  </a:lnTo>
                  <a:lnTo>
                    <a:pt x="31765" y="134822"/>
                  </a:lnTo>
                  <a:lnTo>
                    <a:pt x="35262" y="146011"/>
                  </a:lnTo>
                  <a:lnTo>
                    <a:pt x="36374" y="146260"/>
                  </a:lnTo>
                  <a:lnTo>
                    <a:pt x="47498" y="142748"/>
                  </a:lnTo>
                  <a:lnTo>
                    <a:pt x="43687" y="130556"/>
                  </a:lnTo>
                  <a:close/>
                </a:path>
                <a:path w="459104" h="173989">
                  <a:moveTo>
                    <a:pt x="20895" y="142791"/>
                  </a:moveTo>
                  <a:lnTo>
                    <a:pt x="21860" y="145748"/>
                  </a:lnTo>
                  <a:lnTo>
                    <a:pt x="23925" y="143470"/>
                  </a:lnTo>
                  <a:lnTo>
                    <a:pt x="20895" y="142791"/>
                  </a:lnTo>
                  <a:close/>
                </a:path>
                <a:path w="459104" h="173989">
                  <a:moveTo>
                    <a:pt x="28610" y="138303"/>
                  </a:moveTo>
                  <a:lnTo>
                    <a:pt x="19430" y="138303"/>
                  </a:lnTo>
                  <a:lnTo>
                    <a:pt x="20895" y="142791"/>
                  </a:lnTo>
                  <a:lnTo>
                    <a:pt x="23925" y="143470"/>
                  </a:lnTo>
                  <a:lnTo>
                    <a:pt x="28610" y="138303"/>
                  </a:lnTo>
                  <a:close/>
                </a:path>
                <a:path w="459104" h="173989">
                  <a:moveTo>
                    <a:pt x="20342" y="141097"/>
                  </a:moveTo>
                  <a:lnTo>
                    <a:pt x="13335" y="141097"/>
                  </a:lnTo>
                  <a:lnTo>
                    <a:pt x="20895" y="142791"/>
                  </a:lnTo>
                  <a:lnTo>
                    <a:pt x="20342" y="141097"/>
                  </a:lnTo>
                  <a:close/>
                </a:path>
                <a:path w="459104" h="173989">
                  <a:moveTo>
                    <a:pt x="67945" y="122936"/>
                  </a:moveTo>
                  <a:lnTo>
                    <a:pt x="55752" y="126746"/>
                  </a:lnTo>
                  <a:lnTo>
                    <a:pt x="59562" y="138811"/>
                  </a:lnTo>
                  <a:lnTo>
                    <a:pt x="71754" y="135001"/>
                  </a:lnTo>
                  <a:lnTo>
                    <a:pt x="67945" y="122936"/>
                  </a:lnTo>
                  <a:close/>
                </a:path>
                <a:path w="459104" h="173989">
                  <a:moveTo>
                    <a:pt x="32402" y="134119"/>
                  </a:moveTo>
                  <a:lnTo>
                    <a:pt x="31623" y="134366"/>
                  </a:lnTo>
                  <a:lnTo>
                    <a:pt x="31765" y="134822"/>
                  </a:lnTo>
                  <a:lnTo>
                    <a:pt x="32402" y="134119"/>
                  </a:lnTo>
                  <a:close/>
                </a:path>
                <a:path w="459104" h="173989">
                  <a:moveTo>
                    <a:pt x="92075" y="115189"/>
                  </a:moveTo>
                  <a:lnTo>
                    <a:pt x="80010" y="119126"/>
                  </a:lnTo>
                  <a:lnTo>
                    <a:pt x="83820" y="131191"/>
                  </a:lnTo>
                  <a:lnTo>
                    <a:pt x="95885" y="127381"/>
                  </a:lnTo>
                  <a:lnTo>
                    <a:pt x="92075" y="115189"/>
                  </a:lnTo>
                  <a:close/>
                </a:path>
                <a:path w="459104" h="173989">
                  <a:moveTo>
                    <a:pt x="116332" y="107569"/>
                  </a:moveTo>
                  <a:lnTo>
                    <a:pt x="104266" y="111379"/>
                  </a:lnTo>
                  <a:lnTo>
                    <a:pt x="108076" y="123444"/>
                  </a:lnTo>
                  <a:lnTo>
                    <a:pt x="120141" y="119634"/>
                  </a:lnTo>
                  <a:lnTo>
                    <a:pt x="116332" y="107569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00400" y="4495800"/>
              <a:ext cx="4448175" cy="1943100"/>
            </a:xfrm>
            <a:custGeom>
              <a:avLst/>
              <a:gdLst/>
              <a:ahLst/>
              <a:cxnLst/>
              <a:rect l="l" t="t" r="r" b="b"/>
              <a:pathLst>
                <a:path w="4448175" h="1943100">
                  <a:moveTo>
                    <a:pt x="0" y="0"/>
                  </a:moveTo>
                  <a:lnTo>
                    <a:pt x="44487" y="1494"/>
                  </a:lnTo>
                  <a:lnTo>
                    <a:pt x="80819" y="5572"/>
                  </a:lnTo>
                  <a:lnTo>
                    <a:pt x="105316" y="11626"/>
                  </a:lnTo>
                  <a:lnTo>
                    <a:pt x="114300" y="19050"/>
                  </a:lnTo>
                  <a:lnTo>
                    <a:pt x="114300" y="171450"/>
                  </a:lnTo>
                  <a:lnTo>
                    <a:pt x="123283" y="178873"/>
                  </a:lnTo>
                  <a:lnTo>
                    <a:pt x="147780" y="184927"/>
                  </a:lnTo>
                  <a:lnTo>
                    <a:pt x="184112" y="189005"/>
                  </a:lnTo>
                  <a:lnTo>
                    <a:pt x="228600" y="190500"/>
                  </a:lnTo>
                  <a:lnTo>
                    <a:pt x="184112" y="191994"/>
                  </a:lnTo>
                  <a:lnTo>
                    <a:pt x="147780" y="196072"/>
                  </a:lnTo>
                  <a:lnTo>
                    <a:pt x="123283" y="202126"/>
                  </a:lnTo>
                  <a:lnTo>
                    <a:pt x="114300" y="209550"/>
                  </a:lnTo>
                  <a:lnTo>
                    <a:pt x="114300" y="361950"/>
                  </a:lnTo>
                  <a:lnTo>
                    <a:pt x="105316" y="369373"/>
                  </a:lnTo>
                  <a:lnTo>
                    <a:pt x="80819" y="375427"/>
                  </a:lnTo>
                  <a:lnTo>
                    <a:pt x="44487" y="379505"/>
                  </a:lnTo>
                  <a:lnTo>
                    <a:pt x="0" y="381000"/>
                  </a:lnTo>
                </a:path>
                <a:path w="4448175" h="1943100">
                  <a:moveTo>
                    <a:pt x="685800" y="1942566"/>
                  </a:moveTo>
                  <a:lnTo>
                    <a:pt x="4448175" y="1942566"/>
                  </a:lnTo>
                  <a:lnTo>
                    <a:pt x="4448175" y="533374"/>
                  </a:lnTo>
                  <a:lnTo>
                    <a:pt x="685800" y="533374"/>
                  </a:lnTo>
                  <a:lnTo>
                    <a:pt x="685800" y="1942566"/>
                  </a:lnTo>
                  <a:close/>
                </a:path>
              </a:pathLst>
            </a:custGeom>
            <a:ln w="3175">
              <a:solidFill>
                <a:srgbClr val="FF63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17061" y="4686300"/>
              <a:ext cx="474980" cy="1050290"/>
            </a:xfrm>
            <a:custGeom>
              <a:avLst/>
              <a:gdLst/>
              <a:ahLst/>
              <a:cxnLst/>
              <a:rect l="l" t="t" r="r" b="b"/>
              <a:pathLst>
                <a:path w="474979" h="1050289">
                  <a:moveTo>
                    <a:pt x="469900" y="1033297"/>
                  </a:moveTo>
                  <a:lnTo>
                    <a:pt x="458215" y="1038377"/>
                  </a:lnTo>
                  <a:lnTo>
                    <a:pt x="463296" y="1050023"/>
                  </a:lnTo>
                  <a:lnTo>
                    <a:pt x="474979" y="1044943"/>
                  </a:lnTo>
                  <a:lnTo>
                    <a:pt x="469900" y="1033297"/>
                  </a:lnTo>
                  <a:close/>
                </a:path>
                <a:path w="474979" h="1050289">
                  <a:moveTo>
                    <a:pt x="459739" y="1010018"/>
                  </a:moveTo>
                  <a:lnTo>
                    <a:pt x="448055" y="1015098"/>
                  </a:lnTo>
                  <a:lnTo>
                    <a:pt x="453136" y="1026744"/>
                  </a:lnTo>
                  <a:lnTo>
                    <a:pt x="464820" y="1021664"/>
                  </a:lnTo>
                  <a:lnTo>
                    <a:pt x="459739" y="1010018"/>
                  </a:lnTo>
                  <a:close/>
                </a:path>
                <a:path w="474979" h="1050289">
                  <a:moveTo>
                    <a:pt x="449579" y="986739"/>
                  </a:moveTo>
                  <a:lnTo>
                    <a:pt x="437896" y="991819"/>
                  </a:lnTo>
                  <a:lnTo>
                    <a:pt x="442975" y="1003465"/>
                  </a:lnTo>
                  <a:lnTo>
                    <a:pt x="454660" y="998385"/>
                  </a:lnTo>
                  <a:lnTo>
                    <a:pt x="449579" y="986739"/>
                  </a:lnTo>
                  <a:close/>
                </a:path>
                <a:path w="474979" h="1050289">
                  <a:moveTo>
                    <a:pt x="439420" y="963460"/>
                  </a:moveTo>
                  <a:lnTo>
                    <a:pt x="427736" y="968540"/>
                  </a:lnTo>
                  <a:lnTo>
                    <a:pt x="432815" y="980186"/>
                  </a:lnTo>
                  <a:lnTo>
                    <a:pt x="444500" y="975106"/>
                  </a:lnTo>
                  <a:lnTo>
                    <a:pt x="439420" y="963460"/>
                  </a:lnTo>
                  <a:close/>
                </a:path>
                <a:path w="474979" h="1050289">
                  <a:moveTo>
                    <a:pt x="429260" y="940181"/>
                  </a:moveTo>
                  <a:lnTo>
                    <a:pt x="417575" y="945261"/>
                  </a:lnTo>
                  <a:lnTo>
                    <a:pt x="422655" y="956906"/>
                  </a:lnTo>
                  <a:lnTo>
                    <a:pt x="434339" y="951826"/>
                  </a:lnTo>
                  <a:lnTo>
                    <a:pt x="429260" y="940181"/>
                  </a:lnTo>
                  <a:close/>
                </a:path>
                <a:path w="474979" h="1050289">
                  <a:moveTo>
                    <a:pt x="419100" y="916901"/>
                  </a:moveTo>
                  <a:lnTo>
                    <a:pt x="407415" y="921981"/>
                  </a:lnTo>
                  <a:lnTo>
                    <a:pt x="412496" y="933627"/>
                  </a:lnTo>
                  <a:lnTo>
                    <a:pt x="424179" y="928547"/>
                  </a:lnTo>
                  <a:lnTo>
                    <a:pt x="419100" y="916901"/>
                  </a:lnTo>
                  <a:close/>
                </a:path>
                <a:path w="474979" h="1050289">
                  <a:moveTo>
                    <a:pt x="408939" y="893572"/>
                  </a:moveTo>
                  <a:lnTo>
                    <a:pt x="397255" y="898652"/>
                  </a:lnTo>
                  <a:lnTo>
                    <a:pt x="402336" y="910348"/>
                  </a:lnTo>
                  <a:lnTo>
                    <a:pt x="414020" y="905268"/>
                  </a:lnTo>
                  <a:lnTo>
                    <a:pt x="408939" y="893572"/>
                  </a:lnTo>
                  <a:close/>
                </a:path>
                <a:path w="474979" h="1050289">
                  <a:moveTo>
                    <a:pt x="398779" y="870331"/>
                  </a:moveTo>
                  <a:lnTo>
                    <a:pt x="387096" y="875411"/>
                  </a:lnTo>
                  <a:lnTo>
                    <a:pt x="392175" y="887094"/>
                  </a:lnTo>
                  <a:lnTo>
                    <a:pt x="403860" y="882015"/>
                  </a:lnTo>
                  <a:lnTo>
                    <a:pt x="398779" y="870331"/>
                  </a:lnTo>
                  <a:close/>
                </a:path>
                <a:path w="474979" h="1050289">
                  <a:moveTo>
                    <a:pt x="388620" y="847090"/>
                  </a:moveTo>
                  <a:lnTo>
                    <a:pt x="376936" y="852169"/>
                  </a:lnTo>
                  <a:lnTo>
                    <a:pt x="382015" y="863727"/>
                  </a:lnTo>
                  <a:lnTo>
                    <a:pt x="393700" y="858647"/>
                  </a:lnTo>
                  <a:lnTo>
                    <a:pt x="388620" y="847090"/>
                  </a:lnTo>
                  <a:close/>
                </a:path>
                <a:path w="474979" h="1050289">
                  <a:moveTo>
                    <a:pt x="378460" y="823849"/>
                  </a:moveTo>
                  <a:lnTo>
                    <a:pt x="366775" y="828929"/>
                  </a:lnTo>
                  <a:lnTo>
                    <a:pt x="371855" y="840486"/>
                  </a:lnTo>
                  <a:lnTo>
                    <a:pt x="383539" y="835406"/>
                  </a:lnTo>
                  <a:lnTo>
                    <a:pt x="378460" y="823849"/>
                  </a:lnTo>
                  <a:close/>
                </a:path>
                <a:path w="474979" h="1050289">
                  <a:moveTo>
                    <a:pt x="368300" y="800481"/>
                  </a:moveTo>
                  <a:lnTo>
                    <a:pt x="356615" y="805561"/>
                  </a:lnTo>
                  <a:lnTo>
                    <a:pt x="361696" y="817244"/>
                  </a:lnTo>
                  <a:lnTo>
                    <a:pt x="373379" y="812165"/>
                  </a:lnTo>
                  <a:lnTo>
                    <a:pt x="368300" y="800481"/>
                  </a:lnTo>
                  <a:close/>
                </a:path>
                <a:path w="474979" h="1050289">
                  <a:moveTo>
                    <a:pt x="358139" y="777240"/>
                  </a:moveTo>
                  <a:lnTo>
                    <a:pt x="346455" y="782319"/>
                  </a:lnTo>
                  <a:lnTo>
                    <a:pt x="351536" y="794004"/>
                  </a:lnTo>
                  <a:lnTo>
                    <a:pt x="363220" y="788924"/>
                  </a:lnTo>
                  <a:lnTo>
                    <a:pt x="358139" y="777240"/>
                  </a:lnTo>
                  <a:close/>
                </a:path>
                <a:path w="474979" h="1050289">
                  <a:moveTo>
                    <a:pt x="347979" y="753999"/>
                  </a:moveTo>
                  <a:lnTo>
                    <a:pt x="336296" y="759079"/>
                  </a:lnTo>
                  <a:lnTo>
                    <a:pt x="341375" y="770636"/>
                  </a:lnTo>
                  <a:lnTo>
                    <a:pt x="353060" y="765556"/>
                  </a:lnTo>
                  <a:lnTo>
                    <a:pt x="347979" y="753999"/>
                  </a:lnTo>
                  <a:close/>
                </a:path>
                <a:path w="474979" h="1050289">
                  <a:moveTo>
                    <a:pt x="337820" y="730631"/>
                  </a:moveTo>
                  <a:lnTo>
                    <a:pt x="326136" y="735711"/>
                  </a:lnTo>
                  <a:lnTo>
                    <a:pt x="331215" y="747394"/>
                  </a:lnTo>
                  <a:lnTo>
                    <a:pt x="342900" y="742315"/>
                  </a:lnTo>
                  <a:lnTo>
                    <a:pt x="337820" y="730631"/>
                  </a:lnTo>
                  <a:close/>
                </a:path>
                <a:path w="474979" h="1050289">
                  <a:moveTo>
                    <a:pt x="327660" y="707390"/>
                  </a:moveTo>
                  <a:lnTo>
                    <a:pt x="315975" y="712469"/>
                  </a:lnTo>
                  <a:lnTo>
                    <a:pt x="321055" y="724154"/>
                  </a:lnTo>
                  <a:lnTo>
                    <a:pt x="332739" y="719074"/>
                  </a:lnTo>
                  <a:lnTo>
                    <a:pt x="327660" y="707390"/>
                  </a:lnTo>
                  <a:close/>
                </a:path>
                <a:path w="474979" h="1050289">
                  <a:moveTo>
                    <a:pt x="317500" y="684149"/>
                  </a:moveTo>
                  <a:lnTo>
                    <a:pt x="305815" y="689229"/>
                  </a:lnTo>
                  <a:lnTo>
                    <a:pt x="310896" y="700786"/>
                  </a:lnTo>
                  <a:lnTo>
                    <a:pt x="322579" y="695706"/>
                  </a:lnTo>
                  <a:lnTo>
                    <a:pt x="317500" y="684149"/>
                  </a:lnTo>
                  <a:close/>
                </a:path>
                <a:path w="474979" h="1050289">
                  <a:moveTo>
                    <a:pt x="307339" y="660781"/>
                  </a:moveTo>
                  <a:lnTo>
                    <a:pt x="295655" y="665861"/>
                  </a:lnTo>
                  <a:lnTo>
                    <a:pt x="300736" y="677544"/>
                  </a:lnTo>
                  <a:lnTo>
                    <a:pt x="312420" y="672465"/>
                  </a:lnTo>
                  <a:lnTo>
                    <a:pt x="307339" y="660781"/>
                  </a:lnTo>
                  <a:close/>
                </a:path>
                <a:path w="474979" h="1050289">
                  <a:moveTo>
                    <a:pt x="297179" y="637540"/>
                  </a:moveTo>
                  <a:lnTo>
                    <a:pt x="285496" y="642619"/>
                  </a:lnTo>
                  <a:lnTo>
                    <a:pt x="290575" y="654304"/>
                  </a:lnTo>
                  <a:lnTo>
                    <a:pt x="302260" y="649224"/>
                  </a:lnTo>
                  <a:lnTo>
                    <a:pt x="297179" y="637540"/>
                  </a:lnTo>
                  <a:close/>
                </a:path>
                <a:path w="474979" h="1050289">
                  <a:moveTo>
                    <a:pt x="287020" y="614299"/>
                  </a:moveTo>
                  <a:lnTo>
                    <a:pt x="275336" y="619379"/>
                  </a:lnTo>
                  <a:lnTo>
                    <a:pt x="280415" y="630936"/>
                  </a:lnTo>
                  <a:lnTo>
                    <a:pt x="292100" y="625856"/>
                  </a:lnTo>
                  <a:lnTo>
                    <a:pt x="287020" y="614299"/>
                  </a:lnTo>
                  <a:close/>
                </a:path>
                <a:path w="474979" h="1050289">
                  <a:moveTo>
                    <a:pt x="276860" y="591058"/>
                  </a:moveTo>
                  <a:lnTo>
                    <a:pt x="265175" y="596138"/>
                  </a:lnTo>
                  <a:lnTo>
                    <a:pt x="270255" y="607694"/>
                  </a:lnTo>
                  <a:lnTo>
                    <a:pt x="281939" y="602615"/>
                  </a:lnTo>
                  <a:lnTo>
                    <a:pt x="276860" y="591058"/>
                  </a:lnTo>
                  <a:close/>
                </a:path>
                <a:path w="474979" h="1050289">
                  <a:moveTo>
                    <a:pt x="266700" y="567690"/>
                  </a:moveTo>
                  <a:lnTo>
                    <a:pt x="255015" y="572769"/>
                  </a:lnTo>
                  <a:lnTo>
                    <a:pt x="260096" y="584454"/>
                  </a:lnTo>
                  <a:lnTo>
                    <a:pt x="271779" y="579374"/>
                  </a:lnTo>
                  <a:lnTo>
                    <a:pt x="266700" y="567690"/>
                  </a:lnTo>
                  <a:close/>
                </a:path>
                <a:path w="474979" h="1050289">
                  <a:moveTo>
                    <a:pt x="256539" y="544449"/>
                  </a:moveTo>
                  <a:lnTo>
                    <a:pt x="244855" y="549529"/>
                  </a:lnTo>
                  <a:lnTo>
                    <a:pt x="249936" y="561213"/>
                  </a:lnTo>
                  <a:lnTo>
                    <a:pt x="261620" y="556133"/>
                  </a:lnTo>
                  <a:lnTo>
                    <a:pt x="256539" y="544449"/>
                  </a:lnTo>
                  <a:close/>
                </a:path>
                <a:path w="474979" h="1050289">
                  <a:moveTo>
                    <a:pt x="246379" y="521207"/>
                  </a:moveTo>
                  <a:lnTo>
                    <a:pt x="234696" y="526288"/>
                  </a:lnTo>
                  <a:lnTo>
                    <a:pt x="239775" y="537844"/>
                  </a:lnTo>
                  <a:lnTo>
                    <a:pt x="251460" y="532764"/>
                  </a:lnTo>
                  <a:lnTo>
                    <a:pt x="246379" y="521207"/>
                  </a:lnTo>
                  <a:close/>
                </a:path>
                <a:path w="474979" h="1050289">
                  <a:moveTo>
                    <a:pt x="236220" y="497839"/>
                  </a:moveTo>
                  <a:lnTo>
                    <a:pt x="224536" y="502919"/>
                  </a:lnTo>
                  <a:lnTo>
                    <a:pt x="229615" y="514604"/>
                  </a:lnTo>
                  <a:lnTo>
                    <a:pt x="241300" y="509524"/>
                  </a:lnTo>
                  <a:lnTo>
                    <a:pt x="236220" y="497839"/>
                  </a:lnTo>
                  <a:close/>
                </a:path>
                <a:path w="474979" h="1050289">
                  <a:moveTo>
                    <a:pt x="226060" y="474599"/>
                  </a:moveTo>
                  <a:lnTo>
                    <a:pt x="214375" y="479679"/>
                  </a:lnTo>
                  <a:lnTo>
                    <a:pt x="219455" y="491363"/>
                  </a:lnTo>
                  <a:lnTo>
                    <a:pt x="231139" y="486282"/>
                  </a:lnTo>
                  <a:lnTo>
                    <a:pt x="226060" y="474599"/>
                  </a:lnTo>
                  <a:close/>
                </a:path>
                <a:path w="474979" h="1050289">
                  <a:moveTo>
                    <a:pt x="215900" y="451357"/>
                  </a:moveTo>
                  <a:lnTo>
                    <a:pt x="204215" y="456438"/>
                  </a:lnTo>
                  <a:lnTo>
                    <a:pt x="209296" y="467994"/>
                  </a:lnTo>
                  <a:lnTo>
                    <a:pt x="220979" y="462914"/>
                  </a:lnTo>
                  <a:lnTo>
                    <a:pt x="215900" y="451357"/>
                  </a:lnTo>
                  <a:close/>
                </a:path>
                <a:path w="474979" h="1050289">
                  <a:moveTo>
                    <a:pt x="205739" y="427989"/>
                  </a:moveTo>
                  <a:lnTo>
                    <a:pt x="194055" y="433069"/>
                  </a:lnTo>
                  <a:lnTo>
                    <a:pt x="199136" y="444754"/>
                  </a:lnTo>
                  <a:lnTo>
                    <a:pt x="210820" y="439674"/>
                  </a:lnTo>
                  <a:lnTo>
                    <a:pt x="205739" y="427989"/>
                  </a:lnTo>
                  <a:close/>
                </a:path>
                <a:path w="474979" h="1050289">
                  <a:moveTo>
                    <a:pt x="195579" y="404749"/>
                  </a:moveTo>
                  <a:lnTo>
                    <a:pt x="183896" y="409829"/>
                  </a:lnTo>
                  <a:lnTo>
                    <a:pt x="188975" y="421513"/>
                  </a:lnTo>
                  <a:lnTo>
                    <a:pt x="200660" y="416432"/>
                  </a:lnTo>
                  <a:lnTo>
                    <a:pt x="195579" y="404749"/>
                  </a:lnTo>
                  <a:close/>
                </a:path>
                <a:path w="474979" h="1050289">
                  <a:moveTo>
                    <a:pt x="185420" y="381507"/>
                  </a:moveTo>
                  <a:lnTo>
                    <a:pt x="173736" y="386588"/>
                  </a:lnTo>
                  <a:lnTo>
                    <a:pt x="178815" y="398144"/>
                  </a:lnTo>
                  <a:lnTo>
                    <a:pt x="190500" y="393064"/>
                  </a:lnTo>
                  <a:lnTo>
                    <a:pt x="185420" y="381507"/>
                  </a:lnTo>
                  <a:close/>
                </a:path>
                <a:path w="474979" h="1050289">
                  <a:moveTo>
                    <a:pt x="175260" y="358267"/>
                  </a:moveTo>
                  <a:lnTo>
                    <a:pt x="163575" y="363347"/>
                  </a:lnTo>
                  <a:lnTo>
                    <a:pt x="168655" y="374904"/>
                  </a:lnTo>
                  <a:lnTo>
                    <a:pt x="180339" y="369824"/>
                  </a:lnTo>
                  <a:lnTo>
                    <a:pt x="175260" y="358267"/>
                  </a:lnTo>
                  <a:close/>
                </a:path>
                <a:path w="474979" h="1050289">
                  <a:moveTo>
                    <a:pt x="165100" y="334899"/>
                  </a:moveTo>
                  <a:lnTo>
                    <a:pt x="153415" y="339979"/>
                  </a:lnTo>
                  <a:lnTo>
                    <a:pt x="158496" y="351663"/>
                  </a:lnTo>
                  <a:lnTo>
                    <a:pt x="170179" y="346582"/>
                  </a:lnTo>
                  <a:lnTo>
                    <a:pt x="165100" y="334899"/>
                  </a:lnTo>
                  <a:close/>
                </a:path>
                <a:path w="474979" h="1050289">
                  <a:moveTo>
                    <a:pt x="154939" y="311657"/>
                  </a:moveTo>
                  <a:lnTo>
                    <a:pt x="143255" y="316738"/>
                  </a:lnTo>
                  <a:lnTo>
                    <a:pt x="148336" y="328422"/>
                  </a:lnTo>
                  <a:lnTo>
                    <a:pt x="160020" y="323342"/>
                  </a:lnTo>
                  <a:lnTo>
                    <a:pt x="154939" y="311657"/>
                  </a:lnTo>
                  <a:close/>
                </a:path>
                <a:path w="474979" h="1050289">
                  <a:moveTo>
                    <a:pt x="144779" y="288417"/>
                  </a:moveTo>
                  <a:lnTo>
                    <a:pt x="133096" y="293497"/>
                  </a:lnTo>
                  <a:lnTo>
                    <a:pt x="138175" y="305054"/>
                  </a:lnTo>
                  <a:lnTo>
                    <a:pt x="149860" y="299974"/>
                  </a:lnTo>
                  <a:lnTo>
                    <a:pt x="144779" y="288417"/>
                  </a:lnTo>
                  <a:close/>
                </a:path>
                <a:path w="474979" h="1050289">
                  <a:moveTo>
                    <a:pt x="134620" y="265049"/>
                  </a:moveTo>
                  <a:lnTo>
                    <a:pt x="122936" y="270129"/>
                  </a:lnTo>
                  <a:lnTo>
                    <a:pt x="128015" y="281813"/>
                  </a:lnTo>
                  <a:lnTo>
                    <a:pt x="139700" y="276732"/>
                  </a:lnTo>
                  <a:lnTo>
                    <a:pt x="134620" y="265049"/>
                  </a:lnTo>
                  <a:close/>
                </a:path>
                <a:path w="474979" h="1050289">
                  <a:moveTo>
                    <a:pt x="124460" y="241807"/>
                  </a:moveTo>
                  <a:lnTo>
                    <a:pt x="112775" y="246887"/>
                  </a:lnTo>
                  <a:lnTo>
                    <a:pt x="117855" y="258572"/>
                  </a:lnTo>
                  <a:lnTo>
                    <a:pt x="129539" y="253492"/>
                  </a:lnTo>
                  <a:lnTo>
                    <a:pt x="124460" y="241807"/>
                  </a:lnTo>
                  <a:close/>
                </a:path>
                <a:path w="474979" h="1050289">
                  <a:moveTo>
                    <a:pt x="114300" y="218567"/>
                  </a:moveTo>
                  <a:lnTo>
                    <a:pt x="102615" y="223647"/>
                  </a:lnTo>
                  <a:lnTo>
                    <a:pt x="107696" y="235204"/>
                  </a:lnTo>
                  <a:lnTo>
                    <a:pt x="119379" y="230124"/>
                  </a:lnTo>
                  <a:lnTo>
                    <a:pt x="114300" y="218567"/>
                  </a:lnTo>
                  <a:close/>
                </a:path>
                <a:path w="474979" h="1050289">
                  <a:moveTo>
                    <a:pt x="104139" y="195199"/>
                  </a:moveTo>
                  <a:lnTo>
                    <a:pt x="92455" y="200279"/>
                  </a:lnTo>
                  <a:lnTo>
                    <a:pt x="97536" y="211962"/>
                  </a:lnTo>
                  <a:lnTo>
                    <a:pt x="109220" y="206882"/>
                  </a:lnTo>
                  <a:lnTo>
                    <a:pt x="104139" y="195199"/>
                  </a:lnTo>
                  <a:close/>
                </a:path>
                <a:path w="474979" h="1050289">
                  <a:moveTo>
                    <a:pt x="93979" y="171957"/>
                  </a:moveTo>
                  <a:lnTo>
                    <a:pt x="82296" y="177037"/>
                  </a:lnTo>
                  <a:lnTo>
                    <a:pt x="87375" y="188722"/>
                  </a:lnTo>
                  <a:lnTo>
                    <a:pt x="99060" y="183642"/>
                  </a:lnTo>
                  <a:lnTo>
                    <a:pt x="93979" y="171957"/>
                  </a:lnTo>
                  <a:close/>
                </a:path>
                <a:path w="474979" h="1050289">
                  <a:moveTo>
                    <a:pt x="83820" y="148717"/>
                  </a:moveTo>
                  <a:lnTo>
                    <a:pt x="72136" y="153797"/>
                  </a:lnTo>
                  <a:lnTo>
                    <a:pt x="77215" y="165354"/>
                  </a:lnTo>
                  <a:lnTo>
                    <a:pt x="88900" y="160274"/>
                  </a:lnTo>
                  <a:lnTo>
                    <a:pt x="83820" y="148717"/>
                  </a:lnTo>
                  <a:close/>
                </a:path>
                <a:path w="474979" h="1050289">
                  <a:moveTo>
                    <a:pt x="73660" y="125475"/>
                  </a:moveTo>
                  <a:lnTo>
                    <a:pt x="61975" y="130556"/>
                  </a:lnTo>
                  <a:lnTo>
                    <a:pt x="67055" y="142112"/>
                  </a:lnTo>
                  <a:lnTo>
                    <a:pt x="78739" y="137032"/>
                  </a:lnTo>
                  <a:lnTo>
                    <a:pt x="73660" y="125475"/>
                  </a:lnTo>
                  <a:close/>
                </a:path>
                <a:path w="474979" h="1050289">
                  <a:moveTo>
                    <a:pt x="63500" y="102107"/>
                  </a:moveTo>
                  <a:lnTo>
                    <a:pt x="51815" y="107187"/>
                  </a:lnTo>
                  <a:lnTo>
                    <a:pt x="56896" y="118872"/>
                  </a:lnTo>
                  <a:lnTo>
                    <a:pt x="68579" y="113792"/>
                  </a:lnTo>
                  <a:lnTo>
                    <a:pt x="63500" y="102107"/>
                  </a:lnTo>
                  <a:close/>
                </a:path>
                <a:path w="474979" h="1050289">
                  <a:moveTo>
                    <a:pt x="11937" y="0"/>
                  </a:moveTo>
                  <a:lnTo>
                    <a:pt x="380" y="98425"/>
                  </a:lnTo>
                  <a:lnTo>
                    <a:pt x="0" y="101854"/>
                  </a:lnTo>
                  <a:lnTo>
                    <a:pt x="2539" y="105029"/>
                  </a:lnTo>
                  <a:lnTo>
                    <a:pt x="5968" y="105410"/>
                  </a:lnTo>
                  <a:lnTo>
                    <a:pt x="9398" y="105918"/>
                  </a:lnTo>
                  <a:lnTo>
                    <a:pt x="12573" y="103377"/>
                  </a:lnTo>
                  <a:lnTo>
                    <a:pt x="12953" y="99822"/>
                  </a:lnTo>
                  <a:lnTo>
                    <a:pt x="21658" y="25781"/>
                  </a:lnTo>
                  <a:lnTo>
                    <a:pt x="16255" y="25781"/>
                  </a:lnTo>
                  <a:lnTo>
                    <a:pt x="11175" y="14097"/>
                  </a:lnTo>
                  <a:lnTo>
                    <a:pt x="22860" y="9017"/>
                  </a:lnTo>
                  <a:lnTo>
                    <a:pt x="24287" y="9017"/>
                  </a:lnTo>
                  <a:lnTo>
                    <a:pt x="11937" y="0"/>
                  </a:lnTo>
                  <a:close/>
                </a:path>
                <a:path w="474979" h="1050289">
                  <a:moveTo>
                    <a:pt x="53339" y="78867"/>
                  </a:moveTo>
                  <a:lnTo>
                    <a:pt x="41655" y="83947"/>
                  </a:lnTo>
                  <a:lnTo>
                    <a:pt x="46736" y="95631"/>
                  </a:lnTo>
                  <a:lnTo>
                    <a:pt x="58420" y="90550"/>
                  </a:lnTo>
                  <a:lnTo>
                    <a:pt x="53339" y="78867"/>
                  </a:lnTo>
                  <a:close/>
                </a:path>
                <a:path w="474979" h="1050289">
                  <a:moveTo>
                    <a:pt x="43179" y="55625"/>
                  </a:moveTo>
                  <a:lnTo>
                    <a:pt x="31496" y="60706"/>
                  </a:lnTo>
                  <a:lnTo>
                    <a:pt x="36575" y="72262"/>
                  </a:lnTo>
                  <a:lnTo>
                    <a:pt x="48260" y="67182"/>
                  </a:lnTo>
                  <a:lnTo>
                    <a:pt x="43179" y="55625"/>
                  </a:lnTo>
                  <a:close/>
                </a:path>
                <a:path w="474979" h="1050289">
                  <a:moveTo>
                    <a:pt x="24287" y="9017"/>
                  </a:moveTo>
                  <a:lnTo>
                    <a:pt x="22860" y="9017"/>
                  </a:lnTo>
                  <a:lnTo>
                    <a:pt x="27939" y="20700"/>
                  </a:lnTo>
                  <a:lnTo>
                    <a:pt x="22190" y="23200"/>
                  </a:lnTo>
                  <a:lnTo>
                    <a:pt x="87249" y="70738"/>
                  </a:lnTo>
                  <a:lnTo>
                    <a:pt x="91186" y="70104"/>
                  </a:lnTo>
                  <a:lnTo>
                    <a:pt x="93437" y="67182"/>
                  </a:lnTo>
                  <a:lnTo>
                    <a:pt x="95376" y="64516"/>
                  </a:lnTo>
                  <a:lnTo>
                    <a:pt x="94741" y="60579"/>
                  </a:lnTo>
                  <a:lnTo>
                    <a:pt x="91948" y="58419"/>
                  </a:lnTo>
                  <a:lnTo>
                    <a:pt x="24287" y="9017"/>
                  </a:lnTo>
                  <a:close/>
                </a:path>
                <a:path w="474979" h="1050289">
                  <a:moveTo>
                    <a:pt x="33020" y="32257"/>
                  </a:moveTo>
                  <a:lnTo>
                    <a:pt x="21336" y="37337"/>
                  </a:lnTo>
                  <a:lnTo>
                    <a:pt x="26415" y="49022"/>
                  </a:lnTo>
                  <a:lnTo>
                    <a:pt x="38100" y="43942"/>
                  </a:lnTo>
                  <a:lnTo>
                    <a:pt x="33020" y="32257"/>
                  </a:lnTo>
                  <a:close/>
                </a:path>
                <a:path w="474979" h="1050289">
                  <a:moveTo>
                    <a:pt x="22860" y="9017"/>
                  </a:moveTo>
                  <a:lnTo>
                    <a:pt x="11175" y="14097"/>
                  </a:lnTo>
                  <a:lnTo>
                    <a:pt x="16255" y="25781"/>
                  </a:lnTo>
                  <a:lnTo>
                    <a:pt x="21949" y="23305"/>
                  </a:lnTo>
                  <a:lnTo>
                    <a:pt x="21979" y="23046"/>
                  </a:lnTo>
                  <a:lnTo>
                    <a:pt x="13208" y="16637"/>
                  </a:lnTo>
                  <a:lnTo>
                    <a:pt x="23240" y="12318"/>
                  </a:lnTo>
                  <a:lnTo>
                    <a:pt x="24295" y="12318"/>
                  </a:lnTo>
                  <a:lnTo>
                    <a:pt x="22860" y="9017"/>
                  </a:lnTo>
                  <a:close/>
                </a:path>
                <a:path w="474979" h="1050289">
                  <a:moveTo>
                    <a:pt x="21949" y="23305"/>
                  </a:moveTo>
                  <a:lnTo>
                    <a:pt x="16255" y="25781"/>
                  </a:lnTo>
                  <a:lnTo>
                    <a:pt x="21658" y="25781"/>
                  </a:lnTo>
                  <a:lnTo>
                    <a:pt x="21949" y="23305"/>
                  </a:lnTo>
                  <a:close/>
                </a:path>
                <a:path w="474979" h="1050289">
                  <a:moveTo>
                    <a:pt x="21979" y="23046"/>
                  </a:moveTo>
                  <a:lnTo>
                    <a:pt x="21949" y="23305"/>
                  </a:lnTo>
                  <a:lnTo>
                    <a:pt x="22190" y="23200"/>
                  </a:lnTo>
                  <a:lnTo>
                    <a:pt x="21979" y="23046"/>
                  </a:lnTo>
                  <a:close/>
                </a:path>
                <a:path w="474979" h="1050289">
                  <a:moveTo>
                    <a:pt x="24295" y="12318"/>
                  </a:moveTo>
                  <a:lnTo>
                    <a:pt x="23240" y="12318"/>
                  </a:lnTo>
                  <a:lnTo>
                    <a:pt x="21979" y="23046"/>
                  </a:lnTo>
                  <a:lnTo>
                    <a:pt x="22190" y="23200"/>
                  </a:lnTo>
                  <a:lnTo>
                    <a:pt x="27939" y="20700"/>
                  </a:lnTo>
                  <a:lnTo>
                    <a:pt x="24295" y="12318"/>
                  </a:lnTo>
                  <a:close/>
                </a:path>
                <a:path w="474979" h="1050289">
                  <a:moveTo>
                    <a:pt x="23240" y="12318"/>
                  </a:moveTo>
                  <a:lnTo>
                    <a:pt x="13208" y="16637"/>
                  </a:lnTo>
                  <a:lnTo>
                    <a:pt x="21979" y="23046"/>
                  </a:lnTo>
                  <a:lnTo>
                    <a:pt x="23240" y="12318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54963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" y="1778507"/>
              <a:ext cx="1478280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778507"/>
              <a:ext cx="2410968" cy="9966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3210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T</a:t>
            </a:r>
            <a:r>
              <a:rPr dirty="0" sz="3500" spc="5"/>
              <a:t>RẮC</a:t>
            </a:r>
            <a:r>
              <a:rPr dirty="0" sz="3500" spc="175"/>
              <a:t> </a:t>
            </a:r>
            <a:r>
              <a:rPr dirty="0" sz="3500" spc="5"/>
              <a:t>NGHIỆM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2391" y="3504351"/>
            <a:ext cx="1872156" cy="29176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940308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1" y="1778507"/>
              <a:ext cx="1429512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491" y="1778507"/>
              <a:ext cx="1906524" cy="996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7104" y="1778507"/>
              <a:ext cx="1863851" cy="9966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41681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Đ</a:t>
            </a:r>
            <a:r>
              <a:rPr dirty="0" sz="3500" spc="5"/>
              <a:t>ỊNH</a:t>
            </a:r>
            <a:r>
              <a:rPr dirty="0" sz="3500" spc="215"/>
              <a:t> </a:t>
            </a:r>
            <a:r>
              <a:rPr dirty="0" sz="3500" spc="5"/>
              <a:t>DẠNG</a:t>
            </a:r>
            <a:r>
              <a:rPr dirty="0" sz="3500" spc="220"/>
              <a:t> </a:t>
            </a:r>
            <a:r>
              <a:rPr dirty="0" sz="3500" spc="5"/>
              <a:t>BẢNG</a:t>
            </a:r>
            <a:endParaRPr sz="35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61572" y="1501139"/>
            <a:ext cx="1916774" cy="52714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7300" y="3465195"/>
            <a:ext cx="4352925" cy="14382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31930" cy="5012055"/>
            <a:chOff x="198120" y="109728"/>
            <a:chExt cx="11631930" cy="5012055"/>
          </a:xfrm>
        </p:grpSpPr>
        <p:sp>
          <p:nvSpPr>
            <p:cNvPr id="3" name="object 3"/>
            <p:cNvSpPr/>
            <p:nvPr/>
          </p:nvSpPr>
          <p:spPr>
            <a:xfrm>
              <a:off x="328701" y="838200"/>
              <a:ext cx="11482705" cy="0"/>
            </a:xfrm>
            <a:custGeom>
              <a:avLst/>
              <a:gdLst/>
              <a:ahLst/>
              <a:cxnLst/>
              <a:rect l="l" t="t" r="r" b="b"/>
              <a:pathLst>
                <a:path w="11482705" h="0">
                  <a:moveTo>
                    <a:pt x="0" y="0"/>
                  </a:moveTo>
                  <a:lnTo>
                    <a:pt x="11482298" y="0"/>
                  </a:lnTo>
                </a:path>
              </a:pathLst>
            </a:custGeom>
            <a:ln w="38100">
              <a:solidFill>
                <a:srgbClr val="FF6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90999" y="914400"/>
              <a:ext cx="3818254" cy="4194810"/>
            </a:xfrm>
            <a:custGeom>
              <a:avLst/>
              <a:gdLst/>
              <a:ahLst/>
              <a:cxnLst/>
              <a:rect l="l" t="t" r="r" b="b"/>
              <a:pathLst>
                <a:path w="3818254" h="4194810">
                  <a:moveTo>
                    <a:pt x="0" y="0"/>
                  </a:moveTo>
                  <a:lnTo>
                    <a:pt x="3818001" y="0"/>
                  </a:lnTo>
                  <a:lnTo>
                    <a:pt x="3818001" y="3407155"/>
                  </a:lnTo>
                  <a:lnTo>
                    <a:pt x="3762933" y="3407520"/>
                  </a:lnTo>
                  <a:lnTo>
                    <a:pt x="3708924" y="3408599"/>
                  </a:lnTo>
                  <a:lnTo>
                    <a:pt x="3655953" y="3410377"/>
                  </a:lnTo>
                  <a:lnTo>
                    <a:pt x="3603999" y="3412834"/>
                  </a:lnTo>
                  <a:lnTo>
                    <a:pt x="3553041" y="3415951"/>
                  </a:lnTo>
                  <a:lnTo>
                    <a:pt x="3503057" y="3419711"/>
                  </a:lnTo>
                  <a:lnTo>
                    <a:pt x="3454028" y="3424096"/>
                  </a:lnTo>
                  <a:lnTo>
                    <a:pt x="3405931" y="3429087"/>
                  </a:lnTo>
                  <a:lnTo>
                    <a:pt x="3358746" y="3434665"/>
                  </a:lnTo>
                  <a:lnTo>
                    <a:pt x="3312453" y="3440813"/>
                  </a:lnTo>
                  <a:lnTo>
                    <a:pt x="3267029" y="3447511"/>
                  </a:lnTo>
                  <a:lnTo>
                    <a:pt x="3222455" y="3454743"/>
                  </a:lnTo>
                  <a:lnTo>
                    <a:pt x="3178708" y="3462489"/>
                  </a:lnTo>
                  <a:lnTo>
                    <a:pt x="3135769" y="3470732"/>
                  </a:lnTo>
                  <a:lnTo>
                    <a:pt x="3093616" y="3479452"/>
                  </a:lnTo>
                  <a:lnTo>
                    <a:pt x="3052228" y="3488632"/>
                  </a:lnTo>
                  <a:lnTo>
                    <a:pt x="3011584" y="3498253"/>
                  </a:lnTo>
                  <a:lnTo>
                    <a:pt x="2971664" y="3508297"/>
                  </a:lnTo>
                  <a:lnTo>
                    <a:pt x="2932446" y="3518745"/>
                  </a:lnTo>
                  <a:lnTo>
                    <a:pt x="2893909" y="3529581"/>
                  </a:lnTo>
                  <a:lnTo>
                    <a:pt x="2856033" y="3540784"/>
                  </a:lnTo>
                  <a:lnTo>
                    <a:pt x="2818796" y="3552337"/>
                  </a:lnTo>
                  <a:lnTo>
                    <a:pt x="2782178" y="3564221"/>
                  </a:lnTo>
                  <a:lnTo>
                    <a:pt x="2710713" y="3588911"/>
                  </a:lnTo>
                  <a:lnTo>
                    <a:pt x="2641470" y="3614707"/>
                  </a:lnTo>
                  <a:lnTo>
                    <a:pt x="2574282" y="3641462"/>
                  </a:lnTo>
                  <a:lnTo>
                    <a:pt x="2508981" y="3669031"/>
                  </a:lnTo>
                  <a:lnTo>
                    <a:pt x="2445399" y="3697266"/>
                  </a:lnTo>
                  <a:lnTo>
                    <a:pt x="2383369" y="3726022"/>
                  </a:lnTo>
                  <a:lnTo>
                    <a:pt x="2322722" y="3755152"/>
                  </a:lnTo>
                  <a:lnTo>
                    <a:pt x="2263292" y="3784509"/>
                  </a:lnTo>
                  <a:lnTo>
                    <a:pt x="2204909" y="3813948"/>
                  </a:lnTo>
                  <a:lnTo>
                    <a:pt x="2147408" y="3843321"/>
                  </a:lnTo>
                  <a:lnTo>
                    <a:pt x="2090619" y="3872482"/>
                  </a:lnTo>
                  <a:lnTo>
                    <a:pt x="2062440" y="3886937"/>
                  </a:lnTo>
                  <a:lnTo>
                    <a:pt x="2006406" y="3915506"/>
                  </a:lnTo>
                  <a:lnTo>
                    <a:pt x="1950666" y="3943496"/>
                  </a:lnTo>
                  <a:lnTo>
                    <a:pt x="1895051" y="3970763"/>
                  </a:lnTo>
                  <a:lnTo>
                    <a:pt x="1839395" y="3997158"/>
                  </a:lnTo>
                  <a:lnTo>
                    <a:pt x="1783530" y="4022536"/>
                  </a:lnTo>
                  <a:lnTo>
                    <a:pt x="1727287" y="4046750"/>
                  </a:lnTo>
                  <a:lnTo>
                    <a:pt x="1670500" y="4069655"/>
                  </a:lnTo>
                  <a:lnTo>
                    <a:pt x="1612999" y="4091102"/>
                  </a:lnTo>
                  <a:lnTo>
                    <a:pt x="1554619" y="4110947"/>
                  </a:lnTo>
                  <a:lnTo>
                    <a:pt x="1495190" y="4129042"/>
                  </a:lnTo>
                  <a:lnTo>
                    <a:pt x="1434546" y="4145241"/>
                  </a:lnTo>
                  <a:lnTo>
                    <a:pt x="1372518" y="4159398"/>
                  </a:lnTo>
                  <a:lnTo>
                    <a:pt x="1308939" y="4171365"/>
                  </a:lnTo>
                  <a:lnTo>
                    <a:pt x="1243640" y="4180998"/>
                  </a:lnTo>
                  <a:lnTo>
                    <a:pt x="1176456" y="4188149"/>
                  </a:lnTo>
                  <a:lnTo>
                    <a:pt x="1107217" y="4192672"/>
                  </a:lnTo>
                  <a:lnTo>
                    <a:pt x="1035756" y="4194420"/>
                  </a:lnTo>
                  <a:lnTo>
                    <a:pt x="999140" y="4194207"/>
                  </a:lnTo>
                  <a:lnTo>
                    <a:pt x="924031" y="4191519"/>
                  </a:lnTo>
                  <a:lnTo>
                    <a:pt x="885497" y="4189006"/>
                  </a:lnTo>
                  <a:lnTo>
                    <a:pt x="846281" y="4185690"/>
                  </a:lnTo>
                  <a:lnTo>
                    <a:pt x="806363" y="4181552"/>
                  </a:lnTo>
                  <a:lnTo>
                    <a:pt x="765722" y="4176574"/>
                  </a:lnTo>
                  <a:lnTo>
                    <a:pt x="724337" y="4170737"/>
                  </a:lnTo>
                  <a:lnTo>
                    <a:pt x="682186" y="4164024"/>
                  </a:lnTo>
                  <a:lnTo>
                    <a:pt x="639250" y="4156416"/>
                  </a:lnTo>
                  <a:lnTo>
                    <a:pt x="595506" y="4147894"/>
                  </a:lnTo>
                  <a:lnTo>
                    <a:pt x="550935" y="4138441"/>
                  </a:lnTo>
                  <a:lnTo>
                    <a:pt x="505514" y="4128038"/>
                  </a:lnTo>
                  <a:lnTo>
                    <a:pt x="459223" y="4116666"/>
                  </a:lnTo>
                  <a:lnTo>
                    <a:pt x="412042" y="4104308"/>
                  </a:lnTo>
                  <a:lnTo>
                    <a:pt x="363948" y="4090946"/>
                  </a:lnTo>
                  <a:lnTo>
                    <a:pt x="314922" y="4076560"/>
                  </a:lnTo>
                  <a:lnTo>
                    <a:pt x="264942" y="4061133"/>
                  </a:lnTo>
                  <a:lnTo>
                    <a:pt x="213987" y="4044645"/>
                  </a:lnTo>
                  <a:lnTo>
                    <a:pt x="162036" y="4027080"/>
                  </a:lnTo>
                  <a:lnTo>
                    <a:pt x="109068" y="4008419"/>
                  </a:lnTo>
                  <a:lnTo>
                    <a:pt x="55063" y="3988643"/>
                  </a:lnTo>
                  <a:lnTo>
                    <a:pt x="0" y="396773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36676" cy="902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115" y="213360"/>
              <a:ext cx="1045463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492" y="213360"/>
              <a:ext cx="1392936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9340" y="213360"/>
              <a:ext cx="1362456" cy="7315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30422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Đ</a:t>
            </a:r>
            <a:r>
              <a:rPr dirty="0">
                <a:solidFill>
                  <a:srgbClr val="FF6300"/>
                </a:solidFill>
              </a:rPr>
              <a:t>ỊNH</a:t>
            </a:r>
            <a:r>
              <a:rPr dirty="0" spc="16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DẠNG</a:t>
            </a:r>
            <a:r>
              <a:rPr dirty="0" spc="16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BẢNG</a:t>
            </a:r>
            <a:endParaRPr sz="3200"/>
          </a:p>
        </p:txBody>
      </p:sp>
      <p:grpSp>
        <p:nvGrpSpPr>
          <p:cNvPr id="10" name="object 10"/>
          <p:cNvGrpSpPr/>
          <p:nvPr/>
        </p:nvGrpSpPr>
        <p:grpSpPr>
          <a:xfrm>
            <a:off x="790575" y="1114805"/>
            <a:ext cx="10482580" cy="4029075"/>
            <a:chOff x="790575" y="1114805"/>
            <a:chExt cx="10482580" cy="402907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375" y="1114805"/>
              <a:ext cx="3171825" cy="30956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575" y="4086605"/>
              <a:ext cx="2238375" cy="10191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8826" y="4277105"/>
              <a:ext cx="2124075" cy="8667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09699" y="3288029"/>
              <a:ext cx="2349500" cy="731520"/>
            </a:xfrm>
            <a:custGeom>
              <a:avLst/>
              <a:gdLst/>
              <a:ahLst/>
              <a:cxnLst/>
              <a:rect l="l" t="t" r="r" b="b"/>
              <a:pathLst>
                <a:path w="2349500" h="731520">
                  <a:moveTo>
                    <a:pt x="2349500" y="0"/>
                  </a:moveTo>
                  <a:lnTo>
                    <a:pt x="91439" y="0"/>
                  </a:lnTo>
                  <a:lnTo>
                    <a:pt x="91439" y="548640"/>
                  </a:lnTo>
                  <a:lnTo>
                    <a:pt x="0" y="548640"/>
                  </a:lnTo>
                  <a:lnTo>
                    <a:pt x="182880" y="731520"/>
                  </a:lnTo>
                  <a:lnTo>
                    <a:pt x="365759" y="548640"/>
                  </a:lnTo>
                  <a:lnTo>
                    <a:pt x="274319" y="548640"/>
                  </a:lnTo>
                  <a:lnTo>
                    <a:pt x="274319" y="182880"/>
                  </a:lnTo>
                  <a:lnTo>
                    <a:pt x="2349500" y="182880"/>
                  </a:lnTo>
                  <a:lnTo>
                    <a:pt x="234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909699" y="3288029"/>
              <a:ext cx="2349500" cy="731520"/>
            </a:xfrm>
            <a:custGeom>
              <a:avLst/>
              <a:gdLst/>
              <a:ahLst/>
              <a:cxnLst/>
              <a:rect l="l" t="t" r="r" b="b"/>
              <a:pathLst>
                <a:path w="2349500" h="731520">
                  <a:moveTo>
                    <a:pt x="2349500" y="182880"/>
                  </a:moveTo>
                  <a:lnTo>
                    <a:pt x="274319" y="182880"/>
                  </a:lnTo>
                  <a:lnTo>
                    <a:pt x="274319" y="548640"/>
                  </a:lnTo>
                  <a:lnTo>
                    <a:pt x="365759" y="548640"/>
                  </a:lnTo>
                  <a:lnTo>
                    <a:pt x="182880" y="731520"/>
                  </a:lnTo>
                  <a:lnTo>
                    <a:pt x="0" y="548640"/>
                  </a:lnTo>
                  <a:lnTo>
                    <a:pt x="91439" y="548640"/>
                  </a:lnTo>
                  <a:lnTo>
                    <a:pt x="91439" y="0"/>
                  </a:lnTo>
                  <a:lnTo>
                    <a:pt x="2349500" y="0"/>
                  </a:lnTo>
                  <a:lnTo>
                    <a:pt x="2349500" y="182880"/>
                  </a:lnTo>
                  <a:close/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45501" y="3288029"/>
              <a:ext cx="2349500" cy="731520"/>
            </a:xfrm>
            <a:custGeom>
              <a:avLst/>
              <a:gdLst/>
              <a:ahLst/>
              <a:cxnLst/>
              <a:rect l="l" t="t" r="r" b="b"/>
              <a:pathLst>
                <a:path w="2349500" h="731520">
                  <a:moveTo>
                    <a:pt x="2257932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2075052" y="182880"/>
                  </a:lnTo>
                  <a:lnTo>
                    <a:pt x="2075052" y="548640"/>
                  </a:lnTo>
                  <a:lnTo>
                    <a:pt x="1983613" y="548640"/>
                  </a:lnTo>
                  <a:lnTo>
                    <a:pt x="2166493" y="731520"/>
                  </a:lnTo>
                  <a:lnTo>
                    <a:pt x="2349373" y="548640"/>
                  </a:lnTo>
                  <a:lnTo>
                    <a:pt x="2257932" y="548640"/>
                  </a:lnTo>
                  <a:lnTo>
                    <a:pt x="2257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945501" y="3288029"/>
              <a:ext cx="2349500" cy="731520"/>
            </a:xfrm>
            <a:custGeom>
              <a:avLst/>
              <a:gdLst/>
              <a:ahLst/>
              <a:cxnLst/>
              <a:rect l="l" t="t" r="r" b="b"/>
              <a:pathLst>
                <a:path w="2349500" h="731520">
                  <a:moveTo>
                    <a:pt x="0" y="182880"/>
                  </a:moveTo>
                  <a:lnTo>
                    <a:pt x="2075052" y="182880"/>
                  </a:lnTo>
                  <a:lnTo>
                    <a:pt x="2075052" y="548640"/>
                  </a:lnTo>
                  <a:lnTo>
                    <a:pt x="1983613" y="548640"/>
                  </a:lnTo>
                  <a:lnTo>
                    <a:pt x="2166493" y="731520"/>
                  </a:lnTo>
                  <a:lnTo>
                    <a:pt x="2349373" y="548640"/>
                  </a:lnTo>
                  <a:lnTo>
                    <a:pt x="2257932" y="548640"/>
                  </a:lnTo>
                  <a:lnTo>
                    <a:pt x="2257932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375" y="5286375"/>
            <a:ext cx="3152775" cy="6191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29650" y="5295900"/>
            <a:ext cx="315277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5192" y="3805433"/>
            <a:ext cx="4227830" cy="2520950"/>
            <a:chOff x="425192" y="3805433"/>
            <a:chExt cx="4227830" cy="2520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192" y="3805433"/>
              <a:ext cx="4227582" cy="2520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4761" y="3835273"/>
              <a:ext cx="4115435" cy="2407285"/>
            </a:xfrm>
            <a:custGeom>
              <a:avLst/>
              <a:gdLst/>
              <a:ahLst/>
              <a:cxnLst/>
              <a:rect l="l" t="t" r="r" b="b"/>
              <a:pathLst>
                <a:path w="4115435" h="2407285">
                  <a:moveTo>
                    <a:pt x="4114825" y="0"/>
                  </a:moveTo>
                  <a:lnTo>
                    <a:pt x="0" y="0"/>
                  </a:lnTo>
                  <a:lnTo>
                    <a:pt x="0" y="2277198"/>
                  </a:lnTo>
                  <a:lnTo>
                    <a:pt x="62980" y="2289921"/>
                  </a:lnTo>
                  <a:lnTo>
                    <a:pt x="124675" y="2301911"/>
                  </a:lnTo>
                  <a:lnTo>
                    <a:pt x="185112" y="2313181"/>
                  </a:lnTo>
                  <a:lnTo>
                    <a:pt x="244319" y="2323744"/>
                  </a:lnTo>
                  <a:lnTo>
                    <a:pt x="302322" y="2333612"/>
                  </a:lnTo>
                  <a:lnTo>
                    <a:pt x="359148" y="2342798"/>
                  </a:lnTo>
                  <a:lnTo>
                    <a:pt x="414824" y="2351314"/>
                  </a:lnTo>
                  <a:lnTo>
                    <a:pt x="469378" y="2359174"/>
                  </a:lnTo>
                  <a:lnTo>
                    <a:pt x="522836" y="2366388"/>
                  </a:lnTo>
                  <a:lnTo>
                    <a:pt x="575225" y="2372971"/>
                  </a:lnTo>
                  <a:lnTo>
                    <a:pt x="626574" y="2378935"/>
                  </a:lnTo>
                  <a:lnTo>
                    <a:pt x="676907" y="2384292"/>
                  </a:lnTo>
                  <a:lnTo>
                    <a:pt x="726254" y="2389055"/>
                  </a:lnTo>
                  <a:lnTo>
                    <a:pt x="774640" y="2393236"/>
                  </a:lnTo>
                  <a:lnTo>
                    <a:pt x="822092" y="2396848"/>
                  </a:lnTo>
                  <a:lnTo>
                    <a:pt x="868639" y="2399904"/>
                  </a:lnTo>
                  <a:lnTo>
                    <a:pt x="914306" y="2402416"/>
                  </a:lnTo>
                  <a:lnTo>
                    <a:pt x="959121" y="2404397"/>
                  </a:lnTo>
                  <a:lnTo>
                    <a:pt x="1003111" y="2405859"/>
                  </a:lnTo>
                  <a:lnTo>
                    <a:pt x="1046303" y="2406815"/>
                  </a:lnTo>
                  <a:lnTo>
                    <a:pt x="1088724" y="2407278"/>
                  </a:lnTo>
                  <a:lnTo>
                    <a:pt x="1130402" y="2407260"/>
                  </a:lnTo>
                  <a:lnTo>
                    <a:pt x="1171362" y="2406773"/>
                  </a:lnTo>
                  <a:lnTo>
                    <a:pt x="1211632" y="2405831"/>
                  </a:lnTo>
                  <a:lnTo>
                    <a:pt x="1251240" y="2404445"/>
                  </a:lnTo>
                  <a:lnTo>
                    <a:pt x="1290212" y="2402629"/>
                  </a:lnTo>
                  <a:lnTo>
                    <a:pt x="1328576" y="2400395"/>
                  </a:lnTo>
                  <a:lnTo>
                    <a:pt x="1403585" y="2394723"/>
                  </a:lnTo>
                  <a:lnTo>
                    <a:pt x="1476483" y="2387530"/>
                  </a:lnTo>
                  <a:lnTo>
                    <a:pt x="1547489" y="2378916"/>
                  </a:lnTo>
                  <a:lnTo>
                    <a:pt x="1616817" y="2368983"/>
                  </a:lnTo>
                  <a:lnTo>
                    <a:pt x="1684684" y="2357830"/>
                  </a:lnTo>
                  <a:lnTo>
                    <a:pt x="1751307" y="2345559"/>
                  </a:lnTo>
                  <a:lnTo>
                    <a:pt x="1816902" y="2332270"/>
                  </a:lnTo>
                  <a:lnTo>
                    <a:pt x="1913840" y="2310647"/>
                  </a:lnTo>
                  <a:lnTo>
                    <a:pt x="1977812" y="2295254"/>
                  </a:lnTo>
                  <a:lnTo>
                    <a:pt x="2041513" y="2279194"/>
                  </a:lnTo>
                  <a:lnTo>
                    <a:pt x="2137031" y="2254077"/>
                  </a:lnTo>
                  <a:lnTo>
                    <a:pt x="2363536" y="2192433"/>
                  </a:lnTo>
                  <a:lnTo>
                    <a:pt x="2498025" y="2156591"/>
                  </a:lnTo>
                  <a:lnTo>
                    <a:pt x="2567353" y="2138829"/>
                  </a:lnTo>
                  <a:lnTo>
                    <a:pt x="2638358" y="2121307"/>
                  </a:lnTo>
                  <a:lnTo>
                    <a:pt x="2711256" y="2104125"/>
                  </a:lnTo>
                  <a:lnTo>
                    <a:pt x="2786264" y="2087385"/>
                  </a:lnTo>
                  <a:lnTo>
                    <a:pt x="2824627" y="2079211"/>
                  </a:lnTo>
                  <a:lnTo>
                    <a:pt x="2863599" y="2071186"/>
                  </a:lnTo>
                  <a:lnTo>
                    <a:pt x="2903206" y="2063322"/>
                  </a:lnTo>
                  <a:lnTo>
                    <a:pt x="2943476" y="2055630"/>
                  </a:lnTo>
                  <a:lnTo>
                    <a:pt x="2984436" y="2048125"/>
                  </a:lnTo>
                  <a:lnTo>
                    <a:pt x="3026113" y="2040817"/>
                  </a:lnTo>
                  <a:lnTo>
                    <a:pt x="3068534" y="2033721"/>
                  </a:lnTo>
                  <a:lnTo>
                    <a:pt x="3111725" y="2026848"/>
                  </a:lnTo>
                  <a:lnTo>
                    <a:pt x="3155715" y="2020212"/>
                  </a:lnTo>
                  <a:lnTo>
                    <a:pt x="3200529" y="2013824"/>
                  </a:lnTo>
                  <a:lnTo>
                    <a:pt x="3246196" y="2007697"/>
                  </a:lnTo>
                  <a:lnTo>
                    <a:pt x="3292742" y="2001845"/>
                  </a:lnTo>
                  <a:lnTo>
                    <a:pt x="3340194" y="1996278"/>
                  </a:lnTo>
                  <a:lnTo>
                    <a:pt x="3388580" y="1991011"/>
                  </a:lnTo>
                  <a:lnTo>
                    <a:pt x="3437925" y="1986055"/>
                  </a:lnTo>
                  <a:lnTo>
                    <a:pt x="3488258" y="1981424"/>
                  </a:lnTo>
                  <a:lnTo>
                    <a:pt x="3539606" y="1977129"/>
                  </a:lnTo>
                  <a:lnTo>
                    <a:pt x="3591995" y="1973183"/>
                  </a:lnTo>
                  <a:lnTo>
                    <a:pt x="3645452" y="1969600"/>
                  </a:lnTo>
                  <a:lnTo>
                    <a:pt x="3700005" y="1966391"/>
                  </a:lnTo>
                  <a:lnTo>
                    <a:pt x="3755681" y="1963569"/>
                  </a:lnTo>
                  <a:lnTo>
                    <a:pt x="3812506" y="1961146"/>
                  </a:lnTo>
                  <a:lnTo>
                    <a:pt x="3870508" y="1959136"/>
                  </a:lnTo>
                  <a:lnTo>
                    <a:pt x="3929714" y="1957551"/>
                  </a:lnTo>
                  <a:lnTo>
                    <a:pt x="3990151" y="1956403"/>
                  </a:lnTo>
                  <a:lnTo>
                    <a:pt x="4051845" y="1955705"/>
                  </a:lnTo>
                  <a:lnTo>
                    <a:pt x="4114825" y="1955469"/>
                  </a:lnTo>
                  <a:lnTo>
                    <a:pt x="411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4761" y="3835273"/>
              <a:ext cx="4115435" cy="2407285"/>
            </a:xfrm>
            <a:custGeom>
              <a:avLst/>
              <a:gdLst/>
              <a:ahLst/>
              <a:cxnLst/>
              <a:rect l="l" t="t" r="r" b="b"/>
              <a:pathLst>
                <a:path w="4115435" h="2407285">
                  <a:moveTo>
                    <a:pt x="0" y="0"/>
                  </a:moveTo>
                  <a:lnTo>
                    <a:pt x="4114825" y="0"/>
                  </a:lnTo>
                  <a:lnTo>
                    <a:pt x="4114825" y="1955469"/>
                  </a:lnTo>
                  <a:lnTo>
                    <a:pt x="4051845" y="1955705"/>
                  </a:lnTo>
                  <a:lnTo>
                    <a:pt x="3990151" y="1956403"/>
                  </a:lnTo>
                  <a:lnTo>
                    <a:pt x="3929714" y="1957551"/>
                  </a:lnTo>
                  <a:lnTo>
                    <a:pt x="3870508" y="1959136"/>
                  </a:lnTo>
                  <a:lnTo>
                    <a:pt x="3812506" y="1961146"/>
                  </a:lnTo>
                  <a:lnTo>
                    <a:pt x="3755681" y="1963569"/>
                  </a:lnTo>
                  <a:lnTo>
                    <a:pt x="3700005" y="1966391"/>
                  </a:lnTo>
                  <a:lnTo>
                    <a:pt x="3645452" y="1969600"/>
                  </a:lnTo>
                  <a:lnTo>
                    <a:pt x="3591995" y="1973183"/>
                  </a:lnTo>
                  <a:lnTo>
                    <a:pt x="3539606" y="1977129"/>
                  </a:lnTo>
                  <a:lnTo>
                    <a:pt x="3488258" y="1981424"/>
                  </a:lnTo>
                  <a:lnTo>
                    <a:pt x="3437925" y="1986055"/>
                  </a:lnTo>
                  <a:lnTo>
                    <a:pt x="3388580" y="1991011"/>
                  </a:lnTo>
                  <a:lnTo>
                    <a:pt x="3340194" y="1996278"/>
                  </a:lnTo>
                  <a:lnTo>
                    <a:pt x="3292742" y="2001845"/>
                  </a:lnTo>
                  <a:lnTo>
                    <a:pt x="3246196" y="2007697"/>
                  </a:lnTo>
                  <a:lnTo>
                    <a:pt x="3200529" y="2013824"/>
                  </a:lnTo>
                  <a:lnTo>
                    <a:pt x="3155715" y="2020212"/>
                  </a:lnTo>
                  <a:lnTo>
                    <a:pt x="3111725" y="2026848"/>
                  </a:lnTo>
                  <a:lnTo>
                    <a:pt x="3068534" y="2033721"/>
                  </a:lnTo>
                  <a:lnTo>
                    <a:pt x="3026113" y="2040817"/>
                  </a:lnTo>
                  <a:lnTo>
                    <a:pt x="2984436" y="2048125"/>
                  </a:lnTo>
                  <a:lnTo>
                    <a:pt x="2943476" y="2055630"/>
                  </a:lnTo>
                  <a:lnTo>
                    <a:pt x="2903206" y="2063322"/>
                  </a:lnTo>
                  <a:lnTo>
                    <a:pt x="2863599" y="2071186"/>
                  </a:lnTo>
                  <a:lnTo>
                    <a:pt x="2824627" y="2079211"/>
                  </a:lnTo>
                  <a:lnTo>
                    <a:pt x="2786264" y="2087385"/>
                  </a:lnTo>
                  <a:lnTo>
                    <a:pt x="2748483" y="2095693"/>
                  </a:lnTo>
                  <a:lnTo>
                    <a:pt x="2711256" y="2104125"/>
                  </a:lnTo>
                  <a:lnTo>
                    <a:pt x="2638358" y="2121307"/>
                  </a:lnTo>
                  <a:lnTo>
                    <a:pt x="2567353" y="2138829"/>
                  </a:lnTo>
                  <a:lnTo>
                    <a:pt x="2498025" y="2156591"/>
                  </a:lnTo>
                  <a:lnTo>
                    <a:pt x="2430158" y="2174493"/>
                  </a:lnTo>
                  <a:lnTo>
                    <a:pt x="2363536" y="2192433"/>
                  </a:lnTo>
                  <a:lnTo>
                    <a:pt x="2297941" y="2210312"/>
                  </a:lnTo>
                  <a:lnTo>
                    <a:pt x="2265462" y="2219196"/>
                  </a:lnTo>
                  <a:lnTo>
                    <a:pt x="2233158" y="2228028"/>
                  </a:lnTo>
                  <a:lnTo>
                    <a:pt x="2168970" y="2245481"/>
                  </a:lnTo>
                  <a:lnTo>
                    <a:pt x="2105160" y="2262570"/>
                  </a:lnTo>
                  <a:lnTo>
                    <a:pt x="2041513" y="2279194"/>
                  </a:lnTo>
                  <a:lnTo>
                    <a:pt x="1977812" y="2295254"/>
                  </a:lnTo>
                  <a:lnTo>
                    <a:pt x="1913840" y="2310647"/>
                  </a:lnTo>
                  <a:lnTo>
                    <a:pt x="1849382" y="2325275"/>
                  </a:lnTo>
                  <a:lnTo>
                    <a:pt x="1784220" y="2339035"/>
                  </a:lnTo>
                  <a:lnTo>
                    <a:pt x="1718138" y="2351828"/>
                  </a:lnTo>
                  <a:lnTo>
                    <a:pt x="1650920" y="2363553"/>
                  </a:lnTo>
                  <a:lnTo>
                    <a:pt x="1582349" y="2374108"/>
                  </a:lnTo>
                  <a:lnTo>
                    <a:pt x="1512209" y="2383394"/>
                  </a:lnTo>
                  <a:lnTo>
                    <a:pt x="1440284" y="2391310"/>
                  </a:lnTo>
                  <a:lnTo>
                    <a:pt x="1366357" y="2397755"/>
                  </a:lnTo>
                  <a:lnTo>
                    <a:pt x="1290212" y="2402629"/>
                  </a:lnTo>
                  <a:lnTo>
                    <a:pt x="1251240" y="2404445"/>
                  </a:lnTo>
                  <a:lnTo>
                    <a:pt x="1211632" y="2405831"/>
                  </a:lnTo>
                  <a:lnTo>
                    <a:pt x="1171362" y="2406773"/>
                  </a:lnTo>
                  <a:lnTo>
                    <a:pt x="1130402" y="2407260"/>
                  </a:lnTo>
                  <a:lnTo>
                    <a:pt x="1088724" y="2407278"/>
                  </a:lnTo>
                  <a:lnTo>
                    <a:pt x="1046303" y="2406815"/>
                  </a:lnTo>
                  <a:lnTo>
                    <a:pt x="1003111" y="2405859"/>
                  </a:lnTo>
                  <a:lnTo>
                    <a:pt x="959121" y="2404397"/>
                  </a:lnTo>
                  <a:lnTo>
                    <a:pt x="914306" y="2402416"/>
                  </a:lnTo>
                  <a:lnTo>
                    <a:pt x="868639" y="2399904"/>
                  </a:lnTo>
                  <a:lnTo>
                    <a:pt x="822092" y="2396848"/>
                  </a:lnTo>
                  <a:lnTo>
                    <a:pt x="774640" y="2393236"/>
                  </a:lnTo>
                  <a:lnTo>
                    <a:pt x="726254" y="2389055"/>
                  </a:lnTo>
                  <a:lnTo>
                    <a:pt x="676907" y="2384292"/>
                  </a:lnTo>
                  <a:lnTo>
                    <a:pt x="626574" y="2378935"/>
                  </a:lnTo>
                  <a:lnTo>
                    <a:pt x="575225" y="2372971"/>
                  </a:lnTo>
                  <a:lnTo>
                    <a:pt x="522836" y="2366388"/>
                  </a:lnTo>
                  <a:lnTo>
                    <a:pt x="469378" y="2359174"/>
                  </a:lnTo>
                  <a:lnTo>
                    <a:pt x="414824" y="2351314"/>
                  </a:lnTo>
                  <a:lnTo>
                    <a:pt x="359148" y="2342798"/>
                  </a:lnTo>
                  <a:lnTo>
                    <a:pt x="302322" y="2333612"/>
                  </a:lnTo>
                  <a:lnTo>
                    <a:pt x="244319" y="2323744"/>
                  </a:lnTo>
                  <a:lnTo>
                    <a:pt x="185112" y="2313181"/>
                  </a:lnTo>
                  <a:lnTo>
                    <a:pt x="124675" y="2301911"/>
                  </a:lnTo>
                  <a:lnTo>
                    <a:pt x="62980" y="2289921"/>
                  </a:lnTo>
                  <a:lnTo>
                    <a:pt x="0" y="227719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98120" y="109728"/>
            <a:ext cx="3543300" cy="902335"/>
            <a:chOff x="198120" y="109728"/>
            <a:chExt cx="3543300" cy="902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109728"/>
              <a:ext cx="836676" cy="902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115" y="213360"/>
              <a:ext cx="1045463" cy="731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492" y="213360"/>
              <a:ext cx="1392936" cy="7315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9340" y="213360"/>
              <a:ext cx="1402080" cy="73152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30822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Đ</a:t>
            </a:r>
            <a:r>
              <a:rPr dirty="0">
                <a:solidFill>
                  <a:srgbClr val="FF6300"/>
                </a:solidFill>
              </a:rPr>
              <a:t>ỊNH</a:t>
            </a:r>
            <a:r>
              <a:rPr dirty="0" spc="17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DẠNG</a:t>
            </a:r>
            <a:r>
              <a:rPr dirty="0" spc="165">
                <a:solidFill>
                  <a:srgbClr val="FF6300"/>
                </a:solidFill>
              </a:rPr>
              <a:t> </a:t>
            </a:r>
            <a:r>
              <a:rPr dirty="0" spc="-5">
                <a:solidFill>
                  <a:srgbClr val="FF6300"/>
                </a:solidFill>
              </a:rPr>
              <a:t>HÀNG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511860" y="3841775"/>
            <a:ext cx="3879215" cy="17703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38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400">
                <a:solidFill>
                  <a:srgbClr val="005242"/>
                </a:solidFill>
                <a:latin typeface="Segoe UI"/>
                <a:cs typeface="Segoe UI"/>
              </a:rPr>
              <a:t>Bộ</a:t>
            </a:r>
            <a:r>
              <a:rPr dirty="0" sz="24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005242"/>
                </a:solidFill>
                <a:latin typeface="Segoe UI"/>
                <a:cs typeface="Segoe UI"/>
              </a:rPr>
              <a:t>lọc</a:t>
            </a:r>
            <a:r>
              <a:rPr dirty="0" sz="24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005242"/>
                </a:solidFill>
                <a:latin typeface="Segoe UI"/>
                <a:cs typeface="Segoe UI"/>
              </a:rPr>
              <a:t>theo</a:t>
            </a:r>
            <a:r>
              <a:rPr dirty="0" sz="24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400">
                <a:solidFill>
                  <a:srgbClr val="005242"/>
                </a:solidFill>
                <a:latin typeface="Segoe UI"/>
                <a:cs typeface="Segoe UI"/>
              </a:rPr>
              <a:t>vị trí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nth-child(2n+1)</a:t>
            </a:r>
            <a:r>
              <a:rPr dirty="0" sz="2000" spc="-35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chọn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thẻ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 spc="-10">
                <a:latin typeface="Segoe UI"/>
                <a:cs typeface="Segoe UI"/>
              </a:rPr>
              <a:t>lẻ</a:t>
            </a:r>
            <a:endParaRPr sz="20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nth-child(2n)</a:t>
            </a:r>
            <a:r>
              <a:rPr dirty="0" sz="2000" spc="-50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chọn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thẻ</a:t>
            </a:r>
            <a:r>
              <a:rPr dirty="0" sz="2000" spc="-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chẵn</a:t>
            </a:r>
            <a:endParaRPr sz="20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first-child</a:t>
            </a:r>
            <a:r>
              <a:rPr dirty="0" sz="2000" spc="-35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chọn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thẻ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đầu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tiên</a:t>
            </a:r>
            <a:endParaRPr sz="20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last-child</a:t>
            </a:r>
            <a:r>
              <a:rPr dirty="0" sz="2000" spc="-40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chọn thẻ</a:t>
            </a:r>
            <a:r>
              <a:rPr dirty="0" sz="2000" spc="-15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cuối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900" y="2047875"/>
            <a:ext cx="4352925" cy="14382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8225" y="1228725"/>
            <a:ext cx="3171825" cy="490537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486775" y="1905000"/>
            <a:ext cx="3644265" cy="3571875"/>
            <a:chOff x="8486775" y="1905000"/>
            <a:chExt cx="3644265" cy="357187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6775" y="1905000"/>
              <a:ext cx="3267075" cy="35718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65892" y="2599944"/>
              <a:ext cx="1182624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65892" y="3281172"/>
              <a:ext cx="1565148" cy="5821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5892" y="3986783"/>
              <a:ext cx="1423416" cy="5821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65892" y="4672583"/>
              <a:ext cx="1493520" cy="5821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295400"/>
            <a:ext cx="51244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54963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" y="1778507"/>
              <a:ext cx="1478280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778507"/>
              <a:ext cx="2410968" cy="9966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3210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T</a:t>
            </a:r>
            <a:r>
              <a:rPr dirty="0" sz="3500" spc="5"/>
              <a:t>RẮC</a:t>
            </a:r>
            <a:r>
              <a:rPr dirty="0" sz="3500" spc="175"/>
              <a:t> </a:t>
            </a:r>
            <a:r>
              <a:rPr dirty="0" sz="3500" spc="5"/>
              <a:t>NGHIỆM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2391" y="3504351"/>
            <a:ext cx="1872156" cy="29176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1093"/>
            <a:ext cx="12192000" cy="6436995"/>
            <a:chOff x="0" y="421093"/>
            <a:chExt cx="12192000" cy="6436995"/>
          </a:xfrm>
        </p:grpSpPr>
        <p:sp>
          <p:nvSpPr>
            <p:cNvPr id="3" name="object 3"/>
            <p:cNvSpPr/>
            <p:nvPr/>
          </p:nvSpPr>
          <p:spPr>
            <a:xfrm>
              <a:off x="1" y="5947475"/>
              <a:ext cx="12192000" cy="910590"/>
            </a:xfrm>
            <a:custGeom>
              <a:avLst/>
              <a:gdLst/>
              <a:ahLst/>
              <a:cxnLst/>
              <a:rect l="l" t="t" r="r" b="b"/>
              <a:pathLst>
                <a:path w="12192000" h="910590">
                  <a:moveTo>
                    <a:pt x="12191998" y="910521"/>
                  </a:moveTo>
                  <a:lnTo>
                    <a:pt x="12191998" y="0"/>
                  </a:lnTo>
                  <a:lnTo>
                    <a:pt x="0" y="0"/>
                  </a:lnTo>
                  <a:lnTo>
                    <a:pt x="0" y="910521"/>
                  </a:lnTo>
                  <a:lnTo>
                    <a:pt x="12191998" y="910521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74917" y="5946990"/>
              <a:ext cx="5073650" cy="911225"/>
            </a:xfrm>
            <a:custGeom>
              <a:avLst/>
              <a:gdLst/>
              <a:ahLst/>
              <a:cxnLst/>
              <a:rect l="l" t="t" r="r" b="b"/>
              <a:pathLst>
                <a:path w="5073650" h="911225">
                  <a:moveTo>
                    <a:pt x="5073523" y="0"/>
                  </a:moveTo>
                  <a:lnTo>
                    <a:pt x="490474" y="0"/>
                  </a:lnTo>
                  <a:lnTo>
                    <a:pt x="0" y="911010"/>
                  </a:lnTo>
                  <a:lnTo>
                    <a:pt x="4583049" y="911010"/>
                  </a:lnTo>
                  <a:lnTo>
                    <a:pt x="507352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66" y="6115481"/>
              <a:ext cx="2002282" cy="6066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188588"/>
              <a:ext cx="8288020" cy="2743835"/>
            </a:xfrm>
            <a:custGeom>
              <a:avLst/>
              <a:gdLst/>
              <a:ahLst/>
              <a:cxnLst/>
              <a:rect l="l" t="t" r="r" b="b"/>
              <a:pathLst>
                <a:path w="8288020" h="2743835">
                  <a:moveTo>
                    <a:pt x="7336535" y="0"/>
                  </a:moveTo>
                  <a:lnTo>
                    <a:pt x="0" y="0"/>
                  </a:lnTo>
                  <a:lnTo>
                    <a:pt x="0" y="2743212"/>
                  </a:lnTo>
                  <a:lnTo>
                    <a:pt x="7336535" y="2743212"/>
                  </a:lnTo>
                  <a:lnTo>
                    <a:pt x="8287639" y="1371600"/>
                  </a:lnTo>
                  <a:lnTo>
                    <a:pt x="7336535" y="0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8297" y="1661464"/>
              <a:ext cx="4473701" cy="44397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4039" y="1661464"/>
              <a:ext cx="5099430" cy="44397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6904" y="421093"/>
              <a:ext cx="2378028" cy="23780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98589" y="6030569"/>
            <a:ext cx="26625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888888"/>
                </a:solidFill>
                <a:latin typeface="Segoe UI"/>
                <a:cs typeface="Segoe UI"/>
              </a:rPr>
              <a:t>X</a:t>
            </a:r>
            <a:r>
              <a:rPr dirty="0" sz="1600" spc="-40">
                <a:solidFill>
                  <a:srgbClr val="888888"/>
                </a:solidFill>
                <a:latin typeface="Segoe UI"/>
                <a:cs typeface="Segoe UI"/>
              </a:rPr>
              <a:t>ÂY</a:t>
            </a:r>
            <a:r>
              <a:rPr dirty="0" sz="1600" spc="9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DỰNG</a:t>
            </a:r>
            <a:r>
              <a:rPr dirty="0" sz="1600" spc="13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TRANG</a:t>
            </a:r>
            <a:r>
              <a:rPr dirty="0" sz="1600" spc="12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WEB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ẢNG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0">
                <a:solidFill>
                  <a:srgbClr val="888888"/>
                </a:solidFill>
                <a:latin typeface="Segoe UI"/>
                <a:cs typeface="Segoe UI"/>
              </a:rPr>
              <a:t>VÀ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Segoe UI"/>
                <a:cs typeface="Segoe UI"/>
              </a:rPr>
              <a:t>ĐA</a:t>
            </a:r>
            <a:r>
              <a:rPr dirty="0" sz="1600" spc="114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80">
                <a:solidFill>
                  <a:srgbClr val="888888"/>
                </a:solidFill>
                <a:latin typeface="Segoe UI"/>
                <a:cs typeface="Segoe UI"/>
              </a:rPr>
              <a:t>PHƢƠNG</a:t>
            </a:r>
            <a:r>
              <a:rPr dirty="0" sz="1600" spc="155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dirty="0" sz="1600" spc="-5">
                <a:solidFill>
                  <a:srgbClr val="888888"/>
                </a:solidFill>
                <a:latin typeface="Segoe UI"/>
                <a:cs typeface="Segoe UI"/>
              </a:rPr>
              <a:t>TIỆN</a:t>
            </a:r>
            <a:endParaRPr sz="16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15" y="3909059"/>
            <a:ext cx="6215380" cy="1386840"/>
            <a:chOff x="51815" y="3909059"/>
            <a:chExt cx="6215380" cy="138684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5" y="4174235"/>
              <a:ext cx="989076" cy="1121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388" y="4302251"/>
              <a:ext cx="1440180" cy="9083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3707" y="4302251"/>
              <a:ext cx="1078992" cy="9083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8839" y="4302251"/>
              <a:ext cx="1129284" cy="9083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74264" y="4302251"/>
              <a:ext cx="2351532" cy="9083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18887" y="4302251"/>
              <a:ext cx="1447800" cy="9083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5739" y="3909059"/>
              <a:ext cx="624840" cy="6797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1771" y="3986783"/>
              <a:ext cx="576072" cy="5516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379" y="3909059"/>
              <a:ext cx="659892" cy="6797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888" y="3909059"/>
              <a:ext cx="507492" cy="6797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7571" y="3986783"/>
              <a:ext cx="1025652" cy="5516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1764" y="3986783"/>
              <a:ext cx="466344" cy="5516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19299" y="3909059"/>
              <a:ext cx="609600" cy="67970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53364" y="3988689"/>
            <a:ext cx="5638800" cy="9569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ts val="2705"/>
              </a:lnSpc>
              <a:spcBef>
                <a:spcPts val="100"/>
              </a:spcBef>
            </a:pP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900" spc="5" b="1">
                <a:solidFill>
                  <a:srgbClr val="FFFFFF"/>
                </a:solidFill>
                <a:latin typeface="Arial"/>
                <a:cs typeface="Arial"/>
              </a:rPr>
              <a:t>ÀI</a:t>
            </a:r>
            <a:r>
              <a:rPr dirty="0" sz="1900" spc="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dirty="0" sz="2400" spc="1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1900" spc="10" b="1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dirty="0" sz="1900" spc="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Arial"/>
                <a:cs typeface="Arial"/>
              </a:rPr>
              <a:t>II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625"/>
              </a:lnSpc>
            </a:pPr>
            <a:r>
              <a:rPr dirty="0" sz="4000" spc="-5" b="1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dirty="0" sz="3200" spc="-5" b="1">
                <a:solidFill>
                  <a:srgbClr val="FFFFFF"/>
                </a:solidFill>
                <a:latin typeface="Segoe UI"/>
                <a:cs typeface="Segoe UI"/>
              </a:rPr>
              <a:t>ẢNG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spc="-85" b="1">
                <a:solidFill>
                  <a:srgbClr val="FFFFFF"/>
                </a:solidFill>
                <a:latin typeface="Segoe UI"/>
                <a:cs typeface="Segoe UI"/>
              </a:rPr>
              <a:t>VÀ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ĐA</a:t>
            </a:r>
            <a:r>
              <a:rPr dirty="0" sz="3200" spc="19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PHƯƠNG</a:t>
            </a:r>
            <a:r>
              <a:rPr dirty="0" sz="3200" spc="175" b="1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Segoe UI"/>
                <a:cs typeface="Segoe UI"/>
              </a:rPr>
              <a:t>TIỆN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7650" y="254000"/>
            <a:ext cx="8134350" cy="6604000"/>
            <a:chOff x="4057650" y="254000"/>
            <a:chExt cx="8134350" cy="6604000"/>
          </a:xfrm>
        </p:grpSpPr>
        <p:sp>
          <p:nvSpPr>
            <p:cNvPr id="3" name="object 3"/>
            <p:cNvSpPr/>
            <p:nvPr/>
          </p:nvSpPr>
          <p:spPr>
            <a:xfrm>
              <a:off x="4057650" y="254000"/>
              <a:ext cx="8134350" cy="812800"/>
            </a:xfrm>
            <a:custGeom>
              <a:avLst/>
              <a:gdLst/>
              <a:ahLst/>
              <a:cxnLst/>
              <a:rect l="l" t="t" r="r" b="b"/>
              <a:pathLst>
                <a:path w="8134350" h="812800">
                  <a:moveTo>
                    <a:pt x="8134350" y="0"/>
                  </a:moveTo>
                  <a:lnTo>
                    <a:pt x="0" y="0"/>
                  </a:lnTo>
                  <a:lnTo>
                    <a:pt x="0" y="812800"/>
                  </a:lnTo>
                  <a:lnTo>
                    <a:pt x="8134350" y="8128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57650" y="1066799"/>
              <a:ext cx="8134350" cy="5791200"/>
            </a:xfrm>
            <a:custGeom>
              <a:avLst/>
              <a:gdLst/>
              <a:ahLst/>
              <a:cxnLst/>
              <a:rect l="l" t="t" r="r" b="b"/>
              <a:pathLst>
                <a:path w="8134350" h="5791200">
                  <a:moveTo>
                    <a:pt x="813435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8134350" y="57912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2723" y="344423"/>
              <a:ext cx="926592" cy="902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635" y="448055"/>
              <a:ext cx="876300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48055"/>
              <a:ext cx="1138427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5615" y="448055"/>
              <a:ext cx="978407" cy="731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7888" y="448055"/>
              <a:ext cx="1136903" cy="73152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3642" y="452120"/>
            <a:ext cx="31299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M</a:t>
            </a:r>
            <a:r>
              <a:rPr dirty="0"/>
              <a:t>ỤC</a:t>
            </a:r>
            <a:r>
              <a:rPr dirty="0" spc="160"/>
              <a:t> </a:t>
            </a:r>
            <a:r>
              <a:rPr dirty="0"/>
              <a:t>TIÊU</a:t>
            </a:r>
            <a:r>
              <a:rPr dirty="0" spc="175"/>
              <a:t> </a:t>
            </a:r>
            <a:r>
              <a:rPr dirty="0"/>
              <a:t>BÀI</a:t>
            </a:r>
            <a:r>
              <a:rPr dirty="0" spc="160"/>
              <a:t> </a:t>
            </a:r>
            <a:r>
              <a:rPr dirty="0" spc="-5"/>
              <a:t>HỌC</a:t>
            </a:r>
            <a:endParaRPr sz="3200"/>
          </a:p>
        </p:txBody>
      </p:sp>
      <p:grpSp>
        <p:nvGrpSpPr>
          <p:cNvPr id="11" name="object 11"/>
          <p:cNvGrpSpPr/>
          <p:nvPr/>
        </p:nvGrpSpPr>
        <p:grpSpPr>
          <a:xfrm>
            <a:off x="4171188" y="1357883"/>
            <a:ext cx="7082155" cy="1630680"/>
            <a:chOff x="4171188" y="1357883"/>
            <a:chExt cx="7082155" cy="16306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1388363"/>
              <a:ext cx="649224" cy="6309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372" y="1357883"/>
              <a:ext cx="621791" cy="679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3356" y="1435607"/>
              <a:ext cx="688848" cy="5516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3791" y="1435607"/>
              <a:ext cx="626363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1744" y="1435607"/>
              <a:ext cx="633984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0364" y="1435607"/>
              <a:ext cx="1021080" cy="5516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3032" y="1435607"/>
              <a:ext cx="979931" cy="5516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1863851"/>
              <a:ext cx="649224" cy="6309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0372" y="1833371"/>
              <a:ext cx="566927" cy="6797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8492" y="1911095"/>
              <a:ext cx="504443" cy="5516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6048" y="1911095"/>
              <a:ext cx="1021079" cy="5516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92140" y="1833371"/>
              <a:ext cx="917447" cy="6797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26123" y="1911095"/>
              <a:ext cx="626364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05600" y="1911095"/>
              <a:ext cx="925068" cy="5516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82255" y="1911095"/>
              <a:ext cx="1010411" cy="5516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4255" y="1911095"/>
              <a:ext cx="979931" cy="55168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2339339"/>
              <a:ext cx="649224" cy="63093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372" y="2308859"/>
              <a:ext cx="621791" cy="6797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3356" y="2386583"/>
              <a:ext cx="688848" cy="5516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3791" y="2386583"/>
              <a:ext cx="626363" cy="5516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1744" y="2386583"/>
              <a:ext cx="633984" cy="5516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60364" y="2386583"/>
              <a:ext cx="1021080" cy="5516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33032" y="2386583"/>
              <a:ext cx="790955" cy="5516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75576" y="2386583"/>
              <a:ext cx="1147572" cy="55168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73211" y="2386583"/>
              <a:ext cx="982979" cy="5516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06255" y="2386583"/>
              <a:ext cx="659892" cy="5516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19259" y="2386583"/>
              <a:ext cx="1351788" cy="5516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421111" y="2386583"/>
              <a:ext cx="832103" cy="55168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335017" y="1326642"/>
            <a:ext cx="6752590" cy="145224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5"/>
              </a:spcBef>
              <a:buClr>
                <a:srgbClr val="FF6300"/>
              </a:buClr>
              <a:buFont typeface="Wingdings"/>
              <a:buChar char=""/>
              <a:tabLst>
                <a:tab pos="355600" algn="l"/>
              </a:tabLst>
            </a:pPr>
            <a:r>
              <a:rPr dirty="0" sz="2400" spc="5">
                <a:solidFill>
                  <a:srgbClr val="005242"/>
                </a:solidFill>
                <a:latin typeface="Segoe UI"/>
                <a:cs typeface="Segoe UI"/>
              </a:rPr>
              <a:t>H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IỂU</a:t>
            </a:r>
            <a:r>
              <a:rPr dirty="0" sz="1900" spc="13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-4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1900" spc="1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SỬ</a:t>
            </a:r>
            <a:r>
              <a:rPr dirty="0" sz="1900" spc="15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19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FF6300"/>
              </a:buClr>
              <a:buFont typeface="Wingdings"/>
              <a:buChar char=""/>
              <a:tabLst>
                <a:tab pos="355600" algn="l"/>
              </a:tabLst>
            </a:pPr>
            <a:r>
              <a:rPr dirty="0" sz="2400">
                <a:solidFill>
                  <a:srgbClr val="005242"/>
                </a:solidFill>
                <a:latin typeface="Segoe UI"/>
                <a:cs typeface="Segoe UI"/>
              </a:rPr>
              <a:t>S</a:t>
            </a:r>
            <a:r>
              <a:rPr dirty="0" sz="1900">
                <a:solidFill>
                  <a:srgbClr val="005242"/>
                </a:solidFill>
                <a:latin typeface="Segoe UI"/>
                <a:cs typeface="Segoe UI"/>
              </a:rPr>
              <a:t>Ử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1900" spc="14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400" spc="-5">
                <a:solidFill>
                  <a:srgbClr val="005242"/>
                </a:solidFill>
                <a:latin typeface="Segoe UI"/>
                <a:cs typeface="Segoe UI"/>
              </a:rPr>
              <a:t>CSS</a:t>
            </a:r>
            <a:r>
              <a:rPr dirty="0" sz="24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ĐỂ</a:t>
            </a:r>
            <a:r>
              <a:rPr dirty="0" sz="1900" spc="14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ĐỊNH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DẠNG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19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FF6300"/>
              </a:buClr>
              <a:buFont typeface="Wingdings"/>
              <a:buChar char=""/>
              <a:tabLst>
                <a:tab pos="355600" algn="l"/>
              </a:tabLst>
            </a:pPr>
            <a:r>
              <a:rPr dirty="0" sz="2400" spc="5">
                <a:solidFill>
                  <a:srgbClr val="005242"/>
                </a:solidFill>
                <a:latin typeface="Segoe UI"/>
                <a:cs typeface="Segoe UI"/>
              </a:rPr>
              <a:t>H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IỂU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-4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SỬ</a:t>
            </a:r>
            <a:r>
              <a:rPr dirty="0" sz="1900" spc="15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1900" spc="1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5">
                <a:solidFill>
                  <a:srgbClr val="005242"/>
                </a:solidFill>
                <a:latin typeface="Segoe UI"/>
                <a:cs typeface="Segoe UI"/>
              </a:rPr>
              <a:t>THÀNH</a:t>
            </a:r>
            <a:r>
              <a:rPr dirty="0" sz="1900" spc="1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PHẦN</a:t>
            </a:r>
            <a:r>
              <a:rPr dirty="0" sz="1900" spc="1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ĐA</a:t>
            </a:r>
            <a:r>
              <a:rPr dirty="0" sz="1900" spc="15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-75">
                <a:solidFill>
                  <a:srgbClr val="005242"/>
                </a:solidFill>
                <a:latin typeface="Segoe UI"/>
                <a:cs typeface="Segoe UI"/>
              </a:rPr>
              <a:t>PHƢƠNG</a:t>
            </a:r>
            <a:r>
              <a:rPr dirty="0" sz="1900" spc="1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1900" spc="10">
                <a:solidFill>
                  <a:srgbClr val="005242"/>
                </a:solidFill>
                <a:latin typeface="Segoe UI"/>
                <a:cs typeface="Segoe UI"/>
              </a:rPr>
              <a:t>TIỆN</a:t>
            </a:r>
            <a:endParaRPr sz="1900">
              <a:latin typeface="Segoe UI"/>
              <a:cs typeface="Segoe U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442213"/>
            <a:ext cx="4362450" cy="64157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940308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891" y="1778507"/>
              <a:ext cx="908303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59" y="1778507"/>
              <a:ext cx="2575560" cy="9966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6455" y="1778507"/>
              <a:ext cx="1588008" cy="9966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40411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Đ</a:t>
            </a:r>
            <a:r>
              <a:rPr dirty="0" sz="3500" spc="5"/>
              <a:t>A</a:t>
            </a:r>
            <a:r>
              <a:rPr dirty="0" sz="3500" spc="204"/>
              <a:t> </a:t>
            </a:r>
            <a:r>
              <a:rPr dirty="0" sz="3500" spc="5"/>
              <a:t>PHƯƠNG</a:t>
            </a:r>
            <a:r>
              <a:rPr dirty="0" sz="3500" spc="235"/>
              <a:t> </a:t>
            </a:r>
            <a:r>
              <a:rPr dirty="0" sz="3500" spc="10"/>
              <a:t>TIỆN</a:t>
            </a:r>
            <a:endParaRPr sz="35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61572" y="1501139"/>
            <a:ext cx="1916774" cy="52714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19211" y="3114611"/>
            <a:ext cx="3402329" cy="2434590"/>
            <a:chOff x="1819211" y="3114611"/>
            <a:chExt cx="3402329" cy="243459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8799" y="3124199"/>
              <a:ext cx="3383279" cy="24150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23973" y="3119373"/>
              <a:ext cx="3392804" cy="2425065"/>
            </a:xfrm>
            <a:custGeom>
              <a:avLst/>
              <a:gdLst/>
              <a:ahLst/>
              <a:cxnLst/>
              <a:rect l="l" t="t" r="r" b="b"/>
              <a:pathLst>
                <a:path w="3392804" h="2425065">
                  <a:moveTo>
                    <a:pt x="0" y="2424557"/>
                  </a:moveTo>
                  <a:lnTo>
                    <a:pt x="3392804" y="2424557"/>
                  </a:lnTo>
                  <a:lnTo>
                    <a:pt x="3392804" y="0"/>
                  </a:lnTo>
                  <a:lnTo>
                    <a:pt x="0" y="0"/>
                  </a:lnTo>
                  <a:lnTo>
                    <a:pt x="0" y="2424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sp>
          <p:nvSpPr>
            <p:cNvPr id="3" name="object 3"/>
            <p:cNvSpPr/>
            <p:nvPr/>
          </p:nvSpPr>
          <p:spPr>
            <a:xfrm>
              <a:off x="328701" y="838200"/>
              <a:ext cx="11482705" cy="0"/>
            </a:xfrm>
            <a:custGeom>
              <a:avLst/>
              <a:gdLst/>
              <a:ahLst/>
              <a:cxnLst/>
              <a:rect l="l" t="t" r="r" b="b"/>
              <a:pathLst>
                <a:path w="11482705" h="0">
                  <a:moveTo>
                    <a:pt x="0" y="0"/>
                  </a:moveTo>
                  <a:lnTo>
                    <a:pt x="11482298" y="0"/>
                  </a:lnTo>
                </a:path>
              </a:pathLst>
            </a:custGeom>
            <a:ln w="38100">
              <a:solidFill>
                <a:srgbClr val="FF6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36676" cy="902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115" y="213360"/>
              <a:ext cx="667512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492" y="213360"/>
              <a:ext cx="1880616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6020" y="213360"/>
              <a:ext cx="1159763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2946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Đ</a:t>
            </a:r>
            <a:r>
              <a:rPr dirty="0">
                <a:solidFill>
                  <a:srgbClr val="FF6300"/>
                </a:solidFill>
              </a:rPr>
              <a:t>A</a:t>
            </a:r>
            <a:r>
              <a:rPr dirty="0" spc="14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PHƯƠNG</a:t>
            </a:r>
            <a:r>
              <a:rPr dirty="0" spc="16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TIỆN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8372411" y="1805749"/>
            <a:ext cx="3402329" cy="3028950"/>
            <a:chOff x="8372411" y="1805749"/>
            <a:chExt cx="3402329" cy="30289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1999" y="1815210"/>
              <a:ext cx="3383279" cy="24150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77173" y="1810511"/>
              <a:ext cx="3392804" cy="2425065"/>
            </a:xfrm>
            <a:custGeom>
              <a:avLst/>
              <a:gdLst/>
              <a:ahLst/>
              <a:cxnLst/>
              <a:rect l="l" t="t" r="r" b="b"/>
              <a:pathLst>
                <a:path w="3392804" h="2425065">
                  <a:moveTo>
                    <a:pt x="0" y="2424557"/>
                  </a:moveTo>
                  <a:lnTo>
                    <a:pt x="3392804" y="2424557"/>
                  </a:lnTo>
                  <a:lnTo>
                    <a:pt x="3392804" y="0"/>
                  </a:lnTo>
                  <a:lnTo>
                    <a:pt x="0" y="0"/>
                  </a:lnTo>
                  <a:lnTo>
                    <a:pt x="0" y="2424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5563" y="4139183"/>
              <a:ext cx="1301496" cy="6949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10011" y="1783270"/>
            <a:ext cx="3402329" cy="3032760"/>
            <a:chOff x="4410011" y="1783270"/>
            <a:chExt cx="3402329" cy="3032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9599" y="1792858"/>
              <a:ext cx="3383279" cy="2415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14773" y="1788032"/>
              <a:ext cx="3392804" cy="2425065"/>
            </a:xfrm>
            <a:custGeom>
              <a:avLst/>
              <a:gdLst/>
              <a:ahLst/>
              <a:cxnLst/>
              <a:rect l="l" t="t" r="r" b="b"/>
              <a:pathLst>
                <a:path w="3392804" h="2425065">
                  <a:moveTo>
                    <a:pt x="0" y="2424557"/>
                  </a:moveTo>
                  <a:lnTo>
                    <a:pt x="3392804" y="2424557"/>
                  </a:lnTo>
                  <a:lnTo>
                    <a:pt x="3392804" y="0"/>
                  </a:lnTo>
                  <a:lnTo>
                    <a:pt x="0" y="0"/>
                  </a:lnTo>
                  <a:lnTo>
                    <a:pt x="0" y="2424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9447" y="4120895"/>
              <a:ext cx="1328927" cy="69494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7675" y="3836225"/>
            <a:ext cx="3402329" cy="956944"/>
            <a:chOff x="447675" y="3836225"/>
            <a:chExt cx="3402329" cy="956944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3845814"/>
              <a:ext cx="3383279" cy="362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52437" y="3840988"/>
              <a:ext cx="3392804" cy="372110"/>
            </a:xfrm>
            <a:custGeom>
              <a:avLst/>
              <a:gdLst/>
              <a:ahLst/>
              <a:cxnLst/>
              <a:rect l="l" t="t" r="r" b="b"/>
              <a:pathLst>
                <a:path w="3392804" h="372110">
                  <a:moveTo>
                    <a:pt x="0" y="371601"/>
                  </a:moveTo>
                  <a:lnTo>
                    <a:pt x="3392804" y="371601"/>
                  </a:lnTo>
                  <a:lnTo>
                    <a:pt x="3392804" y="0"/>
                  </a:lnTo>
                  <a:lnTo>
                    <a:pt x="0" y="0"/>
                  </a:lnTo>
                  <a:lnTo>
                    <a:pt x="0" y="3716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7236" y="4098036"/>
              <a:ext cx="1368552" cy="69494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69677" y="4994115"/>
            <a:ext cx="2412494" cy="4176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77967" y="4994115"/>
            <a:ext cx="2071116" cy="41760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00324" y="4994115"/>
            <a:ext cx="2101599" cy="4176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15340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79" y="213360"/>
              <a:ext cx="1261871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127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>
                <a:solidFill>
                  <a:srgbClr val="FF6300"/>
                </a:solidFill>
              </a:rPr>
              <a:t>A</a:t>
            </a:r>
            <a:r>
              <a:rPr dirty="0" spc="-5">
                <a:solidFill>
                  <a:srgbClr val="FF6300"/>
                </a:solidFill>
              </a:rPr>
              <a:t>UDIO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38099" y="3838496"/>
            <a:ext cx="2900045" cy="18586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8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Ứng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audio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Báo </a:t>
            </a:r>
            <a:r>
              <a:rPr dirty="0" sz="2400">
                <a:latin typeface="Segoe UI"/>
                <a:cs typeface="Segoe UI"/>
              </a:rPr>
              <a:t>đọc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Nghe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nhạc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Nhạc</a:t>
            </a:r>
            <a:r>
              <a:rPr dirty="0" sz="2400">
                <a:latin typeface="Segoe UI"/>
                <a:cs typeface="Segoe UI"/>
              </a:rPr>
              <a:t> nền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393" y="1407660"/>
            <a:ext cx="5409083" cy="576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6408" y="2320636"/>
            <a:ext cx="8803618" cy="10133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31930" cy="902335"/>
            <a:chOff x="198120" y="109728"/>
            <a:chExt cx="11631930" cy="902335"/>
          </a:xfrm>
        </p:grpSpPr>
        <p:sp>
          <p:nvSpPr>
            <p:cNvPr id="3" name="object 3"/>
            <p:cNvSpPr/>
            <p:nvPr/>
          </p:nvSpPr>
          <p:spPr>
            <a:xfrm>
              <a:off x="328701" y="838200"/>
              <a:ext cx="11482705" cy="0"/>
            </a:xfrm>
            <a:custGeom>
              <a:avLst/>
              <a:gdLst/>
              <a:ahLst/>
              <a:cxnLst/>
              <a:rect l="l" t="t" r="r" b="b"/>
              <a:pathLst>
                <a:path w="11482705" h="0">
                  <a:moveTo>
                    <a:pt x="0" y="0"/>
                  </a:moveTo>
                  <a:lnTo>
                    <a:pt x="11482298" y="0"/>
                  </a:lnTo>
                </a:path>
              </a:pathLst>
            </a:custGeom>
            <a:ln w="38100">
              <a:solidFill>
                <a:srgbClr val="FF6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82396" cy="902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836" y="213360"/>
              <a:ext cx="132130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531" y="213360"/>
              <a:ext cx="1664208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699" y="213360"/>
              <a:ext cx="1484376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375792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2</a:t>
            </a:r>
            <a:r>
              <a:rPr dirty="0" sz="3200" spc="-2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CÁCH</a:t>
            </a:r>
            <a:r>
              <a:rPr dirty="0" spc="180">
                <a:solidFill>
                  <a:srgbClr val="FF6300"/>
                </a:solidFill>
              </a:rPr>
              <a:t> </a:t>
            </a:r>
            <a:r>
              <a:rPr dirty="0" spc="-5">
                <a:solidFill>
                  <a:srgbClr val="FF6300"/>
                </a:solidFill>
              </a:rPr>
              <a:t>NHÚNG</a:t>
            </a:r>
            <a:r>
              <a:rPr dirty="0" spc="210">
                <a:solidFill>
                  <a:srgbClr val="FF6300"/>
                </a:solidFill>
              </a:rPr>
              <a:t> </a:t>
            </a:r>
            <a:r>
              <a:rPr dirty="0" spc="-15">
                <a:solidFill>
                  <a:srgbClr val="FF6300"/>
                </a:solidFill>
              </a:rPr>
              <a:t>AUDIO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103631" y="998219"/>
            <a:ext cx="11377930" cy="4950460"/>
            <a:chOff x="103631" y="998219"/>
            <a:chExt cx="11377930" cy="49504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581" y="1887531"/>
              <a:ext cx="10717400" cy="12336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1" y="998219"/>
              <a:ext cx="3816096" cy="1028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279" y="3957319"/>
              <a:ext cx="9103360" cy="1991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155" y="3139440"/>
              <a:ext cx="4274820" cy="1028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15340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79" y="213360"/>
              <a:ext cx="1261871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127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60">
                <a:solidFill>
                  <a:srgbClr val="FF6300"/>
                </a:solidFill>
              </a:rPr>
              <a:t>A</a:t>
            </a:r>
            <a:r>
              <a:rPr dirty="0" spc="-5">
                <a:solidFill>
                  <a:srgbClr val="FF6300"/>
                </a:solidFill>
              </a:rPr>
              <a:t>UDIO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38099" y="842225"/>
            <a:ext cx="8643620" cy="49307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 dụng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thẻ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&lt;audio&gt;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nhúng</a:t>
            </a:r>
            <a:r>
              <a:rPr dirty="0" sz="2800" spc="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audio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vào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trang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web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Thẻ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&lt;audio&gt;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có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thuộc tính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src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30">
                <a:latin typeface="Segoe UI"/>
                <a:cs typeface="Segoe UI"/>
              </a:rPr>
              <a:t> </a:t>
            </a:r>
            <a:r>
              <a:rPr dirty="0" sz="2400" spc="-100">
                <a:latin typeface="Segoe UI"/>
                <a:cs typeface="Segoe UI"/>
              </a:rPr>
              <a:t>đƣờng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dẫn audio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controls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hiển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thị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thanh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điều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khiển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8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autoplay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tự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động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play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loop</a:t>
            </a:r>
            <a:r>
              <a:rPr dirty="0" sz="2400" spc="-5">
                <a:latin typeface="Segoe UI"/>
                <a:cs typeface="Segoe UI"/>
              </a:rPr>
              <a:t>: </a:t>
            </a:r>
            <a:r>
              <a:rPr dirty="0" sz="2400">
                <a:latin typeface="Segoe UI"/>
                <a:cs typeface="Segoe UI"/>
              </a:rPr>
              <a:t>tự</a:t>
            </a:r>
            <a:r>
              <a:rPr dirty="0" sz="2400" spc="-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play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lặp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lại</a:t>
            </a:r>
            <a:endParaRPr sz="24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5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Ví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dụ: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Nhúng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audio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>
                <a:latin typeface="Segoe UI"/>
                <a:cs typeface="Segoe UI"/>
              </a:rPr>
              <a:t> thanh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điều </a:t>
            </a:r>
            <a:r>
              <a:rPr dirty="0" sz="2400" spc="-5">
                <a:latin typeface="Segoe UI"/>
                <a:cs typeface="Segoe UI"/>
              </a:rPr>
              <a:t>khiển</a:t>
            </a:r>
            <a:endParaRPr sz="2400">
              <a:latin typeface="Segoe UI"/>
              <a:cs typeface="Segoe UI"/>
            </a:endParaRPr>
          </a:p>
          <a:p>
            <a:pPr marL="69215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2000" spc="-5" b="1">
                <a:latin typeface="Segoe UI"/>
                <a:cs typeface="Segoe UI"/>
              </a:rPr>
              <a:t>audio</a:t>
            </a:r>
            <a:r>
              <a:rPr dirty="0" sz="2000" spc="-20" b="1"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src</a:t>
            </a:r>
            <a:r>
              <a:rPr dirty="0" sz="2000" spc="-5">
                <a:latin typeface="Segoe UI"/>
                <a:cs typeface="Segoe UI"/>
              </a:rPr>
              <a:t>="media/audio.mp3"</a:t>
            </a:r>
            <a:r>
              <a:rPr dirty="0" sz="2000" spc="5"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controls</a:t>
            </a:r>
            <a:r>
              <a:rPr dirty="0" sz="2000" spc="-5">
                <a:latin typeface="Segoe UI"/>
                <a:cs typeface="Segoe UI"/>
              </a:rPr>
              <a:t>&gt;&lt;/</a:t>
            </a:r>
            <a:r>
              <a:rPr dirty="0" sz="2000" spc="-5" b="1">
                <a:latin typeface="Segoe UI"/>
                <a:cs typeface="Segoe UI"/>
              </a:rPr>
              <a:t>audio</a:t>
            </a:r>
            <a:r>
              <a:rPr dirty="0" sz="2000" spc="-5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Nhúng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audio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làm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nhạc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nền</a:t>
            </a:r>
            <a:endParaRPr sz="2400">
              <a:latin typeface="Segoe UI"/>
              <a:cs typeface="Segoe UI"/>
            </a:endParaRPr>
          </a:p>
          <a:p>
            <a:pPr marL="692150">
              <a:lnSpc>
                <a:spcPct val="100000"/>
              </a:lnSpc>
              <a:spcBef>
                <a:spcPts val="484"/>
              </a:spcBef>
            </a:pP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2000" spc="-5" b="1">
                <a:latin typeface="Segoe UI"/>
                <a:cs typeface="Segoe UI"/>
              </a:rPr>
              <a:t>audio</a:t>
            </a:r>
            <a:r>
              <a:rPr dirty="0" sz="2000" spc="-15" b="1"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src</a:t>
            </a:r>
            <a:r>
              <a:rPr dirty="0" sz="2000" spc="-5">
                <a:latin typeface="Segoe UI"/>
                <a:cs typeface="Segoe UI"/>
              </a:rPr>
              <a:t>="media/audio.mp3"</a:t>
            </a:r>
            <a:r>
              <a:rPr dirty="0" sz="2000" spc="10"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loop</a:t>
            </a:r>
            <a:r>
              <a:rPr dirty="0" sz="2000" spc="-10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000" spc="-5" b="1">
                <a:solidFill>
                  <a:srgbClr val="FF6300"/>
                </a:solidFill>
                <a:latin typeface="Segoe UI"/>
                <a:cs typeface="Segoe UI"/>
              </a:rPr>
              <a:t>autoplay</a:t>
            </a:r>
            <a:r>
              <a:rPr dirty="0" sz="2000" spc="-5">
                <a:latin typeface="Segoe UI"/>
                <a:cs typeface="Segoe UI"/>
              </a:rPr>
              <a:t>&gt;&lt;/</a:t>
            </a:r>
            <a:r>
              <a:rPr dirty="0" sz="2000" spc="-5" b="1">
                <a:latin typeface="Segoe UI"/>
                <a:cs typeface="Segoe UI"/>
              </a:rPr>
              <a:t>audio</a:t>
            </a:r>
            <a:r>
              <a:rPr dirty="0" sz="2000" spc="-5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3100" y="1282700"/>
            <a:ext cx="7112000" cy="3683000"/>
            <a:chOff x="4483100" y="1282700"/>
            <a:chExt cx="7112000" cy="3683000"/>
          </a:xfrm>
        </p:grpSpPr>
        <p:sp>
          <p:nvSpPr>
            <p:cNvPr id="3" name="object 3"/>
            <p:cNvSpPr/>
            <p:nvPr/>
          </p:nvSpPr>
          <p:spPr>
            <a:xfrm>
              <a:off x="11268964" y="4639564"/>
              <a:ext cx="313690" cy="313690"/>
            </a:xfrm>
            <a:custGeom>
              <a:avLst/>
              <a:gdLst/>
              <a:ahLst/>
              <a:cxnLst/>
              <a:rect l="l" t="t" r="r" b="b"/>
              <a:pathLst>
                <a:path w="313690" h="313689">
                  <a:moveTo>
                    <a:pt x="313435" y="0"/>
                  </a:moveTo>
                  <a:lnTo>
                    <a:pt x="62737" y="62737"/>
                  </a:lnTo>
                  <a:lnTo>
                    <a:pt x="0" y="313436"/>
                  </a:lnTo>
                  <a:lnTo>
                    <a:pt x="313435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95800" y="1295400"/>
              <a:ext cx="7086600" cy="3657600"/>
            </a:xfrm>
            <a:custGeom>
              <a:avLst/>
              <a:gdLst/>
              <a:ahLst/>
              <a:cxnLst/>
              <a:rect l="l" t="t" r="r" b="b"/>
              <a:pathLst>
                <a:path w="7086600" h="3657600">
                  <a:moveTo>
                    <a:pt x="6773164" y="3657600"/>
                  </a:moveTo>
                  <a:lnTo>
                    <a:pt x="6835902" y="3406902"/>
                  </a:lnTo>
                  <a:lnTo>
                    <a:pt x="7086600" y="3344164"/>
                  </a:lnTo>
                  <a:lnTo>
                    <a:pt x="6773164" y="3657600"/>
                  </a:lnTo>
                  <a:lnTo>
                    <a:pt x="0" y="3657600"/>
                  </a:lnTo>
                  <a:lnTo>
                    <a:pt x="0" y="0"/>
                  </a:lnTo>
                  <a:lnTo>
                    <a:pt x="7086600" y="0"/>
                  </a:lnTo>
                  <a:lnTo>
                    <a:pt x="7086600" y="3344164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98120" y="109728"/>
            <a:ext cx="2286000" cy="902335"/>
            <a:chOff x="198120" y="109728"/>
            <a:chExt cx="2286000" cy="902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58012" cy="902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2" y="213360"/>
              <a:ext cx="1118616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931" y="213360"/>
              <a:ext cx="1123188" cy="7315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8243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N</a:t>
            </a:r>
            <a:r>
              <a:rPr dirty="0">
                <a:solidFill>
                  <a:srgbClr val="FF6300"/>
                </a:solidFill>
              </a:rPr>
              <a:t>HẠC</a:t>
            </a:r>
            <a:r>
              <a:rPr dirty="0" spc="110">
                <a:solidFill>
                  <a:srgbClr val="FF6300"/>
                </a:solidFill>
              </a:rPr>
              <a:t> </a:t>
            </a:r>
            <a:r>
              <a:rPr dirty="0" spc="-5">
                <a:solidFill>
                  <a:srgbClr val="FF6300"/>
                </a:solidFill>
              </a:rPr>
              <a:t>NỀN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148454" y="5069585"/>
            <a:ext cx="70326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Nếu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bỏ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qua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 b="1">
                <a:solidFill>
                  <a:srgbClr val="005242"/>
                </a:solidFill>
                <a:latin typeface="Segoe UI"/>
                <a:cs typeface="Segoe UI"/>
              </a:rPr>
              <a:t>@</a:t>
            </a:r>
            <a:r>
              <a:rPr dirty="0" sz="2800" spc="-5" b="1">
                <a:solidFill>
                  <a:srgbClr val="FF6300"/>
                </a:solidFill>
                <a:latin typeface="Segoe UI"/>
                <a:cs typeface="Segoe UI"/>
              </a:rPr>
              <a:t>controls</a:t>
            </a:r>
            <a:r>
              <a:rPr dirty="0" sz="2800" spc="50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thì audio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trở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thành</a:t>
            </a:r>
            <a:endParaRPr sz="2800">
              <a:latin typeface="Segoe UI"/>
              <a:cs typeface="Segoe UI"/>
            </a:endParaRPr>
          </a:p>
          <a:p>
            <a:pPr marL="321945">
              <a:lnSpc>
                <a:spcPct val="100000"/>
              </a:lnSpc>
            </a:pPr>
            <a:r>
              <a:rPr dirty="0" sz="2800" spc="-5" b="1">
                <a:solidFill>
                  <a:srgbClr val="005242"/>
                </a:solidFill>
                <a:latin typeface="Segoe UI"/>
                <a:cs typeface="Segoe UI"/>
              </a:rPr>
              <a:t>nhạc</a:t>
            </a:r>
            <a:r>
              <a:rPr dirty="0" sz="2800" spc="10" b="1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 b="1">
                <a:solidFill>
                  <a:srgbClr val="005242"/>
                </a:solidFill>
                <a:latin typeface="Segoe UI"/>
                <a:cs typeface="Segoe UI"/>
              </a:rPr>
              <a:t>nền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2209800"/>
            <a:ext cx="3314700" cy="1714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8435" y="1620671"/>
            <a:ext cx="6581649" cy="2692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54963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" y="1778507"/>
              <a:ext cx="1478280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778507"/>
              <a:ext cx="2410968" cy="9966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3210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T</a:t>
            </a:r>
            <a:r>
              <a:rPr dirty="0" sz="3500" spc="5"/>
              <a:t>RẮC</a:t>
            </a:r>
            <a:r>
              <a:rPr dirty="0" sz="3500" spc="175"/>
              <a:t> </a:t>
            </a:r>
            <a:r>
              <a:rPr dirty="0" sz="3500" spc="5"/>
              <a:t>NGHIỆM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2391" y="3504351"/>
            <a:ext cx="1872156" cy="29176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73900" y="901700"/>
            <a:ext cx="4749800" cy="5207000"/>
            <a:chOff x="7073900" y="901700"/>
            <a:chExt cx="4749800" cy="5207000"/>
          </a:xfrm>
        </p:grpSpPr>
        <p:sp>
          <p:nvSpPr>
            <p:cNvPr id="3" name="object 3"/>
            <p:cNvSpPr/>
            <p:nvPr/>
          </p:nvSpPr>
          <p:spPr>
            <a:xfrm>
              <a:off x="11538711" y="5823737"/>
              <a:ext cx="272415" cy="272415"/>
            </a:xfrm>
            <a:custGeom>
              <a:avLst/>
              <a:gdLst/>
              <a:ahLst/>
              <a:cxnLst/>
              <a:rect l="l" t="t" r="r" b="b"/>
              <a:pathLst>
                <a:path w="272415" h="272414">
                  <a:moveTo>
                    <a:pt x="272288" y="0"/>
                  </a:moveTo>
                  <a:lnTo>
                    <a:pt x="54483" y="54444"/>
                  </a:lnTo>
                  <a:lnTo>
                    <a:pt x="0" y="272262"/>
                  </a:lnTo>
                  <a:lnTo>
                    <a:pt x="27228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086600" y="914400"/>
              <a:ext cx="4724400" cy="5181600"/>
            </a:xfrm>
            <a:custGeom>
              <a:avLst/>
              <a:gdLst/>
              <a:ahLst/>
              <a:cxnLst/>
              <a:rect l="l" t="t" r="r" b="b"/>
              <a:pathLst>
                <a:path w="4724400" h="5181600">
                  <a:moveTo>
                    <a:pt x="4452111" y="5181600"/>
                  </a:moveTo>
                  <a:lnTo>
                    <a:pt x="4506595" y="4963782"/>
                  </a:lnTo>
                  <a:lnTo>
                    <a:pt x="4724400" y="4909337"/>
                  </a:lnTo>
                  <a:lnTo>
                    <a:pt x="4452111" y="5181600"/>
                  </a:lnTo>
                  <a:lnTo>
                    <a:pt x="0" y="5181600"/>
                  </a:lnTo>
                  <a:lnTo>
                    <a:pt x="0" y="0"/>
                  </a:lnTo>
                  <a:lnTo>
                    <a:pt x="4724400" y="0"/>
                  </a:lnTo>
                  <a:lnTo>
                    <a:pt x="4724400" y="4909337"/>
                  </a:lnTo>
                </a:path>
              </a:pathLst>
            </a:custGeom>
            <a:ln w="25400">
              <a:solidFill>
                <a:srgbClr val="FF9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98120" y="109728"/>
            <a:ext cx="1519555" cy="902335"/>
            <a:chOff x="198120" y="109728"/>
            <a:chExt cx="1519555" cy="9023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07720" cy="902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" y="213360"/>
              <a:ext cx="1199388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056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6300"/>
                </a:solidFill>
              </a:rPr>
              <a:t>V</a:t>
            </a:r>
            <a:r>
              <a:rPr dirty="0">
                <a:solidFill>
                  <a:srgbClr val="FF6300"/>
                </a:solidFill>
              </a:rPr>
              <a:t>ID</a:t>
            </a:r>
            <a:r>
              <a:rPr dirty="0" spc="-10">
                <a:solidFill>
                  <a:srgbClr val="FF6300"/>
                </a:solidFill>
              </a:rPr>
              <a:t>E</a:t>
            </a:r>
            <a:r>
              <a:rPr dirty="0">
                <a:solidFill>
                  <a:srgbClr val="FF6300"/>
                </a:solidFill>
              </a:rPr>
              <a:t>O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366" y="914400"/>
            <a:ext cx="3314700" cy="36195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8527" y="914400"/>
            <a:ext cx="3314700" cy="36195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4725" y="1314450"/>
            <a:ext cx="4210050" cy="4191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45183" y="4688204"/>
            <a:ext cx="1294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Ảnh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đại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6109" y="4684903"/>
            <a:ext cx="184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Sau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khi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nhấp </a:t>
            </a:r>
            <a:r>
              <a:rPr dirty="0" sz="1800" spc="-5">
                <a:latin typeface="Arial"/>
                <a:cs typeface="Arial"/>
              </a:rPr>
              <a:t>play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07720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" y="213360"/>
              <a:ext cx="1199388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056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FF6300"/>
                </a:solidFill>
              </a:rPr>
              <a:t>V</a:t>
            </a:r>
            <a:r>
              <a:rPr dirty="0">
                <a:solidFill>
                  <a:srgbClr val="FF6300"/>
                </a:solidFill>
              </a:rPr>
              <a:t>ID</a:t>
            </a:r>
            <a:r>
              <a:rPr dirty="0" spc="-10">
                <a:solidFill>
                  <a:srgbClr val="FF6300"/>
                </a:solidFill>
              </a:rPr>
              <a:t>E</a:t>
            </a:r>
            <a:r>
              <a:rPr dirty="0">
                <a:solidFill>
                  <a:srgbClr val="FF6300"/>
                </a:solidFill>
              </a:rPr>
              <a:t>O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38099" y="842225"/>
            <a:ext cx="8670925" cy="551561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thẻ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 b="1">
                <a:solidFill>
                  <a:srgbClr val="FF6300"/>
                </a:solidFill>
                <a:latin typeface="Segoe UI"/>
                <a:cs typeface="Segoe UI"/>
              </a:rPr>
              <a:t>&lt;video&gt;</a:t>
            </a:r>
            <a:r>
              <a:rPr dirty="0" sz="2800" spc="5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nhúng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video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vào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trang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web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Thẻ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&lt;video&gt;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có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thuộc tính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src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30">
                <a:latin typeface="Segoe UI"/>
                <a:cs typeface="Segoe UI"/>
              </a:rPr>
              <a:t> </a:t>
            </a:r>
            <a:r>
              <a:rPr dirty="0" sz="2400" spc="-100">
                <a:latin typeface="Segoe UI"/>
                <a:cs typeface="Segoe UI"/>
              </a:rPr>
              <a:t>đƣờng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dẫn video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poster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ảnh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đại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diện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8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controls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2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hiển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thị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thanh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điều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khiển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autoplay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tự</a:t>
            </a:r>
            <a:r>
              <a:rPr dirty="0" sz="2400" spc="-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chạy</a:t>
            </a:r>
            <a:r>
              <a:rPr dirty="0" sz="2400" spc="3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hay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(mặc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định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tự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chạy)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@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loop</a:t>
            </a:r>
            <a:r>
              <a:rPr dirty="0" sz="2400" spc="-5">
                <a:latin typeface="Segoe UI"/>
                <a:cs typeface="Segoe UI"/>
              </a:rPr>
              <a:t>: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lặp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lại</a:t>
            </a:r>
            <a:r>
              <a:rPr dirty="0" sz="2400" spc="1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hay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25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(mặc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định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là</a:t>
            </a:r>
            <a:r>
              <a:rPr dirty="0" sz="2400" spc="2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không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 spc="-5">
                <a:latin typeface="Segoe UI"/>
                <a:cs typeface="Segoe UI"/>
              </a:rPr>
              <a:t>lặp)</a:t>
            </a:r>
            <a:endParaRPr sz="24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6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Ví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dụ:</a:t>
            </a:r>
            <a:endParaRPr sz="2800">
              <a:latin typeface="Segoe UI"/>
              <a:cs typeface="Segoe UI"/>
            </a:endParaRPr>
          </a:p>
          <a:p>
            <a:pPr marL="1231900" marR="3541395" indent="-909955">
              <a:lnSpc>
                <a:spcPct val="120000"/>
              </a:lnSpc>
              <a:spcBef>
                <a:spcPts val="15"/>
              </a:spcBef>
            </a:pPr>
            <a:r>
              <a:rPr dirty="0" sz="2400">
                <a:latin typeface="Segoe UI"/>
                <a:cs typeface="Segoe UI"/>
              </a:rPr>
              <a:t>&lt;</a:t>
            </a:r>
            <a:r>
              <a:rPr dirty="0" sz="2400" b="1">
                <a:latin typeface="Segoe UI"/>
                <a:cs typeface="Segoe UI"/>
              </a:rPr>
              <a:t>video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width</a:t>
            </a:r>
            <a:r>
              <a:rPr dirty="0" sz="2400" spc="-5">
                <a:latin typeface="Segoe UI"/>
                <a:cs typeface="Segoe UI"/>
              </a:rPr>
              <a:t>="320"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height</a:t>
            </a:r>
            <a:r>
              <a:rPr dirty="0" sz="2400" spc="-5">
                <a:latin typeface="Segoe UI"/>
                <a:cs typeface="Segoe UI"/>
              </a:rPr>
              <a:t>="240" </a:t>
            </a:r>
            <a:r>
              <a:rPr dirty="0" sz="2400" spc="-645">
                <a:latin typeface="Segoe UI"/>
                <a:cs typeface="Segoe UI"/>
              </a:rPr>
              <a:t>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src</a:t>
            </a:r>
            <a:r>
              <a:rPr dirty="0" sz="2400" spc="-5">
                <a:latin typeface="Segoe UI"/>
                <a:cs typeface="Segoe UI"/>
              </a:rPr>
              <a:t>="media/movie.mp4" 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poster</a:t>
            </a:r>
            <a:r>
              <a:rPr dirty="0" sz="2400" spc="-5">
                <a:latin typeface="Segoe UI"/>
                <a:cs typeface="Segoe UI"/>
              </a:rPr>
              <a:t>="media/logo.png" </a:t>
            </a:r>
            <a:r>
              <a:rPr dirty="0" sz="2400">
                <a:latin typeface="Segoe UI"/>
                <a:cs typeface="Segoe UI"/>
              </a:rPr>
              <a:t>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loop</a:t>
            </a:r>
            <a:r>
              <a:rPr dirty="0" sz="2400" spc="-20" b="1">
                <a:solidFill>
                  <a:srgbClr val="FF6300"/>
                </a:solidFill>
                <a:latin typeface="Segoe UI"/>
                <a:cs typeface="Segoe UI"/>
              </a:rPr>
              <a:t> </a:t>
            </a:r>
            <a:r>
              <a:rPr dirty="0" sz="2400" spc="-5" b="1">
                <a:solidFill>
                  <a:srgbClr val="FF6300"/>
                </a:solidFill>
                <a:latin typeface="Segoe UI"/>
                <a:cs typeface="Segoe UI"/>
              </a:rPr>
              <a:t>controls</a:t>
            </a:r>
            <a:r>
              <a:rPr dirty="0" sz="2400" spc="-5">
                <a:latin typeface="Segoe UI"/>
                <a:cs typeface="Segoe UI"/>
              </a:rPr>
              <a:t>&gt;&lt;/</a:t>
            </a:r>
            <a:r>
              <a:rPr dirty="0" sz="2400" spc="-5" b="1">
                <a:latin typeface="Segoe UI"/>
                <a:cs typeface="Segoe UI"/>
              </a:rPr>
              <a:t>video</a:t>
            </a:r>
            <a:r>
              <a:rPr dirty="0" sz="2400" spc="-5">
                <a:latin typeface="Segoe UI"/>
                <a:cs typeface="Segoe UI"/>
              </a:rPr>
              <a:t>&gt;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85444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7" y="1778507"/>
              <a:ext cx="1577340" cy="996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13684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B</a:t>
            </a:r>
            <a:r>
              <a:rPr dirty="0" sz="3500" spc="5"/>
              <a:t>ẢNG</a:t>
            </a:r>
            <a:endParaRPr sz="35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1572" y="1501139"/>
            <a:ext cx="1916774" cy="5271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0650" y="3200400"/>
            <a:ext cx="5086350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748283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724" y="213360"/>
              <a:ext cx="1271015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0699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F</a:t>
            </a:r>
            <a:r>
              <a:rPr dirty="0" spc="55">
                <a:solidFill>
                  <a:srgbClr val="FF6300"/>
                </a:solidFill>
              </a:rPr>
              <a:t>L</a:t>
            </a:r>
            <a:r>
              <a:rPr dirty="0" spc="-5">
                <a:solidFill>
                  <a:srgbClr val="FF6300"/>
                </a:solidFill>
              </a:rPr>
              <a:t>ASH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38099" y="928192"/>
            <a:ext cx="10753090" cy="4100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Flash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45">
                <a:solidFill>
                  <a:srgbClr val="005242"/>
                </a:solidFill>
                <a:latin typeface="Segoe UI"/>
                <a:cs typeface="Segoe UI"/>
              </a:rPr>
              <a:t>đƣợc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hiểu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là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3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đoạn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clip </a:t>
            </a:r>
            <a:r>
              <a:rPr dirty="0" sz="2800" spc="-145">
                <a:solidFill>
                  <a:srgbClr val="005242"/>
                </a:solidFill>
                <a:latin typeface="Segoe UI"/>
                <a:cs typeface="Segoe UI"/>
              </a:rPr>
              <a:t>đƣợc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dụng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nhúng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vào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trang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web.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75">
                <a:solidFill>
                  <a:srgbClr val="005242"/>
                </a:solidFill>
                <a:latin typeface="Segoe UI"/>
                <a:cs typeface="Segoe UI"/>
              </a:rPr>
              <a:t>Vai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trò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của các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clip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này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rất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đa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dạng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Game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>
                <a:latin typeface="Segoe UI"/>
                <a:cs typeface="Segoe UI"/>
              </a:rPr>
              <a:t>Hoạt</a:t>
            </a:r>
            <a:r>
              <a:rPr dirty="0" sz="2400" spc="-2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cảnh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>
                <a:latin typeface="Segoe UI"/>
                <a:cs typeface="Segoe UI"/>
              </a:rPr>
              <a:t>Ứng</a:t>
            </a:r>
            <a:r>
              <a:rPr dirty="0" sz="2400" spc="-5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dụng </a:t>
            </a:r>
            <a:r>
              <a:rPr dirty="0" sz="2400" spc="-5">
                <a:latin typeface="Segoe UI"/>
                <a:cs typeface="Segoe UI"/>
              </a:rPr>
              <a:t>có</a:t>
            </a:r>
            <a:r>
              <a:rPr dirty="0" sz="2400">
                <a:latin typeface="Segoe UI"/>
                <a:cs typeface="Segoe UI"/>
              </a:rPr>
              <a:t> tính</a:t>
            </a:r>
            <a:r>
              <a:rPr dirty="0" sz="2400" spc="5">
                <a:latin typeface="Segoe UI"/>
                <a:cs typeface="Segoe UI"/>
              </a:rPr>
              <a:t> </a:t>
            </a:r>
            <a:r>
              <a:rPr dirty="0" sz="2400" spc="-100">
                <a:latin typeface="Segoe UI"/>
                <a:cs typeface="Segoe UI"/>
              </a:rPr>
              <a:t>tƣơng</a:t>
            </a:r>
            <a:r>
              <a:rPr dirty="0" sz="2400" spc="10">
                <a:latin typeface="Segoe UI"/>
                <a:cs typeface="Segoe UI"/>
              </a:rPr>
              <a:t> </a:t>
            </a:r>
            <a:r>
              <a:rPr dirty="0" sz="2400">
                <a:latin typeface="Segoe UI"/>
                <a:cs typeface="Segoe UI"/>
              </a:rPr>
              <a:t>tác cao</a:t>
            </a:r>
            <a:endParaRPr sz="24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80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>
                <a:latin typeface="Segoe UI"/>
                <a:cs typeface="Segoe UI"/>
              </a:rPr>
              <a:t>Banner </a:t>
            </a:r>
            <a:r>
              <a:rPr dirty="0" sz="2400">
                <a:latin typeface="Segoe UI"/>
                <a:cs typeface="Segoe UI"/>
              </a:rPr>
              <a:t>quảng cáo</a:t>
            </a:r>
            <a:endParaRPr sz="24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5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Download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clip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vui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ở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link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  <a:p>
            <a:pPr lvl="1" marL="631190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4"/>
              </a:rPr>
              <a:t>http://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4"/>
              </a:rPr>
              <a:t>www.leconcombre.com/board/dl/us/downloadflas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4"/>
              </a:rPr>
              <a:t>0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Segoe UI"/>
                <a:cs typeface="Segoe UI"/>
                <a:hlinkClick r:id="rId4"/>
              </a:rPr>
              <a:t>us.html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58012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52" y="213360"/>
              <a:ext cx="1408176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539" y="213360"/>
              <a:ext cx="144018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0631" y="213360"/>
              <a:ext cx="1114044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8540" y="213360"/>
              <a:ext cx="1556003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1455" y="213360"/>
              <a:ext cx="1146048" cy="7315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52774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N</a:t>
            </a:r>
            <a:r>
              <a:rPr dirty="0">
                <a:solidFill>
                  <a:srgbClr val="FF6300"/>
                </a:solidFill>
              </a:rPr>
              <a:t>HÚNG</a:t>
            </a:r>
            <a:r>
              <a:rPr dirty="0" spc="185">
                <a:solidFill>
                  <a:srgbClr val="FF6300"/>
                </a:solidFill>
              </a:rPr>
              <a:t> </a:t>
            </a:r>
            <a:r>
              <a:rPr dirty="0" spc="10">
                <a:solidFill>
                  <a:srgbClr val="FF6300"/>
                </a:solidFill>
              </a:rPr>
              <a:t>FLASH</a:t>
            </a:r>
            <a:r>
              <a:rPr dirty="0" spc="195">
                <a:solidFill>
                  <a:srgbClr val="FF6300"/>
                </a:solidFill>
              </a:rPr>
              <a:t> </a:t>
            </a:r>
            <a:r>
              <a:rPr dirty="0" spc="-45">
                <a:solidFill>
                  <a:srgbClr val="FF6300"/>
                </a:solidFill>
              </a:rPr>
              <a:t>VÀO</a:t>
            </a:r>
            <a:r>
              <a:rPr dirty="0" spc="18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TRANG</a:t>
            </a:r>
            <a:r>
              <a:rPr dirty="0" spc="19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WEB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38099" y="928192"/>
            <a:ext cx="104463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&lt;embed&gt;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&lt;object&gt; cho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phép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bạn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nhúng</a:t>
            </a:r>
            <a:r>
              <a:rPr dirty="0" sz="2800" spc="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flash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vào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trang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web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00325" y="1838325"/>
            <a:ext cx="6677025" cy="15525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0348" y="4267200"/>
            <a:ext cx="52959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1029969"/>
            <a:ext cx="4124960" cy="181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Xây dựng trang chứa bộ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04">
                <a:solidFill>
                  <a:srgbClr val="005242"/>
                </a:solidFill>
                <a:latin typeface="Segoe UI"/>
                <a:cs typeface="Segoe UI"/>
              </a:rPr>
              <a:t>sƣ</a:t>
            </a:r>
            <a:r>
              <a:rPr dirty="0" sz="2800" spc="-185">
                <a:solidFill>
                  <a:srgbClr val="005242"/>
                </a:solidFill>
                <a:latin typeface="Segoe UI"/>
                <a:cs typeface="Segoe UI"/>
              </a:rPr>
              <a:t>u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tập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video</a:t>
            </a:r>
            <a:endParaRPr sz="2800">
              <a:latin typeface="Segoe UI"/>
              <a:cs typeface="Segoe UI"/>
            </a:endParaRPr>
          </a:p>
          <a:p>
            <a:pPr marL="321945" marR="34226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Bổ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sung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nhạc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nền 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vào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trang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tin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tức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54963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" y="1778507"/>
              <a:ext cx="1478280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778507"/>
              <a:ext cx="2410968" cy="9966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3210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T</a:t>
            </a:r>
            <a:r>
              <a:rPr dirty="0" sz="3500" spc="5"/>
              <a:t>RẮC</a:t>
            </a:r>
            <a:r>
              <a:rPr dirty="0" sz="3500" spc="175"/>
              <a:t> </a:t>
            </a:r>
            <a:r>
              <a:rPr dirty="0" sz="3500" spc="5"/>
              <a:t>NGHIỆM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2391" y="3504351"/>
            <a:ext cx="1872156" cy="291764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7650" y="254000"/>
            <a:ext cx="8134350" cy="6604000"/>
            <a:chOff x="4057650" y="254000"/>
            <a:chExt cx="8134350" cy="6604000"/>
          </a:xfrm>
        </p:grpSpPr>
        <p:sp>
          <p:nvSpPr>
            <p:cNvPr id="3" name="object 3"/>
            <p:cNvSpPr/>
            <p:nvPr/>
          </p:nvSpPr>
          <p:spPr>
            <a:xfrm>
              <a:off x="4057650" y="254000"/>
              <a:ext cx="8134350" cy="812800"/>
            </a:xfrm>
            <a:custGeom>
              <a:avLst/>
              <a:gdLst/>
              <a:ahLst/>
              <a:cxnLst/>
              <a:rect l="l" t="t" r="r" b="b"/>
              <a:pathLst>
                <a:path w="8134350" h="812800">
                  <a:moveTo>
                    <a:pt x="8134350" y="0"/>
                  </a:moveTo>
                  <a:lnTo>
                    <a:pt x="0" y="0"/>
                  </a:lnTo>
                  <a:lnTo>
                    <a:pt x="0" y="812800"/>
                  </a:lnTo>
                  <a:lnTo>
                    <a:pt x="8134350" y="8128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6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57650" y="1066799"/>
              <a:ext cx="8134350" cy="5791200"/>
            </a:xfrm>
            <a:custGeom>
              <a:avLst/>
              <a:gdLst/>
              <a:ahLst/>
              <a:cxnLst/>
              <a:rect l="l" t="t" r="r" b="b"/>
              <a:pathLst>
                <a:path w="8134350" h="5791200">
                  <a:moveTo>
                    <a:pt x="813435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8134350" y="57912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1304" y="344423"/>
              <a:ext cx="760476" cy="902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4100" y="448055"/>
              <a:ext cx="995172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3135" y="448055"/>
              <a:ext cx="1048512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5511" y="448055"/>
              <a:ext cx="978407" cy="7315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9308" y="448055"/>
              <a:ext cx="1136903" cy="73152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018155">
              <a:lnSpc>
                <a:spcPct val="100000"/>
              </a:lnSpc>
              <a:spcBef>
                <a:spcPts val="105"/>
              </a:spcBef>
            </a:pPr>
            <a:r>
              <a:rPr dirty="0" sz="3200" spc="-40"/>
              <a:t>T</a:t>
            </a:r>
            <a:r>
              <a:rPr dirty="0" spc="-40"/>
              <a:t>ÓM</a:t>
            </a:r>
            <a:r>
              <a:rPr dirty="0" spc="165"/>
              <a:t> </a:t>
            </a:r>
            <a:r>
              <a:rPr dirty="0"/>
              <a:t>TẮT</a:t>
            </a:r>
            <a:r>
              <a:rPr dirty="0" spc="165"/>
              <a:t> </a:t>
            </a:r>
            <a:r>
              <a:rPr dirty="0"/>
              <a:t>BÀI</a:t>
            </a:r>
            <a:r>
              <a:rPr dirty="0" spc="175"/>
              <a:t> </a:t>
            </a:r>
            <a:r>
              <a:rPr dirty="0" spc="-5"/>
              <a:t>HỌC</a:t>
            </a:r>
            <a:endParaRPr sz="3200"/>
          </a:p>
        </p:txBody>
      </p:sp>
      <p:grpSp>
        <p:nvGrpSpPr>
          <p:cNvPr id="11" name="object 11"/>
          <p:cNvGrpSpPr/>
          <p:nvPr/>
        </p:nvGrpSpPr>
        <p:grpSpPr>
          <a:xfrm>
            <a:off x="4171188" y="1357883"/>
            <a:ext cx="5625465" cy="4456430"/>
            <a:chOff x="4171188" y="1357883"/>
            <a:chExt cx="5625465" cy="445643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1388363"/>
              <a:ext cx="649224" cy="6309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372" y="1357883"/>
              <a:ext cx="565403" cy="6797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6968" y="1435607"/>
              <a:ext cx="617220" cy="5516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65776" y="1435607"/>
              <a:ext cx="862584" cy="5516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9948" y="1435607"/>
              <a:ext cx="979931" cy="5516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9944" y="1435607"/>
              <a:ext cx="626364" cy="5516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87895" y="1435607"/>
              <a:ext cx="691896" cy="5516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31380" y="1435607"/>
              <a:ext cx="787907" cy="5516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70876" y="1435607"/>
              <a:ext cx="807720" cy="5516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1708" y="1435607"/>
              <a:ext cx="979931" cy="5516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1863851"/>
              <a:ext cx="649224" cy="6309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0372" y="1833371"/>
              <a:ext cx="565403" cy="6797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96968" y="1911095"/>
              <a:ext cx="822960" cy="5516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69991" y="1911095"/>
              <a:ext cx="597408" cy="5516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8988" y="1911095"/>
              <a:ext cx="979932" cy="5516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2336291"/>
              <a:ext cx="545591" cy="5288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88052" y="2311908"/>
              <a:ext cx="515112" cy="5699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92268" y="2375916"/>
              <a:ext cx="816863" cy="4632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98236" y="2311908"/>
              <a:ext cx="569976" cy="5699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96939" y="2311908"/>
              <a:ext cx="515112" cy="56997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01155" y="2375916"/>
              <a:ext cx="509016" cy="4632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99276" y="2311908"/>
              <a:ext cx="569976" cy="5699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96455" y="2311908"/>
              <a:ext cx="515111" cy="5699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00672" y="2375916"/>
              <a:ext cx="528827" cy="4632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18604" y="2311908"/>
              <a:ext cx="569976" cy="5699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17308" y="2311908"/>
              <a:ext cx="515111" cy="56997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21523" y="2375916"/>
              <a:ext cx="530351" cy="46329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40979" y="2311908"/>
              <a:ext cx="515112" cy="56997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2732531"/>
              <a:ext cx="545591" cy="5288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88052" y="2708147"/>
              <a:ext cx="583691" cy="5699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60848" y="2772155"/>
              <a:ext cx="1138427" cy="46329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88380" y="2708147"/>
              <a:ext cx="396239" cy="56997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219444" y="2708147"/>
              <a:ext cx="583692" cy="5699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92239" y="2772155"/>
              <a:ext cx="1229867" cy="46329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3128772"/>
              <a:ext cx="545591" cy="52882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88052" y="3104388"/>
              <a:ext cx="515112" cy="5699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92268" y="3168395"/>
              <a:ext cx="906780" cy="4632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88152" y="3104388"/>
              <a:ext cx="569976" cy="56997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89904" y="3104388"/>
              <a:ext cx="515111" cy="56997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94120" y="3168395"/>
              <a:ext cx="909827" cy="4632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93052" y="3104388"/>
              <a:ext cx="569976" cy="56997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193280" y="3104388"/>
              <a:ext cx="515112" cy="5699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397495" y="3168395"/>
              <a:ext cx="888492" cy="4632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75091" y="3104388"/>
              <a:ext cx="569976" cy="56997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275320" y="3104388"/>
              <a:ext cx="515112" cy="5699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79535" y="3168395"/>
              <a:ext cx="1112520" cy="46329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81159" y="3104388"/>
              <a:ext cx="515111" cy="56997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3528060"/>
              <a:ext cx="649224" cy="63093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00372" y="3497579"/>
              <a:ext cx="618744" cy="6797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750308" y="3575304"/>
              <a:ext cx="754379" cy="55168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56276" y="3575304"/>
              <a:ext cx="1010412" cy="55168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8276" y="3575304"/>
              <a:ext cx="979931" cy="55168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748272" y="3575304"/>
              <a:ext cx="734568" cy="55168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197852" y="3497579"/>
              <a:ext cx="917448" cy="67970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71188" y="4003548"/>
              <a:ext cx="649224" cy="63093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00372" y="3973067"/>
              <a:ext cx="594360" cy="67970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725924" y="4050791"/>
              <a:ext cx="640079" cy="55168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117591" y="4050791"/>
              <a:ext cx="1147572" cy="55168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15227" y="4050791"/>
              <a:ext cx="982979" cy="55168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48272" y="4050791"/>
              <a:ext cx="659892" cy="55168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61276" y="4050791"/>
              <a:ext cx="1351787" cy="5516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263128" y="4050791"/>
              <a:ext cx="832103" cy="55168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4475988"/>
              <a:ext cx="545591" cy="52882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88052" y="4451604"/>
              <a:ext cx="515112" cy="569976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192268" y="4515611"/>
              <a:ext cx="856488" cy="46329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37860" y="4451604"/>
              <a:ext cx="515112" cy="56997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4872227"/>
              <a:ext cx="545591" cy="52882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88052" y="4847843"/>
              <a:ext cx="515112" cy="5699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92268" y="4911851"/>
              <a:ext cx="894588" cy="4632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75960" y="4847843"/>
              <a:ext cx="515112" cy="56997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57344" y="5268468"/>
              <a:ext cx="545591" cy="52882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988052" y="5244083"/>
              <a:ext cx="515112" cy="56997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192268" y="5308092"/>
              <a:ext cx="923543" cy="46329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804916" y="5244083"/>
              <a:ext cx="515112" cy="569976"/>
            </a:xfrm>
            <a:prstGeom prst="rect">
              <a:avLst/>
            </a:prstGeom>
          </p:spPr>
        </p:pic>
      </p:grpSp>
      <p:sp>
        <p:nvSpPr>
          <p:cNvPr id="86" name="object 8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2555" rIns="0" bIns="0" rtlCol="0" vert="horz">
            <a:spAutoFit/>
          </a:bodyPr>
          <a:lstStyle/>
          <a:p>
            <a:pPr marL="2127250" indent="-342900">
              <a:lnSpc>
                <a:spcPct val="100000"/>
              </a:lnSpc>
              <a:spcBef>
                <a:spcPts val="965"/>
              </a:spcBef>
              <a:buClr>
                <a:srgbClr val="FF6300"/>
              </a:buClr>
              <a:buFont typeface="Wingdings"/>
              <a:buChar char=""/>
              <a:tabLst>
                <a:tab pos="2127885" algn="l"/>
              </a:tabLst>
            </a:pPr>
            <a:r>
              <a:rPr dirty="0" sz="2400" spc="5"/>
              <a:t>T</a:t>
            </a:r>
            <a:r>
              <a:rPr dirty="0" spc="5"/>
              <a:t>ÌM</a:t>
            </a:r>
            <a:r>
              <a:rPr dirty="0" spc="135"/>
              <a:t> </a:t>
            </a:r>
            <a:r>
              <a:rPr dirty="0" spc="10"/>
              <a:t>HIỂU</a:t>
            </a:r>
            <a:r>
              <a:rPr dirty="0" spc="140"/>
              <a:t> </a:t>
            </a:r>
            <a:r>
              <a:rPr dirty="0" spc="5"/>
              <a:t>BẢNG</a:t>
            </a:r>
            <a:r>
              <a:rPr dirty="0" spc="130"/>
              <a:t> </a:t>
            </a:r>
            <a:r>
              <a:rPr dirty="0" spc="-45"/>
              <a:t>VÀ</a:t>
            </a:r>
            <a:r>
              <a:rPr dirty="0" spc="135"/>
              <a:t> </a:t>
            </a:r>
            <a:r>
              <a:rPr dirty="0" spc="-30"/>
              <a:t>VAI</a:t>
            </a:r>
            <a:r>
              <a:rPr dirty="0" spc="135"/>
              <a:t> </a:t>
            </a:r>
            <a:r>
              <a:rPr dirty="0" spc="5"/>
              <a:t>TRÒ</a:t>
            </a:r>
            <a:r>
              <a:rPr dirty="0" spc="140"/>
              <a:t> </a:t>
            </a:r>
            <a:r>
              <a:rPr dirty="0" spc="5"/>
              <a:t>CỦA</a:t>
            </a:r>
            <a:r>
              <a:rPr dirty="0" spc="140"/>
              <a:t> </a:t>
            </a:r>
            <a:r>
              <a:rPr dirty="0" spc="5"/>
              <a:t>BẢNG</a:t>
            </a:r>
            <a:endParaRPr sz="2400"/>
          </a:p>
          <a:p>
            <a:pPr marL="2127250" indent="-342900">
              <a:lnSpc>
                <a:spcPct val="100000"/>
              </a:lnSpc>
              <a:spcBef>
                <a:spcPts val="860"/>
              </a:spcBef>
              <a:buClr>
                <a:srgbClr val="FF6300"/>
              </a:buClr>
              <a:buFont typeface="Wingdings"/>
              <a:buChar char=""/>
              <a:tabLst>
                <a:tab pos="2127885" algn="l"/>
              </a:tabLst>
            </a:pPr>
            <a:r>
              <a:rPr dirty="0" sz="2400" spc="5"/>
              <a:t>T</a:t>
            </a:r>
            <a:r>
              <a:rPr dirty="0" spc="5"/>
              <a:t>HIẾT</a:t>
            </a:r>
            <a:r>
              <a:rPr dirty="0" spc="114"/>
              <a:t> </a:t>
            </a:r>
            <a:r>
              <a:rPr dirty="0" spc="10"/>
              <a:t>KẾ</a:t>
            </a:r>
            <a:r>
              <a:rPr dirty="0" spc="130"/>
              <a:t> </a:t>
            </a:r>
            <a:r>
              <a:rPr dirty="0" spc="5"/>
              <a:t>BẢNG</a:t>
            </a:r>
            <a:endParaRPr sz="2400"/>
          </a:p>
          <a:p>
            <a:pPr lvl="1" marL="2584450" indent="-343535">
              <a:lnSpc>
                <a:spcPct val="100000"/>
              </a:lnSpc>
              <a:spcBef>
                <a:spcPts val="775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20">
                <a:latin typeface="Segoe UI"/>
                <a:cs typeface="Segoe UI"/>
              </a:rPr>
              <a:t>&lt;</a:t>
            </a:r>
            <a:r>
              <a:rPr dirty="0" sz="1600" spc="-20">
                <a:latin typeface="Segoe UI"/>
                <a:cs typeface="Segoe UI"/>
              </a:rPr>
              <a:t>TABLE</a:t>
            </a:r>
            <a:r>
              <a:rPr dirty="0" sz="2000" spc="-20">
                <a:latin typeface="Segoe UI"/>
                <a:cs typeface="Segoe UI"/>
              </a:rPr>
              <a:t>&gt;,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>
                <a:latin typeface="Segoe UI"/>
                <a:cs typeface="Segoe UI"/>
              </a:rPr>
              <a:t>&lt;</a:t>
            </a:r>
            <a:r>
              <a:rPr dirty="0" sz="1600">
                <a:latin typeface="Segoe UI"/>
                <a:cs typeface="Segoe UI"/>
              </a:rPr>
              <a:t>TR</a:t>
            </a:r>
            <a:r>
              <a:rPr dirty="0" sz="2000">
                <a:latin typeface="Segoe UI"/>
                <a:cs typeface="Segoe UI"/>
              </a:rPr>
              <a:t>&gt;,</a:t>
            </a:r>
            <a:r>
              <a:rPr dirty="0" sz="2000" spc="-2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1600" spc="-5">
                <a:latin typeface="Segoe UI"/>
                <a:cs typeface="Segoe UI"/>
              </a:rPr>
              <a:t>TD</a:t>
            </a:r>
            <a:r>
              <a:rPr dirty="0" sz="2000" spc="-5">
                <a:latin typeface="Segoe UI"/>
                <a:cs typeface="Segoe UI"/>
              </a:rPr>
              <a:t>&gt;,</a:t>
            </a:r>
            <a:r>
              <a:rPr dirty="0" sz="2000" spc="-10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1600" spc="-5">
                <a:latin typeface="Segoe UI"/>
                <a:cs typeface="Segoe UI"/>
              </a:rPr>
              <a:t>TH</a:t>
            </a:r>
            <a:r>
              <a:rPr dirty="0" sz="2000" spc="-5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  <a:p>
            <a:pPr lvl="1" marL="2584450" indent="-343535">
              <a:lnSpc>
                <a:spcPct val="100000"/>
              </a:lnSpc>
              <a:spcBef>
                <a:spcPts val="720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25">
                <a:latin typeface="Segoe UI"/>
                <a:cs typeface="Segoe UI"/>
              </a:rPr>
              <a:t>@</a:t>
            </a:r>
            <a:r>
              <a:rPr dirty="0" sz="1600" spc="-25">
                <a:latin typeface="Segoe UI"/>
                <a:cs typeface="Segoe UI"/>
              </a:rPr>
              <a:t>COLSPAN</a:t>
            </a:r>
            <a:r>
              <a:rPr dirty="0" sz="2000" spc="-25">
                <a:latin typeface="Segoe UI"/>
                <a:cs typeface="Segoe UI"/>
              </a:rPr>
              <a:t>,</a:t>
            </a:r>
            <a:r>
              <a:rPr dirty="0" sz="2000" spc="35">
                <a:latin typeface="Segoe UI"/>
                <a:cs typeface="Segoe UI"/>
              </a:rPr>
              <a:t> </a:t>
            </a:r>
            <a:r>
              <a:rPr dirty="0" sz="2000" spc="-25">
                <a:latin typeface="Segoe UI"/>
                <a:cs typeface="Segoe UI"/>
              </a:rPr>
              <a:t>@</a:t>
            </a:r>
            <a:r>
              <a:rPr dirty="0" sz="1600" spc="-25">
                <a:latin typeface="Segoe UI"/>
                <a:cs typeface="Segoe UI"/>
              </a:rPr>
              <a:t>ROWSPAN</a:t>
            </a:r>
            <a:endParaRPr sz="1600">
              <a:latin typeface="Segoe UI"/>
              <a:cs typeface="Segoe UI"/>
            </a:endParaRPr>
          </a:p>
          <a:p>
            <a:pPr lvl="1" marL="2584450" indent="-343535">
              <a:lnSpc>
                <a:spcPct val="100000"/>
              </a:lnSpc>
              <a:spcBef>
                <a:spcPts val="720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1600" spc="-5">
                <a:latin typeface="Segoe UI"/>
                <a:cs typeface="Segoe UI"/>
              </a:rPr>
              <a:t>THEAD</a:t>
            </a:r>
            <a:r>
              <a:rPr dirty="0" sz="2000" spc="-5">
                <a:latin typeface="Segoe UI"/>
                <a:cs typeface="Segoe UI"/>
              </a:rPr>
              <a:t>&gt;,</a:t>
            </a:r>
            <a:r>
              <a:rPr dirty="0" sz="2000" spc="25">
                <a:latin typeface="Segoe UI"/>
                <a:cs typeface="Segoe UI"/>
              </a:rPr>
              <a:t> </a:t>
            </a: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1600" spc="-5">
                <a:latin typeface="Segoe UI"/>
                <a:cs typeface="Segoe UI"/>
              </a:rPr>
              <a:t>TBODY</a:t>
            </a:r>
            <a:r>
              <a:rPr dirty="0" sz="2000" spc="-5">
                <a:latin typeface="Segoe UI"/>
                <a:cs typeface="Segoe UI"/>
              </a:rPr>
              <a:t>&gt;,</a:t>
            </a:r>
            <a:r>
              <a:rPr dirty="0" sz="2000" spc="20">
                <a:latin typeface="Segoe UI"/>
                <a:cs typeface="Segoe UI"/>
              </a:rPr>
              <a:t> </a:t>
            </a:r>
            <a:r>
              <a:rPr dirty="0" sz="2000" spc="-15">
                <a:latin typeface="Segoe UI"/>
                <a:cs typeface="Segoe UI"/>
              </a:rPr>
              <a:t>&lt;</a:t>
            </a:r>
            <a:r>
              <a:rPr dirty="0" sz="1600" spc="-15">
                <a:latin typeface="Segoe UI"/>
                <a:cs typeface="Segoe UI"/>
              </a:rPr>
              <a:t>TFOOT</a:t>
            </a:r>
            <a:r>
              <a:rPr dirty="0" sz="2000" spc="-15">
                <a:latin typeface="Segoe UI"/>
                <a:cs typeface="Segoe UI"/>
              </a:rPr>
              <a:t>&gt;,</a:t>
            </a:r>
            <a:r>
              <a:rPr dirty="0" sz="2000" spc="15">
                <a:latin typeface="Segoe UI"/>
                <a:cs typeface="Segoe UI"/>
              </a:rPr>
              <a:t> </a:t>
            </a:r>
            <a:r>
              <a:rPr dirty="0" sz="2000" spc="-10">
                <a:latin typeface="Segoe UI"/>
                <a:cs typeface="Segoe UI"/>
              </a:rPr>
              <a:t>&lt;</a:t>
            </a:r>
            <a:r>
              <a:rPr dirty="0" sz="1600" spc="-10">
                <a:latin typeface="Segoe UI"/>
                <a:cs typeface="Segoe UI"/>
              </a:rPr>
              <a:t>CAPTION</a:t>
            </a:r>
            <a:r>
              <a:rPr dirty="0" sz="2000" spc="-10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  <a:p>
            <a:pPr marL="2127250" indent="-342900">
              <a:lnSpc>
                <a:spcPct val="100000"/>
              </a:lnSpc>
              <a:spcBef>
                <a:spcPts val="815"/>
              </a:spcBef>
              <a:buClr>
                <a:srgbClr val="FF6300"/>
              </a:buClr>
              <a:buFont typeface="Wingdings"/>
              <a:buChar char=""/>
              <a:tabLst>
                <a:tab pos="2127885" algn="l"/>
              </a:tabLst>
            </a:pPr>
            <a:r>
              <a:rPr dirty="0" sz="2400" spc="5"/>
              <a:t>Đ</a:t>
            </a:r>
            <a:r>
              <a:rPr dirty="0" spc="5"/>
              <a:t>ỊNH</a:t>
            </a:r>
            <a:r>
              <a:rPr dirty="0" spc="135"/>
              <a:t> </a:t>
            </a:r>
            <a:r>
              <a:rPr dirty="0" spc="10"/>
              <a:t>DẠNG</a:t>
            </a:r>
            <a:r>
              <a:rPr dirty="0" spc="130"/>
              <a:t> </a:t>
            </a:r>
            <a:r>
              <a:rPr dirty="0" spc="5"/>
              <a:t>BẢNG</a:t>
            </a:r>
            <a:r>
              <a:rPr dirty="0" spc="125"/>
              <a:t> </a:t>
            </a:r>
            <a:r>
              <a:rPr dirty="0" spc="5"/>
              <a:t>VỚI</a:t>
            </a:r>
            <a:r>
              <a:rPr dirty="0" spc="135"/>
              <a:t> </a:t>
            </a:r>
            <a:r>
              <a:rPr dirty="0" sz="2400" spc="-5"/>
              <a:t>CSS</a:t>
            </a:r>
            <a:endParaRPr sz="2400"/>
          </a:p>
          <a:p>
            <a:pPr marL="2127250" indent="-342900">
              <a:lnSpc>
                <a:spcPct val="100000"/>
              </a:lnSpc>
              <a:spcBef>
                <a:spcPts val="865"/>
              </a:spcBef>
              <a:buClr>
                <a:srgbClr val="FF6300"/>
              </a:buClr>
              <a:buFont typeface="Wingdings"/>
              <a:buChar char=""/>
              <a:tabLst>
                <a:tab pos="2127885" algn="l"/>
              </a:tabLst>
            </a:pPr>
            <a:r>
              <a:rPr dirty="0" sz="2400" spc="5"/>
              <a:t>C</a:t>
            </a:r>
            <a:r>
              <a:rPr dirty="0" spc="5"/>
              <a:t>ÁC</a:t>
            </a:r>
            <a:r>
              <a:rPr dirty="0" spc="125"/>
              <a:t> </a:t>
            </a:r>
            <a:r>
              <a:rPr dirty="0" spc="10"/>
              <a:t>THÀNH</a:t>
            </a:r>
            <a:r>
              <a:rPr dirty="0" spc="130"/>
              <a:t> </a:t>
            </a:r>
            <a:r>
              <a:rPr dirty="0" spc="10"/>
              <a:t>PHẦN</a:t>
            </a:r>
            <a:r>
              <a:rPr dirty="0" spc="125"/>
              <a:t> </a:t>
            </a:r>
            <a:r>
              <a:rPr dirty="0" spc="10"/>
              <a:t>ĐA</a:t>
            </a:r>
            <a:r>
              <a:rPr dirty="0" spc="145"/>
              <a:t> </a:t>
            </a:r>
            <a:r>
              <a:rPr dirty="0" spc="-70"/>
              <a:t>PHƢƠNG</a:t>
            </a:r>
            <a:r>
              <a:rPr dirty="0" spc="125"/>
              <a:t> </a:t>
            </a:r>
            <a:r>
              <a:rPr dirty="0" spc="10"/>
              <a:t>TIỆN</a:t>
            </a:r>
            <a:endParaRPr sz="2400"/>
          </a:p>
          <a:p>
            <a:pPr lvl="1" marL="2584450" indent="-343535">
              <a:lnSpc>
                <a:spcPct val="100000"/>
              </a:lnSpc>
              <a:spcBef>
                <a:spcPts val="770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5">
                <a:latin typeface="Segoe UI"/>
                <a:cs typeface="Segoe UI"/>
              </a:rPr>
              <a:t>&lt;</a:t>
            </a:r>
            <a:r>
              <a:rPr dirty="0" sz="1600" spc="-5">
                <a:latin typeface="Segoe UI"/>
                <a:cs typeface="Segoe UI"/>
              </a:rPr>
              <a:t>VIDEO</a:t>
            </a:r>
            <a:r>
              <a:rPr dirty="0" sz="2000" spc="-5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  <a:p>
            <a:pPr lvl="1" marL="2584450" indent="-343535">
              <a:lnSpc>
                <a:spcPct val="100000"/>
              </a:lnSpc>
              <a:spcBef>
                <a:spcPts val="725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10">
                <a:latin typeface="Segoe UI"/>
                <a:cs typeface="Segoe UI"/>
              </a:rPr>
              <a:t>&lt;</a:t>
            </a:r>
            <a:r>
              <a:rPr dirty="0" sz="1600" spc="-10">
                <a:latin typeface="Segoe UI"/>
                <a:cs typeface="Segoe UI"/>
              </a:rPr>
              <a:t>AUDIO</a:t>
            </a:r>
            <a:r>
              <a:rPr dirty="0" sz="2000" spc="-10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  <a:p>
            <a:pPr lvl="1" marL="2584450" indent="-343535">
              <a:lnSpc>
                <a:spcPct val="100000"/>
              </a:lnSpc>
              <a:spcBef>
                <a:spcPts val="720"/>
              </a:spcBef>
              <a:buClr>
                <a:srgbClr val="FF6300"/>
              </a:buClr>
              <a:buFont typeface="Wingdings"/>
              <a:buChar char=""/>
              <a:tabLst>
                <a:tab pos="2585720" algn="l"/>
              </a:tabLst>
            </a:pPr>
            <a:r>
              <a:rPr dirty="0" sz="2000" spc="-10">
                <a:latin typeface="Segoe UI"/>
                <a:cs typeface="Segoe UI"/>
              </a:rPr>
              <a:t>&lt;</a:t>
            </a:r>
            <a:r>
              <a:rPr dirty="0" sz="1600" spc="-10">
                <a:latin typeface="Segoe UI"/>
                <a:cs typeface="Segoe UI"/>
              </a:rPr>
              <a:t>EMBED</a:t>
            </a:r>
            <a:r>
              <a:rPr dirty="0" sz="2000" spc="-10">
                <a:latin typeface="Segoe UI"/>
                <a:cs typeface="Segoe UI"/>
              </a:rPr>
              <a:t>&gt;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87" name="object 8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0" y="442213"/>
            <a:ext cx="4362450" cy="641578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99"/>
            <a:ext cx="12192000" cy="6845300"/>
            <a:chOff x="0" y="12699"/>
            <a:chExt cx="12192000" cy="6845300"/>
          </a:xfrm>
        </p:grpSpPr>
        <p:sp>
          <p:nvSpPr>
            <p:cNvPr id="3" name="object 3"/>
            <p:cNvSpPr/>
            <p:nvPr/>
          </p:nvSpPr>
          <p:spPr>
            <a:xfrm>
              <a:off x="328701" y="838200"/>
              <a:ext cx="11482705" cy="0"/>
            </a:xfrm>
            <a:custGeom>
              <a:avLst/>
              <a:gdLst/>
              <a:ahLst/>
              <a:cxnLst/>
              <a:rect l="l" t="t" r="r" b="b"/>
              <a:pathLst>
                <a:path w="11482705" h="0">
                  <a:moveTo>
                    <a:pt x="0" y="0"/>
                  </a:moveTo>
                  <a:lnTo>
                    <a:pt x="11482298" y="0"/>
                  </a:lnTo>
                </a:path>
              </a:pathLst>
            </a:custGeom>
            <a:ln w="38100">
              <a:solidFill>
                <a:srgbClr val="FF6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99"/>
              <a:ext cx="12192000" cy="68452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" y="3811523"/>
              <a:ext cx="5536692" cy="30342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5487" y="2897885"/>
              <a:ext cx="1784985" cy="1995805"/>
            </a:xfrm>
            <a:custGeom>
              <a:avLst/>
              <a:gdLst/>
              <a:ahLst/>
              <a:cxnLst/>
              <a:rect l="l" t="t" r="r" b="b"/>
              <a:pathLst>
                <a:path w="1784985" h="1995804">
                  <a:moveTo>
                    <a:pt x="114122" y="1136650"/>
                  </a:moveTo>
                  <a:lnTo>
                    <a:pt x="112153" y="1060767"/>
                  </a:lnTo>
                  <a:lnTo>
                    <a:pt x="110210" y="1014844"/>
                  </a:lnTo>
                  <a:lnTo>
                    <a:pt x="107734" y="964450"/>
                  </a:lnTo>
                  <a:lnTo>
                    <a:pt x="104762" y="910272"/>
                  </a:lnTo>
                  <a:lnTo>
                    <a:pt x="101371" y="852932"/>
                  </a:lnTo>
                  <a:lnTo>
                    <a:pt x="97637" y="793089"/>
                  </a:lnTo>
                  <a:lnTo>
                    <a:pt x="93624" y="731405"/>
                  </a:lnTo>
                  <a:lnTo>
                    <a:pt x="89395" y="668515"/>
                  </a:lnTo>
                  <a:lnTo>
                    <a:pt x="85026" y="605091"/>
                  </a:lnTo>
                  <a:lnTo>
                    <a:pt x="80568" y="541769"/>
                  </a:lnTo>
                  <a:lnTo>
                    <a:pt x="76098" y="479221"/>
                  </a:lnTo>
                  <a:lnTo>
                    <a:pt x="71678" y="418071"/>
                  </a:lnTo>
                  <a:lnTo>
                    <a:pt x="59410" y="249605"/>
                  </a:lnTo>
                  <a:lnTo>
                    <a:pt x="55880" y="200634"/>
                  </a:lnTo>
                  <a:lnTo>
                    <a:pt x="52730" y="156311"/>
                  </a:lnTo>
                  <a:lnTo>
                    <a:pt x="50038" y="117322"/>
                  </a:lnTo>
                  <a:lnTo>
                    <a:pt x="47866" y="84302"/>
                  </a:lnTo>
                  <a:lnTo>
                    <a:pt x="46291" y="57912"/>
                  </a:lnTo>
                  <a:lnTo>
                    <a:pt x="0" y="0"/>
                  </a:lnTo>
                  <a:lnTo>
                    <a:pt x="57873" y="1400556"/>
                  </a:lnTo>
                  <a:lnTo>
                    <a:pt x="60833" y="1374571"/>
                  </a:lnTo>
                  <a:lnTo>
                    <a:pt x="69011" y="1355280"/>
                  </a:lnTo>
                  <a:lnTo>
                    <a:pt x="80289" y="1336332"/>
                  </a:lnTo>
                  <a:lnTo>
                    <a:pt x="92544" y="1311363"/>
                  </a:lnTo>
                  <a:lnTo>
                    <a:pt x="103670" y="1274000"/>
                  </a:lnTo>
                  <a:lnTo>
                    <a:pt x="111569" y="1217879"/>
                  </a:lnTo>
                  <a:lnTo>
                    <a:pt x="114122" y="1136650"/>
                  </a:lnTo>
                  <a:close/>
                </a:path>
                <a:path w="1784985" h="1995804">
                  <a:moveTo>
                    <a:pt x="1784946" y="1904238"/>
                  </a:moveTo>
                  <a:lnTo>
                    <a:pt x="1754466" y="1736598"/>
                  </a:lnTo>
                  <a:lnTo>
                    <a:pt x="1754466" y="1294638"/>
                  </a:lnTo>
                  <a:lnTo>
                    <a:pt x="1541106" y="959358"/>
                  </a:lnTo>
                  <a:lnTo>
                    <a:pt x="1083906" y="761238"/>
                  </a:lnTo>
                  <a:lnTo>
                    <a:pt x="398106" y="319278"/>
                  </a:lnTo>
                  <a:lnTo>
                    <a:pt x="47599" y="60198"/>
                  </a:lnTo>
                  <a:lnTo>
                    <a:pt x="276199" y="1218438"/>
                  </a:lnTo>
                  <a:lnTo>
                    <a:pt x="748626" y="1584198"/>
                  </a:lnTo>
                  <a:lnTo>
                    <a:pt x="1480146" y="1995678"/>
                  </a:lnTo>
                  <a:lnTo>
                    <a:pt x="1784946" y="19042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966" y="2542108"/>
              <a:ext cx="2238120" cy="3972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966" y="4982566"/>
              <a:ext cx="1150924" cy="1875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31930" cy="902335"/>
            <a:chOff x="198120" y="109728"/>
            <a:chExt cx="11631930" cy="902335"/>
          </a:xfrm>
        </p:grpSpPr>
        <p:sp>
          <p:nvSpPr>
            <p:cNvPr id="3" name="object 3"/>
            <p:cNvSpPr/>
            <p:nvPr/>
          </p:nvSpPr>
          <p:spPr>
            <a:xfrm>
              <a:off x="328701" y="838200"/>
              <a:ext cx="11482705" cy="0"/>
            </a:xfrm>
            <a:custGeom>
              <a:avLst/>
              <a:gdLst/>
              <a:ahLst/>
              <a:cxnLst/>
              <a:rect l="l" t="t" r="r" b="b"/>
              <a:pathLst>
                <a:path w="11482705" h="0">
                  <a:moveTo>
                    <a:pt x="0" y="0"/>
                  </a:moveTo>
                  <a:lnTo>
                    <a:pt x="11482298" y="0"/>
                  </a:lnTo>
                </a:path>
              </a:pathLst>
            </a:custGeom>
            <a:ln w="38100">
              <a:solidFill>
                <a:srgbClr val="FF63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26008" cy="9022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" y="213360"/>
              <a:ext cx="896112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947" y="213360"/>
              <a:ext cx="1386840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1699" y="213360"/>
              <a:ext cx="1362455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28746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G</a:t>
            </a:r>
            <a:r>
              <a:rPr dirty="0">
                <a:solidFill>
                  <a:srgbClr val="FF6300"/>
                </a:solidFill>
              </a:rPr>
              <a:t>IỚI</a:t>
            </a:r>
            <a:r>
              <a:rPr dirty="0" spc="14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THIỆU</a:t>
            </a:r>
            <a:r>
              <a:rPr dirty="0" spc="16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BẢNG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457200" y="914400"/>
            <a:ext cx="11296650" cy="5438775"/>
            <a:chOff x="457200" y="914400"/>
            <a:chExt cx="11296650" cy="54387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914400"/>
              <a:ext cx="5095875" cy="4543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6600" y="1524000"/>
              <a:ext cx="5124450" cy="4343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3429000"/>
              <a:ext cx="5124450" cy="2924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790955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395" y="213360"/>
              <a:ext cx="87020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464" y="213360"/>
              <a:ext cx="161086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243" y="213360"/>
              <a:ext cx="1371600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0231" y="213360"/>
              <a:ext cx="1104900" cy="731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520" y="213360"/>
              <a:ext cx="1362455" cy="7315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4864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C</a:t>
            </a:r>
            <a:r>
              <a:rPr dirty="0">
                <a:solidFill>
                  <a:srgbClr val="FF6300"/>
                </a:solidFill>
              </a:rPr>
              <a:t>ÁC</a:t>
            </a:r>
            <a:r>
              <a:rPr dirty="0" spc="17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THÀNH</a:t>
            </a:r>
            <a:r>
              <a:rPr dirty="0" spc="19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PHẦN</a:t>
            </a:r>
            <a:r>
              <a:rPr dirty="0" spc="180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CỦA</a:t>
            </a:r>
            <a:r>
              <a:rPr dirty="0" spc="18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BẢNG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38099" y="842225"/>
            <a:ext cx="4130040" cy="41236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khung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hàng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3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tiêu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đề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3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dữ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liệu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nhãn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Gộp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Căn lề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Định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dạng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 với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CSS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99992" y="1946987"/>
            <a:ext cx="7053984" cy="1273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774192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1" y="213360"/>
              <a:ext cx="914400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895" y="213360"/>
              <a:ext cx="1362455" cy="731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7760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6300"/>
                </a:solidFill>
              </a:rPr>
              <a:t>T</a:t>
            </a:r>
            <a:r>
              <a:rPr dirty="0">
                <a:solidFill>
                  <a:srgbClr val="FF6300"/>
                </a:solidFill>
              </a:rPr>
              <a:t>ẠO</a:t>
            </a:r>
            <a:r>
              <a:rPr dirty="0" spc="10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BẢNG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806308" y="928192"/>
            <a:ext cx="3634740" cy="508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22352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 b="1">
                <a:solidFill>
                  <a:srgbClr val="005242"/>
                </a:solidFill>
                <a:latin typeface="Segoe UI"/>
                <a:cs typeface="Segoe UI"/>
              </a:rPr>
              <a:t>&lt;table&gt;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bắt đầu </a:t>
            </a:r>
            <a:r>
              <a:rPr dirty="0" sz="2800" spc="-50">
                <a:solidFill>
                  <a:srgbClr val="005242"/>
                </a:solidFill>
                <a:latin typeface="Segoe UI"/>
                <a:cs typeface="Segoe UI"/>
              </a:rPr>
              <a:t>và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kết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thúc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endParaRPr sz="2800">
              <a:latin typeface="Segoe UI"/>
              <a:cs typeface="Segoe UI"/>
            </a:endParaRPr>
          </a:p>
          <a:p>
            <a:pPr marL="321945" marR="203200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 b="1">
                <a:solidFill>
                  <a:srgbClr val="005242"/>
                </a:solidFill>
                <a:latin typeface="Segoe UI"/>
                <a:cs typeface="Segoe UI"/>
              </a:rPr>
              <a:t>&lt;tr&gt;</a:t>
            </a:r>
            <a:r>
              <a:rPr dirty="0" sz="2800" spc="-45" b="1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bắt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đầu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kết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thúc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hàng</a:t>
            </a:r>
            <a:endParaRPr sz="2800">
              <a:latin typeface="Segoe UI"/>
              <a:cs typeface="Segoe UI"/>
            </a:endParaRPr>
          </a:p>
          <a:p>
            <a:pPr marL="321945" marR="125730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 b="1">
                <a:solidFill>
                  <a:srgbClr val="005242"/>
                </a:solidFill>
                <a:latin typeface="Segoe UI"/>
                <a:cs typeface="Segoe UI"/>
              </a:rPr>
              <a:t>&lt;td&gt;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bắt đầu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kết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thúc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bình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0">
                <a:solidFill>
                  <a:srgbClr val="005242"/>
                </a:solidFill>
                <a:latin typeface="Segoe UI"/>
                <a:cs typeface="Segoe UI"/>
              </a:rPr>
              <a:t>thƣờng</a:t>
            </a:r>
            <a:endParaRPr sz="2800">
              <a:latin typeface="Segoe UI"/>
              <a:cs typeface="Segoe UI"/>
            </a:endParaRPr>
          </a:p>
          <a:p>
            <a:pPr marL="321945" marR="13017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 b="1">
                <a:solidFill>
                  <a:srgbClr val="005242"/>
                </a:solidFill>
                <a:latin typeface="Segoe UI"/>
                <a:cs typeface="Segoe UI"/>
              </a:rPr>
              <a:t>&lt;th&gt;</a:t>
            </a:r>
            <a:r>
              <a:rPr dirty="0" sz="2800" spc="-30" b="1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bắt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đầu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kết </a:t>
            </a:r>
            <a:r>
              <a:rPr dirty="0" sz="2800" spc="-75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thúc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tiêu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 đề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 i="1">
                <a:solidFill>
                  <a:srgbClr val="005242"/>
                </a:solidFill>
                <a:latin typeface="Segoe UI"/>
                <a:cs typeface="Segoe UI"/>
              </a:rPr>
              <a:t>Chú</a:t>
            </a:r>
            <a:r>
              <a:rPr dirty="0" sz="2800" spc="-10" i="1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 i="1">
                <a:solidFill>
                  <a:srgbClr val="005242"/>
                </a:solidFill>
                <a:latin typeface="Segoe UI"/>
                <a:cs typeface="Segoe UI"/>
              </a:rPr>
              <a:t>ý:</a:t>
            </a:r>
            <a:endParaRPr sz="2800">
              <a:latin typeface="Segoe UI"/>
              <a:cs typeface="Segoe UI"/>
            </a:endParaRPr>
          </a:p>
          <a:p>
            <a:pPr lvl="1" marL="631825" indent="-309880">
              <a:lnSpc>
                <a:spcPct val="100000"/>
              </a:lnSpc>
              <a:spcBef>
                <a:spcPts val="59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 i="1">
                <a:latin typeface="Segoe UI"/>
                <a:cs typeface="Segoe UI"/>
              </a:rPr>
              <a:t>&lt;th&gt;</a:t>
            </a:r>
            <a:r>
              <a:rPr dirty="0" sz="2400" spc="-15" i="1">
                <a:latin typeface="Segoe UI"/>
                <a:cs typeface="Segoe UI"/>
              </a:rPr>
              <a:t> </a:t>
            </a:r>
            <a:r>
              <a:rPr dirty="0" sz="2400" i="1">
                <a:latin typeface="Segoe UI"/>
                <a:cs typeface="Segoe UI"/>
              </a:rPr>
              <a:t>in</a:t>
            </a:r>
            <a:r>
              <a:rPr dirty="0" sz="2400" spc="-10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đậm, căn</a:t>
            </a:r>
            <a:r>
              <a:rPr dirty="0" sz="2400" spc="-15" i="1">
                <a:latin typeface="Segoe UI"/>
                <a:cs typeface="Segoe UI"/>
              </a:rPr>
              <a:t> </a:t>
            </a:r>
            <a:r>
              <a:rPr dirty="0" sz="2400" i="1">
                <a:latin typeface="Segoe UI"/>
                <a:cs typeface="Segoe UI"/>
              </a:rPr>
              <a:t>giữa</a:t>
            </a:r>
            <a:endParaRPr sz="2400">
              <a:latin typeface="Segoe UI"/>
              <a:cs typeface="Segoe UI"/>
            </a:endParaRPr>
          </a:p>
          <a:p>
            <a:pPr lvl="1" marL="631825" indent="-309880">
              <a:lnSpc>
                <a:spcPct val="100000"/>
              </a:lnSpc>
              <a:spcBef>
                <a:spcPts val="575"/>
              </a:spcBef>
              <a:buClr>
                <a:srgbClr val="FF6300"/>
              </a:buClr>
              <a:buFont typeface="Arial"/>
              <a:buChar char="•"/>
              <a:tabLst>
                <a:tab pos="631190" algn="l"/>
                <a:tab pos="631825" algn="l"/>
              </a:tabLst>
            </a:pPr>
            <a:r>
              <a:rPr dirty="0" sz="2400" spc="-5" i="1">
                <a:latin typeface="Segoe UI"/>
                <a:cs typeface="Segoe UI"/>
              </a:rPr>
              <a:t>&lt;td&gt;</a:t>
            </a:r>
            <a:r>
              <a:rPr dirty="0" sz="2400" spc="-10" i="1">
                <a:latin typeface="Segoe UI"/>
                <a:cs typeface="Segoe UI"/>
              </a:rPr>
              <a:t> thường,</a:t>
            </a:r>
            <a:r>
              <a:rPr dirty="0" sz="2400" spc="5" i="1">
                <a:latin typeface="Segoe UI"/>
                <a:cs typeface="Segoe UI"/>
              </a:rPr>
              <a:t> </a:t>
            </a:r>
            <a:r>
              <a:rPr dirty="0" sz="2400" spc="-5" i="1">
                <a:latin typeface="Segoe UI"/>
                <a:cs typeface="Segoe UI"/>
              </a:rPr>
              <a:t>căn</a:t>
            </a:r>
            <a:r>
              <a:rPr dirty="0" sz="2400" spc="10" i="1">
                <a:latin typeface="Segoe UI"/>
                <a:cs typeface="Segoe UI"/>
              </a:rPr>
              <a:t> </a:t>
            </a:r>
            <a:r>
              <a:rPr dirty="0" sz="2400" spc="-10" i="1">
                <a:latin typeface="Segoe UI"/>
                <a:cs typeface="Segoe UI"/>
              </a:rPr>
              <a:t>trái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775" y="1562100"/>
            <a:ext cx="6934200" cy="3171825"/>
            <a:chOff x="485775" y="1562100"/>
            <a:chExt cx="6934200" cy="31718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5" y="2409825"/>
              <a:ext cx="3019425" cy="14763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38727" y="1676400"/>
              <a:ext cx="652780" cy="690245"/>
            </a:xfrm>
            <a:custGeom>
              <a:avLst/>
              <a:gdLst/>
              <a:ahLst/>
              <a:cxnLst/>
              <a:rect l="l" t="t" r="r" b="b"/>
              <a:pathLst>
                <a:path w="652779" h="690244">
                  <a:moveTo>
                    <a:pt x="634957" y="18317"/>
                  </a:moveTo>
                  <a:lnTo>
                    <a:pt x="622995" y="21839"/>
                  </a:lnTo>
                  <a:lnTo>
                    <a:pt x="0" y="681482"/>
                  </a:lnTo>
                  <a:lnTo>
                    <a:pt x="9144" y="690117"/>
                  </a:lnTo>
                  <a:lnTo>
                    <a:pt x="632132" y="30483"/>
                  </a:lnTo>
                  <a:lnTo>
                    <a:pt x="634957" y="18317"/>
                  </a:lnTo>
                  <a:close/>
                </a:path>
                <a:path w="652779" h="690244">
                  <a:moveTo>
                    <a:pt x="651148" y="4825"/>
                  </a:moveTo>
                  <a:lnTo>
                    <a:pt x="639063" y="4825"/>
                  </a:lnTo>
                  <a:lnTo>
                    <a:pt x="648208" y="13462"/>
                  </a:lnTo>
                  <a:lnTo>
                    <a:pt x="632132" y="30483"/>
                  </a:lnTo>
                  <a:lnTo>
                    <a:pt x="617474" y="93599"/>
                  </a:lnTo>
                  <a:lnTo>
                    <a:pt x="616712" y="97027"/>
                  </a:lnTo>
                  <a:lnTo>
                    <a:pt x="618744" y="100457"/>
                  </a:lnTo>
                  <a:lnTo>
                    <a:pt x="625601" y="101980"/>
                  </a:lnTo>
                  <a:lnTo>
                    <a:pt x="629031" y="99949"/>
                  </a:lnTo>
                  <a:lnTo>
                    <a:pt x="629793" y="96520"/>
                  </a:lnTo>
                  <a:lnTo>
                    <a:pt x="651148" y="4825"/>
                  </a:lnTo>
                  <a:close/>
                </a:path>
                <a:path w="652779" h="690244">
                  <a:moveTo>
                    <a:pt x="652272" y="0"/>
                  </a:moveTo>
                  <a:lnTo>
                    <a:pt x="557149" y="27939"/>
                  </a:lnTo>
                  <a:lnTo>
                    <a:pt x="553847" y="28955"/>
                  </a:lnTo>
                  <a:lnTo>
                    <a:pt x="551942" y="32385"/>
                  </a:lnTo>
                  <a:lnTo>
                    <a:pt x="552958" y="35813"/>
                  </a:lnTo>
                  <a:lnTo>
                    <a:pt x="553847" y="39115"/>
                  </a:lnTo>
                  <a:lnTo>
                    <a:pt x="557402" y="41148"/>
                  </a:lnTo>
                  <a:lnTo>
                    <a:pt x="622995" y="21839"/>
                  </a:lnTo>
                  <a:lnTo>
                    <a:pt x="639063" y="4825"/>
                  </a:lnTo>
                  <a:lnTo>
                    <a:pt x="651148" y="4825"/>
                  </a:lnTo>
                  <a:lnTo>
                    <a:pt x="652272" y="0"/>
                  </a:lnTo>
                  <a:close/>
                </a:path>
                <a:path w="652779" h="690244">
                  <a:moveTo>
                    <a:pt x="642156" y="7747"/>
                  </a:moveTo>
                  <a:lnTo>
                    <a:pt x="637413" y="7747"/>
                  </a:lnTo>
                  <a:lnTo>
                    <a:pt x="645413" y="15239"/>
                  </a:lnTo>
                  <a:lnTo>
                    <a:pt x="634957" y="18317"/>
                  </a:lnTo>
                  <a:lnTo>
                    <a:pt x="632132" y="30483"/>
                  </a:lnTo>
                  <a:lnTo>
                    <a:pt x="648208" y="13462"/>
                  </a:lnTo>
                  <a:lnTo>
                    <a:pt x="642156" y="7747"/>
                  </a:lnTo>
                  <a:close/>
                </a:path>
                <a:path w="652779" h="690244">
                  <a:moveTo>
                    <a:pt x="639063" y="4825"/>
                  </a:moveTo>
                  <a:lnTo>
                    <a:pt x="622995" y="21839"/>
                  </a:lnTo>
                  <a:lnTo>
                    <a:pt x="634957" y="18317"/>
                  </a:lnTo>
                  <a:lnTo>
                    <a:pt x="637413" y="7747"/>
                  </a:lnTo>
                  <a:lnTo>
                    <a:pt x="642156" y="7747"/>
                  </a:lnTo>
                  <a:lnTo>
                    <a:pt x="639063" y="4825"/>
                  </a:lnTo>
                  <a:close/>
                </a:path>
                <a:path w="652779" h="690244">
                  <a:moveTo>
                    <a:pt x="637413" y="7747"/>
                  </a:moveTo>
                  <a:lnTo>
                    <a:pt x="634957" y="18317"/>
                  </a:lnTo>
                  <a:lnTo>
                    <a:pt x="645413" y="15239"/>
                  </a:lnTo>
                  <a:lnTo>
                    <a:pt x="637413" y="7747"/>
                  </a:lnTo>
                  <a:close/>
                </a:path>
              </a:pathLst>
            </a:custGeom>
            <a:solidFill>
              <a:srgbClr val="0857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8150" y="1562100"/>
              <a:ext cx="3171825" cy="3171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38727" y="3910329"/>
              <a:ext cx="728980" cy="737870"/>
            </a:xfrm>
            <a:custGeom>
              <a:avLst/>
              <a:gdLst/>
              <a:ahLst/>
              <a:cxnLst/>
              <a:rect l="l" t="t" r="r" b="b"/>
              <a:pathLst>
                <a:path w="728979" h="737870">
                  <a:moveTo>
                    <a:pt x="632713" y="698881"/>
                  </a:moveTo>
                  <a:lnTo>
                    <a:pt x="629285" y="700913"/>
                  </a:lnTo>
                  <a:lnTo>
                    <a:pt x="628396" y="704215"/>
                  </a:lnTo>
                  <a:lnTo>
                    <a:pt x="627380" y="707644"/>
                  </a:lnTo>
                  <a:lnTo>
                    <a:pt x="629412" y="711073"/>
                  </a:lnTo>
                  <a:lnTo>
                    <a:pt x="632841" y="712089"/>
                  </a:lnTo>
                  <a:lnTo>
                    <a:pt x="728472" y="737870"/>
                  </a:lnTo>
                  <a:lnTo>
                    <a:pt x="727331" y="733425"/>
                  </a:lnTo>
                  <a:lnTo>
                    <a:pt x="715137" y="733425"/>
                  </a:lnTo>
                  <a:lnTo>
                    <a:pt x="698562" y="716632"/>
                  </a:lnTo>
                  <a:lnTo>
                    <a:pt x="636143" y="699770"/>
                  </a:lnTo>
                  <a:lnTo>
                    <a:pt x="632713" y="698881"/>
                  </a:lnTo>
                  <a:close/>
                </a:path>
                <a:path w="728979" h="737870">
                  <a:moveTo>
                    <a:pt x="698562" y="716632"/>
                  </a:moveTo>
                  <a:lnTo>
                    <a:pt x="715137" y="733425"/>
                  </a:lnTo>
                  <a:lnTo>
                    <a:pt x="718058" y="730504"/>
                  </a:lnTo>
                  <a:lnTo>
                    <a:pt x="713486" y="730504"/>
                  </a:lnTo>
                  <a:lnTo>
                    <a:pt x="710783" y="719933"/>
                  </a:lnTo>
                  <a:lnTo>
                    <a:pt x="698562" y="716632"/>
                  </a:lnTo>
                  <a:close/>
                </a:path>
                <a:path w="728979" h="737870">
                  <a:moveTo>
                    <a:pt x="699516" y="636397"/>
                  </a:moveTo>
                  <a:lnTo>
                    <a:pt x="692785" y="638175"/>
                  </a:lnTo>
                  <a:lnTo>
                    <a:pt x="690752" y="641604"/>
                  </a:lnTo>
                  <a:lnTo>
                    <a:pt x="707651" y="707688"/>
                  </a:lnTo>
                  <a:lnTo>
                    <a:pt x="724154" y="724408"/>
                  </a:lnTo>
                  <a:lnTo>
                    <a:pt x="715137" y="733425"/>
                  </a:lnTo>
                  <a:lnTo>
                    <a:pt x="727331" y="733425"/>
                  </a:lnTo>
                  <a:lnTo>
                    <a:pt x="703777" y="641604"/>
                  </a:lnTo>
                  <a:lnTo>
                    <a:pt x="703072" y="638429"/>
                  </a:lnTo>
                  <a:lnTo>
                    <a:pt x="699516" y="636397"/>
                  </a:lnTo>
                  <a:close/>
                </a:path>
                <a:path w="728979" h="737870">
                  <a:moveTo>
                    <a:pt x="710783" y="719933"/>
                  </a:moveTo>
                  <a:lnTo>
                    <a:pt x="713486" y="730504"/>
                  </a:lnTo>
                  <a:lnTo>
                    <a:pt x="721233" y="722757"/>
                  </a:lnTo>
                  <a:lnTo>
                    <a:pt x="710783" y="719933"/>
                  </a:lnTo>
                  <a:close/>
                </a:path>
                <a:path w="728979" h="737870">
                  <a:moveTo>
                    <a:pt x="707651" y="707688"/>
                  </a:moveTo>
                  <a:lnTo>
                    <a:pt x="710783" y="719933"/>
                  </a:lnTo>
                  <a:lnTo>
                    <a:pt x="721233" y="722757"/>
                  </a:lnTo>
                  <a:lnTo>
                    <a:pt x="713486" y="730504"/>
                  </a:lnTo>
                  <a:lnTo>
                    <a:pt x="718058" y="730504"/>
                  </a:lnTo>
                  <a:lnTo>
                    <a:pt x="724154" y="724408"/>
                  </a:lnTo>
                  <a:lnTo>
                    <a:pt x="707651" y="707688"/>
                  </a:lnTo>
                  <a:close/>
                </a:path>
                <a:path w="728979" h="737870">
                  <a:moveTo>
                    <a:pt x="9144" y="0"/>
                  </a:moveTo>
                  <a:lnTo>
                    <a:pt x="0" y="8890"/>
                  </a:lnTo>
                  <a:lnTo>
                    <a:pt x="698562" y="716632"/>
                  </a:lnTo>
                  <a:lnTo>
                    <a:pt x="710783" y="719933"/>
                  </a:lnTo>
                  <a:lnTo>
                    <a:pt x="707651" y="707688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857A6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109728"/>
            <a:ext cx="11612880" cy="902335"/>
            <a:chOff x="198120" y="109728"/>
            <a:chExt cx="11612880" cy="902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" y="109728"/>
              <a:ext cx="826008" cy="9022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47" y="213360"/>
              <a:ext cx="885444" cy="7315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231" y="213360"/>
              <a:ext cx="1072895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515" y="213360"/>
              <a:ext cx="684276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099" y="217677"/>
            <a:ext cx="1867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FF6300"/>
                </a:solidFill>
              </a:rPr>
              <a:t>G</a:t>
            </a:r>
            <a:r>
              <a:rPr dirty="0" spc="5">
                <a:solidFill>
                  <a:srgbClr val="FF6300"/>
                </a:solidFill>
              </a:rPr>
              <a:t>ỘP</a:t>
            </a:r>
            <a:r>
              <a:rPr dirty="0" spc="12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CÁC</a:t>
            </a:r>
            <a:r>
              <a:rPr dirty="0" spc="155">
                <a:solidFill>
                  <a:srgbClr val="FF6300"/>
                </a:solidFill>
              </a:rPr>
              <a:t> </a:t>
            </a:r>
            <a:r>
              <a:rPr dirty="0">
                <a:solidFill>
                  <a:srgbClr val="FF6300"/>
                </a:solidFill>
              </a:rPr>
              <a:t>Ô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38099" y="928192"/>
            <a:ext cx="108648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945" marR="5080" indent="-309880">
              <a:lnSpc>
                <a:spcPct val="100000"/>
              </a:lnSpc>
              <a:spcBef>
                <a:spcPts val="9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Sử dụng</a:t>
            </a:r>
            <a:r>
              <a:rPr dirty="0" sz="2800" spc="1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thuộc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tính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@</a:t>
            </a:r>
            <a:r>
              <a:rPr dirty="0" sz="2800" spc="-10" b="1">
                <a:solidFill>
                  <a:srgbClr val="FF0000"/>
                </a:solidFill>
                <a:latin typeface="Segoe UI"/>
                <a:cs typeface="Segoe UI"/>
              </a:rPr>
              <a:t>colspan</a:t>
            </a:r>
            <a:r>
              <a:rPr dirty="0" sz="2800" spc="25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@</a:t>
            </a:r>
            <a:r>
              <a:rPr dirty="0" sz="2800" spc="-10" b="1">
                <a:solidFill>
                  <a:srgbClr val="FF0000"/>
                </a:solidFill>
                <a:latin typeface="Segoe UI"/>
                <a:cs typeface="Segoe UI"/>
              </a:rPr>
              <a:t>rowspan</a:t>
            </a:r>
            <a:r>
              <a:rPr dirty="0" sz="2800" spc="30" b="1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của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15">
                <a:solidFill>
                  <a:srgbClr val="005242"/>
                </a:solidFill>
                <a:latin typeface="Segoe UI"/>
                <a:cs typeface="Segoe UI"/>
              </a:rPr>
              <a:t>&lt;td&gt;</a:t>
            </a:r>
            <a:r>
              <a:rPr dirty="0" sz="2800" spc="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và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&lt;th&gt; </a:t>
            </a:r>
            <a:r>
              <a:rPr dirty="0" sz="2800" spc="-75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để gộp</a:t>
            </a:r>
            <a:r>
              <a:rPr dirty="0" sz="280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các</a:t>
            </a:r>
            <a:r>
              <a:rPr dirty="0" sz="2800" spc="-20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7304" y="2886075"/>
            <a:ext cx="4754880" cy="3819525"/>
            <a:chOff x="1787304" y="2886075"/>
            <a:chExt cx="4754880" cy="381952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7304" y="3223561"/>
              <a:ext cx="4754454" cy="34819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4201" y="2886075"/>
              <a:ext cx="3057525" cy="153352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390046" y="2895600"/>
            <a:ext cx="4234180" cy="3810000"/>
            <a:chOff x="7390046" y="2895600"/>
            <a:chExt cx="4234180" cy="38100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0046" y="3223561"/>
              <a:ext cx="4233849" cy="34819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7726" y="2895600"/>
              <a:ext cx="3067050" cy="1524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472150"/>
            <a:ext cx="10577195" cy="4459605"/>
            <a:chOff x="1219200" y="1472150"/>
            <a:chExt cx="10577195" cy="4459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3429000"/>
              <a:ext cx="4581525" cy="1390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2133599"/>
              <a:ext cx="4581525" cy="10668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90219" y="944016"/>
            <a:ext cx="2691765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70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Tạo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bảng</a:t>
            </a:r>
            <a:r>
              <a:rPr dirty="0" sz="2800" spc="-2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điểm</a:t>
            </a:r>
            <a:endParaRPr sz="2800">
              <a:latin typeface="Segoe UI"/>
              <a:cs typeface="Segoe U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FF6300"/>
              </a:buClr>
              <a:buFont typeface="Wingdings"/>
              <a:buChar char=""/>
              <a:tabLst>
                <a:tab pos="321945" algn="l"/>
                <a:tab pos="322580" algn="l"/>
              </a:tabLst>
            </a:pPr>
            <a:r>
              <a:rPr dirty="0" sz="2800" spc="-10">
                <a:solidFill>
                  <a:srgbClr val="005242"/>
                </a:solidFill>
                <a:latin typeface="Segoe UI"/>
                <a:cs typeface="Segoe UI"/>
              </a:rPr>
              <a:t>Gộp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 các</a:t>
            </a:r>
            <a:r>
              <a:rPr dirty="0" sz="2800" spc="-35">
                <a:solidFill>
                  <a:srgbClr val="005242"/>
                </a:solidFill>
                <a:latin typeface="Segoe UI"/>
                <a:cs typeface="Segoe UI"/>
              </a:rPr>
              <a:t> </a:t>
            </a:r>
            <a:r>
              <a:rPr dirty="0" sz="2800" spc="-5">
                <a:solidFill>
                  <a:srgbClr val="005242"/>
                </a:solidFill>
                <a:latin typeface="Segoe UI"/>
                <a:cs typeface="Segoe UI"/>
              </a:rPr>
              <a:t>ô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251"/>
            <a:ext cx="9357360" cy="1231900"/>
            <a:chOff x="0" y="1635251"/>
            <a:chExt cx="9357360" cy="1231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5251"/>
              <a:ext cx="854963" cy="1231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" y="1778507"/>
              <a:ext cx="1478280" cy="9966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916" y="1778507"/>
              <a:ext cx="2410968" cy="9966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470" y="1785950"/>
            <a:ext cx="32105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T</a:t>
            </a:r>
            <a:r>
              <a:rPr dirty="0" sz="3500" spc="5"/>
              <a:t>RẮC</a:t>
            </a:r>
            <a:r>
              <a:rPr dirty="0" sz="3500" spc="175"/>
              <a:t> </a:t>
            </a:r>
            <a:r>
              <a:rPr dirty="0" sz="3500" spc="5"/>
              <a:t>NGHIỆM</a:t>
            </a:r>
            <a:endParaRPr sz="3500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32391" y="3504351"/>
            <a:ext cx="1872156" cy="2917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</dc:creator>
  <dc:title>Tin Học Văn Phòng</dc:title>
  <dcterms:created xsi:type="dcterms:W3CDTF">2022-05-25T03:41:12Z</dcterms:created>
  <dcterms:modified xsi:type="dcterms:W3CDTF">2022-05-25T03:41:12Z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2022-05-25T00:00:00Z</vt:filetime>
  </property>
</Properties>
</file>