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Thanh Tuấn" userId="79ed03b5-f048-449d-8487-d85c40859f86" providerId="ADAL" clId="{4408A95C-9BDF-4920-810C-2BED2AB70889}"/>
    <pc:docChg chg="modSld">
      <pc:chgData name="Nguyễn Thanh Tuấn" userId="79ed03b5-f048-449d-8487-d85c40859f86" providerId="ADAL" clId="{4408A95C-9BDF-4920-810C-2BED2AB70889}" dt="2025-09-16T14:41:47.134" v="7" actId="14100"/>
      <pc:docMkLst>
        <pc:docMk/>
      </pc:docMkLst>
      <pc:sldChg chg="modSp mod">
        <pc:chgData name="Nguyễn Thanh Tuấn" userId="79ed03b5-f048-449d-8487-d85c40859f86" providerId="ADAL" clId="{4408A95C-9BDF-4920-810C-2BED2AB70889}" dt="2025-09-16T14:41:47.134" v="7" actId="14100"/>
        <pc:sldMkLst>
          <pc:docMk/>
          <pc:sldMk cId="1915714488" sldId="256"/>
        </pc:sldMkLst>
        <pc:spChg chg="mod">
          <ac:chgData name="Nguyễn Thanh Tuấn" userId="79ed03b5-f048-449d-8487-d85c40859f86" providerId="ADAL" clId="{4408A95C-9BDF-4920-810C-2BED2AB70889}" dt="2025-09-16T14:41:47.134" v="7" actId="14100"/>
          <ac:spMkLst>
            <pc:docMk/>
            <pc:sldMk cId="1915714488" sldId="256"/>
            <ac:spMk id="37" creationId="{325A767E-2FBF-A455-66C4-F876BC2F88B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3358-3DDD-B2DD-81E3-C95979A1D4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7BE7FA-9511-0C66-0FEB-4A48D486F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C23C2-668A-D2ED-5E01-3F6C4B1EB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D9A90-7E23-AC6B-0FC0-D0EC37C2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1D40A-1A04-D72D-D66C-63D12CE2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18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DB2B-7114-E9E8-2211-B2042ED40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6B102-C2BA-AF31-8DD2-05833A8E1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20204-AB0A-8F06-A9DE-B7FA65F1A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8DCD2-2478-6395-4427-7B5F6301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A0993-2C93-3B7C-B42A-412FBA0DB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91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662E90-89F4-EEA1-9035-E23B3F3E6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6475E-59C2-822B-F5BE-7DA77120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3884B-601D-3BB0-B92C-54135F25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B2717-6FF2-1450-0058-D3B2D0FD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CBDF6-DE8B-AFA0-5CAC-25FBD5A77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68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F95C9-58FE-3FDA-4F36-DD3D07634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33D10-DBA3-0B8B-C4FF-96E665E3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09236-F39C-86B6-120A-2B6CAA498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F9511-7E38-A349-C95E-CB4D5CF55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11939-BF06-2B94-8FD3-E94884C86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748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1C1E-F8D0-4B36-BDB9-C61628D56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EBBD-1A4D-E72E-C01A-9BDA9634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F2A42-557E-7462-FC35-88D7A799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E891C-0F91-874B-A735-95E4A1A9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908D5-7D40-43BB-D610-39A4804B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2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7F3E-0637-920F-DB64-63AF0ACEB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ACD59-2FCA-2AA6-C8DC-56ABD1E6C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07116-C9DE-18F7-8594-A3E532EAF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987A20-5D44-F00D-C498-5BF6E8437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0AFC1-27B0-0D39-BF2E-2A505A209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60DFC1-9AF1-1B90-E588-F9BDD062E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18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E5EEC-8A9D-F3BE-96A5-09C82ABC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9FC5C-B897-2F8A-3B19-30AD09AC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E9BB-FF1E-F8DD-67BC-F2318500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C2CD3-4C90-5CDC-E222-39CEBE894C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BA14FA-D58F-EDA4-D89D-3EA449278A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A9CDF-292D-DE40-9BC2-07CADA52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E99670-61DA-8FAC-5B79-AA0C414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DAD53-68D6-BE83-DF12-31BBB7AC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66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71267-0991-9FB3-7A53-BA48F16A3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55BF13-F530-4AC7-2436-450A64FF0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2E1D6-8A53-33B4-B29C-7C0F1F9BE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587CA8-893D-FA46-5C07-5B20AF472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DB56AB-2B11-1D07-820B-F5BAB8522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CD5A34-7808-7DAD-284E-E3E07AE8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86804F-14C7-B70B-7833-0B5F562B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04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500E1-2EDA-3558-0F4A-63481565A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B1C1A-F068-C15A-E4C6-AB61A9762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190D1-B357-ED53-2573-DFB3D5D35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1CED6-99BF-5FDD-560E-7991F8EA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0AD9F-735D-5FCE-74BE-F4CE4F74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ED3F-B81C-A044-F3F0-CE8E9889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9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6687-504F-9D5A-0CBB-978D654F0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C1075D-87EF-443A-B694-59EEFF536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7A890-ACAD-9C7F-1677-EF3CE1DFE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F62D8-759D-14A6-D3EE-5014AC1C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9B657-B66E-2DF1-9FF2-012BC22F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8D87CC-C0DE-5ECB-E0EB-CD9B6ECC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961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ADE90-95B2-524A-F159-8F83FC401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DAAE5-F95F-50DF-777F-CE7FB9A90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E86D5-718D-6E32-B549-561B762541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2A0B5-65E0-44C2-9174-F8022E97BB4B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1D152-D813-6DFC-11F2-E34513C9C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DC67A-A532-AA74-6531-71B17EF47C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7D7BAA-3D5D-40E7-860D-FCEB317E2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BA6F24-2CB8-3486-E2B7-0404C58F2931}"/>
              </a:ext>
            </a:extLst>
          </p:cNvPr>
          <p:cNvGrpSpPr/>
          <p:nvPr/>
        </p:nvGrpSpPr>
        <p:grpSpPr>
          <a:xfrm>
            <a:off x="3270250" y="467534"/>
            <a:ext cx="5651500" cy="6015225"/>
            <a:chOff x="0" y="-43007"/>
            <a:chExt cx="5651772" cy="601541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E03E415-F693-6141-FCC6-7F7322172337}"/>
                </a:ext>
              </a:extLst>
            </p:cNvPr>
            <p:cNvGrpSpPr/>
            <p:nvPr/>
          </p:nvGrpSpPr>
          <p:grpSpPr>
            <a:xfrm>
              <a:off x="1023257" y="-43007"/>
              <a:ext cx="4628515" cy="6015416"/>
              <a:chOff x="0" y="-64788"/>
              <a:chExt cx="4628593" cy="6016077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68691D3-90F3-467E-ACE1-1745D8DDC53D}"/>
                  </a:ext>
                </a:extLst>
              </p:cNvPr>
              <p:cNvGrpSpPr/>
              <p:nvPr/>
            </p:nvGrpSpPr>
            <p:grpSpPr>
              <a:xfrm>
                <a:off x="0" y="-64788"/>
                <a:ext cx="4628593" cy="6016077"/>
                <a:chOff x="0" y="-64788"/>
                <a:chExt cx="4628593" cy="6016077"/>
              </a:xfrm>
            </p:grpSpPr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282A43BB-B748-0E0B-E960-E7AAFDC12DE1}"/>
                    </a:ext>
                  </a:extLst>
                </p:cNvPr>
                <p:cNvCxnSpPr/>
                <p:nvPr/>
              </p:nvCxnSpPr>
              <p:spPr>
                <a:xfrm>
                  <a:off x="2721428" y="3243943"/>
                  <a:ext cx="468000" cy="5143"/>
                </a:xfrm>
                <a:prstGeom prst="line">
                  <a:avLst/>
                </a:prstGeom>
                <a:ln w="1270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0E460929-644D-7609-CA23-550D7F414817}"/>
                    </a:ext>
                  </a:extLst>
                </p:cNvPr>
                <p:cNvGrpSpPr/>
                <p:nvPr/>
              </p:nvGrpSpPr>
              <p:grpSpPr>
                <a:xfrm>
                  <a:off x="0" y="-64788"/>
                  <a:ext cx="4628593" cy="6016077"/>
                  <a:chOff x="0" y="-64793"/>
                  <a:chExt cx="4628822" cy="6016572"/>
                </a:xfrm>
              </p:grpSpPr>
              <p:grpSp>
                <p:nvGrpSpPr>
                  <p:cNvPr id="19" name="Group 18">
                    <a:extLst>
                      <a:ext uri="{FF2B5EF4-FFF2-40B4-BE49-F238E27FC236}">
                        <a16:creationId xmlns:a16="http://schemas.microsoft.com/office/drawing/2014/main" id="{C7742A8F-51B1-766D-9E27-04D21A063B69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-64793"/>
                    <a:ext cx="2723858" cy="856942"/>
                    <a:chOff x="-21772" y="-96000"/>
                    <a:chExt cx="2723976" cy="1269697"/>
                  </a:xfrm>
                </p:grpSpPr>
                <p:sp>
                  <p:nvSpPr>
                    <p:cNvPr id="46" name="Rectangle 45">
                      <a:extLst>
                        <a:ext uri="{FF2B5EF4-FFF2-40B4-BE49-F238E27FC236}">
                          <a16:creationId xmlns:a16="http://schemas.microsoft.com/office/drawing/2014/main" id="{4B34BA27-2A9F-BD9D-3412-EA430ABD5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21772" y="-96000"/>
                      <a:ext cx="1447800" cy="1269697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buNone/>
                      </a:pPr>
                      <a:r>
                        <a:rPr lang="vi-VN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Records Identified </a:t>
                      </a: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via Scopus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(search on </a:t>
                      </a:r>
                      <a:b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10 July 2025)</a:t>
                      </a:r>
                      <a:endParaRPr lang="en-US" sz="1200" kern="100" dirty="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7DCD6734-88A5-B9D9-923C-44F5584303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2138" y="32263"/>
                      <a:ext cx="720066" cy="69341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 = 260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8" name="Straight Connector 47">
                      <a:extLst>
                        <a:ext uri="{FF2B5EF4-FFF2-40B4-BE49-F238E27FC236}">
                          <a16:creationId xmlns:a16="http://schemas.microsoft.com/office/drawing/2014/main" id="{19B71339-1439-1F9F-92B5-6DBC780D8E3B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29985" y="350919"/>
                      <a:ext cx="540048" cy="7619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0" name="Group 19">
                    <a:extLst>
                      <a:ext uri="{FF2B5EF4-FFF2-40B4-BE49-F238E27FC236}">
                        <a16:creationId xmlns:a16="http://schemas.microsoft.com/office/drawing/2014/main" id="{EAF81CFE-B68D-C913-7D6A-83C5774FF5D9}"/>
                      </a:ext>
                    </a:extLst>
                  </p:cNvPr>
                  <p:cNvGrpSpPr/>
                  <p:nvPr/>
                </p:nvGrpSpPr>
                <p:grpSpPr>
                  <a:xfrm>
                    <a:off x="10886" y="1959416"/>
                    <a:ext cx="4617936" cy="648053"/>
                    <a:chOff x="-10887" y="-145180"/>
                    <a:chExt cx="4618312" cy="960208"/>
                  </a:xfrm>
                </p:grpSpPr>
                <p:sp>
                  <p:nvSpPr>
                    <p:cNvPr id="41" name="Rectangle 40">
                      <a:extLst>
                        <a:ext uri="{FF2B5EF4-FFF2-40B4-BE49-F238E27FC236}">
                          <a16:creationId xmlns:a16="http://schemas.microsoft.com/office/drawing/2014/main" id="{DCB00E90-5565-A801-0BEA-C764921DDA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-10887" y="0"/>
                      <a:ext cx="1447800" cy="6934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Records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creened</a:t>
                      </a:r>
                      <a:b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(title/abstract)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Rectangle 41">
                      <a:extLst>
                        <a:ext uri="{FF2B5EF4-FFF2-40B4-BE49-F238E27FC236}">
                          <a16:creationId xmlns:a16="http://schemas.microsoft.com/office/drawing/2014/main" id="{5C1B861B-DFB7-3406-8E0A-E0BC68204B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2103" y="0"/>
                      <a:ext cx="720093" cy="6934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DCB65C36-9F12-0F69-AE52-F73F562E8E90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44139" y="318655"/>
                      <a:ext cx="540080" cy="7619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Rectangle 43">
                      <a:extLst>
                        <a:ext uri="{FF2B5EF4-FFF2-40B4-BE49-F238E27FC236}">
                          <a16:creationId xmlns:a16="http://schemas.microsoft.com/office/drawing/2014/main" id="{43E93A22-88FC-4980-BED6-B78DC72DC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9625" y="-145180"/>
                      <a:ext cx="1447800" cy="96020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Records excluded (title/abstract) </a:t>
                      </a:r>
                      <a:b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(n = 25)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CC36A8A7-C252-624D-C6D7-D72D4440823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00469" y="325581"/>
                      <a:ext cx="468060" cy="7619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905D3E04-EFCE-EFD4-6DF9-3BAC31B524B9}"/>
                      </a:ext>
                    </a:extLst>
                  </p:cNvPr>
                  <p:cNvGrpSpPr/>
                  <p:nvPr/>
                </p:nvGrpSpPr>
                <p:grpSpPr>
                  <a:xfrm>
                    <a:off x="21772" y="2688744"/>
                    <a:ext cx="4607049" cy="1285300"/>
                    <a:chOff x="0" y="-217762"/>
                    <a:chExt cx="4607119" cy="1285470"/>
                  </a:xfrm>
                </p:grpSpPr>
                <p:grpSp>
                  <p:nvGrpSpPr>
                    <p:cNvPr id="36" name="Group 35">
                      <a:extLst>
                        <a:ext uri="{FF2B5EF4-FFF2-40B4-BE49-F238E27FC236}">
                          <a16:creationId xmlns:a16="http://schemas.microsoft.com/office/drawing/2014/main" id="{5049F1A2-4294-1CCB-1DAF-1754FD21D7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0"/>
                      <a:ext cx="2702085" cy="693420"/>
                      <a:chOff x="0" y="0"/>
                      <a:chExt cx="2702203" cy="693420"/>
                    </a:xfrm>
                  </p:grpSpPr>
                  <p:sp>
                    <p:nvSpPr>
                      <p:cNvPr id="38" name="Rectangle 37">
                        <a:extLst>
                          <a:ext uri="{FF2B5EF4-FFF2-40B4-BE49-F238E27FC236}">
                            <a16:creationId xmlns:a16="http://schemas.microsoft.com/office/drawing/2014/main" id="{BF770DB9-E7DF-D207-E6B5-2DA3D7CF70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0"/>
                        <a:ext cx="1447800" cy="6934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800"/>
                          </a:spcAft>
                          <a:buNone/>
                        </a:pPr>
                        <a:r>
                          <a:rPr lang="en-US" sz="12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a:t>Full-text articles </a:t>
                        </a:r>
                        <a:r>
                          <a:rPr lang="en-US" sz="1200" kern="100" dirty="0" err="1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a:t>assesed</a:t>
                        </a:r>
                        <a:r>
                          <a:rPr lang="en-US" sz="1200" kern="100" dirty="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a:t> for eligibility</a:t>
                        </a:r>
                        <a:endParaRPr lang="en-US" sz="1200" kern="100" dirty="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39" name="Rectangle 38">
                        <a:extLst>
                          <a:ext uri="{FF2B5EF4-FFF2-40B4-BE49-F238E27FC236}">
                            <a16:creationId xmlns:a16="http://schemas.microsoft.com/office/drawing/2014/main" id="{F527D43B-0565-44DC-DD53-49DB7D04A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982126" y="0"/>
                        <a:ext cx="720077" cy="69342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2700"/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pPr algn="ctr">
                          <a:lnSpc>
                            <a:spcPct val="115000"/>
                          </a:lnSpc>
                          <a:spcAft>
                            <a:spcPts val="800"/>
                          </a:spcAft>
                          <a:buNone/>
                        </a:pPr>
                        <a:r>
                          <a:rPr lang="en-US" sz="1200" kern="100"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a:t>n = 235</a:t>
                        </a:r>
                        <a:endParaRPr lang="en-US" sz="1200" kern="100">
                          <a:effectLst/>
                          <a:latin typeface="Arial" panose="020B06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cxnSp>
                    <p:nvCxnSpPr>
                      <p:cNvPr id="40" name="Straight Connector 39">
                        <a:extLst>
                          <a:ext uri="{FF2B5EF4-FFF2-40B4-BE49-F238E27FC236}">
                            <a16:creationId xmlns:a16="http://schemas.microsoft.com/office/drawing/2014/main" id="{C65C1B21-76A6-A254-FEAF-9F85FFCDB8F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451759" y="340430"/>
                        <a:ext cx="522065" cy="7620"/>
                      </a:xfrm>
                      <a:prstGeom prst="line">
                        <a:avLst/>
                      </a:prstGeom>
                      <a:ln w="12700"/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37" name="Rectangle 36">
                      <a:extLst>
                        <a:ext uri="{FF2B5EF4-FFF2-40B4-BE49-F238E27FC236}">
                          <a16:creationId xmlns:a16="http://schemas.microsoft.com/office/drawing/2014/main" id="{325A767E-2FBF-A455-66C4-F876BC2F88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6766" y="-217762"/>
                      <a:ext cx="1450353" cy="128547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Full-text articles excluded (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event-centric/not in line with the "Music Events &amp; Tourism" theme</a:t>
                      </a: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) (n = 3)</a:t>
                      </a:r>
                    </a:p>
                  </p:txBody>
                </p:sp>
              </p:grpSp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EC52C246-4998-C76F-B36A-9FE6CF4545AF}"/>
                      </a:ext>
                    </a:extLst>
                  </p:cNvPr>
                  <p:cNvGrpSpPr/>
                  <p:nvPr/>
                </p:nvGrpSpPr>
                <p:grpSpPr>
                  <a:xfrm>
                    <a:off x="21772" y="3984173"/>
                    <a:ext cx="2702084" cy="504000"/>
                    <a:chOff x="0" y="76202"/>
                    <a:chExt cx="2702202" cy="504000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6AFA321-14B0-31F6-1D1E-918B10F3A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76202"/>
                      <a:ext cx="1447800" cy="50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Studies included in descriptive corpus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CAA233B6-5FBF-E26A-B8D0-A330B1A471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2136" y="76202"/>
                      <a:ext cx="720066" cy="50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 = 232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5" name="Straight Connector 34">
                      <a:extLst>
                        <a:ext uri="{FF2B5EF4-FFF2-40B4-BE49-F238E27FC236}">
                          <a16:creationId xmlns:a16="http://schemas.microsoft.com/office/drawing/2014/main" id="{CE4923B5-1FE9-8AE6-D4EA-9C415CE6DA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51759" y="329535"/>
                      <a:ext cx="522057" cy="762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BAE6E1BA-303E-6A72-3397-6F0EB53F1177}"/>
                      </a:ext>
                    </a:extLst>
                  </p:cNvPr>
                  <p:cNvGrpSpPr/>
                  <p:nvPr/>
                </p:nvGrpSpPr>
                <p:grpSpPr>
                  <a:xfrm>
                    <a:off x="0" y="1055914"/>
                    <a:ext cx="4607050" cy="467995"/>
                    <a:chOff x="0" y="0"/>
                    <a:chExt cx="4607425" cy="693420"/>
                  </a:xfrm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03C8894D-2B01-B141-7CF6-0807916E9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0" y="0"/>
                      <a:ext cx="1447800" cy="6934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Records 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after deduplication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741EE496-82A5-99FE-E9B6-8DDCC3B79C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2104" y="0"/>
                      <a:ext cx="720093" cy="6934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vi-VN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 = 2</a:t>
                      </a: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60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FDBEEE4D-787C-9FF3-644D-148D13890EA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51760" y="334784"/>
                      <a:ext cx="522077" cy="7619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2ACADB01-A67D-C60D-DC6C-A3100A505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9625" y="0"/>
                      <a:ext cx="1447800" cy="69342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Duplicates removed (n = 0)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E9C9AC66-4084-67B7-0445-AC60E4A1C24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2700471" y="325579"/>
                      <a:ext cx="468060" cy="7619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4" name="Group 23">
                    <a:extLst>
                      <a:ext uri="{FF2B5EF4-FFF2-40B4-BE49-F238E27FC236}">
                        <a16:creationId xmlns:a16="http://schemas.microsoft.com/office/drawing/2014/main" id="{0AC22612-930B-A475-DFB3-81BA0CDB5E70}"/>
                      </a:ext>
                    </a:extLst>
                  </p:cNvPr>
                  <p:cNvGrpSpPr/>
                  <p:nvPr/>
                </p:nvGrpSpPr>
                <p:grpSpPr>
                  <a:xfrm>
                    <a:off x="21772" y="4876797"/>
                    <a:ext cx="2702084" cy="1074982"/>
                    <a:chOff x="21772" y="-108860"/>
                    <a:chExt cx="2702202" cy="1074982"/>
                  </a:xfrm>
                </p:grpSpPr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A7027A8C-07BB-FAD1-2100-64DF407C5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772" y="-108860"/>
                      <a:ext cx="1447800" cy="107498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4000"/>
                        </a:lnSpc>
                        <a:buNone/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Core selected for scoping matrix</a:t>
                      </a:r>
                    </a:p>
                    <a:p>
                      <a:pPr algn="ctr">
                        <a:lnSpc>
                          <a:spcPct val="114000"/>
                        </a:lnSpc>
                        <a:buNone/>
                      </a:pPr>
                      <a:r>
                        <a:rPr lang="en-US" sz="12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(subset of included studies)</a:t>
                      </a:r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6FAF2E62-B6D2-068B-1C84-B6877E1871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03908" y="141533"/>
                      <a:ext cx="720066" cy="5040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27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 = 40</a:t>
                      </a:r>
                      <a:endParaRPr lang="en-US" sz="1200" kern="100">
                        <a:effectLst/>
                        <a:latin typeface="Arial" panose="020B0604020202020204" pitchFamily="34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p:txBody>
                </p: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36CF8581-3C76-8A2A-017C-705D4AB8F5D7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73533" y="383978"/>
                      <a:ext cx="522057" cy="7620"/>
                    </a:xfrm>
                    <a:prstGeom prst="line">
                      <a:avLst/>
                    </a:prstGeom>
                    <a:ln w="12700"/>
                  </p:spPr>
                  <p:style>
                    <a:lnRef idx="2">
                      <a:schemeClr val="dk1"/>
                    </a:lnRef>
                    <a:fillRef idx="0">
                      <a:schemeClr val="dk1"/>
                    </a:fillRef>
                    <a:effectRef idx="1">
                      <a:schemeClr val="dk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1EAD87D-D8AF-2528-5CB8-AD81D8220E31}"/>
                  </a:ext>
                </a:extLst>
              </p:cNvPr>
              <p:cNvCxnSpPr/>
              <p:nvPr/>
            </p:nvCxnSpPr>
            <p:spPr>
              <a:xfrm>
                <a:off x="718457" y="794693"/>
                <a:ext cx="0" cy="252028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A3AF984F-8080-6CE8-F702-1A3E05C587DF}"/>
                  </a:ext>
                </a:extLst>
              </p:cNvPr>
              <p:cNvCxnSpPr/>
              <p:nvPr/>
            </p:nvCxnSpPr>
            <p:spPr>
              <a:xfrm>
                <a:off x="718457" y="1524000"/>
                <a:ext cx="0" cy="540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5A1987B0-D5D5-FD8C-1FB6-77C63F82D2D5}"/>
                  </a:ext>
                </a:extLst>
              </p:cNvPr>
              <p:cNvCxnSpPr/>
              <p:nvPr/>
            </p:nvCxnSpPr>
            <p:spPr>
              <a:xfrm>
                <a:off x="718457" y="2525486"/>
                <a:ext cx="0" cy="39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28379990-7FF1-8380-1BD7-A79866CDDA61}"/>
                  </a:ext>
                </a:extLst>
              </p:cNvPr>
              <p:cNvCxnSpPr/>
              <p:nvPr/>
            </p:nvCxnSpPr>
            <p:spPr>
              <a:xfrm>
                <a:off x="718457" y="3603171"/>
                <a:ext cx="0" cy="39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88FDEBD-6311-27C4-E77B-87DAE8B56807}"/>
                  </a:ext>
                </a:extLst>
              </p:cNvPr>
              <p:cNvCxnSpPr/>
              <p:nvPr/>
            </p:nvCxnSpPr>
            <p:spPr>
              <a:xfrm>
                <a:off x="729342" y="4484914"/>
                <a:ext cx="0" cy="39600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1E23F0C-BE52-514B-5493-F285E69DDC02}"/>
                </a:ext>
              </a:extLst>
            </p:cNvPr>
            <p:cNvSpPr/>
            <p:nvPr/>
          </p:nvSpPr>
          <p:spPr>
            <a:xfrm>
              <a:off x="21772" y="0"/>
              <a:ext cx="642258" cy="154538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IDENTIFICATION</a:t>
              </a:r>
              <a:endParaRPr lang="en-US" sz="12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DB3ECE4-8E84-3FFB-ADD3-2AAD0F1EF994}"/>
                </a:ext>
              </a:extLst>
            </p:cNvPr>
            <p:cNvSpPr/>
            <p:nvPr/>
          </p:nvSpPr>
          <p:spPr>
            <a:xfrm>
              <a:off x="0" y="1828800"/>
              <a:ext cx="641985" cy="97155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SCREENING</a:t>
              </a:r>
              <a:endParaRPr lang="en-US" sz="12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1E0949D-43E7-4496-66C0-28E775AF313A}"/>
                </a:ext>
              </a:extLst>
            </p:cNvPr>
            <p:cNvSpPr/>
            <p:nvPr/>
          </p:nvSpPr>
          <p:spPr>
            <a:xfrm>
              <a:off x="10886" y="2895600"/>
              <a:ext cx="641985" cy="1008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ELIGIBILITY</a:t>
              </a:r>
              <a:endParaRPr lang="en-US" sz="12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240813F-E016-6045-7EFD-7E52FD0B0953}"/>
                </a:ext>
              </a:extLst>
            </p:cNvPr>
            <p:cNvSpPr/>
            <p:nvPr/>
          </p:nvSpPr>
          <p:spPr>
            <a:xfrm>
              <a:off x="10886" y="3995056"/>
              <a:ext cx="641985" cy="197735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vert270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  <a:buNone/>
              </a:pPr>
              <a:r>
                <a:rPr lang="en-US" sz="1200" kern="1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Times New Roman" panose="02020603050405020304" pitchFamily="18" charset="0"/>
                </a:rPr>
                <a:t>INCLUDED</a:t>
              </a:r>
              <a:endParaRPr lang="en-US" sz="1200" kern="100"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5714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114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Thanh Tuấn</dc:creator>
  <cp:lastModifiedBy>Nguyễn Thanh Tuấn</cp:lastModifiedBy>
  <cp:revision>1</cp:revision>
  <dcterms:created xsi:type="dcterms:W3CDTF">2025-09-16T04:16:50Z</dcterms:created>
  <dcterms:modified xsi:type="dcterms:W3CDTF">2025-09-16T14:41:51Z</dcterms:modified>
</cp:coreProperties>
</file>