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3"/>
  </p:notesMasterIdLst>
  <p:sldIdLst>
    <p:sldId id="256" r:id="rId2"/>
    <p:sldId id="257" r:id="rId3"/>
    <p:sldId id="259" r:id="rId4"/>
    <p:sldId id="281" r:id="rId5"/>
    <p:sldId id="282" r:id="rId6"/>
    <p:sldId id="297" r:id="rId7"/>
    <p:sldId id="260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6" r:id="rId18"/>
    <p:sldId id="294" r:id="rId19"/>
    <p:sldId id="295" r:id="rId20"/>
    <p:sldId id="29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399" autoAdjust="0"/>
  </p:normalViewPr>
  <p:slideViewPr>
    <p:cSldViewPr snapToGrid="0">
      <p:cViewPr varScale="1">
        <p:scale>
          <a:sx n="67" d="100"/>
          <a:sy n="67" d="100"/>
        </p:scale>
        <p:origin x="85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134F4-3D7A-42A0-B0FD-2DCD07A66260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41677-AB09-4A59-9F82-12279656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24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là các POJO, ánh xạ từ các bảng CSDL</a:t>
            </a:r>
          </a:p>
          <a:p>
            <a:r>
              <a:rPr lang="vi-V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là các interface trực tiếp truy cập và thao tác với CSDL</a:t>
            </a:r>
          </a:p>
          <a:p>
            <a:r>
              <a:rPr lang="vi-V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là các lớp có nhiệm vụ xử lý business logic, không trực tiếp truy cập vào CSDL mà sẽ lấy dữ liệu từ Repository, rồi chuyển cho Controller</a:t>
            </a:r>
          </a:p>
          <a:p>
            <a:r>
              <a:rPr lang="vi-V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là các lớp chỉ quan tâm đến request của người dùng: đọc input, xử lý input, lấy dữ liệu từ Service đổ ra View. Mỗi một Controller sẽ có nhiều phương thức tương ứng với các use case riêng</a:t>
            </a:r>
          </a:p>
          <a:p>
            <a:r>
              <a:rPr lang="vi-V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là các file html - giao diện người dùng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41677-AB09-4A59-9F82-122796560AF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43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77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77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54CA-19F4-4771-B6A2-DA5C0742B220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27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47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4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50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64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67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09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6B8EA14-E6AC-4B59-973C-7A06B0EDE3E3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45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6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61F3-1779-4180-89E8-CCDB03FE5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802298"/>
            <a:ext cx="12192000" cy="2541431"/>
          </a:xfrm>
        </p:spPr>
        <p:txBody>
          <a:bodyPr/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QUẢN LÝ TOUR DU LỊCH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5988A-246B-4643-96A0-A2E09355B1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08922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F42DA-9331-460E-8EA2-5C15E3D8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131BA-E64C-4B81-9276-6617F416C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tour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tour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tour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tour,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tour do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tour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tour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tour. 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tour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tour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tour,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tour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757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B77D-B5F6-46C9-B6A8-69A52B6E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3D6E2-7B42-4512-AB88-BF5693F5A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tour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tour.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Chắc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website. 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tour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141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6C490-A774-4391-8786-2D3C5E87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6D77A-5C30-4496-B3EE-FF5D5D0A7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84817"/>
          </a:xfrm>
        </p:spPr>
        <p:txBody>
          <a:bodyPr>
            <a:norm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tour hot, … 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do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tour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tour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382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3A13F-3BA5-4626-A7D3-36909154B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8100"/>
            <a:ext cx="9605635" cy="105930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D1F7C878-2D32-4C8C-AE25-6B0AC0E420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3BFF195A-3524-473F-8F7E-AD52936344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01711C-B5AD-403B-9C54-558807181030}"/>
              </a:ext>
            </a:extLst>
          </p:cNvPr>
          <p:cNvSpPr/>
          <p:nvPr/>
        </p:nvSpPr>
        <p:spPr>
          <a:xfrm>
            <a:off x="6304530" y="903212"/>
            <a:ext cx="1600200" cy="60007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Xem thông tin tour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D4E0B8-E400-4317-A165-E1BE9FF2F8B5}"/>
              </a:ext>
            </a:extLst>
          </p:cNvPr>
          <p:cNvSpPr/>
          <p:nvPr/>
        </p:nvSpPr>
        <p:spPr>
          <a:xfrm>
            <a:off x="5260590" y="1555992"/>
            <a:ext cx="1485900" cy="5524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Đăng nhập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0922C9-00AC-4A8D-877B-B21A1718DFFC}"/>
              </a:ext>
            </a:extLst>
          </p:cNvPr>
          <p:cNvSpPr/>
          <p:nvPr/>
        </p:nvSpPr>
        <p:spPr>
          <a:xfrm>
            <a:off x="8171430" y="922262"/>
            <a:ext cx="1714500" cy="63817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Xem thông tin du lịch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353C070-48C2-4CDF-9059-87E19DA3E7C4}"/>
              </a:ext>
            </a:extLst>
          </p:cNvPr>
          <p:cNvSpPr/>
          <p:nvPr/>
        </p:nvSpPr>
        <p:spPr>
          <a:xfrm>
            <a:off x="9457305" y="1550912"/>
            <a:ext cx="1485900" cy="5524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Tìm kiếm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6A9A55-95ED-4C7A-B651-F01F08A42596}"/>
              </a:ext>
            </a:extLst>
          </p:cNvPr>
          <p:cNvSpPr/>
          <p:nvPr/>
        </p:nvSpPr>
        <p:spPr>
          <a:xfrm>
            <a:off x="9771630" y="2255762"/>
            <a:ext cx="1485900" cy="5524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Nhắn tin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51DFEFC-8B65-4FF9-A405-2AC7691C5800}"/>
              </a:ext>
            </a:extLst>
          </p:cNvPr>
          <p:cNvSpPr/>
          <p:nvPr/>
        </p:nvSpPr>
        <p:spPr>
          <a:xfrm>
            <a:off x="4732905" y="2331962"/>
            <a:ext cx="1685925" cy="6572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Đăng ký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18681DE-F3B8-4394-AC6C-A46EF2F7E66E}"/>
              </a:ext>
            </a:extLst>
          </p:cNvPr>
          <p:cNvSpPr/>
          <p:nvPr/>
        </p:nvSpPr>
        <p:spPr>
          <a:xfrm>
            <a:off x="4447155" y="3589262"/>
            <a:ext cx="1485900" cy="5524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 lý tour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EA2899-35CC-46C7-AAED-8EAEEE5AF42E}"/>
              </a:ext>
            </a:extLst>
          </p:cNvPr>
          <p:cNvSpPr/>
          <p:nvPr/>
        </p:nvSpPr>
        <p:spPr>
          <a:xfrm>
            <a:off x="4809105" y="4570337"/>
            <a:ext cx="1485900" cy="6286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 lý đặt tour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07DC5F0-E388-46B0-A0CD-CC848A43AD47}"/>
              </a:ext>
            </a:extLst>
          </p:cNvPr>
          <p:cNvSpPr/>
          <p:nvPr/>
        </p:nvSpPr>
        <p:spPr>
          <a:xfrm>
            <a:off x="10029440" y="3027287"/>
            <a:ext cx="1676400" cy="61912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Đăng ký thành viên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C704DF-B880-46DD-99A0-A6018F6951A6}"/>
              </a:ext>
            </a:extLst>
          </p:cNvPr>
          <p:cNvSpPr/>
          <p:nvPr/>
        </p:nvSpPr>
        <p:spPr>
          <a:xfrm>
            <a:off x="10298680" y="4237597"/>
            <a:ext cx="1485900" cy="5524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Đặt tour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15B1CB7-19BD-4CD8-B7DF-41DBF61D7CC7}"/>
              </a:ext>
            </a:extLst>
          </p:cNvPr>
          <p:cNvSpPr/>
          <p:nvPr/>
        </p:nvSpPr>
        <p:spPr>
          <a:xfrm>
            <a:off x="9358245" y="5190097"/>
            <a:ext cx="1943100" cy="61912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Cập nhật thông tin cá nhân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30FA6A-AE11-4D08-AED7-47DE7C9F2A51}"/>
              </a:ext>
            </a:extLst>
          </p:cNvPr>
          <p:cNvSpPr/>
          <p:nvPr/>
        </p:nvSpPr>
        <p:spPr>
          <a:xfrm>
            <a:off x="7818370" y="6027662"/>
            <a:ext cx="16668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 lý khách hàng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D87289-443B-407B-8DE9-170AE73140A3}"/>
              </a:ext>
            </a:extLst>
          </p:cNvPr>
          <p:cNvSpPr/>
          <p:nvPr/>
        </p:nvSpPr>
        <p:spPr>
          <a:xfrm>
            <a:off x="5409180" y="5808587"/>
            <a:ext cx="1924050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 lý thông tin du lịch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1A04A7-4B86-4330-AD15-074807562C1A}"/>
              </a:ext>
            </a:extLst>
          </p:cNvPr>
          <p:cNvCxnSpPr/>
          <p:nvPr/>
        </p:nvCxnSpPr>
        <p:spPr>
          <a:xfrm flipH="1" flipV="1">
            <a:off x="7435465" y="1616952"/>
            <a:ext cx="352425" cy="79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581D6B-6C82-4F3F-8402-0FB660513225}"/>
              </a:ext>
            </a:extLst>
          </p:cNvPr>
          <p:cNvCxnSpPr/>
          <p:nvPr/>
        </p:nvCxnSpPr>
        <p:spPr>
          <a:xfrm flipV="1">
            <a:off x="8386695" y="1641082"/>
            <a:ext cx="431800" cy="77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243C69-D99D-4B23-B0CA-571C3F300190}"/>
              </a:ext>
            </a:extLst>
          </p:cNvPr>
          <p:cNvCxnSpPr/>
          <p:nvPr/>
        </p:nvCxnSpPr>
        <p:spPr>
          <a:xfrm flipV="1">
            <a:off x="8384155" y="2077327"/>
            <a:ext cx="901065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054F03-2B38-4EAD-8065-7CDF22931C7A}"/>
              </a:ext>
            </a:extLst>
          </p:cNvPr>
          <p:cNvCxnSpPr/>
          <p:nvPr/>
        </p:nvCxnSpPr>
        <p:spPr>
          <a:xfrm>
            <a:off x="8380980" y="2426577"/>
            <a:ext cx="1208405" cy="10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01F077-5B35-43FD-A594-ADE3A3513A27}"/>
              </a:ext>
            </a:extLst>
          </p:cNvPr>
          <p:cNvCxnSpPr/>
          <p:nvPr/>
        </p:nvCxnSpPr>
        <p:spPr>
          <a:xfrm flipH="1">
            <a:off x="6518525" y="2420862"/>
            <a:ext cx="1279525" cy="12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0EEAA4-B66E-4319-92F1-E6937DB17184}"/>
              </a:ext>
            </a:extLst>
          </p:cNvPr>
          <p:cNvCxnSpPr/>
          <p:nvPr/>
        </p:nvCxnSpPr>
        <p:spPr>
          <a:xfrm flipH="1" flipV="1">
            <a:off x="6742045" y="2083042"/>
            <a:ext cx="1055370" cy="34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54B344-22D3-4E12-B00D-0741C304A520}"/>
              </a:ext>
            </a:extLst>
          </p:cNvPr>
          <p:cNvCxnSpPr/>
          <p:nvPr/>
        </p:nvCxnSpPr>
        <p:spPr>
          <a:xfrm flipH="1">
            <a:off x="6475980" y="4827512"/>
            <a:ext cx="428625" cy="88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47454F-6B4D-4508-BBF1-5AD1CD9C776C}"/>
              </a:ext>
            </a:extLst>
          </p:cNvPr>
          <p:cNvCxnSpPr/>
          <p:nvPr/>
        </p:nvCxnSpPr>
        <p:spPr>
          <a:xfrm>
            <a:off x="6899525" y="4819892"/>
            <a:ext cx="1395095" cy="115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35941C-88B1-4454-8CB0-ACFAD142374E}"/>
              </a:ext>
            </a:extLst>
          </p:cNvPr>
          <p:cNvCxnSpPr/>
          <p:nvPr/>
        </p:nvCxnSpPr>
        <p:spPr>
          <a:xfrm flipH="1" flipV="1">
            <a:off x="5931785" y="4000107"/>
            <a:ext cx="968375" cy="82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361D89-490B-4399-A24B-94B48FA81B51}"/>
              </a:ext>
            </a:extLst>
          </p:cNvPr>
          <p:cNvCxnSpPr/>
          <p:nvPr/>
        </p:nvCxnSpPr>
        <p:spPr>
          <a:xfrm flipV="1">
            <a:off x="9373485" y="3582912"/>
            <a:ext cx="706755" cy="36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2D660D-576B-4FD6-A4A0-3DD40C5AAFAE}"/>
              </a:ext>
            </a:extLst>
          </p:cNvPr>
          <p:cNvCxnSpPr/>
          <p:nvPr/>
        </p:nvCxnSpPr>
        <p:spPr>
          <a:xfrm>
            <a:off x="9364595" y="3953752"/>
            <a:ext cx="879475" cy="370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768451-0C78-4F29-82BB-F86F94C26721}"/>
              </a:ext>
            </a:extLst>
          </p:cNvPr>
          <p:cNvCxnSpPr/>
          <p:nvPr/>
        </p:nvCxnSpPr>
        <p:spPr>
          <a:xfrm>
            <a:off x="9373485" y="3953752"/>
            <a:ext cx="514985" cy="1103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FBE75F5-B6BA-4AAC-BAFE-A58C0EB2472B}"/>
              </a:ext>
            </a:extLst>
          </p:cNvPr>
          <p:cNvCxnSpPr/>
          <p:nvPr/>
        </p:nvCxnSpPr>
        <p:spPr>
          <a:xfrm flipH="1" flipV="1">
            <a:off x="8445115" y="3070467"/>
            <a:ext cx="416560" cy="621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61A32A-1A46-457B-9C52-CFCA0D466751}"/>
              </a:ext>
            </a:extLst>
          </p:cNvPr>
          <p:cNvCxnSpPr/>
          <p:nvPr/>
        </p:nvCxnSpPr>
        <p:spPr>
          <a:xfrm flipV="1">
            <a:off x="7380855" y="3065387"/>
            <a:ext cx="337185" cy="685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89D936-7007-42A8-A0A1-71EC11F7D7D9}"/>
              </a:ext>
            </a:extLst>
          </p:cNvPr>
          <p:cNvCxnSpPr/>
          <p:nvPr/>
        </p:nvCxnSpPr>
        <p:spPr>
          <a:xfrm flipV="1">
            <a:off x="7664065" y="4224262"/>
            <a:ext cx="1050925" cy="188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1AA7873-AECD-4D4E-925F-C2621173550B}"/>
              </a:ext>
            </a:extLst>
          </p:cNvPr>
          <p:cNvCxnSpPr/>
          <p:nvPr/>
        </p:nvCxnSpPr>
        <p:spPr>
          <a:xfrm flipH="1">
            <a:off x="6347075" y="4825607"/>
            <a:ext cx="551815" cy="4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Content Placeholder 10" descr="Man">
            <a:extLst>
              <a:ext uri="{FF2B5EF4-FFF2-40B4-BE49-F238E27FC236}">
                <a16:creationId xmlns:a16="http://schemas.microsoft.com/office/drawing/2014/main" id="{25CA542B-942C-4D54-8A5E-72DBC18EE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0090" y="2229410"/>
            <a:ext cx="914400" cy="914400"/>
          </a:xfrm>
          <a:prstGeom prst="rect">
            <a:avLst/>
          </a:prstGeom>
        </p:spPr>
      </p:pic>
      <p:pic>
        <p:nvPicPr>
          <p:cNvPr id="39" name="Content Placeholder 10" descr="Man">
            <a:extLst>
              <a:ext uri="{FF2B5EF4-FFF2-40B4-BE49-F238E27FC236}">
                <a16:creationId xmlns:a16="http://schemas.microsoft.com/office/drawing/2014/main" id="{47A82ABD-235B-451D-8536-E14C6A802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9451" y="3744933"/>
            <a:ext cx="914400" cy="914400"/>
          </a:xfrm>
          <a:prstGeom prst="rect">
            <a:avLst/>
          </a:prstGeom>
        </p:spPr>
      </p:pic>
      <p:pic>
        <p:nvPicPr>
          <p:cNvPr id="40" name="Content Placeholder 10" descr="Man">
            <a:extLst>
              <a:ext uri="{FF2B5EF4-FFF2-40B4-BE49-F238E27FC236}">
                <a16:creationId xmlns:a16="http://schemas.microsoft.com/office/drawing/2014/main" id="{257D18CD-5D22-4FC9-8B93-DFAE05CD2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2276" y="3631585"/>
            <a:ext cx="914400" cy="9144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CCE0F11-7221-48D5-81F6-BB12100D7CAB}"/>
              </a:ext>
            </a:extLst>
          </p:cNvPr>
          <p:cNvSpPr txBox="1"/>
          <p:nvPr/>
        </p:nvSpPr>
        <p:spPr>
          <a:xfrm>
            <a:off x="6800938" y="4593419"/>
            <a:ext cx="7360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CBF636-133F-42AE-891A-D3D99E9A568B}"/>
              </a:ext>
            </a:extLst>
          </p:cNvPr>
          <p:cNvSpPr txBox="1"/>
          <p:nvPr/>
        </p:nvSpPr>
        <p:spPr>
          <a:xfrm>
            <a:off x="8533024" y="4513738"/>
            <a:ext cx="90120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958B81-C79E-4ED6-8455-D18988D0B937}"/>
              </a:ext>
            </a:extLst>
          </p:cNvPr>
          <p:cNvSpPr txBox="1"/>
          <p:nvPr/>
        </p:nvSpPr>
        <p:spPr>
          <a:xfrm>
            <a:off x="7615817" y="3100497"/>
            <a:ext cx="1309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vi-V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887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43" grpId="0"/>
      <p:bldP spid="44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FF4E-7DF3-409C-8B76-E4B8D936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84F03-F160-4595-8D25-5AC7781F5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17AAE46-82B0-44C3-B230-220175ED0763}"/>
              </a:ext>
            </a:extLst>
          </p:cNvPr>
          <p:cNvSpPr/>
          <p:nvPr/>
        </p:nvSpPr>
        <p:spPr>
          <a:xfrm>
            <a:off x="5520652" y="2015732"/>
            <a:ext cx="1485900" cy="5524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 lý tour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773ABE2-F27E-4FB4-8B9C-208274BAD639}"/>
              </a:ext>
            </a:extLst>
          </p:cNvPr>
          <p:cNvSpPr/>
          <p:nvPr/>
        </p:nvSpPr>
        <p:spPr>
          <a:xfrm>
            <a:off x="3534191" y="2870442"/>
            <a:ext cx="1485900" cy="6286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tour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9F6ECED-B0E5-456D-A234-65C8A1411C44}"/>
              </a:ext>
            </a:extLst>
          </p:cNvPr>
          <p:cNvSpPr/>
          <p:nvPr/>
        </p:nvSpPr>
        <p:spPr>
          <a:xfrm>
            <a:off x="4845647" y="5049762"/>
            <a:ext cx="16668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 lý khách hàng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D6FEA8-186A-4872-A9F5-6FF07A2CEC87}"/>
              </a:ext>
            </a:extLst>
          </p:cNvPr>
          <p:cNvSpPr/>
          <p:nvPr/>
        </p:nvSpPr>
        <p:spPr>
          <a:xfrm>
            <a:off x="3420072" y="3958832"/>
            <a:ext cx="1924050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 lý thông tin du lịch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EA5431-F0FF-46B9-A0D3-97F12C2B10C9}"/>
              </a:ext>
            </a:extLst>
          </p:cNvPr>
          <p:cNvCxnSpPr>
            <a:cxnSpLocks/>
          </p:cNvCxnSpPr>
          <p:nvPr/>
        </p:nvCxnSpPr>
        <p:spPr>
          <a:xfrm flipH="1">
            <a:off x="5496522" y="4203307"/>
            <a:ext cx="428625" cy="88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18A3BA-2684-484D-B138-59CBF5BABD0E}"/>
              </a:ext>
            </a:extLst>
          </p:cNvPr>
          <p:cNvCxnSpPr>
            <a:cxnSpLocks/>
          </p:cNvCxnSpPr>
          <p:nvPr/>
        </p:nvCxnSpPr>
        <p:spPr>
          <a:xfrm>
            <a:off x="6648412" y="3706102"/>
            <a:ext cx="689610" cy="49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A1A438-E3A1-4F0E-BFA9-CAE79CF3E7CC}"/>
              </a:ext>
            </a:extLst>
          </p:cNvPr>
          <p:cNvCxnSpPr>
            <a:cxnSpLocks/>
          </p:cNvCxnSpPr>
          <p:nvPr/>
        </p:nvCxnSpPr>
        <p:spPr>
          <a:xfrm flipH="1" flipV="1">
            <a:off x="4952327" y="3414002"/>
            <a:ext cx="968375" cy="82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8C4917-3055-400D-9EEA-A3E48CE56BDD}"/>
              </a:ext>
            </a:extLst>
          </p:cNvPr>
          <p:cNvCxnSpPr>
            <a:cxnSpLocks/>
          </p:cNvCxnSpPr>
          <p:nvPr/>
        </p:nvCxnSpPr>
        <p:spPr>
          <a:xfrm flipH="1">
            <a:off x="5367617" y="4239502"/>
            <a:ext cx="551815" cy="4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FEC94AF-B1E6-480C-8D06-091AA19489A9}"/>
              </a:ext>
            </a:extLst>
          </p:cNvPr>
          <p:cNvSpPr/>
          <p:nvPr/>
        </p:nvSpPr>
        <p:spPr>
          <a:xfrm>
            <a:off x="7073227" y="2725662"/>
            <a:ext cx="16668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Đăng ký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9D26F2C-7AB0-47FA-93E1-21A795E4AD85}"/>
              </a:ext>
            </a:extLst>
          </p:cNvPr>
          <p:cNvSpPr/>
          <p:nvPr/>
        </p:nvSpPr>
        <p:spPr>
          <a:xfrm>
            <a:off x="7323417" y="4083927"/>
            <a:ext cx="16668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Nhắn tin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91AF712-BE74-4126-A1DF-5696E62DD782}"/>
              </a:ext>
            </a:extLst>
          </p:cNvPr>
          <p:cNvCxnSpPr>
            <a:cxnSpLocks/>
          </p:cNvCxnSpPr>
          <p:nvPr/>
        </p:nvCxnSpPr>
        <p:spPr>
          <a:xfrm flipH="1" flipV="1">
            <a:off x="6433147" y="2662162"/>
            <a:ext cx="241300" cy="104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D9CF55-E7B6-42CB-9462-489C664280ED}"/>
              </a:ext>
            </a:extLst>
          </p:cNvPr>
          <p:cNvCxnSpPr>
            <a:cxnSpLocks/>
          </p:cNvCxnSpPr>
          <p:nvPr/>
        </p:nvCxnSpPr>
        <p:spPr>
          <a:xfrm flipV="1">
            <a:off x="6666192" y="3274937"/>
            <a:ext cx="465455" cy="448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5C7DB199-28B5-40F2-ADC5-897E76A85D93}"/>
              </a:ext>
            </a:extLst>
          </p:cNvPr>
          <p:cNvSpPr/>
          <p:nvPr/>
        </p:nvSpPr>
        <p:spPr>
          <a:xfrm>
            <a:off x="6814147" y="4880217"/>
            <a:ext cx="16668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Tìm kiếm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A66BEE1-BE71-44DA-AD9D-C278998963D8}"/>
              </a:ext>
            </a:extLst>
          </p:cNvPr>
          <p:cNvCxnSpPr>
            <a:cxnSpLocks/>
          </p:cNvCxnSpPr>
          <p:nvPr/>
        </p:nvCxnSpPr>
        <p:spPr>
          <a:xfrm>
            <a:off x="6666192" y="3723247"/>
            <a:ext cx="439420" cy="1138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Content Placeholder 10" descr="Man">
            <a:extLst>
              <a:ext uri="{FF2B5EF4-FFF2-40B4-BE49-F238E27FC236}">
                <a16:creationId xmlns:a16="http://schemas.microsoft.com/office/drawing/2014/main" id="{5CF98BB2-E75F-40E4-83D9-B8C1D4C79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6402" y="3469636"/>
            <a:ext cx="914400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8821C48-2CC9-4605-8BDE-376F774B1AC0}"/>
              </a:ext>
            </a:extLst>
          </p:cNvPr>
          <p:cNvSpPr txBox="1"/>
          <p:nvPr/>
        </p:nvSpPr>
        <p:spPr>
          <a:xfrm>
            <a:off x="5898692" y="4317780"/>
            <a:ext cx="7761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Quản</a:t>
            </a:r>
            <a:r>
              <a:rPr lang="en-US" sz="1300" dirty="0"/>
              <a:t> </a:t>
            </a:r>
            <a:r>
              <a:rPr lang="en-US" sz="1300" dirty="0" err="1"/>
              <a:t>trị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505322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30" grpId="0" animBg="1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B6CF-19F6-4778-8B9C-C8A32F83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F4610-447B-4CB7-8DBF-176B30012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969" y="1792756"/>
            <a:ext cx="9603275" cy="34506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42033D-3EAC-486B-900E-907D68AECE73}"/>
              </a:ext>
            </a:extLst>
          </p:cNvPr>
          <p:cNvSpPr/>
          <p:nvPr/>
        </p:nvSpPr>
        <p:spPr>
          <a:xfrm>
            <a:off x="4884737" y="2039938"/>
            <a:ext cx="1666875" cy="6381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Đăng ký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8D7687-7085-4DDB-BC5B-979892C3734C}"/>
              </a:ext>
            </a:extLst>
          </p:cNvPr>
          <p:cNvCxnSpPr/>
          <p:nvPr/>
        </p:nvCxnSpPr>
        <p:spPr>
          <a:xfrm flipH="1" flipV="1">
            <a:off x="5712142" y="2773998"/>
            <a:ext cx="45085" cy="490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64A763D-AFDD-4F0C-A994-2818D776A7E8}"/>
              </a:ext>
            </a:extLst>
          </p:cNvPr>
          <p:cNvSpPr/>
          <p:nvPr/>
        </p:nvSpPr>
        <p:spPr>
          <a:xfrm>
            <a:off x="6681152" y="2342833"/>
            <a:ext cx="1666875" cy="6381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Đăng nhập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02AB38-233F-4E70-B15B-7FDC067A7FA3}"/>
              </a:ext>
            </a:extLst>
          </p:cNvPr>
          <p:cNvCxnSpPr/>
          <p:nvPr/>
        </p:nvCxnSpPr>
        <p:spPr>
          <a:xfrm flipV="1">
            <a:off x="5749607" y="2920683"/>
            <a:ext cx="861695" cy="31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A0C9177-D877-4FB1-83DB-ACCB04F2693E}"/>
              </a:ext>
            </a:extLst>
          </p:cNvPr>
          <p:cNvSpPr/>
          <p:nvPr/>
        </p:nvSpPr>
        <p:spPr>
          <a:xfrm>
            <a:off x="7578407" y="3300413"/>
            <a:ext cx="1666875" cy="6381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Đặt tour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83E612-6A8D-4D70-8D40-518522528B7F}"/>
              </a:ext>
            </a:extLst>
          </p:cNvPr>
          <p:cNvCxnSpPr/>
          <p:nvPr/>
        </p:nvCxnSpPr>
        <p:spPr>
          <a:xfrm>
            <a:off x="5751512" y="3248343"/>
            <a:ext cx="1697355" cy="33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8ACD1BD-DA57-42C3-B935-86F4F247F031}"/>
              </a:ext>
            </a:extLst>
          </p:cNvPr>
          <p:cNvSpPr/>
          <p:nvPr/>
        </p:nvSpPr>
        <p:spPr>
          <a:xfrm>
            <a:off x="7224712" y="4179888"/>
            <a:ext cx="1666875" cy="6381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Xem thông tin tour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03DF3B-AE41-47BF-8903-58A439FFAD76}"/>
              </a:ext>
            </a:extLst>
          </p:cNvPr>
          <p:cNvCxnSpPr/>
          <p:nvPr/>
        </p:nvCxnSpPr>
        <p:spPr>
          <a:xfrm>
            <a:off x="5749607" y="3248343"/>
            <a:ext cx="1379855" cy="1189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7EEC268-94EE-4882-B0F8-D13260A305B5}"/>
              </a:ext>
            </a:extLst>
          </p:cNvPr>
          <p:cNvSpPr/>
          <p:nvPr/>
        </p:nvSpPr>
        <p:spPr>
          <a:xfrm>
            <a:off x="2946717" y="2403158"/>
            <a:ext cx="1666875" cy="6381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Tìm kiếm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2533D9-5113-4C3F-A631-A59B5F5D4056}"/>
              </a:ext>
            </a:extLst>
          </p:cNvPr>
          <p:cNvCxnSpPr/>
          <p:nvPr/>
        </p:nvCxnSpPr>
        <p:spPr>
          <a:xfrm flipH="1" flipV="1">
            <a:off x="4705667" y="2851468"/>
            <a:ext cx="1045210" cy="39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4B5F2B6-742A-4A2F-B183-A6A431141419}"/>
              </a:ext>
            </a:extLst>
          </p:cNvPr>
          <p:cNvSpPr/>
          <p:nvPr/>
        </p:nvSpPr>
        <p:spPr>
          <a:xfrm>
            <a:off x="2946717" y="3257233"/>
            <a:ext cx="1666875" cy="6381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Xem thông tin du lịch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7A39F7-E6D1-49E9-B485-EE58E05298A5}"/>
              </a:ext>
            </a:extLst>
          </p:cNvPr>
          <p:cNvCxnSpPr/>
          <p:nvPr/>
        </p:nvCxnSpPr>
        <p:spPr>
          <a:xfrm flipH="1">
            <a:off x="4746942" y="3248343"/>
            <a:ext cx="1002665" cy="32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6124FD0-F2B2-4855-A170-32710D1043D1}"/>
              </a:ext>
            </a:extLst>
          </p:cNvPr>
          <p:cNvSpPr/>
          <p:nvPr/>
        </p:nvSpPr>
        <p:spPr>
          <a:xfrm>
            <a:off x="2946717" y="4136708"/>
            <a:ext cx="1666875" cy="6381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Nhắn tin, phản hổi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25E12C-4DDB-4DD7-BD46-064F5BD224E1}"/>
              </a:ext>
            </a:extLst>
          </p:cNvPr>
          <p:cNvCxnSpPr/>
          <p:nvPr/>
        </p:nvCxnSpPr>
        <p:spPr>
          <a:xfrm flipH="1">
            <a:off x="4478972" y="3238818"/>
            <a:ext cx="1272540" cy="94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pic>
        <p:nvPicPr>
          <p:cNvPr id="18" name="Content Placeholder 10" descr="Man">
            <a:extLst>
              <a:ext uri="{FF2B5EF4-FFF2-40B4-BE49-F238E27FC236}">
                <a16:creationId xmlns:a16="http://schemas.microsoft.com/office/drawing/2014/main" id="{F40E3401-DA07-4265-87FA-4C79FE9F7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4942" y="3394393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25B8B0C-28B4-4685-964A-9867FB81ECB1}"/>
              </a:ext>
            </a:extLst>
          </p:cNvPr>
          <p:cNvSpPr txBox="1"/>
          <p:nvPr/>
        </p:nvSpPr>
        <p:spPr>
          <a:xfrm>
            <a:off x="5261537" y="4324577"/>
            <a:ext cx="90120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729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348E-7DB0-4C17-8B1B-D1F3ED74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 descr="Man">
            <a:extLst>
              <a:ext uri="{FF2B5EF4-FFF2-40B4-BE49-F238E27FC236}">
                <a16:creationId xmlns:a16="http://schemas.microsoft.com/office/drawing/2014/main" id="{99E9CD22-5ABD-4042-83E5-680F2E0C9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0774" y="2802710"/>
            <a:ext cx="914400" cy="914400"/>
          </a:xfr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7E34FC3-3B1F-44CE-AEE4-0FEDB0B89C61}"/>
              </a:ext>
            </a:extLst>
          </p:cNvPr>
          <p:cNvSpPr/>
          <p:nvPr/>
        </p:nvSpPr>
        <p:spPr>
          <a:xfrm>
            <a:off x="5488324" y="3141165"/>
            <a:ext cx="1485900" cy="5524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Đăng nhập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C547A9-3B35-4AAE-8880-F5F54D77B993}"/>
              </a:ext>
            </a:extLst>
          </p:cNvPr>
          <p:cNvCxnSpPr/>
          <p:nvPr/>
        </p:nvCxnSpPr>
        <p:spPr>
          <a:xfrm>
            <a:off x="4073544" y="3369765"/>
            <a:ext cx="1233805" cy="4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BF229E15-B657-4E9B-BEBE-9EBA553E0438}"/>
              </a:ext>
            </a:extLst>
          </p:cNvPr>
          <p:cNvSpPr/>
          <p:nvPr/>
        </p:nvSpPr>
        <p:spPr>
          <a:xfrm>
            <a:off x="5600719" y="4115890"/>
            <a:ext cx="1485900" cy="6381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 lý đơn đặt tour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7BAAEA-4F74-431E-B295-6D5874253E94}"/>
              </a:ext>
            </a:extLst>
          </p:cNvPr>
          <p:cNvSpPr/>
          <p:nvPr/>
        </p:nvSpPr>
        <p:spPr>
          <a:xfrm>
            <a:off x="8352174" y="4157165"/>
            <a:ext cx="1485900" cy="5524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Thanh toán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19A762-5831-47C9-A4E4-9F5533731256}"/>
              </a:ext>
            </a:extLst>
          </p:cNvPr>
          <p:cNvCxnSpPr/>
          <p:nvPr/>
        </p:nvCxnSpPr>
        <p:spPr>
          <a:xfrm flipV="1">
            <a:off x="7187584" y="4415610"/>
            <a:ext cx="1052195" cy="4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49B7B4-56C8-4E31-8757-FEB79583317F}"/>
              </a:ext>
            </a:extLst>
          </p:cNvPr>
          <p:cNvCxnSpPr/>
          <p:nvPr/>
        </p:nvCxnSpPr>
        <p:spPr>
          <a:xfrm>
            <a:off x="4082434" y="3378655"/>
            <a:ext cx="1491615" cy="844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B38F91-AE02-468C-8E92-D7B211B335D9}"/>
              </a:ext>
            </a:extLst>
          </p:cNvPr>
          <p:cNvSpPr txBox="1"/>
          <p:nvPr/>
        </p:nvSpPr>
        <p:spPr>
          <a:xfrm>
            <a:off x="3300774" y="3717110"/>
            <a:ext cx="90120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850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0FB8-EDEF-4F94-AECF-17477EE0B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6DBC5-11D9-4EEC-BD20-EF48CA01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938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7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1ABD-6920-478B-BDBB-6723DF6C9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D7DAD-9656-4DBA-86DA-28C1DB9C2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title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Tomcat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765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4C576-30CE-40BB-BBAD-194D6752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965451-2FEA-4EAB-A1A2-4E3D2B89C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399" y="2495710"/>
            <a:ext cx="2229161" cy="20767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D4919B-0F32-476D-8A28-91C4FAA98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561" y="2495710"/>
            <a:ext cx="9012348" cy="11850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0A08A7-9B0B-4441-ACEB-B3A7BF1F9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244" y="3742166"/>
            <a:ext cx="1750980" cy="9849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832F03-1194-421D-A234-095091301350}"/>
              </a:ext>
            </a:extLst>
          </p:cNvPr>
          <p:cNvSpPr txBox="1"/>
          <p:nvPr/>
        </p:nvSpPr>
        <p:spPr>
          <a:xfrm>
            <a:off x="342264" y="4724422"/>
            <a:ext cx="2421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465DF1-6B11-4820-ACEA-DE233EDCEFB3}"/>
              </a:ext>
            </a:extLst>
          </p:cNvPr>
          <p:cNvSpPr txBox="1"/>
          <p:nvPr/>
        </p:nvSpPr>
        <p:spPr>
          <a:xfrm>
            <a:off x="6818883" y="3742166"/>
            <a:ext cx="1188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User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9FB331-C5DA-4FF5-B348-600C4F546CE3}"/>
              </a:ext>
            </a:extLst>
          </p:cNvPr>
          <p:cNvSpPr txBox="1"/>
          <p:nvPr/>
        </p:nvSpPr>
        <p:spPr>
          <a:xfrm>
            <a:off x="4299354" y="4788534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role</a:t>
            </a:r>
          </a:p>
        </p:txBody>
      </p:sp>
    </p:spTree>
    <p:extLst>
      <p:ext uri="{BB962C8B-B14F-4D97-AF65-F5344CB8AC3E}">
        <p14:creationId xmlns:p14="http://schemas.microsoft.com/office/powerpoint/2010/main" val="2396184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0FB8-EDEF-4F94-AECF-17477EE0B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6DBC5-11D9-4EEC-BD20-EF48CA01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265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7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B8C6-F1DB-4F33-8AF7-5E861AFE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92"/>
            <a:ext cx="9603275" cy="104923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67777C-C92F-41B3-B5EE-897F61ADD9AF}"/>
              </a:ext>
            </a:extLst>
          </p:cNvPr>
          <p:cNvSpPr/>
          <p:nvPr/>
        </p:nvSpPr>
        <p:spPr>
          <a:xfrm>
            <a:off x="4800742" y="37271"/>
            <a:ext cx="4053385" cy="21017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3C5DC3A-6301-4897-A801-E8D495E973F2}"/>
              </a:ext>
            </a:extLst>
          </p:cNvPr>
          <p:cNvSpPr/>
          <p:nvPr/>
        </p:nvSpPr>
        <p:spPr>
          <a:xfrm>
            <a:off x="4825996" y="3507095"/>
            <a:ext cx="4002875" cy="18496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E4BC9A-431D-489A-9245-225C2E6A923D}"/>
              </a:ext>
            </a:extLst>
          </p:cNvPr>
          <p:cNvSpPr/>
          <p:nvPr/>
        </p:nvSpPr>
        <p:spPr>
          <a:xfrm>
            <a:off x="4800743" y="2357225"/>
            <a:ext cx="4053384" cy="7820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Layer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C621E5-FA6B-4558-B767-001C6D2EC7BE}"/>
              </a:ext>
            </a:extLst>
          </p:cNvPr>
          <p:cNvSpPr/>
          <p:nvPr/>
        </p:nvSpPr>
        <p:spPr>
          <a:xfrm>
            <a:off x="6199637" y="1200817"/>
            <a:ext cx="1255594" cy="7820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608E657-33DC-4E09-97AF-39034CCB95FF}"/>
              </a:ext>
            </a:extLst>
          </p:cNvPr>
          <p:cNvSpPr/>
          <p:nvPr/>
        </p:nvSpPr>
        <p:spPr>
          <a:xfrm>
            <a:off x="6199637" y="217723"/>
            <a:ext cx="1255594" cy="7820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 templates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8BFC9D11-1A3E-4EA3-B286-A1ACA5C75188}"/>
              </a:ext>
            </a:extLst>
          </p:cNvPr>
          <p:cNvSpPr/>
          <p:nvPr/>
        </p:nvSpPr>
        <p:spPr>
          <a:xfrm>
            <a:off x="7654797" y="5525274"/>
            <a:ext cx="1174074" cy="1332726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5236B0-4E26-4E76-A5F6-907A914568E8}"/>
              </a:ext>
            </a:extLst>
          </p:cNvPr>
          <p:cNvSpPr/>
          <p:nvPr/>
        </p:nvSpPr>
        <p:spPr>
          <a:xfrm>
            <a:off x="9266972" y="5356745"/>
            <a:ext cx="996286" cy="15012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9E3DC7-C717-4385-9712-EA7606172A9E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822883" y="1982879"/>
            <a:ext cx="4552" cy="37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471B0AE-5E2F-40C0-A524-6D39BD510F48}"/>
              </a:ext>
            </a:extLst>
          </p:cNvPr>
          <p:cNvSpPr/>
          <p:nvPr/>
        </p:nvSpPr>
        <p:spPr>
          <a:xfrm>
            <a:off x="6199637" y="4645503"/>
            <a:ext cx="1255594" cy="5750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Domains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5006EC-5960-4037-8B1D-FD356059274E}"/>
              </a:ext>
            </a:extLst>
          </p:cNvPr>
          <p:cNvCxnSpPr>
            <a:cxnSpLocks/>
          </p:cNvCxnSpPr>
          <p:nvPr/>
        </p:nvCxnSpPr>
        <p:spPr>
          <a:xfrm flipV="1">
            <a:off x="6470886" y="999782"/>
            <a:ext cx="0" cy="201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B3C325-7A49-41D8-ACDA-924E89C5B7F7}"/>
              </a:ext>
            </a:extLst>
          </p:cNvPr>
          <p:cNvCxnSpPr>
            <a:cxnSpLocks/>
          </p:cNvCxnSpPr>
          <p:nvPr/>
        </p:nvCxnSpPr>
        <p:spPr>
          <a:xfrm>
            <a:off x="7185025" y="999782"/>
            <a:ext cx="1" cy="201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E71583-A378-4892-B479-9353637E011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827435" y="3139284"/>
            <a:ext cx="0" cy="71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8E13CC2-71EF-4233-B7BB-3BBB19EA0289}"/>
              </a:ext>
            </a:extLst>
          </p:cNvPr>
          <p:cNvCxnSpPr>
            <a:cxnSpLocks/>
            <a:stCxn id="12" idx="0"/>
            <a:endCxn id="7" idx="3"/>
          </p:cNvCxnSpPr>
          <p:nvPr/>
        </p:nvCxnSpPr>
        <p:spPr>
          <a:xfrm rot="16200000" flipV="1">
            <a:off x="8834581" y="4426211"/>
            <a:ext cx="924825" cy="9362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C9266D8-4E4A-4FB6-B642-CB391B0C566C}"/>
              </a:ext>
            </a:extLst>
          </p:cNvPr>
          <p:cNvSpPr txBox="1"/>
          <p:nvPr/>
        </p:nvSpPr>
        <p:spPr>
          <a:xfrm>
            <a:off x="8910609" y="897010"/>
            <a:ext cx="11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Layer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68DF40-E5DE-47CF-8F78-F3C4267222A7}"/>
              </a:ext>
            </a:extLst>
          </p:cNvPr>
          <p:cNvSpPr txBox="1"/>
          <p:nvPr/>
        </p:nvSpPr>
        <p:spPr>
          <a:xfrm>
            <a:off x="8951204" y="3856835"/>
            <a:ext cx="18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Access Layer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10E2A2-D11F-425C-B7CC-9E8A161AF1FD}"/>
              </a:ext>
            </a:extLst>
          </p:cNvPr>
          <p:cNvSpPr txBox="1"/>
          <p:nvPr/>
        </p:nvSpPr>
        <p:spPr>
          <a:xfrm>
            <a:off x="10327796" y="5356745"/>
            <a:ext cx="162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 Mapping &gt;&gt;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6C9C591-C674-47B9-B08F-29C60268AD5D}"/>
              </a:ext>
            </a:extLst>
          </p:cNvPr>
          <p:cNvSpPr/>
          <p:nvPr/>
        </p:nvSpPr>
        <p:spPr>
          <a:xfrm>
            <a:off x="6199637" y="3812251"/>
            <a:ext cx="1255594" cy="4654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DAO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0DDC7C-9102-43E4-ACC7-C90614EF6AD2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6822884" y="4277693"/>
            <a:ext cx="4550" cy="367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594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  <p:bldP spid="40" grpId="0"/>
      <p:bldP spid="41" grpId="0"/>
      <p:bldP spid="42" grpId="0"/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0361-6A95-4B11-8320-56853C19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B623-913D-442B-B535-2DC584C1E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654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0FB8-EDEF-4F94-AECF-17477EE0B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6DBC5-11D9-4EEC-BD20-EF48CA01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mùa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mùa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tour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744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0A3B-D8B2-4F11-9929-606F2A55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B076C-4A52-42CB-9B16-FD5C9898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du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tour.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569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6FB8-DF01-492D-988F-1533B410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15204-1A86-4C7D-BFC3-820590045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tour du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tour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tour,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tour,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tour.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tour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9388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0FB8-EDEF-4F94-AECF-17477EE0B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6DBC5-11D9-4EEC-BD20-EF48CA01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331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7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1ABD-6920-478B-BDBB-6723DF6C9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D7DAD-9656-4DBA-86DA-28C1DB9C2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3311771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6E2C-F389-4867-BDB2-4B225F8D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0E68C-9E33-4B90-AC4C-581CD1D3A1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E75E52-B0ED-4FCA-99F3-63AB4DB66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0" y="2017343"/>
            <a:ext cx="5778229" cy="3441520"/>
          </a:xfrm>
        </p:spPr>
        <p:txBody>
          <a:bodyPr>
            <a:no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hổi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tour: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tour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tour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88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8BF7B-B3C3-4FF7-A7CD-835ED29D5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D47D56-551E-405A-9C60-CC7670502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tour:</a:t>
            </a:r>
          </a:p>
          <a:p>
            <a:pPr lvl="2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tour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tour: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tour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tour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hủy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690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160</TotalTime>
  <Words>1038</Words>
  <Application>Microsoft Office PowerPoint</Application>
  <PresentationFormat>Widescreen</PresentationFormat>
  <Paragraphs>145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Gill Sans MT</vt:lpstr>
      <vt:lpstr>Times New Roman</vt:lpstr>
      <vt:lpstr>Gallery</vt:lpstr>
      <vt:lpstr>WEBSITE QUẢN LÝ TOUR DU LỊCH</vt:lpstr>
      <vt:lpstr>Nội dung</vt:lpstr>
      <vt:lpstr>Khảo sát hệ thống</vt:lpstr>
      <vt:lpstr>Khảo sát hệ thống</vt:lpstr>
      <vt:lpstr>Khảo sát bài toán thực tế</vt:lpstr>
      <vt:lpstr>Nội dung</vt:lpstr>
      <vt:lpstr>Phân tích hệ thống</vt:lpstr>
      <vt:lpstr>Đối với quản trị hệ thống</vt:lpstr>
      <vt:lpstr>Đối với quản trị hệ thống</vt:lpstr>
      <vt:lpstr>Đối với user và người truy cập Website</vt:lpstr>
      <vt:lpstr>Đối với user và người truy cập Website</vt:lpstr>
      <vt:lpstr>Đối với user và người truy cập Website</vt:lpstr>
      <vt:lpstr>Sơ đồ Use Case tổng quát</vt:lpstr>
      <vt:lpstr>Sơ đồ Use Case quản trị</vt:lpstr>
      <vt:lpstr>Sơ đồ Use Case khách hàng</vt:lpstr>
      <vt:lpstr>Sơ đồ Use Case đăng nhập</vt:lpstr>
      <vt:lpstr>Nội dung</vt:lpstr>
      <vt:lpstr>Công nghệ sử dụng</vt:lpstr>
      <vt:lpstr>MYSQL</vt:lpstr>
      <vt:lpstr>Kiến trúc dự án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ThaoJ</dc:creator>
  <cp:lastModifiedBy>ThaoJ</cp:lastModifiedBy>
  <cp:revision>47</cp:revision>
  <dcterms:created xsi:type="dcterms:W3CDTF">2017-08-09T05:38:11Z</dcterms:created>
  <dcterms:modified xsi:type="dcterms:W3CDTF">2017-08-09T11:34:34Z</dcterms:modified>
</cp:coreProperties>
</file>