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06"/>
  </p:normalViewPr>
  <p:slideViewPr>
    <p:cSldViewPr snapToGrid="0" snapToObjects="1">
      <p:cViewPr>
        <p:scale>
          <a:sx n="75" d="100"/>
          <a:sy n="75" d="100"/>
        </p:scale>
        <p:origin x="2576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ox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1696" y="1171612"/>
            <a:ext cx="5651063" cy="40578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18776"/>
              </p:ext>
            </p:extLst>
          </p:nvPr>
        </p:nvGraphicFramePr>
        <p:xfrm>
          <a:off x="2213290" y="1165262"/>
          <a:ext cx="6628524" cy="44934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7131"/>
                <a:gridCol w="1657131"/>
                <a:gridCol w="1657131"/>
                <a:gridCol w="1657131"/>
              </a:tblGrid>
              <a:tr h="1497821">
                <a:tc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1497821">
                <a:tc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  <a:tr h="1497821">
                <a:tc>
                  <a:txBody>
                    <a:bodyPr/>
                    <a:lstStyle/>
                    <a:p>
                      <a:endParaRPr lang="en-US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27631" y="2625969"/>
            <a:ext cx="1768510" cy="1587640"/>
          </a:xfrm>
          <a:prstGeom prst="rect">
            <a:avLst/>
          </a:prstGeom>
          <a:solidFill>
            <a:srgbClr val="333F50">
              <a:alpha val="6117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696" y="4659275"/>
            <a:ext cx="123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60406" y="2723494"/>
            <a:ext cx="1133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Block buffer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81200" y="914400"/>
            <a:ext cx="1811867" cy="0"/>
          </a:xfrm>
          <a:prstGeom prst="straightConnector1">
            <a:avLst/>
          </a:prstGeom>
          <a:ln w="12700">
            <a:headEnd w="lg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88248" y="897467"/>
            <a:ext cx="9886" cy="1728502"/>
          </a:xfrm>
          <a:prstGeom prst="straightConnector1">
            <a:avLst/>
          </a:prstGeom>
          <a:ln w="12700">
            <a:headEnd w="lg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93067" y="516612"/>
            <a:ext cx="81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05913" y="2578980"/>
            <a:ext cx="81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Nguyen Trung</dc:creator>
  <cp:lastModifiedBy>Tuan Nguyen Trung</cp:lastModifiedBy>
  <cp:revision>4</cp:revision>
  <cp:lastPrinted>2015-04-15T12:03:55Z</cp:lastPrinted>
  <dcterms:created xsi:type="dcterms:W3CDTF">2015-04-15T10:25:12Z</dcterms:created>
  <dcterms:modified xsi:type="dcterms:W3CDTF">2015-04-15T12:04:04Z</dcterms:modified>
</cp:coreProperties>
</file>