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8" r:id="rId4"/>
    <p:sldId id="260" r:id="rId5"/>
    <p:sldId id="257" r:id="rId6"/>
    <p:sldId id="26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8914"/>
    <a:srgbClr val="669900"/>
    <a:srgbClr val="323232"/>
    <a:srgbClr val="2E2E2E"/>
    <a:srgbClr val="FEF4EC"/>
    <a:srgbClr val="7B49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6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453A6AF-E601-4BBC-893D-52B13E60A632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17AEABC-5F36-4EAF-AF35-165161D9CF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97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5875" y="0"/>
            <a:ext cx="9175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A4C80-5432-4EB2-AED0-DD43F6AD6649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5A91A-B839-4BE8-BF73-9E87EBE77B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02D92-65AE-4300-B049-A148E3C38722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198BD-5DD4-4013-8C3C-0C6226598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FA4F3-B5C9-4959-891D-E44D7C165923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4DA61-7E69-4C70-8BE5-B683EB2BE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F02AE-B19C-4243-8448-8F5E0955D864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6F56E-350E-4D39-8F71-0C2410324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04E20-419A-4CB4-AC1C-0C4EBD4D6E8A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17B5B-2ACC-4627-B6B2-79262635AE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D4F77-C6A8-4C0C-B951-03BF1311C89C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6A8A-986D-4EAB-8482-D18D8ED8B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DD94B-2A83-4E4F-AA4D-DFEA2090F153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F0C1A-5CA4-4152-A831-37BE886F81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E9610-BF9E-4DF1-BD28-E8228F414F56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0417C-F83E-495B-815F-08A662C19B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5BC50-4E6B-4C43-B1D1-0DD4476BE741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E606B-2A48-43C0-AFCE-F235F7A030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908AB-F72A-44B5-AAF1-6CAEC1813B66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BDFC6-0300-4261-B96E-3320C88C27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40006-00CA-4422-A7C0-7EA6EA49891E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BD74B-6F63-4C38-A520-93A327A2D6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-15875" y="0"/>
            <a:ext cx="9175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4E83654-0A3A-43D1-8AEE-0BF00FEAF478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03F270D-965A-41F8-8920-D47FD6A452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png"/><Relationship Id="rId10" Type="http://schemas.openxmlformats.org/officeDocument/2006/relationships/image" Target="../media/image6.jpeg"/><Relationship Id="rId4" Type="http://schemas.openxmlformats.org/officeDocument/2006/relationships/oleObject" Target="../embeddings/Microsoft_Excel_97-2003_Worksheet1.xls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hyperlink" Target="https://www.facebook.com/powerpointdepnha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6"/>
          <p:cNvGrpSpPr>
            <a:grpSpLocks/>
          </p:cNvGrpSpPr>
          <p:nvPr/>
        </p:nvGrpSpPr>
        <p:grpSpPr bwMode="auto">
          <a:xfrm>
            <a:off x="228600" y="617538"/>
            <a:ext cx="8512175" cy="7470775"/>
            <a:chOff x="-576263" y="-47626"/>
            <a:chExt cx="10125076" cy="8886826"/>
          </a:xfrm>
        </p:grpSpPr>
        <p:pic>
          <p:nvPicPr>
            <p:cNvPr id="5126" name="Picture 4" descr="C:\Users\dell\Desktop\Wall_Sign_PSD_Template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-576263" y="-47626"/>
              <a:ext cx="10125076" cy="8886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7" name="Picture 18" descr="C:\Users\dell\Desktop\30636-business-figures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69346" y="2459387"/>
              <a:ext cx="5649515" cy="37255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</p:pic>
      </p:grpSp>
      <p:sp>
        <p:nvSpPr>
          <p:cNvPr id="16" name="TextBox 15"/>
          <p:cNvSpPr txBox="1"/>
          <p:nvPr/>
        </p:nvSpPr>
        <p:spPr>
          <a:xfrm>
            <a:off x="3614738" y="6335713"/>
            <a:ext cx="2044700" cy="414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Thay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thế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ảnh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mẫu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này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bằng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ảnh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theo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chủ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bạn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1752600" y="-76200"/>
            <a:ext cx="578167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7B491A"/>
                </a:solidFill>
                <a:latin typeface="Arial" charset="0"/>
              </a:rPr>
              <a:t>“</a:t>
            </a:r>
            <a:r>
              <a:rPr lang="en-US" sz="4000" b="1" dirty="0" smtClean="0">
                <a:solidFill>
                  <a:srgbClr val="7B491A"/>
                </a:solidFill>
                <a:latin typeface="Verdana" pitchFamily="34" charset="0"/>
              </a:rPr>
              <a:t>SLIDE POWERPOINT</a:t>
            </a:r>
            <a:r>
              <a:rPr lang="en-US" sz="4000" b="1" dirty="0" smtClean="0">
                <a:solidFill>
                  <a:srgbClr val="7B491A"/>
                </a:solidFill>
                <a:latin typeface="Arial" charset="0"/>
              </a:rPr>
              <a:t>”</a:t>
            </a:r>
            <a:endParaRPr lang="en-US" sz="4000" b="1" dirty="0">
              <a:solidFill>
                <a:srgbClr val="7B491A"/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76600" y="1143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http://blogcongdong.com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2"/>
          <p:cNvSpPr>
            <a:spLocks noChangeArrowheads="1"/>
          </p:cNvSpPr>
          <p:nvPr/>
        </p:nvSpPr>
        <p:spPr bwMode="gray">
          <a:xfrm>
            <a:off x="3150613" y="1400628"/>
            <a:ext cx="2787618" cy="1295400"/>
          </a:xfrm>
          <a:prstGeom prst="roundRect">
            <a:avLst>
              <a:gd name="adj" fmla="val 9114"/>
            </a:avLst>
          </a:prstGeom>
          <a:gradFill rotWithShape="1">
            <a:gsLst>
              <a:gs pos="0">
                <a:srgbClr val="FFFFFF"/>
              </a:gs>
              <a:gs pos="100000">
                <a:srgbClr val="3891A7">
                  <a:lumMod val="20000"/>
                  <a:lumOff val="80000"/>
                </a:srgbClr>
              </a:gs>
            </a:gsLst>
            <a:lin ang="5400000" scaled="0"/>
          </a:gradFill>
          <a:ln>
            <a:solidFill>
              <a:srgbClr val="3891A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/>
          </a:scene3d>
          <a:sp3d>
            <a:bevelT w="50800" h="508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kern="0" dirty="0">
              <a:solidFill>
                <a:srgbClr val="FEB80A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147" name="Group 26"/>
          <p:cNvGrpSpPr>
            <a:grpSpLocks/>
          </p:cNvGrpSpPr>
          <p:nvPr/>
        </p:nvGrpSpPr>
        <p:grpSpPr bwMode="auto">
          <a:xfrm>
            <a:off x="3252788" y="1493838"/>
            <a:ext cx="1016000" cy="1108075"/>
            <a:chOff x="661" y="1098"/>
            <a:chExt cx="747" cy="823"/>
          </a:xfrm>
        </p:grpSpPr>
        <p:sp>
          <p:nvSpPr>
            <p:cNvPr id="6" name="Rectangle 27"/>
            <p:cNvSpPr>
              <a:spLocks noChangeArrowheads="1"/>
            </p:cNvSpPr>
            <p:nvPr/>
          </p:nvSpPr>
          <p:spPr bwMode="gray">
            <a:xfrm>
              <a:off x="661" y="1098"/>
              <a:ext cx="747" cy="823"/>
            </a:xfrm>
            <a:prstGeom prst="rect">
              <a:avLst/>
            </a:prstGeom>
            <a:gradFill rotWithShape="1">
              <a:gsLst>
                <a:gs pos="0">
                  <a:srgbClr val="3891A7">
                    <a:lumMod val="20000"/>
                    <a:lumOff val="80000"/>
                  </a:srgbClr>
                </a:gs>
                <a:gs pos="100000">
                  <a:srgbClr val="DDDDDD">
                    <a:gamma/>
                    <a:tint val="27059"/>
                    <a:invGamma/>
                    <a:alpha val="80000"/>
                  </a:srgbClr>
                </a:gs>
              </a:gsLst>
              <a:lin ang="5400000" scaled="1"/>
            </a:gradFill>
            <a:ln w="9525">
              <a:solidFill>
                <a:srgbClr val="3891A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215" name="Picture 28"/>
            <p:cNvPicPr>
              <a:picLocks noChangeAspect="1" noChangeArrowheads="1"/>
            </p:cNvPicPr>
            <p:nvPr/>
          </p:nvPicPr>
          <p:blipFill>
            <a:blip r:embed="rId2"/>
            <a:srcRect l="14229" r="22554" b="76788"/>
            <a:stretch>
              <a:fillRect/>
            </a:stretch>
          </p:blipFill>
          <p:spPr bwMode="gray">
            <a:xfrm>
              <a:off x="661" y="1161"/>
              <a:ext cx="745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Rectangle 35"/>
          <p:cNvSpPr>
            <a:spLocks noChangeArrowheads="1"/>
          </p:cNvSpPr>
          <p:nvPr/>
        </p:nvSpPr>
        <p:spPr bwMode="gray">
          <a:xfrm>
            <a:off x="4387850" y="1635125"/>
            <a:ext cx="1389063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3891A7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Manager</a:t>
            </a: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gray">
          <a:xfrm>
            <a:off x="4338638" y="2014538"/>
            <a:ext cx="1619250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5F5F5F"/>
              </a:buClr>
              <a:buSzPts val="1200"/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 Họ tên</a:t>
            </a:r>
          </a:p>
        </p:txBody>
      </p:sp>
      <p:cxnSp>
        <p:nvCxnSpPr>
          <p:cNvPr id="10" name="Shape 37"/>
          <p:cNvCxnSpPr>
            <a:stCxn id="4" idx="2"/>
            <a:endCxn id="0" idx="0"/>
          </p:cNvCxnSpPr>
          <p:nvPr/>
        </p:nvCxnSpPr>
        <p:spPr bwMode="auto">
          <a:xfrm rot="16200000" flipH="1">
            <a:off x="5072063" y="2168525"/>
            <a:ext cx="1063625" cy="2117725"/>
          </a:xfrm>
          <a:prstGeom prst="bentConnector3">
            <a:avLst>
              <a:gd name="adj1" fmla="val 76420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</p:cxnSp>
      <p:cxnSp>
        <p:nvCxnSpPr>
          <p:cNvPr id="11" name="Shape 37"/>
          <p:cNvCxnSpPr>
            <a:stCxn id="4" idx="2"/>
            <a:endCxn id="0" idx="0"/>
          </p:cNvCxnSpPr>
          <p:nvPr/>
        </p:nvCxnSpPr>
        <p:spPr bwMode="auto">
          <a:xfrm rot="5400000">
            <a:off x="2919413" y="2133600"/>
            <a:ext cx="1063625" cy="2187575"/>
          </a:xfrm>
          <a:prstGeom prst="bentConnector3">
            <a:avLst>
              <a:gd name="adj1" fmla="val 76419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</p:cxnSp>
      <p:cxnSp>
        <p:nvCxnSpPr>
          <p:cNvPr id="6152" name="Shape 37"/>
          <p:cNvCxnSpPr>
            <a:cxnSpLocks noChangeShapeType="1"/>
            <a:stCxn id="0" idx="2"/>
            <a:endCxn id="0" idx="3"/>
          </p:cNvCxnSpPr>
          <p:nvPr/>
        </p:nvCxnSpPr>
        <p:spPr bwMode="auto">
          <a:xfrm rot="16200000" flipH="1">
            <a:off x="6931819" y="3901282"/>
            <a:ext cx="554037" cy="10922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C58D01"/>
            </a:solidFill>
            <a:miter lim="800000"/>
            <a:headEnd/>
            <a:tailEnd/>
          </a:ln>
        </p:spPr>
      </p:cxnSp>
      <p:cxnSp>
        <p:nvCxnSpPr>
          <p:cNvPr id="6153" name="Shape 37"/>
          <p:cNvCxnSpPr>
            <a:cxnSpLocks noChangeShapeType="1"/>
            <a:stCxn id="0" idx="2"/>
            <a:endCxn id="0" idx="3"/>
          </p:cNvCxnSpPr>
          <p:nvPr/>
        </p:nvCxnSpPr>
        <p:spPr bwMode="auto">
          <a:xfrm rot="5400000">
            <a:off x="5869782" y="3931444"/>
            <a:ext cx="554037" cy="10318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C58D01"/>
            </a:solidFill>
            <a:miter lim="800000"/>
            <a:headEnd/>
            <a:tailEnd/>
          </a:ln>
        </p:spPr>
      </p:cxnSp>
      <p:cxnSp>
        <p:nvCxnSpPr>
          <p:cNvPr id="6154" name="Shape 37"/>
          <p:cNvCxnSpPr>
            <a:cxnSpLocks noChangeShapeType="1"/>
            <a:stCxn id="0" idx="2"/>
            <a:endCxn id="0" idx="3"/>
          </p:cNvCxnSpPr>
          <p:nvPr/>
        </p:nvCxnSpPr>
        <p:spPr bwMode="auto">
          <a:xfrm rot="16200000" flipH="1">
            <a:off x="2626519" y="3901282"/>
            <a:ext cx="554037" cy="10922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637F26"/>
            </a:solidFill>
            <a:miter lim="800000"/>
            <a:headEnd/>
            <a:tailEnd/>
          </a:ln>
        </p:spPr>
      </p:cxnSp>
      <p:cxnSp>
        <p:nvCxnSpPr>
          <p:cNvPr id="6155" name="Shape 37"/>
          <p:cNvCxnSpPr>
            <a:cxnSpLocks noChangeShapeType="1"/>
            <a:stCxn id="0" idx="2"/>
            <a:endCxn id="0" idx="3"/>
          </p:cNvCxnSpPr>
          <p:nvPr/>
        </p:nvCxnSpPr>
        <p:spPr bwMode="auto">
          <a:xfrm rot="5400000">
            <a:off x="1564482" y="3931444"/>
            <a:ext cx="554037" cy="10318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637F26"/>
            </a:solidFill>
            <a:miter lim="800000"/>
            <a:headEnd/>
            <a:tailEnd/>
          </a:ln>
        </p:spPr>
      </p:cxnSp>
      <p:sp>
        <p:nvSpPr>
          <p:cNvPr id="16" name="Rounded Rectangle 15"/>
          <p:cNvSpPr/>
          <p:nvPr/>
        </p:nvSpPr>
        <p:spPr bwMode="gray">
          <a:xfrm>
            <a:off x="5656495" y="3759575"/>
            <a:ext cx="2011836" cy="411480"/>
          </a:xfrm>
          <a:prstGeom prst="roundRect">
            <a:avLst>
              <a:gd name="adj" fmla="val 50000"/>
            </a:avLst>
          </a:prstGeom>
          <a:gradFill rotWithShape="1">
            <a:gsLst>
              <a:gs pos="20000">
                <a:srgbClr val="FEB80A"/>
              </a:gs>
              <a:gs pos="55000">
                <a:srgbClr val="FEB80A">
                  <a:lumMod val="75000"/>
                </a:srgbClr>
              </a:gs>
              <a:gs pos="57000">
                <a:srgbClr val="FEB80A"/>
              </a:gs>
              <a:gs pos="85000">
                <a:srgbClr val="FEB80A">
                  <a:lumMod val="60000"/>
                  <a:lumOff val="40000"/>
                </a:srgbClr>
              </a:gs>
            </a:gsLst>
            <a:lin ang="162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200000"/>
            </a:lightRig>
          </a:scene3d>
          <a:sp3d prstMaterial="plastic">
            <a:bevelT w="165100" h="88900"/>
          </a:sp3d>
        </p:spPr>
        <p:txBody>
          <a:bodyPr t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kern="0" dirty="0">
              <a:solidFill>
                <a:srgbClr val="FFFFFF"/>
              </a:solidFill>
              <a:effectLst>
                <a:glow rad="63500">
                  <a:srgbClr val="FEB80A">
                    <a:lumMod val="50000"/>
                    <a:alpha val="4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gray">
          <a:xfrm>
            <a:off x="1350803" y="3759575"/>
            <a:ext cx="2011836" cy="411480"/>
          </a:xfrm>
          <a:prstGeom prst="roundRect">
            <a:avLst>
              <a:gd name="adj" fmla="val 50000"/>
            </a:avLst>
          </a:prstGeom>
          <a:gradFill rotWithShape="1">
            <a:gsLst>
              <a:gs pos="20000">
                <a:srgbClr val="84AA33"/>
              </a:gs>
              <a:gs pos="55000">
                <a:srgbClr val="84AA33">
                  <a:lumMod val="75000"/>
                </a:srgbClr>
              </a:gs>
              <a:gs pos="57000">
                <a:srgbClr val="84AA33"/>
              </a:gs>
              <a:gs pos="85000">
                <a:srgbClr val="84AA33">
                  <a:lumMod val="60000"/>
                  <a:lumOff val="40000"/>
                </a:srgbClr>
              </a:gs>
            </a:gsLst>
            <a:lin ang="162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200000"/>
            </a:lightRig>
          </a:scene3d>
          <a:sp3d prstMaterial="plastic">
            <a:bevelT w="165100" h="88900"/>
          </a:sp3d>
        </p:spPr>
        <p:txBody>
          <a:bodyPr t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kern="0" dirty="0">
              <a:solidFill>
                <a:srgbClr val="FFFFFF"/>
              </a:solidFill>
              <a:effectLst>
                <a:glow rad="63500">
                  <a:srgbClr val="84AA33">
                    <a:lumMod val="50000"/>
                    <a:alpha val="4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gray">
          <a:xfrm>
            <a:off x="4695559" y="5143952"/>
            <a:ext cx="1871661" cy="1095376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42000">
                <a:srgbClr val="FFFFFF"/>
              </a:gs>
              <a:gs pos="100000">
                <a:srgbClr val="FFFFFF"/>
              </a:gs>
            </a:gsLst>
            <a:lin ang="5400000" scaled="1"/>
            <a:tileRect/>
          </a:gradFill>
          <a:ln>
            <a:solidFill>
              <a:srgbClr val="969696"/>
            </a:solidFill>
          </a:ln>
          <a:effectLst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contrasting" dir="tl">
              <a:rot lat="0" lon="0" rev="17400000"/>
            </a:lightRig>
          </a:scene3d>
          <a:sp3d>
            <a:bevelT w="88900" h="889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ound Same Side Corner Rectangle 18"/>
          <p:cNvSpPr/>
          <p:nvPr/>
        </p:nvSpPr>
        <p:spPr bwMode="gray">
          <a:xfrm>
            <a:off x="4690836" y="4724852"/>
            <a:ext cx="1881106" cy="417234"/>
          </a:xfrm>
          <a:prstGeom prst="round2SameRect">
            <a:avLst>
              <a:gd name="adj1" fmla="val 50000"/>
              <a:gd name="adj2" fmla="val 0"/>
            </a:avLst>
          </a:prstGeom>
          <a:gradFill rotWithShape="1">
            <a:gsLst>
              <a:gs pos="20000">
                <a:srgbClr val="FEB80A"/>
              </a:gs>
              <a:gs pos="50000">
                <a:srgbClr val="FEB80A">
                  <a:lumMod val="75000"/>
                </a:srgbClr>
              </a:gs>
              <a:gs pos="51000">
                <a:srgbClr val="FEB80A"/>
              </a:gs>
              <a:gs pos="85000">
                <a:srgbClr val="FEB80A">
                  <a:lumMod val="60000"/>
                  <a:lumOff val="40000"/>
                </a:srgbClr>
              </a:gs>
            </a:gsLst>
            <a:lin ang="16200000" scaled="0"/>
          </a:gradFill>
          <a:ln>
            <a:noFill/>
          </a:ln>
          <a:effectLst>
            <a:outerShdw blurRad="50800" dist="38100" dir="54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t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err="1">
                <a:solidFill>
                  <a:sysClr val="window" lastClr="FFFFFF"/>
                </a:solidFill>
                <a:effectLst>
                  <a:glow rad="63500">
                    <a:srgbClr val="FEB80A">
                      <a:lumMod val="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Mô</a:t>
            </a:r>
            <a:r>
              <a:rPr lang="en-US" b="1" kern="0" dirty="0">
                <a:solidFill>
                  <a:sysClr val="window" lastClr="FFFFFF"/>
                </a:solidFill>
                <a:effectLst>
                  <a:glow rad="63500">
                    <a:srgbClr val="FEB80A">
                      <a:lumMod val="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kern="0" dirty="0" err="1">
                <a:solidFill>
                  <a:sysClr val="window" lastClr="FFFFFF"/>
                </a:solidFill>
                <a:effectLst>
                  <a:glow rad="63500">
                    <a:srgbClr val="FEB80A">
                      <a:lumMod val="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tả</a:t>
            </a:r>
            <a:endParaRPr lang="en-US" b="1" kern="0" dirty="0">
              <a:solidFill>
                <a:sysClr val="window" lastClr="FFFFFF"/>
              </a:solidFill>
              <a:effectLst>
                <a:glow rad="63500">
                  <a:srgbClr val="FEB80A">
                    <a:lumMod val="75000"/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gray">
          <a:xfrm>
            <a:off x="6819634" y="5143952"/>
            <a:ext cx="1871661" cy="1095376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42000">
                <a:srgbClr val="FFFFFF"/>
              </a:gs>
              <a:gs pos="100000">
                <a:srgbClr val="FFFFFF"/>
              </a:gs>
            </a:gsLst>
            <a:lin ang="5400000" scaled="1"/>
            <a:tileRect/>
          </a:gradFill>
          <a:ln>
            <a:solidFill>
              <a:srgbClr val="969696"/>
            </a:solidFill>
          </a:ln>
          <a:effectLst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contrasting" dir="tl">
              <a:rot lat="0" lon="0" rev="17400000"/>
            </a:lightRig>
          </a:scene3d>
          <a:sp3d>
            <a:bevelT w="88900" h="889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ound Same Side Corner Rectangle 20"/>
          <p:cNvSpPr/>
          <p:nvPr/>
        </p:nvSpPr>
        <p:spPr bwMode="gray">
          <a:xfrm>
            <a:off x="6814911" y="4724852"/>
            <a:ext cx="1881106" cy="417234"/>
          </a:xfrm>
          <a:prstGeom prst="round2SameRect">
            <a:avLst>
              <a:gd name="adj1" fmla="val 50000"/>
              <a:gd name="adj2" fmla="val 0"/>
            </a:avLst>
          </a:prstGeom>
          <a:gradFill rotWithShape="1">
            <a:gsLst>
              <a:gs pos="20000">
                <a:srgbClr val="FEB80A"/>
              </a:gs>
              <a:gs pos="50000">
                <a:srgbClr val="FEB80A">
                  <a:lumMod val="75000"/>
                </a:srgbClr>
              </a:gs>
              <a:gs pos="51000">
                <a:srgbClr val="FEB80A"/>
              </a:gs>
              <a:gs pos="85000">
                <a:srgbClr val="FEB80A">
                  <a:lumMod val="60000"/>
                  <a:lumOff val="40000"/>
                </a:srgbClr>
              </a:gs>
            </a:gsLst>
            <a:lin ang="16200000" scaled="0"/>
          </a:gradFill>
          <a:ln>
            <a:noFill/>
          </a:ln>
          <a:effectLst>
            <a:outerShdw blurRad="50800" dist="38100" dir="54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t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err="1">
                <a:solidFill>
                  <a:sysClr val="window" lastClr="FFFFFF"/>
                </a:solidFill>
                <a:effectLst>
                  <a:glow rad="63500">
                    <a:srgbClr val="FEB80A">
                      <a:lumMod val="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Mô</a:t>
            </a:r>
            <a:r>
              <a:rPr lang="en-US" b="1" kern="0" dirty="0">
                <a:solidFill>
                  <a:sysClr val="window" lastClr="FFFFFF"/>
                </a:solidFill>
                <a:effectLst>
                  <a:glow rad="63500">
                    <a:srgbClr val="FEB80A">
                      <a:lumMod val="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kern="0" dirty="0" err="1">
                <a:solidFill>
                  <a:sysClr val="window" lastClr="FFFFFF"/>
                </a:solidFill>
                <a:effectLst>
                  <a:glow rad="63500">
                    <a:srgbClr val="FEB80A">
                      <a:lumMod val="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tả</a:t>
            </a:r>
            <a:endParaRPr lang="en-US" b="1" kern="0" dirty="0">
              <a:solidFill>
                <a:sysClr val="window" lastClr="FFFFFF"/>
              </a:solidFill>
              <a:effectLst>
                <a:glow rad="63500">
                  <a:srgbClr val="FEB80A">
                    <a:lumMod val="75000"/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gray">
          <a:xfrm>
            <a:off x="390259" y="5143952"/>
            <a:ext cx="1871661" cy="1095376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42000">
                <a:srgbClr val="FFFFFF"/>
              </a:gs>
              <a:gs pos="100000">
                <a:srgbClr val="FFFFFF"/>
              </a:gs>
            </a:gsLst>
            <a:lin ang="5400000" scaled="1"/>
            <a:tileRect/>
          </a:gradFill>
          <a:ln>
            <a:solidFill>
              <a:srgbClr val="969696"/>
            </a:solidFill>
          </a:ln>
          <a:effectLst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contrasting" dir="tl">
              <a:rot lat="0" lon="0" rev="17400000"/>
            </a:lightRig>
          </a:scene3d>
          <a:sp3d>
            <a:bevelT w="88900" h="889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 Same Side Corner Rectangle 22"/>
          <p:cNvSpPr/>
          <p:nvPr/>
        </p:nvSpPr>
        <p:spPr bwMode="gray">
          <a:xfrm>
            <a:off x="385536" y="4724852"/>
            <a:ext cx="1881106" cy="417234"/>
          </a:xfrm>
          <a:prstGeom prst="round2SameRect">
            <a:avLst>
              <a:gd name="adj1" fmla="val 50000"/>
              <a:gd name="adj2" fmla="val 0"/>
            </a:avLst>
          </a:prstGeom>
          <a:gradFill rotWithShape="1">
            <a:gsLst>
              <a:gs pos="20000">
                <a:srgbClr val="84AA33"/>
              </a:gs>
              <a:gs pos="50000">
                <a:srgbClr val="84AA33">
                  <a:lumMod val="75000"/>
                </a:srgbClr>
              </a:gs>
              <a:gs pos="51000">
                <a:srgbClr val="84AA33"/>
              </a:gs>
              <a:gs pos="85000">
                <a:srgbClr val="84AA33">
                  <a:lumMod val="60000"/>
                  <a:lumOff val="40000"/>
                </a:srgbClr>
              </a:gs>
            </a:gsLst>
            <a:lin ang="16200000" scaled="0"/>
          </a:gradFill>
          <a:ln>
            <a:noFill/>
          </a:ln>
          <a:effectLst>
            <a:outerShdw blurRad="50800" dist="38100" dir="54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t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err="1">
                <a:solidFill>
                  <a:sysClr val="window" lastClr="FFFFFF"/>
                </a:solidFill>
                <a:effectLst>
                  <a:glow rad="63500">
                    <a:srgbClr val="84AA33">
                      <a:lumMod val="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Mô</a:t>
            </a:r>
            <a:r>
              <a:rPr lang="en-US" b="1" kern="0" dirty="0">
                <a:solidFill>
                  <a:sysClr val="window" lastClr="FFFFFF"/>
                </a:solidFill>
                <a:effectLst>
                  <a:glow rad="63500">
                    <a:srgbClr val="84AA33">
                      <a:lumMod val="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kern="0" dirty="0" err="1">
                <a:solidFill>
                  <a:sysClr val="window" lastClr="FFFFFF"/>
                </a:solidFill>
                <a:effectLst>
                  <a:glow rad="63500">
                    <a:srgbClr val="84AA33">
                      <a:lumMod val="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tả</a:t>
            </a:r>
            <a:endParaRPr lang="en-US" b="1" kern="0" dirty="0">
              <a:solidFill>
                <a:sysClr val="window" lastClr="FFFFFF"/>
              </a:solidFill>
              <a:effectLst>
                <a:glow rad="63500">
                  <a:srgbClr val="84AA33">
                    <a:lumMod val="75000"/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gray">
          <a:xfrm>
            <a:off x="2514334" y="5143952"/>
            <a:ext cx="1871661" cy="1095376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42000">
                <a:srgbClr val="FFFFFF"/>
              </a:gs>
              <a:gs pos="100000">
                <a:srgbClr val="FFFFFF"/>
              </a:gs>
            </a:gsLst>
            <a:lin ang="5400000" scaled="1"/>
            <a:tileRect/>
          </a:gradFill>
          <a:ln>
            <a:solidFill>
              <a:srgbClr val="969696"/>
            </a:solidFill>
          </a:ln>
          <a:effectLst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contrasting" dir="tl">
              <a:rot lat="0" lon="0" rev="17400000"/>
            </a:lightRig>
          </a:scene3d>
          <a:sp3d>
            <a:bevelT w="88900" h="889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ound Same Side Corner Rectangle 24"/>
          <p:cNvSpPr/>
          <p:nvPr/>
        </p:nvSpPr>
        <p:spPr bwMode="gray">
          <a:xfrm>
            <a:off x="2509611" y="4724852"/>
            <a:ext cx="1881106" cy="417234"/>
          </a:xfrm>
          <a:prstGeom prst="round2SameRect">
            <a:avLst>
              <a:gd name="adj1" fmla="val 50000"/>
              <a:gd name="adj2" fmla="val 0"/>
            </a:avLst>
          </a:prstGeom>
          <a:gradFill rotWithShape="1">
            <a:gsLst>
              <a:gs pos="20000">
                <a:srgbClr val="84AA33"/>
              </a:gs>
              <a:gs pos="50000">
                <a:srgbClr val="84AA33">
                  <a:lumMod val="75000"/>
                </a:srgbClr>
              </a:gs>
              <a:gs pos="51000">
                <a:srgbClr val="84AA33"/>
              </a:gs>
              <a:gs pos="85000">
                <a:srgbClr val="84AA33">
                  <a:lumMod val="60000"/>
                  <a:lumOff val="40000"/>
                </a:srgbClr>
              </a:gs>
            </a:gsLst>
            <a:lin ang="16200000" scaled="0"/>
          </a:gradFill>
          <a:ln>
            <a:noFill/>
          </a:ln>
          <a:effectLst>
            <a:outerShdw blurRad="50800" dist="38100" dir="54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t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err="1">
                <a:solidFill>
                  <a:sysClr val="window" lastClr="FFFFFF"/>
                </a:solidFill>
                <a:effectLst>
                  <a:glow rad="63500">
                    <a:srgbClr val="84AA33">
                      <a:lumMod val="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Mô</a:t>
            </a:r>
            <a:r>
              <a:rPr lang="en-US" b="1" kern="0" dirty="0">
                <a:solidFill>
                  <a:sysClr val="window" lastClr="FFFFFF"/>
                </a:solidFill>
                <a:effectLst>
                  <a:glow rad="63500">
                    <a:srgbClr val="84AA33">
                      <a:lumMod val="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kern="0" dirty="0" err="1">
                <a:solidFill>
                  <a:sysClr val="window" lastClr="FFFFFF"/>
                </a:solidFill>
                <a:effectLst>
                  <a:glow rad="63500">
                    <a:srgbClr val="84AA33">
                      <a:lumMod val="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tả</a:t>
            </a:r>
            <a:endParaRPr lang="en-US" b="1" kern="0" dirty="0">
              <a:solidFill>
                <a:sysClr val="window" lastClr="FFFFFF"/>
              </a:solidFill>
              <a:effectLst>
                <a:glow rad="63500">
                  <a:srgbClr val="84AA33">
                    <a:lumMod val="75000"/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ounded Rectangle 25"/>
          <p:cNvSpPr/>
          <p:nvPr/>
        </p:nvSpPr>
        <p:spPr bwMode="gray">
          <a:xfrm>
            <a:off x="6119586" y="2908040"/>
            <a:ext cx="2011680" cy="411480"/>
          </a:xfrm>
          <a:prstGeom prst="roundRect">
            <a:avLst>
              <a:gd name="adj" fmla="val 50000"/>
            </a:avLst>
          </a:prstGeom>
          <a:gradFill rotWithShape="1">
            <a:gsLst>
              <a:gs pos="20000">
                <a:srgbClr val="964305"/>
              </a:gs>
              <a:gs pos="55000">
                <a:srgbClr val="964305">
                  <a:lumMod val="75000"/>
                </a:srgbClr>
              </a:gs>
              <a:gs pos="57000">
                <a:srgbClr val="964305"/>
              </a:gs>
              <a:gs pos="85000">
                <a:srgbClr val="964305">
                  <a:lumMod val="60000"/>
                  <a:lumOff val="40000"/>
                </a:srgbClr>
              </a:gs>
            </a:gsLst>
            <a:lin ang="162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200000"/>
            </a:lightRig>
          </a:scene3d>
          <a:sp3d prstMaterial="plastic">
            <a:bevelT w="165100" h="88900"/>
          </a:sp3d>
        </p:spPr>
        <p:txBody>
          <a:bodyPr t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kern="0" dirty="0">
              <a:solidFill>
                <a:srgbClr val="FFFFFF"/>
              </a:solidFill>
              <a:effectLst>
                <a:glow rad="63500">
                  <a:srgbClr val="964305">
                    <a:lumMod val="50000"/>
                    <a:alpha val="4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Shape 118"/>
          <p:cNvCxnSpPr>
            <a:stCxn id="0" idx="3"/>
            <a:endCxn id="0" idx="1"/>
          </p:cNvCxnSpPr>
          <p:nvPr/>
        </p:nvCxnSpPr>
        <p:spPr>
          <a:xfrm>
            <a:off x="2987675" y="3113088"/>
            <a:ext cx="3132138" cy="158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</p:cxnSp>
      <p:sp>
        <p:nvSpPr>
          <p:cNvPr id="28" name="Rounded Rectangle 27"/>
          <p:cNvSpPr/>
          <p:nvPr/>
        </p:nvSpPr>
        <p:spPr bwMode="gray">
          <a:xfrm>
            <a:off x="976086" y="2908040"/>
            <a:ext cx="2011680" cy="411480"/>
          </a:xfrm>
          <a:prstGeom prst="roundRect">
            <a:avLst>
              <a:gd name="adj" fmla="val 50000"/>
            </a:avLst>
          </a:prstGeom>
          <a:gradFill rotWithShape="1">
            <a:gsLst>
              <a:gs pos="20000">
                <a:srgbClr val="964305"/>
              </a:gs>
              <a:gs pos="55000">
                <a:srgbClr val="964305">
                  <a:lumMod val="75000"/>
                </a:srgbClr>
              </a:gs>
              <a:gs pos="57000">
                <a:srgbClr val="964305"/>
              </a:gs>
              <a:gs pos="85000">
                <a:srgbClr val="964305">
                  <a:lumMod val="60000"/>
                  <a:lumOff val="40000"/>
                </a:srgbClr>
              </a:gs>
            </a:gsLst>
            <a:lin ang="162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200000"/>
            </a:lightRig>
          </a:scene3d>
          <a:sp3d prstMaterial="plastic">
            <a:bevelT w="165100" h="88900"/>
          </a:sp3d>
        </p:spPr>
        <p:txBody>
          <a:bodyPr t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kern="0" dirty="0">
              <a:solidFill>
                <a:srgbClr val="FFFFFF"/>
              </a:solidFill>
              <a:effectLst>
                <a:glow rad="63500">
                  <a:srgbClr val="964305">
                    <a:lumMod val="50000"/>
                    <a:alpha val="4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>
            <a:off x="447675" y="5521325"/>
            <a:ext cx="1757363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dash"/>
            <a:round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>
            <a:off x="447675" y="5876925"/>
            <a:ext cx="1757363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dash"/>
            <a:round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gray">
          <a:xfrm>
            <a:off x="569913" y="5197475"/>
            <a:ext cx="1512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Chú</a:t>
            </a:r>
            <a:r>
              <a: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thích</a:t>
            </a:r>
            <a:endParaRPr lang="en-US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gray">
          <a:xfrm>
            <a:off x="569913" y="5522913"/>
            <a:ext cx="1512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Chú</a:t>
            </a:r>
            <a:r>
              <a: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thích</a:t>
            </a:r>
            <a:endParaRPr lang="en-US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gray">
          <a:xfrm>
            <a:off x="569913" y="5848350"/>
            <a:ext cx="1512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Chú</a:t>
            </a:r>
            <a:r>
              <a: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thích</a:t>
            </a:r>
            <a:endParaRPr lang="en-US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>
            <a:off x="2571750" y="5521325"/>
            <a:ext cx="1757363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dash"/>
            <a:round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Line 15"/>
          <p:cNvSpPr>
            <a:spLocks noChangeShapeType="1"/>
          </p:cNvSpPr>
          <p:nvPr/>
        </p:nvSpPr>
        <p:spPr bwMode="auto">
          <a:xfrm>
            <a:off x="2571750" y="5876925"/>
            <a:ext cx="1757363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dash"/>
            <a:round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22"/>
          <p:cNvSpPr>
            <a:spLocks noChangeArrowheads="1"/>
          </p:cNvSpPr>
          <p:nvPr/>
        </p:nvSpPr>
        <p:spPr bwMode="gray">
          <a:xfrm>
            <a:off x="2693988" y="5197475"/>
            <a:ext cx="1512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Chú</a:t>
            </a:r>
            <a:r>
              <a: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thích</a:t>
            </a:r>
            <a:endParaRPr lang="en-US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22"/>
          <p:cNvSpPr>
            <a:spLocks noChangeArrowheads="1"/>
          </p:cNvSpPr>
          <p:nvPr/>
        </p:nvSpPr>
        <p:spPr bwMode="gray">
          <a:xfrm>
            <a:off x="2693988" y="5522913"/>
            <a:ext cx="1512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Chú</a:t>
            </a:r>
            <a:r>
              <a: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thích</a:t>
            </a:r>
            <a:endParaRPr lang="en-US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22"/>
          <p:cNvSpPr>
            <a:spLocks noChangeArrowheads="1"/>
          </p:cNvSpPr>
          <p:nvPr/>
        </p:nvSpPr>
        <p:spPr bwMode="gray">
          <a:xfrm>
            <a:off x="2693988" y="5848350"/>
            <a:ext cx="1512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Chú</a:t>
            </a:r>
            <a:r>
              <a: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thích</a:t>
            </a:r>
            <a:endParaRPr lang="en-US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Line 14"/>
          <p:cNvSpPr>
            <a:spLocks noChangeShapeType="1"/>
          </p:cNvSpPr>
          <p:nvPr/>
        </p:nvSpPr>
        <p:spPr bwMode="auto">
          <a:xfrm>
            <a:off x="4752975" y="5521325"/>
            <a:ext cx="1757363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dash"/>
            <a:round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>
            <a:off x="4752975" y="5876925"/>
            <a:ext cx="1757363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dash"/>
            <a:round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22"/>
          <p:cNvSpPr>
            <a:spLocks noChangeArrowheads="1"/>
          </p:cNvSpPr>
          <p:nvPr/>
        </p:nvSpPr>
        <p:spPr bwMode="gray">
          <a:xfrm>
            <a:off x="4875213" y="5197475"/>
            <a:ext cx="1512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Chú</a:t>
            </a:r>
            <a:r>
              <a: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thích</a:t>
            </a:r>
            <a:endParaRPr lang="en-US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22"/>
          <p:cNvSpPr>
            <a:spLocks noChangeArrowheads="1"/>
          </p:cNvSpPr>
          <p:nvPr/>
        </p:nvSpPr>
        <p:spPr bwMode="gray">
          <a:xfrm>
            <a:off x="4875213" y="5522913"/>
            <a:ext cx="1512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Chú</a:t>
            </a:r>
            <a:r>
              <a: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thích</a:t>
            </a:r>
            <a:endParaRPr lang="en-US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22"/>
          <p:cNvSpPr>
            <a:spLocks noChangeArrowheads="1"/>
          </p:cNvSpPr>
          <p:nvPr/>
        </p:nvSpPr>
        <p:spPr bwMode="gray">
          <a:xfrm>
            <a:off x="4875213" y="5848350"/>
            <a:ext cx="1512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Chú</a:t>
            </a:r>
            <a:r>
              <a: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thích</a:t>
            </a:r>
            <a:endParaRPr lang="en-US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Line 14"/>
          <p:cNvSpPr>
            <a:spLocks noChangeShapeType="1"/>
          </p:cNvSpPr>
          <p:nvPr/>
        </p:nvSpPr>
        <p:spPr bwMode="auto">
          <a:xfrm>
            <a:off x="6877050" y="5521325"/>
            <a:ext cx="1757363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dash"/>
            <a:round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Line 15"/>
          <p:cNvSpPr>
            <a:spLocks noChangeShapeType="1"/>
          </p:cNvSpPr>
          <p:nvPr/>
        </p:nvSpPr>
        <p:spPr bwMode="auto">
          <a:xfrm>
            <a:off x="6877050" y="5876925"/>
            <a:ext cx="1757363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dash"/>
            <a:round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gray">
          <a:xfrm>
            <a:off x="6999288" y="5197475"/>
            <a:ext cx="1512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Chú</a:t>
            </a:r>
            <a:r>
              <a: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thích</a:t>
            </a:r>
            <a:endParaRPr lang="en-US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22"/>
          <p:cNvSpPr>
            <a:spLocks noChangeArrowheads="1"/>
          </p:cNvSpPr>
          <p:nvPr/>
        </p:nvSpPr>
        <p:spPr bwMode="gray">
          <a:xfrm>
            <a:off x="6999288" y="5522913"/>
            <a:ext cx="1512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Chú</a:t>
            </a:r>
            <a:r>
              <a: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thích</a:t>
            </a:r>
            <a:endParaRPr lang="en-US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gray">
          <a:xfrm>
            <a:off x="6999288" y="5848350"/>
            <a:ext cx="1512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Chú</a:t>
            </a:r>
            <a:r>
              <a: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thích</a:t>
            </a:r>
            <a:endParaRPr lang="en-US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304925" y="2900363"/>
            <a:ext cx="130016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err="1">
                <a:solidFill>
                  <a:srgbClr val="FFFFFF"/>
                </a:solidFill>
                <a:effectLst>
                  <a:glow rad="63500">
                    <a:srgbClr val="964305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Thêm</a:t>
            </a:r>
            <a:r>
              <a:rPr lang="en-US" b="1" kern="0" dirty="0">
                <a:solidFill>
                  <a:srgbClr val="FFFFFF"/>
                </a:solidFill>
                <a:effectLst>
                  <a:glow rad="63500">
                    <a:srgbClr val="964305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kern="0" dirty="0" err="1">
                <a:solidFill>
                  <a:srgbClr val="FFFFFF"/>
                </a:solidFill>
                <a:effectLst>
                  <a:glow rad="63500">
                    <a:srgbClr val="964305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chữ</a:t>
            </a:r>
            <a:endParaRPr lang="en-US" b="1" kern="0" dirty="0">
              <a:solidFill>
                <a:srgbClr val="FFFFFF"/>
              </a:solidFill>
              <a:effectLst>
                <a:glow rad="63500">
                  <a:srgbClr val="964305">
                    <a:lumMod val="50000"/>
                    <a:alpha val="4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81763" y="2900363"/>
            <a:ext cx="1300162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err="1">
                <a:solidFill>
                  <a:srgbClr val="FFFFFF"/>
                </a:solidFill>
                <a:effectLst>
                  <a:glow rad="63500">
                    <a:srgbClr val="964305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Thêm</a:t>
            </a:r>
            <a:r>
              <a:rPr lang="en-US" b="1" kern="0" dirty="0">
                <a:solidFill>
                  <a:srgbClr val="FFFFFF"/>
                </a:solidFill>
                <a:effectLst>
                  <a:glow rad="63500">
                    <a:srgbClr val="964305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kern="0" dirty="0" err="1">
                <a:solidFill>
                  <a:srgbClr val="FFFFFF"/>
                </a:solidFill>
                <a:effectLst>
                  <a:glow rad="63500">
                    <a:srgbClr val="964305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chữ</a:t>
            </a:r>
            <a:endParaRPr lang="en-US" b="1" kern="0" dirty="0">
              <a:solidFill>
                <a:srgbClr val="FFFFFF"/>
              </a:solidFill>
              <a:effectLst>
                <a:glow rad="63500">
                  <a:srgbClr val="964305">
                    <a:lumMod val="50000"/>
                    <a:alpha val="4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16075" y="3759200"/>
            <a:ext cx="1300163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err="1">
                <a:solidFill>
                  <a:srgbClr val="FFFFFF"/>
                </a:solidFill>
                <a:effectLst>
                  <a:glow rad="63500">
                    <a:srgbClr val="84AA33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Thêm</a:t>
            </a:r>
            <a:r>
              <a:rPr lang="en-US" b="1" kern="0" dirty="0">
                <a:solidFill>
                  <a:srgbClr val="FFFFFF"/>
                </a:solidFill>
                <a:effectLst>
                  <a:glow rad="63500">
                    <a:srgbClr val="84AA33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kern="0" dirty="0" err="1">
                <a:solidFill>
                  <a:srgbClr val="FFFFFF"/>
                </a:solidFill>
                <a:effectLst>
                  <a:glow rad="63500">
                    <a:srgbClr val="84AA33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chữ</a:t>
            </a:r>
            <a:endParaRPr lang="en-US" b="1" kern="0" dirty="0">
              <a:solidFill>
                <a:srgbClr val="FFFFFF"/>
              </a:solidFill>
              <a:effectLst>
                <a:glow rad="63500">
                  <a:srgbClr val="84AA33">
                    <a:lumMod val="50000"/>
                    <a:alpha val="4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150" y="3751263"/>
            <a:ext cx="1300163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err="1">
                <a:solidFill>
                  <a:srgbClr val="FFFFFF"/>
                </a:solidFill>
                <a:effectLst>
                  <a:glow rad="63500">
                    <a:srgbClr val="FEB80A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Thêm</a:t>
            </a:r>
            <a:r>
              <a:rPr lang="en-US" b="1" kern="0" dirty="0">
                <a:solidFill>
                  <a:srgbClr val="FFFFFF"/>
                </a:solidFill>
                <a:effectLst>
                  <a:glow rad="63500">
                    <a:srgbClr val="FEB80A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kern="0" dirty="0" err="1">
                <a:solidFill>
                  <a:srgbClr val="FFFFFF"/>
                </a:solidFill>
                <a:effectLst>
                  <a:glow rad="63500">
                    <a:srgbClr val="FEB80A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chữ</a:t>
            </a:r>
            <a:endParaRPr lang="en-US" b="1" kern="0" dirty="0">
              <a:solidFill>
                <a:srgbClr val="FFFFFF"/>
              </a:solidFill>
              <a:effectLst>
                <a:glow rad="63500">
                  <a:srgbClr val="FEB80A">
                    <a:lumMod val="50000"/>
                    <a:alpha val="4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209" name="Text Box 6"/>
          <p:cNvSpPr txBox="1">
            <a:spLocks noChangeArrowheads="1"/>
          </p:cNvSpPr>
          <p:nvPr/>
        </p:nvSpPr>
        <p:spPr bwMode="auto">
          <a:xfrm>
            <a:off x="2057400" y="665163"/>
            <a:ext cx="43434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r>
              <a:rPr lang="en-US" sz="3200" b="1">
                <a:solidFill>
                  <a:srgbClr val="7B491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TIÊU ĐỀ</a:t>
            </a:r>
          </a:p>
        </p:txBody>
      </p:sp>
      <p:grpSp>
        <p:nvGrpSpPr>
          <p:cNvPr id="6211" name="Group 54"/>
          <p:cNvGrpSpPr>
            <a:grpSpLocks/>
          </p:cNvGrpSpPr>
          <p:nvPr/>
        </p:nvGrpSpPr>
        <p:grpSpPr bwMode="auto">
          <a:xfrm>
            <a:off x="-19050" y="-60325"/>
            <a:ext cx="2152650" cy="1889125"/>
            <a:chOff x="-576263" y="-47626"/>
            <a:chExt cx="10125076" cy="8886826"/>
          </a:xfrm>
        </p:grpSpPr>
        <p:pic>
          <p:nvPicPr>
            <p:cNvPr id="6212" name="Picture 4" descr="C:\Users\dell\Desktop\Wall_Sign_PSD_Template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576263" y="-47626"/>
              <a:ext cx="10125076" cy="8886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213" name="Picture 56" descr="C:\Users\dell\Desktop\30636-business-figures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769346" y="2459387"/>
              <a:ext cx="5649515" cy="37255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6"/>
          <p:cNvSpPr txBox="1">
            <a:spLocks noChangeArrowheads="1"/>
          </p:cNvSpPr>
          <p:nvPr/>
        </p:nvSpPr>
        <p:spPr bwMode="auto">
          <a:xfrm>
            <a:off x="2057400" y="665163"/>
            <a:ext cx="43434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r>
              <a:rPr lang="en-US" sz="3200" b="1">
                <a:solidFill>
                  <a:srgbClr val="7B491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TIÊU ĐỀ</a:t>
            </a:r>
          </a:p>
        </p:txBody>
      </p:sp>
      <p:pic>
        <p:nvPicPr>
          <p:cNvPr id="7171" name="Picture 2" descr="C:\Users\dell\Desktop\poke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6438" y="2400300"/>
            <a:ext cx="76962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 descr="C:\Users\dell\Desktop\pokets 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5150" y="2176463"/>
            <a:ext cx="3306763" cy="298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TextBox 9"/>
          <p:cNvSpPr txBox="1">
            <a:spLocks noChangeArrowheads="1"/>
          </p:cNvSpPr>
          <p:nvPr/>
        </p:nvSpPr>
        <p:spPr bwMode="auto">
          <a:xfrm rot="1283650">
            <a:off x="6837363" y="2928938"/>
            <a:ext cx="11064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1"/>
                </a:solidFill>
                <a:latin typeface="Arial" charset="0"/>
                <a:ea typeface="Verdana" pitchFamily="34" charset="0"/>
              </a:rPr>
              <a:t>PowerPoint Đẹp</a:t>
            </a:r>
          </a:p>
        </p:txBody>
      </p:sp>
      <p:sp>
        <p:nvSpPr>
          <p:cNvPr id="7174" name="TextBox 14"/>
          <p:cNvSpPr txBox="1">
            <a:spLocks noChangeArrowheads="1"/>
          </p:cNvSpPr>
          <p:nvPr/>
        </p:nvSpPr>
        <p:spPr bwMode="auto">
          <a:xfrm rot="1283650">
            <a:off x="6896100" y="3100388"/>
            <a:ext cx="820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Arial" charset="0"/>
                <a:ea typeface="Verdana" pitchFamily="34" charset="0"/>
              </a:rPr>
              <a:t>0919 50 3399</a:t>
            </a:r>
          </a:p>
        </p:txBody>
      </p:sp>
      <p:grpSp>
        <p:nvGrpSpPr>
          <p:cNvPr id="7175" name="Group 12"/>
          <p:cNvGrpSpPr>
            <a:grpSpLocks/>
          </p:cNvGrpSpPr>
          <p:nvPr/>
        </p:nvGrpSpPr>
        <p:grpSpPr bwMode="auto">
          <a:xfrm>
            <a:off x="1162050" y="3257550"/>
            <a:ext cx="4894263" cy="2324100"/>
            <a:chOff x="1268413" y="2506663"/>
            <a:chExt cx="6413500" cy="3044825"/>
          </a:xfrm>
        </p:grpSpPr>
        <p:sp>
          <p:nvSpPr>
            <p:cNvPr id="7181" name="Rectangle 89"/>
            <p:cNvSpPr>
              <a:spLocks noChangeArrowheads="1"/>
            </p:cNvSpPr>
            <p:nvPr/>
          </p:nvSpPr>
          <p:spPr bwMode="auto">
            <a:xfrm>
              <a:off x="1768475" y="2781300"/>
              <a:ext cx="2212975" cy="2508250"/>
            </a:xfrm>
            <a:prstGeom prst="rect">
              <a:avLst/>
            </a:prstGeom>
            <a:solidFill>
              <a:srgbClr val="3B73CD"/>
            </a:solidFill>
            <a:ln w="19050" algn="ctr">
              <a:solidFill>
                <a:srgbClr val="397DC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82" name="Group 91"/>
            <p:cNvGrpSpPr>
              <a:grpSpLocks/>
            </p:cNvGrpSpPr>
            <p:nvPr/>
          </p:nvGrpSpPr>
          <p:grpSpPr bwMode="auto">
            <a:xfrm>
              <a:off x="1268413" y="2506663"/>
              <a:ext cx="2873375" cy="3044825"/>
              <a:chOff x="986" y="1742"/>
              <a:chExt cx="1652" cy="1877"/>
            </a:xfrm>
          </p:grpSpPr>
          <p:sp>
            <p:nvSpPr>
              <p:cNvPr id="7196" name="Rectangle 92"/>
              <p:cNvSpPr>
                <a:spLocks noChangeArrowheads="1"/>
              </p:cNvSpPr>
              <p:nvPr/>
            </p:nvSpPr>
            <p:spPr bwMode="auto">
              <a:xfrm rot="-423853">
                <a:off x="988" y="1742"/>
                <a:ext cx="1650" cy="1870"/>
              </a:xfrm>
              <a:prstGeom prst="rect">
                <a:avLst/>
              </a:prstGeom>
              <a:solidFill>
                <a:srgbClr val="669900">
                  <a:alpha val="16078"/>
                </a:srgbClr>
              </a:solidFill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7" name="Rectangle 93"/>
              <p:cNvSpPr>
                <a:spLocks noChangeArrowheads="1"/>
              </p:cNvSpPr>
              <p:nvPr/>
            </p:nvSpPr>
            <p:spPr bwMode="auto">
              <a:xfrm>
                <a:off x="986" y="1749"/>
                <a:ext cx="1650" cy="1870"/>
              </a:xfrm>
              <a:prstGeom prst="rect">
                <a:avLst/>
              </a:prstGeom>
              <a:solidFill>
                <a:srgbClr val="669900"/>
              </a:solidFill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83" name="Group 94"/>
            <p:cNvGrpSpPr>
              <a:grpSpLocks/>
            </p:cNvGrpSpPr>
            <p:nvPr/>
          </p:nvGrpSpPr>
          <p:grpSpPr bwMode="auto">
            <a:xfrm>
              <a:off x="4802188" y="2508250"/>
              <a:ext cx="2879725" cy="3041650"/>
              <a:chOff x="3063" y="1742"/>
              <a:chExt cx="1656" cy="1877"/>
            </a:xfrm>
          </p:grpSpPr>
          <p:sp>
            <p:nvSpPr>
              <p:cNvPr id="7194" name="Rectangle 95"/>
              <p:cNvSpPr>
                <a:spLocks noChangeArrowheads="1"/>
              </p:cNvSpPr>
              <p:nvPr/>
            </p:nvSpPr>
            <p:spPr bwMode="ltGray">
              <a:xfrm rot="-423853">
                <a:off x="3063" y="1742"/>
                <a:ext cx="1650" cy="1870"/>
              </a:xfrm>
              <a:prstGeom prst="rect">
                <a:avLst/>
              </a:prstGeom>
              <a:solidFill>
                <a:srgbClr val="FF9933">
                  <a:alpha val="20000"/>
                </a:srgbClr>
              </a:solidFill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5" name="Rectangle 96"/>
              <p:cNvSpPr>
                <a:spLocks noChangeArrowheads="1"/>
              </p:cNvSpPr>
              <p:nvPr/>
            </p:nvSpPr>
            <p:spPr bwMode="ltGray">
              <a:xfrm>
                <a:off x="3069" y="1749"/>
                <a:ext cx="1650" cy="1870"/>
              </a:xfrm>
              <a:prstGeom prst="rect">
                <a:avLst/>
              </a:prstGeom>
              <a:solidFill>
                <a:srgbClr val="F48914"/>
              </a:solidFill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84" name="AutoShape 97"/>
            <p:cNvSpPr>
              <a:spLocks noChangeArrowheads="1"/>
            </p:cNvSpPr>
            <p:nvPr/>
          </p:nvSpPr>
          <p:spPr bwMode="auto">
            <a:xfrm>
              <a:off x="4089400" y="2660650"/>
              <a:ext cx="2970213" cy="563563"/>
            </a:xfrm>
            <a:prstGeom prst="rightArrow">
              <a:avLst>
                <a:gd name="adj1" fmla="val 57324"/>
                <a:gd name="adj2" fmla="val 88475"/>
              </a:avLst>
            </a:prstGeom>
            <a:solidFill>
              <a:srgbClr val="669900"/>
            </a:solidFill>
            <a:ln w="9525" algn="ctr">
              <a:noFill/>
              <a:miter lim="800000"/>
              <a:headEnd/>
              <a:tailEnd/>
            </a:ln>
            <a:effectLst>
              <a:outerShdw dist="91581" dir="337859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AutoShape 98"/>
            <p:cNvSpPr>
              <a:spLocks noChangeArrowheads="1"/>
            </p:cNvSpPr>
            <p:nvPr/>
          </p:nvSpPr>
          <p:spPr bwMode="gray">
            <a:xfrm>
              <a:off x="1346200" y="3314700"/>
              <a:ext cx="2687638" cy="1420813"/>
            </a:xfrm>
            <a:prstGeom prst="roundRect">
              <a:avLst>
                <a:gd name="adj" fmla="val 15181"/>
              </a:avLst>
            </a:prstGeom>
            <a:solidFill>
              <a:srgbClr val="FFFFFF"/>
            </a:solidFill>
            <a:ln w="2857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AutoShape 99"/>
            <p:cNvSpPr>
              <a:spLocks noChangeArrowheads="1"/>
            </p:cNvSpPr>
            <p:nvPr/>
          </p:nvSpPr>
          <p:spPr bwMode="gray">
            <a:xfrm>
              <a:off x="4918075" y="3352800"/>
              <a:ext cx="2687638" cy="1377950"/>
            </a:xfrm>
            <a:prstGeom prst="roundRect">
              <a:avLst>
                <a:gd name="adj" fmla="val 15181"/>
              </a:avLst>
            </a:prstGeom>
            <a:solidFill>
              <a:srgbClr val="FFFFFF"/>
            </a:solidFill>
            <a:ln w="2857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Rectangle 100"/>
            <p:cNvSpPr>
              <a:spLocks noChangeArrowheads="1"/>
            </p:cNvSpPr>
            <p:nvPr/>
          </p:nvSpPr>
          <p:spPr bwMode="white">
            <a:xfrm>
              <a:off x="1840704" y="2589243"/>
              <a:ext cx="1752328" cy="6049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EBE453"/>
                  </a:solidFill>
                </a:rPr>
                <a:t>Nội dung</a:t>
              </a:r>
            </a:p>
          </p:txBody>
        </p:sp>
        <p:sp>
          <p:nvSpPr>
            <p:cNvPr id="7188" name="Rectangle 101"/>
            <p:cNvSpPr>
              <a:spLocks noChangeArrowheads="1"/>
            </p:cNvSpPr>
            <p:nvPr/>
          </p:nvSpPr>
          <p:spPr bwMode="auto">
            <a:xfrm>
              <a:off x="5383147" y="4803306"/>
              <a:ext cx="1752328" cy="6049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2D1"/>
                  </a:solidFill>
                </a:rPr>
                <a:t>Nội dung</a:t>
              </a:r>
            </a:p>
          </p:txBody>
        </p:sp>
        <p:sp>
          <p:nvSpPr>
            <p:cNvPr id="7189" name="Text Box 9"/>
            <p:cNvSpPr txBox="1">
              <a:spLocks noChangeArrowheads="1"/>
            </p:cNvSpPr>
            <p:nvPr/>
          </p:nvSpPr>
          <p:spPr bwMode="black">
            <a:xfrm>
              <a:off x="1290639" y="3598863"/>
              <a:ext cx="2690812" cy="7663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buFontTx/>
                <a:buChar char="•"/>
              </a:pPr>
              <a:r>
                <a:rPr lang="en-US" sz="1600" b="1">
                  <a:solidFill>
                    <a:srgbClr val="669900"/>
                  </a:solidFill>
                  <a:latin typeface="Arial" charset="0"/>
                </a:rPr>
                <a:t> Chèn nội dung của bạn vào đây.</a:t>
              </a:r>
            </a:p>
          </p:txBody>
        </p:sp>
        <p:sp>
          <p:nvSpPr>
            <p:cNvPr id="7190" name="Text Box 9"/>
            <p:cNvSpPr txBox="1">
              <a:spLocks noChangeArrowheads="1"/>
            </p:cNvSpPr>
            <p:nvPr/>
          </p:nvSpPr>
          <p:spPr bwMode="black">
            <a:xfrm>
              <a:off x="5020916" y="3654303"/>
              <a:ext cx="2532995" cy="7663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buFontTx/>
                <a:buChar char="•"/>
              </a:pPr>
              <a:r>
                <a:rPr lang="en-US" sz="1600" b="1">
                  <a:solidFill>
                    <a:srgbClr val="F38415"/>
                  </a:solidFill>
                  <a:latin typeface="Arial" charset="0"/>
                </a:rPr>
                <a:t> Chèn nội dung của bạn vào đây.</a:t>
              </a:r>
            </a:p>
          </p:txBody>
        </p:sp>
        <p:sp>
          <p:nvSpPr>
            <p:cNvPr id="7191" name="Text Box 29"/>
            <p:cNvSpPr txBox="1">
              <a:spLocks noChangeArrowheads="1"/>
            </p:cNvSpPr>
            <p:nvPr/>
          </p:nvSpPr>
          <p:spPr bwMode="gray">
            <a:xfrm>
              <a:off x="3478915" y="2733767"/>
              <a:ext cx="2765425" cy="4033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12713" indent="-112713" algn="r">
                <a:spcBef>
                  <a:spcPct val="50000"/>
                </a:spcBef>
                <a:buSzPct val="80000"/>
                <a:buFontTx/>
                <a:buChar char="•"/>
              </a:pPr>
              <a:r>
                <a:rPr lang="en-US" sz="1400">
                  <a:solidFill>
                    <a:srgbClr val="FFFFFF"/>
                  </a:solidFill>
                  <a:latin typeface="Arial" charset="0"/>
                </a:rPr>
                <a:t>Mối liên quan</a:t>
              </a:r>
            </a:p>
          </p:txBody>
        </p:sp>
        <p:sp>
          <p:nvSpPr>
            <p:cNvPr id="7192" name="AutoShape 105"/>
            <p:cNvSpPr>
              <a:spLocks noChangeArrowheads="1"/>
            </p:cNvSpPr>
            <p:nvPr/>
          </p:nvSpPr>
          <p:spPr bwMode="ltGray">
            <a:xfrm flipH="1">
              <a:off x="1893888" y="4762500"/>
              <a:ext cx="2998787" cy="663575"/>
            </a:xfrm>
            <a:prstGeom prst="rightArrow">
              <a:avLst>
                <a:gd name="adj1" fmla="val 54139"/>
                <a:gd name="adj2" fmla="val 59042"/>
              </a:avLst>
            </a:prstGeom>
            <a:solidFill>
              <a:srgbClr val="F48914"/>
            </a:solidFill>
            <a:ln w="9525" algn="ctr">
              <a:noFill/>
              <a:miter lim="800000"/>
              <a:headEnd/>
              <a:tailEnd/>
            </a:ln>
            <a:effectLst>
              <a:outerShdw dist="107763" dir="81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Text Box 29"/>
            <p:cNvSpPr txBox="1">
              <a:spLocks noChangeArrowheads="1"/>
            </p:cNvSpPr>
            <p:nvPr/>
          </p:nvSpPr>
          <p:spPr bwMode="auto">
            <a:xfrm>
              <a:off x="1643504" y="4891180"/>
              <a:ext cx="2720975" cy="4033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12713" indent="-112713" algn="r">
                <a:spcBef>
                  <a:spcPct val="50000"/>
                </a:spcBef>
                <a:buSzPct val="80000"/>
                <a:buFontTx/>
                <a:buChar char="•"/>
              </a:pPr>
              <a:r>
                <a:rPr lang="en-US" sz="1400">
                  <a:solidFill>
                    <a:srgbClr val="FFFFFF"/>
                  </a:solidFill>
                  <a:latin typeface="Arial" charset="0"/>
                </a:rPr>
                <a:t>Mối liên quan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395538" y="1574800"/>
            <a:ext cx="436562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BlogCongDong.Com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 chia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sẻ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với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các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bạn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mẫu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 slide PowerPoint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đẹp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cs typeface="+mn-cs"/>
            </a:endParaRPr>
          </a:p>
        </p:txBody>
      </p:sp>
      <p:grpSp>
        <p:nvGrpSpPr>
          <p:cNvPr id="7178" name="Group 38"/>
          <p:cNvGrpSpPr>
            <a:grpSpLocks/>
          </p:cNvGrpSpPr>
          <p:nvPr/>
        </p:nvGrpSpPr>
        <p:grpSpPr bwMode="auto">
          <a:xfrm>
            <a:off x="-19050" y="-60325"/>
            <a:ext cx="2152650" cy="1889125"/>
            <a:chOff x="-576263" y="-47626"/>
            <a:chExt cx="10125076" cy="8886826"/>
          </a:xfrm>
        </p:grpSpPr>
        <p:pic>
          <p:nvPicPr>
            <p:cNvPr id="7179" name="Picture 4" descr="C:\Users\dell\Desktop\Wall_Sign_PSD_Template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576263" y="-47626"/>
              <a:ext cx="10125076" cy="8886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80" name="Picture 40" descr="C:\Users\dell\Desktop\30636-business-figures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769346" y="2459387"/>
              <a:ext cx="5649515" cy="37255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577850" y="1908175"/>
          <a:ext cx="4019550" cy="239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r:id="rId4" imgW="4017612" imgH="2395936" progId="Excel.Chart.8">
                  <p:embed/>
                </p:oleObj>
              </mc:Choice>
              <mc:Fallback>
                <p:oleObj r:id="rId4" imgW="4017612" imgH="2395936" progId="Excel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1908175"/>
                        <a:ext cx="4019550" cy="2392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3683000" y="1679575"/>
          <a:ext cx="5341938" cy="286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r:id="rId7" imgW="5340559" imgH="2865368" progId="Excel.Chart.8">
                  <p:embed/>
                </p:oleObj>
              </mc:Choice>
              <mc:Fallback>
                <p:oleObj r:id="rId7" imgW="5340559" imgH="2865368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1679575"/>
                        <a:ext cx="5341938" cy="286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Group 1775"/>
          <p:cNvGraphicFramePr>
            <a:graphicFrameLocks noGrp="1"/>
          </p:cNvGraphicFramePr>
          <p:nvPr/>
        </p:nvGraphicFramePr>
        <p:xfrm>
          <a:off x="914400" y="4702175"/>
          <a:ext cx="7381875" cy="1584960"/>
        </p:xfrm>
        <a:graphic>
          <a:graphicData uri="http://schemas.openxmlformats.org/drawingml/2006/table">
            <a:tbl>
              <a:tblPr firstRow="1" firstCol="1"/>
              <a:tblGrid>
                <a:gridCol w="2390775"/>
                <a:gridCol w="1770063"/>
                <a:gridCol w="1590675"/>
                <a:gridCol w="1630362"/>
              </a:tblGrid>
              <a:tr h="1603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Nội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dung</a:t>
                      </a:r>
                    </a:p>
                  </a:txBody>
                  <a:tcPr anchor="ctr" horzOverflow="overflow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1AF01"/>
                      </a:solidFill>
                    </a:lnT>
                    <a:lnB w="12700" cmpd="sng">
                      <a:solidFill>
                        <a:srgbClr val="01AF0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2011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1AF01"/>
                      </a:solidFill>
                    </a:lnT>
                    <a:lnB w="12700" cmpd="sng">
                      <a:solidFill>
                        <a:srgbClr val="01AF0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1AF01"/>
                      </a:solidFill>
                    </a:lnT>
                    <a:lnB w="12700" cmpd="sng">
                      <a:solidFill>
                        <a:srgbClr val="01AF0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2013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01AF01"/>
                      </a:solidFill>
                    </a:lnT>
                    <a:lnB w="12700" cmpd="sng">
                      <a:solidFill>
                        <a:srgbClr val="01AF0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00"/>
                    </a:solidFill>
                  </a:tcPr>
                </a:tc>
              </a:tr>
              <a:tr h="203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defRPr/>
                      </a:pPr>
                      <a:r>
                        <a:rPr lang="en-US" sz="1400" b="0" kern="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Thêm</a:t>
                      </a:r>
                      <a:r>
                        <a:rPr lang="en-US" sz="1400" b="0" kern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0" kern="0" baseline="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chữ</a:t>
                      </a:r>
                      <a:endParaRPr lang="en-US" sz="1400" b="0" kern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1AF01"/>
                      </a:solidFill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1,296,113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1AF01"/>
                      </a:solidFill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1,200,000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1AF01"/>
                      </a:solidFill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2,761,811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01AF01"/>
                      </a:solidFill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1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defRPr/>
                      </a:pPr>
                      <a:r>
                        <a:rPr lang="en-US" sz="1400" b="0" kern="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Thêm</a:t>
                      </a:r>
                      <a:r>
                        <a:rPr lang="en-US" sz="1400" b="0" kern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0" kern="0" baseline="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chữ</a:t>
                      </a:r>
                      <a:endParaRPr lang="en-US" sz="1400" b="0" kern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446,735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400,000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3,960,561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defRPr/>
                      </a:pPr>
                      <a:r>
                        <a:rPr lang="en-US" sz="1400" b="0" kern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Thêm</a:t>
                      </a:r>
                      <a:r>
                        <a:rPr lang="en-US" sz="1400" b="0" kern="0" baseline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chữ</a:t>
                      </a:r>
                      <a:endParaRPr lang="en-US" sz="1400" b="0" kern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1,296,113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1,200,000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2,761,811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defRPr/>
                      </a:pPr>
                      <a:r>
                        <a:rPr lang="en-US" sz="1400" b="0" kern="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Thêm</a:t>
                      </a:r>
                      <a:r>
                        <a:rPr lang="en-US" sz="1400" b="0" kern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0" kern="0" baseline="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chữ</a:t>
                      </a:r>
                      <a:endParaRPr lang="en-US" sz="1400" b="0" kern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1AF0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100,000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1AF0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200,000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1AF0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100,000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1AF0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5400675" y="1585913"/>
            <a:ext cx="1905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kern="0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en-US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kern="0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đồ</a:t>
            </a:r>
            <a:endParaRPr lang="en-US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utoShape 37"/>
          <p:cNvSpPr>
            <a:spLocks noChangeArrowheads="1"/>
          </p:cNvSpPr>
          <p:nvPr/>
        </p:nvSpPr>
        <p:spPr bwMode="gray">
          <a:xfrm rot="5400000">
            <a:off x="5204619" y="1704182"/>
            <a:ext cx="168275" cy="141287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>
            <a:outerShdw dist="28398" dir="6993903" algn="ctr" rotWithShape="0">
              <a:srgbClr val="EEECE1">
                <a:alpha val="50000"/>
              </a:srgbClr>
            </a:outerShdw>
          </a:effectLst>
        </p:spPr>
        <p:txBody>
          <a:bodyPr rot="10800000"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31"/>
          <p:cNvSpPr>
            <a:spLocks noChangeArrowheads="1"/>
          </p:cNvSpPr>
          <p:nvPr/>
        </p:nvSpPr>
        <p:spPr bwMode="gray">
          <a:xfrm rot="5400000">
            <a:off x="1180306" y="1708944"/>
            <a:ext cx="168275" cy="141288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>
            <a:outerShdw dist="28398" dir="6993903" algn="ctr" rotWithShape="0">
              <a:srgbClr val="EEECE1">
                <a:alpha val="50000"/>
              </a:srgbClr>
            </a:outerShdw>
          </a:effectLst>
        </p:spPr>
        <p:txBody>
          <a:bodyPr rot="10800000"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1374775" y="1590675"/>
            <a:ext cx="1905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kern="0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en-US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kern="0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đồ</a:t>
            </a:r>
            <a:endParaRPr lang="en-US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33" name="Text Box 6"/>
          <p:cNvSpPr txBox="1">
            <a:spLocks noChangeArrowheads="1"/>
          </p:cNvSpPr>
          <p:nvPr/>
        </p:nvSpPr>
        <p:spPr bwMode="auto">
          <a:xfrm>
            <a:off x="2057400" y="641350"/>
            <a:ext cx="43434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sz="3200" b="1">
                <a:solidFill>
                  <a:srgbClr val="7B491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TIÊU ĐỀ</a:t>
            </a:r>
          </a:p>
        </p:txBody>
      </p:sp>
      <p:grpSp>
        <p:nvGrpSpPr>
          <p:cNvPr id="8235" name="Group 14"/>
          <p:cNvGrpSpPr>
            <a:grpSpLocks/>
          </p:cNvGrpSpPr>
          <p:nvPr/>
        </p:nvGrpSpPr>
        <p:grpSpPr bwMode="auto">
          <a:xfrm>
            <a:off x="-19050" y="-60325"/>
            <a:ext cx="2152650" cy="1889125"/>
            <a:chOff x="-576263" y="-47626"/>
            <a:chExt cx="10125076" cy="8886826"/>
          </a:xfrm>
        </p:grpSpPr>
        <p:pic>
          <p:nvPicPr>
            <p:cNvPr id="8236" name="Picture 4" descr="C:\Users\dell\Desktop\Wall_Sign_PSD_Template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-576263" y="-47626"/>
              <a:ext cx="10125076" cy="8886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37" name="Picture 16" descr="C:\Users\dell\Desktop\30636-business-figures.jp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769346" y="2459387"/>
              <a:ext cx="5649515" cy="37255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749800" y="2386013"/>
            <a:ext cx="3970338" cy="2687637"/>
          </a:xfrm>
          <a:prstGeom prst="roundRect">
            <a:avLst>
              <a:gd name="adj" fmla="val 773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219" name="Picture 4" descr="C:\Users\dell\Desktop\Plastic Web Boxes 2nd.png"/>
          <p:cNvPicPr>
            <a:picLocks noChangeAspect="1" noChangeArrowheads="1"/>
          </p:cNvPicPr>
          <p:nvPr/>
        </p:nvPicPr>
        <p:blipFill>
          <a:blip r:embed="rId2"/>
          <a:srcRect t="10539" b="28935"/>
          <a:stretch>
            <a:fillRect/>
          </a:stretch>
        </p:blipFill>
        <p:spPr bwMode="auto">
          <a:xfrm>
            <a:off x="-376238" y="1941513"/>
            <a:ext cx="5715001" cy="357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 descr="D:\Phuong Mai EU\INBOUND VN\Khách hàng\PowerPoint Đẹp\PowerPoint Dep\New Picture (1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30007" y="1872795"/>
            <a:ext cx="658813" cy="6381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4878388" y="2509838"/>
            <a:ext cx="3711575" cy="2438400"/>
          </a:xfrm>
          <a:prstGeom prst="roundRect">
            <a:avLst>
              <a:gd name="adj" fmla="val 7739"/>
            </a:avLst>
          </a:prstGeom>
          <a:solidFill>
            <a:srgbClr val="FEF4EC"/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057400" y="665163"/>
            <a:ext cx="43434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r>
              <a:rPr lang="en-US" sz="3200" b="1">
                <a:solidFill>
                  <a:srgbClr val="7B491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TIÊU ĐỀ</a:t>
            </a:r>
          </a:p>
        </p:txBody>
      </p:sp>
      <p:sp>
        <p:nvSpPr>
          <p:cNvPr id="9223" name="TextBox 8"/>
          <p:cNvSpPr txBox="1">
            <a:spLocks noChangeArrowheads="1"/>
          </p:cNvSpPr>
          <p:nvPr/>
        </p:nvSpPr>
        <p:spPr bwMode="auto">
          <a:xfrm>
            <a:off x="1074738" y="2422525"/>
            <a:ext cx="2133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" charset="0"/>
              </a:rPr>
              <a:t>NỘI DUNG CHÍNH</a:t>
            </a:r>
          </a:p>
        </p:txBody>
      </p:sp>
      <p:sp>
        <p:nvSpPr>
          <p:cNvPr id="9224" name="TextBox 15"/>
          <p:cNvSpPr txBox="1">
            <a:spLocks noChangeArrowheads="1"/>
          </p:cNvSpPr>
          <p:nvPr/>
        </p:nvSpPr>
        <p:spPr bwMode="auto">
          <a:xfrm>
            <a:off x="631825" y="3308350"/>
            <a:ext cx="33512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Arial" charset="0"/>
              </a:rPr>
              <a:t>BlogCongDong.Com</a:t>
            </a:r>
            <a:r>
              <a:rPr lang="en-US" sz="1600" dirty="0">
                <a:solidFill>
                  <a:schemeClr val="bg1"/>
                </a:solidFill>
                <a:latin typeface="Arial" charset="0"/>
              </a:rPr>
              <a:t> chia </a:t>
            </a:r>
            <a:r>
              <a:rPr lang="en-US" sz="1600" dirty="0" err="1">
                <a:solidFill>
                  <a:schemeClr val="bg1"/>
                </a:solidFill>
                <a:latin typeface="Arial" charset="0"/>
              </a:rPr>
              <a:t>sẻ</a:t>
            </a:r>
            <a:r>
              <a:rPr lang="en-US" sz="16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charset="0"/>
              </a:rPr>
              <a:t>với</a:t>
            </a:r>
            <a:r>
              <a:rPr lang="en-US" sz="16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charset="0"/>
              </a:rPr>
              <a:t>các</a:t>
            </a:r>
            <a:r>
              <a:rPr lang="en-US" sz="16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charset="0"/>
              </a:rPr>
              <a:t>bạn</a:t>
            </a:r>
            <a:r>
              <a:rPr lang="en-US" sz="16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charset="0"/>
              </a:rPr>
              <a:t>mẫu</a:t>
            </a:r>
            <a:r>
              <a:rPr lang="en-US" sz="1600" dirty="0">
                <a:solidFill>
                  <a:schemeClr val="bg1"/>
                </a:solidFill>
                <a:latin typeface="Arial" charset="0"/>
              </a:rPr>
              <a:t> slide PowerPoint </a:t>
            </a:r>
            <a:r>
              <a:rPr lang="en-US" sz="1600" dirty="0" err="1">
                <a:solidFill>
                  <a:schemeClr val="bg1"/>
                </a:solidFill>
                <a:latin typeface="Arial" charset="0"/>
              </a:rPr>
              <a:t>đẹp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25" name="TextBox 16">
            <a:hlinkClick r:id="rId4"/>
          </p:cNvPr>
          <p:cNvSpPr txBox="1">
            <a:spLocks noChangeArrowheads="1"/>
          </p:cNvSpPr>
          <p:nvPr/>
        </p:nvSpPr>
        <p:spPr bwMode="auto">
          <a:xfrm>
            <a:off x="2217738" y="4729163"/>
            <a:ext cx="12747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" charset="0"/>
              </a:rPr>
              <a:t>Xem ngay</a:t>
            </a:r>
          </a:p>
        </p:txBody>
      </p:sp>
      <p:sp>
        <p:nvSpPr>
          <p:cNvPr id="9226" name="TextBox 9"/>
          <p:cNvSpPr txBox="1">
            <a:spLocks noChangeArrowheads="1"/>
          </p:cNvSpPr>
          <p:nvPr/>
        </p:nvSpPr>
        <p:spPr bwMode="auto">
          <a:xfrm>
            <a:off x="5237163" y="3536950"/>
            <a:ext cx="296068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>
                <a:latin typeface="Arial" charset="0"/>
              </a:rPr>
              <a:t>Đây là văn bản mẫu.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>
                <a:latin typeface="Arial" charset="0"/>
              </a:rPr>
              <a:t>Hãy thay thế văn bản này bằng văn bản chính thức của bạn.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7500" y="3384550"/>
            <a:ext cx="264795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73675" y="2835275"/>
            <a:ext cx="16732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Thêm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chữ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29" name="TextBox 22"/>
          <p:cNvSpPr txBox="1">
            <a:spLocks noChangeArrowheads="1"/>
          </p:cNvSpPr>
          <p:nvPr/>
        </p:nvSpPr>
        <p:spPr bwMode="auto">
          <a:xfrm>
            <a:off x="1876425" y="5729288"/>
            <a:ext cx="1992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i="1">
                <a:latin typeface="Arial" charset="0"/>
              </a:rPr>
              <a:t>Chèn Hyperlink của bạn vào chữ “Xem ngay”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846388" y="5392738"/>
            <a:ext cx="0" cy="27781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32" name="Group 28"/>
          <p:cNvGrpSpPr>
            <a:grpSpLocks/>
          </p:cNvGrpSpPr>
          <p:nvPr/>
        </p:nvGrpSpPr>
        <p:grpSpPr bwMode="auto">
          <a:xfrm>
            <a:off x="-19050" y="-60325"/>
            <a:ext cx="2152650" cy="1889125"/>
            <a:chOff x="-576263" y="-47626"/>
            <a:chExt cx="10125076" cy="8886826"/>
          </a:xfrm>
        </p:grpSpPr>
        <p:pic>
          <p:nvPicPr>
            <p:cNvPr id="9233" name="Picture 4" descr="C:\Users\dell\Desktop\Wall_Sign_PSD_Template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-576263" y="-47626"/>
              <a:ext cx="10125076" cy="8886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34" name="Picture 30" descr="C:\Users\dell\Desktop\30636-business-figures.jp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769346" y="2459387"/>
              <a:ext cx="5649515" cy="37255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6"/>
          <p:cNvSpPr txBox="1">
            <a:spLocks noChangeArrowheads="1"/>
          </p:cNvSpPr>
          <p:nvPr/>
        </p:nvSpPr>
        <p:spPr bwMode="auto">
          <a:xfrm>
            <a:off x="1819275" y="338138"/>
            <a:ext cx="57816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3600" b="1">
                <a:solidFill>
                  <a:srgbClr val="7B491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XIN CHÂN THÀNH CẢM ƠN!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228600" y="617538"/>
            <a:ext cx="8512175" cy="7470775"/>
            <a:chOff x="-576263" y="-47626"/>
            <a:chExt cx="10125076" cy="8886826"/>
          </a:xfrm>
        </p:grpSpPr>
        <p:pic>
          <p:nvPicPr>
            <p:cNvPr id="10246" name="Picture 4" descr="C:\Users\dell\Desktop\Wall_Sign_PSD_Template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-576263" y="-47626"/>
              <a:ext cx="10125076" cy="8886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7" name="Picture 5" descr="C:\Users\dell\Desktop\30636-business-figures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69346" y="2459387"/>
              <a:ext cx="5649515" cy="37255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3614738" y="6335713"/>
            <a:ext cx="2044700" cy="414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Thay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thế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ảnh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mẫu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này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bằng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ảnh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theo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chủ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bạn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196</Words>
  <Application>Microsoft Office PowerPoint</Application>
  <PresentationFormat>On-screen Show (4:3)</PresentationFormat>
  <Paragraphs>69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Verdana</vt:lpstr>
      <vt:lpstr>Wingdings</vt:lpstr>
      <vt:lpstr>Office Theme</vt:lpstr>
      <vt:lpstr>Microsoft Excel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vienlaptop115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Anh Hung Pro</cp:lastModifiedBy>
  <cp:revision>14</cp:revision>
  <dcterms:created xsi:type="dcterms:W3CDTF">2013-11-27T05:42:46Z</dcterms:created>
  <dcterms:modified xsi:type="dcterms:W3CDTF">2016-09-08T15:17:09Z</dcterms:modified>
</cp:coreProperties>
</file>