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5" r:id="rId4"/>
    <p:sldId id="282" r:id="rId5"/>
    <p:sldId id="281" r:id="rId6"/>
    <p:sldId id="28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392"/>
    <a:srgbClr val="2C9483"/>
    <a:srgbClr val="35B19D"/>
    <a:srgbClr val="35759D"/>
    <a:srgbClr val="4D4D4D"/>
    <a:srgbClr val="B92D14"/>
    <a:srgbClr val="0000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95596" autoAdjust="0"/>
  </p:normalViewPr>
  <p:slideViewPr>
    <p:cSldViewPr>
      <p:cViewPr varScale="1">
        <p:scale>
          <a:sx n="92" d="100"/>
          <a:sy n="92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749601-3443-414A-BE17-86AE6676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3BEE6C8-3C9E-4958-978B-48D128D90110}" type="slidenum">
              <a:rPr lang="en-US" sz="1200" smtClean="0"/>
              <a:pPr algn="r"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2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EAF43245-750C-482F-B58F-3B3E811F4782}" type="slidenum">
              <a:rPr lang="en-US" sz="1200" smtClean="0"/>
              <a:pPr algn="r" eaLnBrk="1" hangingPunct="1">
                <a:defRPr/>
              </a:pPr>
              <a:t>2</a:t>
            </a:fld>
            <a:endParaRPr lang="en-US" sz="12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9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3AF7A772-832B-4440-9023-EAA52E4EFB17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3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C01008EF-071C-40E3-8D47-A1C3FC8747D9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4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3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801144F-C734-403D-9DF1-C1B8E2B99322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5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9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728023D-F8BE-4B2A-8C8E-250AAA66BC6D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6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2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ình chữ nhật 4"/>
          <p:cNvSpPr>
            <a:spLocks noChangeArrowheads="1"/>
          </p:cNvSpPr>
          <p:nvPr/>
        </p:nvSpPr>
        <p:spPr bwMode="auto">
          <a:xfrm>
            <a:off x="0" y="4953000"/>
            <a:ext cx="9144000" cy="16002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064125"/>
            <a:ext cx="7543800" cy="6508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“SLIDE POWERPOINT"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0800" y="5638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http://blogcongdong.com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nip Same Side Corner Rectangle 34"/>
          <p:cNvSpPr/>
          <p:nvPr/>
        </p:nvSpPr>
        <p:spPr>
          <a:xfrm>
            <a:off x="1048656" y="2115456"/>
            <a:ext cx="3352800" cy="381000"/>
          </a:xfrm>
          <a:prstGeom prst="snip2Same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1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Snip Same Side Corner Rectangle 35"/>
          <p:cNvSpPr/>
          <p:nvPr/>
        </p:nvSpPr>
        <p:spPr>
          <a:xfrm>
            <a:off x="4553856" y="2115456"/>
            <a:ext cx="3657600" cy="381000"/>
          </a:xfrm>
          <a:prstGeom prst="snip2Same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2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Snip Same Side Corner Rectangle 36"/>
          <p:cNvSpPr/>
          <p:nvPr/>
        </p:nvSpPr>
        <p:spPr>
          <a:xfrm>
            <a:off x="4553856" y="5773056"/>
            <a:ext cx="3657600" cy="381000"/>
          </a:xfrm>
          <a:prstGeom prst="snip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4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Snip Same Side Corner Rectangle 37"/>
          <p:cNvSpPr/>
          <p:nvPr/>
        </p:nvSpPr>
        <p:spPr>
          <a:xfrm>
            <a:off x="1048656" y="5773056"/>
            <a:ext cx="3352800" cy="381000"/>
          </a:xfrm>
          <a:prstGeom prst="snip2Same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3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4" name="Straight Connector 39"/>
          <p:cNvCxnSpPr/>
          <p:nvPr/>
        </p:nvCxnSpPr>
        <p:spPr>
          <a:xfrm>
            <a:off x="4478338" y="2039938"/>
            <a:ext cx="0" cy="419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40"/>
          <p:cNvCxnSpPr/>
          <p:nvPr/>
        </p:nvCxnSpPr>
        <p:spPr>
          <a:xfrm>
            <a:off x="973138" y="4173538"/>
            <a:ext cx="731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41"/>
          <p:cNvCxnSpPr/>
          <p:nvPr/>
        </p:nvCxnSpPr>
        <p:spPr>
          <a:xfrm>
            <a:off x="973138" y="2039938"/>
            <a:ext cx="731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42"/>
          <p:cNvCxnSpPr/>
          <p:nvPr/>
        </p:nvCxnSpPr>
        <p:spPr>
          <a:xfrm>
            <a:off x="1125538" y="6230938"/>
            <a:ext cx="731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43"/>
          <p:cNvSpPr txBox="1"/>
          <p:nvPr/>
        </p:nvSpPr>
        <p:spPr>
          <a:xfrm>
            <a:off x="1109663" y="2652713"/>
            <a:ext cx="31242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  <a:defRPr/>
            </a:pPr>
            <a:r>
              <a:rPr lang="en-US" sz="1600" i="1">
                <a:latin typeface="Arial" charset="0"/>
                <a:cs typeface="+mn-cs"/>
              </a:rPr>
              <a:t>Mô tả nội dung</a:t>
            </a:r>
          </a:p>
          <a:p>
            <a:pPr algn="ctr">
              <a:defRPr/>
            </a:pPr>
            <a:endParaRPr lang="en-US" sz="1600" i="1">
              <a:latin typeface="Arial" charset="0"/>
              <a:cs typeface="+mn-cs"/>
            </a:endParaRPr>
          </a:p>
          <a:p>
            <a:pPr marL="171450" indent="-171450" algn="ctr">
              <a:buFont typeface="Wingdings" pitchFamily="2" charset="2"/>
              <a:buChar char="ü"/>
              <a:defRPr/>
            </a:pPr>
            <a:r>
              <a:rPr lang="en-US" sz="1600" i="1">
                <a:latin typeface="Arial" charset="0"/>
                <a:cs typeface="+mn-cs"/>
              </a:rPr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  <a:defRPr/>
            </a:pPr>
            <a:endParaRPr lang="en-US" sz="1600" i="1">
              <a:latin typeface="Arial" charset="0"/>
              <a:cs typeface="+mn-cs"/>
            </a:endParaRPr>
          </a:p>
          <a:p>
            <a:pPr marL="171450" indent="-171450" algn="ctr">
              <a:buFont typeface="Wingdings" pitchFamily="2" charset="2"/>
              <a:buChar char="ü"/>
              <a:defRPr/>
            </a:pPr>
            <a:r>
              <a:rPr lang="en-US" sz="1600" i="1">
                <a:latin typeface="Arial" charset="0"/>
                <a:cs typeface="+mn-cs"/>
              </a:rPr>
              <a:t>Mô tả nội dung</a:t>
            </a:r>
            <a:endParaRPr lang="en-US" sz="1600" i="1" dirty="0">
              <a:latin typeface="Arial" charset="0"/>
              <a:cs typeface="+mn-cs"/>
            </a:endParaRPr>
          </a:p>
        </p:txBody>
      </p:sp>
      <p:sp>
        <p:nvSpPr>
          <p:cNvPr id="5139" name="TextBox 43"/>
          <p:cNvSpPr txBox="1">
            <a:spLocks noChangeArrowheads="1"/>
          </p:cNvSpPr>
          <p:nvPr/>
        </p:nvSpPr>
        <p:spPr bwMode="auto">
          <a:xfrm>
            <a:off x="4821238" y="2638425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5140" name="TextBox 43"/>
          <p:cNvSpPr txBox="1">
            <a:spLocks noChangeArrowheads="1"/>
          </p:cNvSpPr>
          <p:nvPr/>
        </p:nvSpPr>
        <p:spPr bwMode="auto">
          <a:xfrm>
            <a:off x="4821238" y="4329113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5141" name="TextBox 43"/>
          <p:cNvSpPr txBox="1">
            <a:spLocks noChangeArrowheads="1"/>
          </p:cNvSpPr>
          <p:nvPr/>
        </p:nvSpPr>
        <p:spPr bwMode="auto">
          <a:xfrm>
            <a:off x="1163638" y="4310063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>
          <a:xfrm>
            <a:off x="276225" y="395288"/>
            <a:ext cx="8291513" cy="720725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b="1" i="1" smtClean="0">
                <a:effectLst>
                  <a:outerShdw blurRad="50800" dist="762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1828800" y="4689475"/>
            <a:ext cx="7324725" cy="2162175"/>
            <a:chOff x="0" y="0"/>
            <a:chExt cx="3829" cy="1431"/>
          </a:xfrm>
        </p:grpSpPr>
        <p:grpSp>
          <p:nvGrpSpPr>
            <p:cNvPr id="6169" name="Group 3"/>
            <p:cNvGrpSpPr>
              <a:grpSpLocks/>
            </p:cNvGrpSpPr>
            <p:nvPr/>
          </p:nvGrpSpPr>
          <p:grpSpPr bwMode="auto">
            <a:xfrm>
              <a:off x="1914" y="0"/>
              <a:ext cx="1915" cy="1431"/>
              <a:chOff x="0" y="0"/>
              <a:chExt cx="2622" cy="1882"/>
            </a:xfrm>
          </p:grpSpPr>
          <p:sp>
            <p:nvSpPr>
              <p:cNvPr id="6208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9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0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1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2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4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8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9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0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1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2" name="Line 18"/>
              <p:cNvSpPr>
                <a:spLocks noChangeShapeType="1"/>
              </p:cNvSpPr>
              <p:nvPr/>
            </p:nvSpPr>
            <p:spPr bwMode="auto">
              <a:xfrm>
                <a:off x="23" y="0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3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4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7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8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0" name="Group 25"/>
            <p:cNvGrpSpPr>
              <a:grpSpLocks/>
            </p:cNvGrpSpPr>
            <p:nvPr/>
          </p:nvGrpSpPr>
          <p:grpSpPr bwMode="auto">
            <a:xfrm>
              <a:off x="0" y="0"/>
              <a:ext cx="1914" cy="1431"/>
              <a:chOff x="0" y="0"/>
              <a:chExt cx="2619" cy="1882"/>
            </a:xfrm>
          </p:grpSpPr>
          <p:sp>
            <p:nvSpPr>
              <p:cNvPr id="6187" name="Line 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8" name="Line 2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29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1" name="Line 30"/>
              <p:cNvSpPr>
                <a:spLocks noChangeShapeType="1"/>
              </p:cNvSpPr>
              <p:nvPr/>
            </p:nvSpPr>
            <p:spPr bwMode="auto">
              <a:xfrm flipH="1">
                <a:off x="539" y="0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2" name="Line 31"/>
              <p:cNvSpPr>
                <a:spLocks noChangeShapeType="1"/>
              </p:cNvSpPr>
              <p:nvPr/>
            </p:nvSpPr>
            <p:spPr bwMode="auto">
              <a:xfrm flipH="1">
                <a:off x="918" y="0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3" name="Line 32"/>
              <p:cNvSpPr>
                <a:spLocks noChangeShapeType="1"/>
              </p:cNvSpPr>
              <p:nvPr/>
            </p:nvSpPr>
            <p:spPr bwMode="auto">
              <a:xfrm flipH="1">
                <a:off x="1299" y="0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4" name="Line 33"/>
              <p:cNvSpPr>
                <a:spLocks noChangeShapeType="1"/>
              </p:cNvSpPr>
              <p:nvPr/>
            </p:nvSpPr>
            <p:spPr bwMode="auto">
              <a:xfrm flipH="1">
                <a:off x="1637" y="0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Line 34"/>
              <p:cNvSpPr>
                <a:spLocks noChangeShapeType="1"/>
              </p:cNvSpPr>
              <p:nvPr/>
            </p:nvSpPr>
            <p:spPr bwMode="auto">
              <a:xfrm flipH="1">
                <a:off x="1971" y="0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Line 35"/>
              <p:cNvSpPr>
                <a:spLocks noChangeShapeType="1"/>
              </p:cNvSpPr>
              <p:nvPr/>
            </p:nvSpPr>
            <p:spPr bwMode="auto">
              <a:xfrm flipH="1">
                <a:off x="2308" y="0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" name="Line 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Line 3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Line 3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1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2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3" name="Line 4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4" name="Line 4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" name="Line 4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Line 4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1" name="Group 47"/>
            <p:cNvGrpSpPr>
              <a:grpSpLocks/>
            </p:cNvGrpSpPr>
            <p:nvPr/>
          </p:nvGrpSpPr>
          <p:grpSpPr bwMode="auto">
            <a:xfrm>
              <a:off x="0" y="15"/>
              <a:ext cx="3829" cy="1220"/>
              <a:chOff x="0" y="0"/>
              <a:chExt cx="5241" cy="1605"/>
            </a:xfrm>
          </p:grpSpPr>
          <p:grpSp>
            <p:nvGrpSpPr>
              <p:cNvPr id="6172" name="Group 48"/>
              <p:cNvGrpSpPr>
                <a:grpSpLocks/>
              </p:cNvGrpSpPr>
              <p:nvPr/>
            </p:nvGrpSpPr>
            <p:grpSpPr bwMode="auto">
              <a:xfrm>
                <a:off x="0" y="906"/>
                <a:ext cx="5241" cy="699"/>
                <a:chOff x="0" y="0"/>
                <a:chExt cx="5241" cy="699"/>
              </a:xfrm>
            </p:grpSpPr>
            <p:sp>
              <p:nvSpPr>
                <p:cNvPr id="6183" name="Line 49"/>
                <p:cNvSpPr>
                  <a:spLocks noChangeShapeType="1"/>
                </p:cNvSpPr>
                <p:nvPr/>
              </p:nvSpPr>
              <p:spPr bwMode="auto">
                <a:xfrm>
                  <a:off x="0" y="69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" name="Line 50"/>
                <p:cNvSpPr>
                  <a:spLocks noChangeShapeType="1"/>
                </p:cNvSpPr>
                <p:nvPr/>
              </p:nvSpPr>
              <p:spPr bwMode="auto">
                <a:xfrm>
                  <a:off x="0" y="44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" name="Line 51"/>
                <p:cNvSpPr>
                  <a:spLocks noChangeShapeType="1"/>
                </p:cNvSpPr>
                <p:nvPr/>
              </p:nvSpPr>
              <p:spPr bwMode="auto">
                <a:xfrm>
                  <a:off x="0" y="20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" name="Line 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73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241" cy="728"/>
                <a:chOff x="0" y="0"/>
                <a:chExt cx="5241" cy="728"/>
              </a:xfrm>
            </p:grpSpPr>
            <p:sp>
              <p:nvSpPr>
                <p:cNvPr id="6174" name="Line 54"/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0" y="557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Line 56"/>
                <p:cNvSpPr>
                  <a:spLocks noChangeShapeType="1"/>
                </p:cNvSpPr>
                <p:nvPr/>
              </p:nvSpPr>
              <p:spPr bwMode="auto">
                <a:xfrm>
                  <a:off x="0" y="401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Line 57"/>
                <p:cNvSpPr>
                  <a:spLocks noChangeShapeType="1"/>
                </p:cNvSpPr>
                <p:nvPr/>
              </p:nvSpPr>
              <p:spPr bwMode="auto">
                <a:xfrm>
                  <a:off x="0" y="277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0" y="171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9" name="Line 59"/>
                <p:cNvSpPr>
                  <a:spLocks noChangeShapeType="1"/>
                </p:cNvSpPr>
                <p:nvPr/>
              </p:nvSpPr>
              <p:spPr bwMode="auto">
                <a:xfrm>
                  <a:off x="0" y="102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0" y="64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" name="Line 61"/>
                <p:cNvSpPr>
                  <a:spLocks noChangeShapeType="1"/>
                </p:cNvSpPr>
                <p:nvPr/>
              </p:nvSpPr>
              <p:spPr bwMode="auto">
                <a:xfrm>
                  <a:off x="23" y="22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" name="Line 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147" name="Straight Arrow Connector 22"/>
          <p:cNvCxnSpPr>
            <a:cxnSpLocks noChangeShapeType="1"/>
          </p:cNvCxnSpPr>
          <p:nvPr/>
        </p:nvCxnSpPr>
        <p:spPr bwMode="auto">
          <a:xfrm>
            <a:off x="5954713" y="5197475"/>
            <a:ext cx="1954212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6148" name="Straight Arrow Connector 11"/>
          <p:cNvCxnSpPr>
            <a:cxnSpLocks noChangeShapeType="1"/>
          </p:cNvCxnSpPr>
          <p:nvPr/>
        </p:nvCxnSpPr>
        <p:spPr bwMode="auto">
          <a:xfrm>
            <a:off x="5665788" y="4370388"/>
            <a:ext cx="1897062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149" name="TextBox 53"/>
          <p:cNvSpPr txBox="1">
            <a:spLocks noChangeArrowheads="1"/>
          </p:cNvSpPr>
          <p:nvPr/>
        </p:nvSpPr>
        <p:spPr bwMode="auto">
          <a:xfrm>
            <a:off x="7596188" y="4227513"/>
            <a:ext cx="130651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</a:t>
            </a:r>
          </a:p>
        </p:txBody>
      </p:sp>
      <p:cxnSp>
        <p:nvCxnSpPr>
          <p:cNvPr id="6150" name="Straight Arrow Connector 13"/>
          <p:cNvCxnSpPr>
            <a:cxnSpLocks noChangeShapeType="1"/>
          </p:cNvCxnSpPr>
          <p:nvPr/>
        </p:nvCxnSpPr>
        <p:spPr bwMode="auto">
          <a:xfrm>
            <a:off x="5567363" y="3651250"/>
            <a:ext cx="1614487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6151" name="Straight Arrow Connector 14"/>
          <p:cNvCxnSpPr>
            <a:cxnSpLocks noChangeShapeType="1"/>
          </p:cNvCxnSpPr>
          <p:nvPr/>
        </p:nvCxnSpPr>
        <p:spPr bwMode="auto">
          <a:xfrm>
            <a:off x="5111750" y="3051175"/>
            <a:ext cx="1822450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6152" name="Straight Arrow Connector 18"/>
          <p:cNvCxnSpPr>
            <a:cxnSpLocks noChangeShapeType="1"/>
          </p:cNvCxnSpPr>
          <p:nvPr/>
        </p:nvCxnSpPr>
        <p:spPr bwMode="auto">
          <a:xfrm>
            <a:off x="5110163" y="2178050"/>
            <a:ext cx="1303337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153" name="TextBox 53"/>
          <p:cNvSpPr txBox="1">
            <a:spLocks noChangeArrowheads="1"/>
          </p:cNvSpPr>
          <p:nvPr/>
        </p:nvSpPr>
        <p:spPr bwMode="auto">
          <a:xfrm>
            <a:off x="6983413" y="2908300"/>
            <a:ext cx="1482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 </a:t>
            </a:r>
          </a:p>
        </p:txBody>
      </p:sp>
      <p:sp>
        <p:nvSpPr>
          <p:cNvPr id="100" name="TextBox 53"/>
          <p:cNvSpPr txBox="1"/>
          <p:nvPr/>
        </p:nvSpPr>
        <p:spPr>
          <a:xfrm>
            <a:off x="6456363" y="2019300"/>
            <a:ext cx="1482725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Mô tả</a:t>
            </a:r>
            <a:endParaRPr lang="en-US" sz="1600" b="1" i="1" dirty="0" smtClean="0">
              <a:solidFill>
                <a:schemeClr val="accent5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TextBox 53"/>
          <p:cNvSpPr txBox="1">
            <a:spLocks noChangeArrowheads="1"/>
          </p:cNvSpPr>
          <p:nvPr/>
        </p:nvSpPr>
        <p:spPr bwMode="auto">
          <a:xfrm>
            <a:off x="7232650" y="3508375"/>
            <a:ext cx="13065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</a:t>
            </a:r>
          </a:p>
        </p:txBody>
      </p:sp>
      <p:grpSp>
        <p:nvGrpSpPr>
          <p:cNvPr id="102" name="Group 1"/>
          <p:cNvGrpSpPr/>
          <p:nvPr/>
        </p:nvGrpSpPr>
        <p:grpSpPr>
          <a:xfrm>
            <a:off x="3037526" y="1877252"/>
            <a:ext cx="4275002" cy="3685348"/>
            <a:chOff x="357503" y="1115037"/>
            <a:chExt cx="5361708" cy="4622163"/>
          </a:xfr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grpSpPr>
        <p:sp>
          <p:nvSpPr>
            <p:cNvPr id="103" name="Isosceles Triangle 3"/>
            <p:cNvSpPr/>
            <p:nvPr/>
          </p:nvSpPr>
          <p:spPr>
            <a:xfrm>
              <a:off x="357503" y="4826537"/>
              <a:ext cx="5361708" cy="910663"/>
            </a:xfrm>
            <a:custGeom>
              <a:avLst/>
              <a:gdLst/>
              <a:ahLst/>
              <a:cxnLst/>
              <a:rect l="l" t="t" r="r" b="b"/>
              <a:pathLst>
                <a:path w="5361708" h="910663">
                  <a:moveTo>
                    <a:pt x="528185" y="0"/>
                  </a:moveTo>
                  <a:lnTo>
                    <a:pt x="4833524" y="0"/>
                  </a:lnTo>
                  <a:lnTo>
                    <a:pt x="5361708" y="910663"/>
                  </a:lnTo>
                  <a:lnTo>
                    <a:pt x="0" y="910663"/>
                  </a:lnTo>
                  <a:close/>
                </a:path>
              </a:pathLst>
            </a:custGeom>
            <a:gradFill>
              <a:gsLst>
                <a:gs pos="0">
                  <a:sysClr val="windowText" lastClr="000000">
                    <a:lumMod val="95000"/>
                    <a:lumOff val="5000"/>
                  </a:sysClr>
                </a:gs>
                <a:gs pos="100000">
                  <a:srgbClr val="4B4B4B"/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4" name="Isosceles Triangle 3"/>
            <p:cNvSpPr/>
            <p:nvPr/>
          </p:nvSpPr>
          <p:spPr>
            <a:xfrm>
              <a:off x="918246" y="3856003"/>
              <a:ext cx="4240225" cy="914400"/>
            </a:xfrm>
            <a:custGeom>
              <a:avLst/>
              <a:gdLst/>
              <a:ahLst/>
              <a:cxnLst/>
              <a:rect l="l" t="t" r="r" b="b"/>
              <a:pathLst>
                <a:path w="4240225" h="914400">
                  <a:moveTo>
                    <a:pt x="530352" y="0"/>
                  </a:moveTo>
                  <a:lnTo>
                    <a:pt x="3709873" y="0"/>
                  </a:lnTo>
                  <a:lnTo>
                    <a:pt x="4240225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2E2E2E"/>
                </a:gs>
                <a:gs pos="100000">
                  <a:sysClr val="window" lastClr="FFFFFF">
                    <a:lumMod val="50000"/>
                  </a:sysClr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5" name="Isosceles Triangle 3"/>
            <p:cNvSpPr/>
            <p:nvPr/>
          </p:nvSpPr>
          <p:spPr>
            <a:xfrm>
              <a:off x="1484663" y="2879420"/>
              <a:ext cx="3107388" cy="914400"/>
            </a:xfrm>
            <a:custGeom>
              <a:avLst/>
              <a:gdLst/>
              <a:ahLst/>
              <a:cxnLst/>
              <a:rect l="l" t="t" r="r" b="b"/>
              <a:pathLst>
                <a:path w="3107388" h="914400">
                  <a:moveTo>
                    <a:pt x="530352" y="0"/>
                  </a:moveTo>
                  <a:lnTo>
                    <a:pt x="2577036" y="0"/>
                  </a:lnTo>
                  <a:lnTo>
                    <a:pt x="3107388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ysClr val="window" lastClr="FFFFFF">
                    <a:lumMod val="50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6" name="Isosceles Triangle 3"/>
            <p:cNvSpPr/>
            <p:nvPr/>
          </p:nvSpPr>
          <p:spPr>
            <a:xfrm>
              <a:off x="2049828" y="1905000"/>
              <a:ext cx="1977061" cy="914400"/>
            </a:xfrm>
            <a:custGeom>
              <a:avLst/>
              <a:gdLst/>
              <a:ahLst/>
              <a:cxnLst/>
              <a:rect l="l" t="t" r="r" b="b"/>
              <a:pathLst>
                <a:path w="1977061" h="914400">
                  <a:moveTo>
                    <a:pt x="530352" y="0"/>
                  </a:moveTo>
                  <a:lnTo>
                    <a:pt x="1446709" y="0"/>
                  </a:lnTo>
                  <a:lnTo>
                    <a:pt x="197706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7" name="Isosceles Triangle 3"/>
            <p:cNvSpPr/>
            <p:nvPr/>
          </p:nvSpPr>
          <p:spPr>
            <a:xfrm>
              <a:off x="2613976" y="1115037"/>
              <a:ext cx="848762" cy="731692"/>
            </a:xfrm>
            <a:custGeom>
              <a:avLst/>
              <a:gdLst/>
              <a:ahLst/>
              <a:cxnLst/>
              <a:rect l="l" t="t" r="r" b="b"/>
              <a:pathLst>
                <a:path w="848762" h="731692">
                  <a:moveTo>
                    <a:pt x="424381" y="0"/>
                  </a:moveTo>
                  <a:lnTo>
                    <a:pt x="848762" y="731692"/>
                  </a:lnTo>
                  <a:lnTo>
                    <a:pt x="0" y="7316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</p:grpSp>
      <p:sp>
        <p:nvSpPr>
          <p:cNvPr id="108" name="Up Arrow 16"/>
          <p:cNvSpPr/>
          <p:nvPr/>
        </p:nvSpPr>
        <p:spPr>
          <a:xfrm rot="1800000">
            <a:off x="3302622" y="1854315"/>
            <a:ext cx="715314" cy="3673390"/>
          </a:xfrm>
          <a:prstGeom prst="upArrow">
            <a:avLst>
              <a:gd name="adj1" fmla="val 50000"/>
              <a:gd name="adj2" fmla="val 76923"/>
            </a:avLst>
          </a:prstGeom>
          <a:gradFill>
            <a:gsLst>
              <a:gs pos="0">
                <a:srgbClr val="0070C0"/>
              </a:gs>
              <a:gs pos="100000">
                <a:srgbClr val="FFFFFF">
                  <a:alpha val="0"/>
                </a:srgbClr>
              </a:gs>
              <a:gs pos="40000">
                <a:srgbClr val="61BBFF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109" name="Up Arrow 17"/>
          <p:cNvSpPr/>
          <p:nvPr/>
        </p:nvSpPr>
        <p:spPr>
          <a:xfrm rot="19800000" flipV="1">
            <a:off x="6334125" y="1852613"/>
            <a:ext cx="715963" cy="3673475"/>
          </a:xfrm>
          <a:prstGeom prst="upArrow">
            <a:avLst>
              <a:gd name="adj1" fmla="val 50000"/>
              <a:gd name="adj2" fmla="val 76923"/>
            </a:avLst>
          </a:prstGeom>
          <a:gradFill>
            <a:gsLst>
              <a:gs pos="0">
                <a:srgbClr val="0070C0"/>
              </a:gs>
              <a:gs pos="100000">
                <a:srgbClr val="FFFFFF"/>
              </a:gs>
              <a:gs pos="40000">
                <a:srgbClr val="61BBFF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6161" name="TextBox 53"/>
          <p:cNvSpPr txBox="1">
            <a:spLocks noChangeArrowheads="1"/>
          </p:cNvSpPr>
          <p:nvPr/>
        </p:nvSpPr>
        <p:spPr bwMode="auto">
          <a:xfrm>
            <a:off x="7939088" y="5053013"/>
            <a:ext cx="1306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</a:t>
            </a:r>
          </a:p>
        </p:txBody>
      </p:sp>
      <p:sp>
        <p:nvSpPr>
          <p:cNvPr id="6162" name="Rectangle 28"/>
          <p:cNvSpPr>
            <a:spLocks noChangeArrowheads="1"/>
          </p:cNvSpPr>
          <p:nvPr/>
        </p:nvSpPr>
        <p:spPr bwMode="auto">
          <a:xfrm>
            <a:off x="4876800" y="2173288"/>
            <a:ext cx="6334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3" name="Rectangle 29"/>
          <p:cNvSpPr>
            <a:spLocks noChangeArrowheads="1"/>
          </p:cNvSpPr>
          <p:nvPr/>
        </p:nvSpPr>
        <p:spPr bwMode="auto">
          <a:xfrm>
            <a:off x="4400550" y="2774950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4" name="Rectangle 30"/>
          <p:cNvSpPr>
            <a:spLocks noChangeArrowheads="1"/>
          </p:cNvSpPr>
          <p:nvPr/>
        </p:nvSpPr>
        <p:spPr bwMode="auto">
          <a:xfrm>
            <a:off x="4400550" y="3497263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5" name="Rectangle 31"/>
          <p:cNvSpPr>
            <a:spLocks noChangeArrowheads="1"/>
          </p:cNvSpPr>
          <p:nvPr/>
        </p:nvSpPr>
        <p:spPr bwMode="auto">
          <a:xfrm>
            <a:off x="4400550" y="4284663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6" name="Rectangle 32"/>
          <p:cNvSpPr>
            <a:spLocks noChangeArrowheads="1"/>
          </p:cNvSpPr>
          <p:nvPr/>
        </p:nvSpPr>
        <p:spPr bwMode="auto">
          <a:xfrm>
            <a:off x="4400550" y="5043488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116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 smtClean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12"/>
          <p:cNvSpPr>
            <a:spLocks/>
          </p:cNvSpPr>
          <p:nvPr/>
        </p:nvSpPr>
        <p:spPr bwMode="auto">
          <a:xfrm>
            <a:off x="1781175" y="3559175"/>
            <a:ext cx="4797425" cy="1100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61" y="0"/>
              </a:cxn>
              <a:cxn ang="0">
                <a:pos x="3335" y="336"/>
              </a:cxn>
              <a:cxn ang="0">
                <a:pos x="3861" y="683"/>
              </a:cxn>
              <a:cxn ang="0">
                <a:pos x="0" y="683"/>
              </a:cxn>
              <a:cxn ang="0">
                <a:pos x="0" y="0"/>
              </a:cxn>
            </a:cxnLst>
            <a:rect l="0" t="0" r="r" b="b"/>
            <a:pathLst>
              <a:path w="3861" h="683">
                <a:moveTo>
                  <a:pt x="0" y="0"/>
                </a:moveTo>
                <a:lnTo>
                  <a:pt x="3861" y="0"/>
                </a:lnTo>
                <a:lnTo>
                  <a:pt x="3335" y="336"/>
                </a:lnTo>
                <a:lnTo>
                  <a:pt x="3861" y="683"/>
                </a:lnTo>
                <a:lnTo>
                  <a:pt x="0" y="68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5A8C1E">
                  <a:shade val="51000"/>
                  <a:satMod val="130000"/>
                </a:srgbClr>
              </a:gs>
              <a:gs pos="80000">
                <a:srgbClr val="5A8C1E">
                  <a:shade val="93000"/>
                  <a:satMod val="130000"/>
                </a:srgbClr>
              </a:gs>
              <a:gs pos="100000">
                <a:srgbClr val="5A8C1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5A8C1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96" name="Freeform 13"/>
          <p:cNvSpPr>
            <a:spLocks/>
          </p:cNvSpPr>
          <p:nvPr/>
        </p:nvSpPr>
        <p:spPr bwMode="auto">
          <a:xfrm>
            <a:off x="1781175" y="5072063"/>
            <a:ext cx="6446838" cy="1100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90" y="0"/>
              </a:cxn>
              <a:cxn ang="0">
                <a:pos x="4664" y="339"/>
              </a:cxn>
              <a:cxn ang="0">
                <a:pos x="5190" y="683"/>
              </a:cxn>
              <a:cxn ang="0">
                <a:pos x="0" y="683"/>
              </a:cxn>
              <a:cxn ang="0">
                <a:pos x="0" y="0"/>
              </a:cxn>
            </a:cxnLst>
            <a:rect l="0" t="0" r="r" b="b"/>
            <a:pathLst>
              <a:path w="5190" h="683">
                <a:moveTo>
                  <a:pt x="0" y="0"/>
                </a:moveTo>
                <a:lnTo>
                  <a:pt x="5190" y="0"/>
                </a:lnTo>
                <a:lnTo>
                  <a:pt x="4664" y="339"/>
                </a:lnTo>
                <a:lnTo>
                  <a:pt x="5190" y="683"/>
                </a:lnTo>
                <a:lnTo>
                  <a:pt x="0" y="6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47000">
                <a:sysClr val="window" lastClr="FFFFFF">
                  <a:lumMod val="7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97" name="Freeform 6"/>
          <p:cNvSpPr>
            <a:spLocks/>
          </p:cNvSpPr>
          <p:nvPr/>
        </p:nvSpPr>
        <p:spPr bwMode="auto">
          <a:xfrm>
            <a:off x="1781175" y="1981200"/>
            <a:ext cx="5867400" cy="1103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23" y="0"/>
              </a:cxn>
              <a:cxn ang="0">
                <a:pos x="4197" y="338"/>
              </a:cxn>
              <a:cxn ang="0">
                <a:pos x="4723" y="685"/>
              </a:cxn>
              <a:cxn ang="0">
                <a:pos x="0" y="685"/>
              </a:cxn>
              <a:cxn ang="0">
                <a:pos x="0" y="0"/>
              </a:cxn>
            </a:cxnLst>
            <a:rect l="0" t="0" r="r" b="b"/>
            <a:pathLst>
              <a:path w="4723" h="685">
                <a:moveTo>
                  <a:pt x="0" y="0"/>
                </a:moveTo>
                <a:lnTo>
                  <a:pt x="4723" y="0"/>
                </a:lnTo>
                <a:lnTo>
                  <a:pt x="4197" y="338"/>
                </a:lnTo>
                <a:lnTo>
                  <a:pt x="4723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AE1D0E">
                  <a:shade val="51000"/>
                  <a:satMod val="130000"/>
                </a:srgbClr>
              </a:gs>
              <a:gs pos="80000">
                <a:srgbClr val="AE1D0E">
                  <a:shade val="93000"/>
                  <a:satMod val="130000"/>
                </a:srgbClr>
              </a:gs>
              <a:gs pos="100000">
                <a:srgbClr val="AE1D0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E1D0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7173" name="Прямоугольник 121"/>
          <p:cNvSpPr>
            <a:spLocks noChangeArrowheads="1"/>
          </p:cNvSpPr>
          <p:nvPr/>
        </p:nvSpPr>
        <p:spPr bwMode="auto">
          <a:xfrm>
            <a:off x="3048000" y="2003425"/>
            <a:ext cx="391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Tiêu đề 1</a:t>
            </a:r>
            <a:endParaRPr lang="ru-RU" sz="2000">
              <a:solidFill>
                <a:srgbClr val="FFFFFF"/>
              </a:solidFill>
            </a:endParaRPr>
          </a:p>
        </p:txBody>
      </p:sp>
      <p:pic>
        <p:nvPicPr>
          <p:cNvPr id="7174" name="Picture 2" descr="D:\Phuong Mai EU\INBOUND VN\Khách hàng\Powerpoint dep\Tuyển tập tài liệu Powerpoint\BST Hình\BST Icon\Tổng hợp\Customer Online Interface Icon_260x26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675" y="5175250"/>
            <a:ext cx="8953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3" descr="D:\Phuong Mai EU\INBOUND VN\Khách hàng\Powerpoint dep\Tuyển tập tài liệu Powerpoint\BST Hình\BST Icon\Tổng hợp\WLM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93900" y="3678238"/>
            <a:ext cx="850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4" descr="D:\Phuong Mai EU\INBOUND VN\Khách hàng\Powerpoint dep\Tuyển tập tài liệu Powerpoint\BST Hình\BST Icon\Tổng hợp\2Do-icon (1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3275" y="2187575"/>
            <a:ext cx="6905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 smtClean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  <p:sp>
        <p:nvSpPr>
          <p:cNvPr id="7179" name="Прямоугольник 121"/>
          <p:cNvSpPr>
            <a:spLocks noChangeArrowheads="1"/>
          </p:cNvSpPr>
          <p:nvPr/>
        </p:nvSpPr>
        <p:spPr bwMode="auto">
          <a:xfrm>
            <a:off x="3048000" y="2395538"/>
            <a:ext cx="391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</a:p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  <a:endParaRPr lang="ru-RU" sz="1600" i="1">
              <a:solidFill>
                <a:srgbClr val="FFFFFF"/>
              </a:solidFill>
            </a:endParaRPr>
          </a:p>
        </p:txBody>
      </p:sp>
      <p:sp>
        <p:nvSpPr>
          <p:cNvPr id="7180" name="Прямоугольник 121"/>
          <p:cNvSpPr>
            <a:spLocks noChangeArrowheads="1"/>
          </p:cNvSpPr>
          <p:nvPr/>
        </p:nvSpPr>
        <p:spPr bwMode="auto">
          <a:xfrm>
            <a:off x="3048000" y="3590925"/>
            <a:ext cx="391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Tiêu đề 2</a:t>
            </a: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181" name="Прямоугольник 121"/>
          <p:cNvSpPr>
            <a:spLocks noChangeArrowheads="1"/>
          </p:cNvSpPr>
          <p:nvPr/>
        </p:nvSpPr>
        <p:spPr bwMode="auto">
          <a:xfrm>
            <a:off x="3048000" y="3983038"/>
            <a:ext cx="3911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</a:p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  <a:endParaRPr lang="ru-RU" sz="1600" i="1">
              <a:solidFill>
                <a:srgbClr val="FFFFFF"/>
              </a:solidFill>
            </a:endParaRPr>
          </a:p>
        </p:txBody>
      </p:sp>
      <p:sp>
        <p:nvSpPr>
          <p:cNvPr id="26" name="Прямоугольник 121"/>
          <p:cNvSpPr/>
          <p:nvPr/>
        </p:nvSpPr>
        <p:spPr>
          <a:xfrm>
            <a:off x="3048000" y="5103813"/>
            <a:ext cx="39116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4">
                    <a:lumMod val="25000"/>
                  </a:schemeClr>
                </a:solidFill>
              </a:rPr>
              <a:t>Tiêu đề 3</a:t>
            </a:r>
            <a:endParaRPr lang="ru-RU" sz="20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27" name="Прямоугольник 121"/>
          <p:cNvSpPr/>
          <p:nvPr/>
        </p:nvSpPr>
        <p:spPr>
          <a:xfrm>
            <a:off x="3048000" y="5495925"/>
            <a:ext cx="39116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>
                <a:solidFill>
                  <a:schemeClr val="accent4">
                    <a:lumMod val="25000"/>
                  </a:schemeClr>
                </a:solidFill>
              </a:rPr>
              <a:t>Mô tả nội dung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>
                <a:solidFill>
                  <a:schemeClr val="accent4">
                    <a:lumMod val="25000"/>
                  </a:schemeClr>
                </a:solidFill>
              </a:rPr>
              <a:t>Mô tả nội dung</a:t>
            </a:r>
            <a:endParaRPr lang="ru-RU" sz="1600" i="1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828800" y="4689475"/>
            <a:ext cx="7324725" cy="2162175"/>
            <a:chOff x="0" y="0"/>
            <a:chExt cx="3829" cy="1431"/>
          </a:xfrm>
        </p:grpSpPr>
        <p:grpSp>
          <p:nvGrpSpPr>
            <p:cNvPr id="8231" name="Group 3"/>
            <p:cNvGrpSpPr>
              <a:grpSpLocks/>
            </p:cNvGrpSpPr>
            <p:nvPr/>
          </p:nvGrpSpPr>
          <p:grpSpPr bwMode="auto">
            <a:xfrm>
              <a:off x="1914" y="0"/>
              <a:ext cx="1915" cy="1431"/>
              <a:chOff x="0" y="0"/>
              <a:chExt cx="2622" cy="1882"/>
            </a:xfrm>
          </p:grpSpPr>
          <p:sp>
            <p:nvSpPr>
              <p:cNvPr id="8270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1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2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3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4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5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6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7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8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9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0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1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2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3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4" name="Line 18"/>
              <p:cNvSpPr>
                <a:spLocks noChangeShapeType="1"/>
              </p:cNvSpPr>
              <p:nvPr/>
            </p:nvSpPr>
            <p:spPr bwMode="auto">
              <a:xfrm>
                <a:off x="23" y="0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5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6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7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8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9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0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2" name="Group 25"/>
            <p:cNvGrpSpPr>
              <a:grpSpLocks/>
            </p:cNvGrpSpPr>
            <p:nvPr/>
          </p:nvGrpSpPr>
          <p:grpSpPr bwMode="auto">
            <a:xfrm>
              <a:off x="0" y="0"/>
              <a:ext cx="1914" cy="1431"/>
              <a:chOff x="0" y="0"/>
              <a:chExt cx="2619" cy="1882"/>
            </a:xfrm>
          </p:grpSpPr>
          <p:sp>
            <p:nvSpPr>
              <p:cNvPr id="8249" name="Line 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0" name="Line 2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1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2" name="Line 29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3" name="Line 30"/>
              <p:cNvSpPr>
                <a:spLocks noChangeShapeType="1"/>
              </p:cNvSpPr>
              <p:nvPr/>
            </p:nvSpPr>
            <p:spPr bwMode="auto">
              <a:xfrm flipH="1">
                <a:off x="539" y="0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4" name="Line 31"/>
              <p:cNvSpPr>
                <a:spLocks noChangeShapeType="1"/>
              </p:cNvSpPr>
              <p:nvPr/>
            </p:nvSpPr>
            <p:spPr bwMode="auto">
              <a:xfrm flipH="1">
                <a:off x="918" y="0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5" name="Line 32"/>
              <p:cNvSpPr>
                <a:spLocks noChangeShapeType="1"/>
              </p:cNvSpPr>
              <p:nvPr/>
            </p:nvSpPr>
            <p:spPr bwMode="auto">
              <a:xfrm flipH="1">
                <a:off x="1299" y="0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6" name="Line 33"/>
              <p:cNvSpPr>
                <a:spLocks noChangeShapeType="1"/>
              </p:cNvSpPr>
              <p:nvPr/>
            </p:nvSpPr>
            <p:spPr bwMode="auto">
              <a:xfrm flipH="1">
                <a:off x="1637" y="0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7" name="Line 34"/>
              <p:cNvSpPr>
                <a:spLocks noChangeShapeType="1"/>
              </p:cNvSpPr>
              <p:nvPr/>
            </p:nvSpPr>
            <p:spPr bwMode="auto">
              <a:xfrm flipH="1">
                <a:off x="1971" y="0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8" name="Line 35"/>
              <p:cNvSpPr>
                <a:spLocks noChangeShapeType="1"/>
              </p:cNvSpPr>
              <p:nvPr/>
            </p:nvSpPr>
            <p:spPr bwMode="auto">
              <a:xfrm flipH="1">
                <a:off x="2308" y="0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9" name="Line 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0" name="Line 3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1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2" name="Line 3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3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4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5" name="Line 4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6" name="Line 4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7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8" name="Line 4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9" name="Line 4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3" name="Group 47"/>
            <p:cNvGrpSpPr>
              <a:grpSpLocks/>
            </p:cNvGrpSpPr>
            <p:nvPr/>
          </p:nvGrpSpPr>
          <p:grpSpPr bwMode="auto">
            <a:xfrm>
              <a:off x="0" y="15"/>
              <a:ext cx="3829" cy="1220"/>
              <a:chOff x="0" y="0"/>
              <a:chExt cx="5241" cy="1605"/>
            </a:xfrm>
          </p:grpSpPr>
          <p:grpSp>
            <p:nvGrpSpPr>
              <p:cNvPr id="8234" name="Group 48"/>
              <p:cNvGrpSpPr>
                <a:grpSpLocks/>
              </p:cNvGrpSpPr>
              <p:nvPr/>
            </p:nvGrpSpPr>
            <p:grpSpPr bwMode="auto">
              <a:xfrm>
                <a:off x="0" y="906"/>
                <a:ext cx="5241" cy="699"/>
                <a:chOff x="0" y="0"/>
                <a:chExt cx="5241" cy="699"/>
              </a:xfrm>
            </p:grpSpPr>
            <p:sp>
              <p:nvSpPr>
                <p:cNvPr id="8245" name="Line 49"/>
                <p:cNvSpPr>
                  <a:spLocks noChangeShapeType="1"/>
                </p:cNvSpPr>
                <p:nvPr/>
              </p:nvSpPr>
              <p:spPr bwMode="auto">
                <a:xfrm>
                  <a:off x="0" y="69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6" name="Line 50"/>
                <p:cNvSpPr>
                  <a:spLocks noChangeShapeType="1"/>
                </p:cNvSpPr>
                <p:nvPr/>
              </p:nvSpPr>
              <p:spPr bwMode="auto">
                <a:xfrm>
                  <a:off x="0" y="44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7" name="Line 51"/>
                <p:cNvSpPr>
                  <a:spLocks noChangeShapeType="1"/>
                </p:cNvSpPr>
                <p:nvPr/>
              </p:nvSpPr>
              <p:spPr bwMode="auto">
                <a:xfrm>
                  <a:off x="0" y="20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8" name="Line 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35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241" cy="728"/>
                <a:chOff x="0" y="0"/>
                <a:chExt cx="5241" cy="728"/>
              </a:xfrm>
            </p:grpSpPr>
            <p:sp>
              <p:nvSpPr>
                <p:cNvPr id="8236" name="Line 54"/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0" y="557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8" name="Line 56"/>
                <p:cNvSpPr>
                  <a:spLocks noChangeShapeType="1"/>
                </p:cNvSpPr>
                <p:nvPr/>
              </p:nvSpPr>
              <p:spPr bwMode="auto">
                <a:xfrm>
                  <a:off x="0" y="401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9" name="Line 57"/>
                <p:cNvSpPr>
                  <a:spLocks noChangeShapeType="1"/>
                </p:cNvSpPr>
                <p:nvPr/>
              </p:nvSpPr>
              <p:spPr bwMode="auto">
                <a:xfrm>
                  <a:off x="0" y="277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0" y="171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1" name="Line 59"/>
                <p:cNvSpPr>
                  <a:spLocks noChangeShapeType="1"/>
                </p:cNvSpPr>
                <p:nvPr/>
              </p:nvSpPr>
              <p:spPr bwMode="auto">
                <a:xfrm>
                  <a:off x="0" y="102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0" y="64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" name="Line 61"/>
                <p:cNvSpPr>
                  <a:spLocks noChangeShapeType="1"/>
                </p:cNvSpPr>
                <p:nvPr/>
              </p:nvSpPr>
              <p:spPr bwMode="auto">
                <a:xfrm>
                  <a:off x="23" y="22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4" name="Line 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195" name="Line 82"/>
          <p:cNvSpPr>
            <a:spLocks noChangeShapeType="1"/>
          </p:cNvSpPr>
          <p:nvPr/>
        </p:nvSpPr>
        <p:spPr bwMode="auto">
          <a:xfrm>
            <a:off x="2454275" y="2757488"/>
            <a:ext cx="21986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87"/>
          <p:cNvSpPr>
            <a:spLocks noChangeArrowheads="1"/>
          </p:cNvSpPr>
          <p:nvPr/>
        </p:nvSpPr>
        <p:spPr bwMode="auto">
          <a:xfrm>
            <a:off x="3017838" y="2286000"/>
            <a:ext cx="1444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885282"/>
                </a:solidFill>
                <a:ea typeface="HY견명조"/>
                <a:cs typeface="HY견명조"/>
              </a:rPr>
              <a:t>Thêm chữ</a:t>
            </a:r>
          </a:p>
        </p:txBody>
      </p:sp>
      <p:sp>
        <p:nvSpPr>
          <p:cNvPr id="8197" name="Rectangle 88"/>
          <p:cNvSpPr>
            <a:spLocks noChangeArrowheads="1"/>
          </p:cNvSpPr>
          <p:nvPr/>
        </p:nvSpPr>
        <p:spPr bwMode="auto">
          <a:xfrm>
            <a:off x="2147888" y="3170238"/>
            <a:ext cx="1444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005AB4"/>
                </a:solidFill>
                <a:ea typeface="HY견명조"/>
                <a:cs typeface="HY견명조"/>
              </a:rPr>
              <a:t>Thêm chữ</a:t>
            </a:r>
          </a:p>
        </p:txBody>
      </p:sp>
      <p:sp>
        <p:nvSpPr>
          <p:cNvPr id="8198" name="Rectangle 90"/>
          <p:cNvSpPr>
            <a:spLocks noChangeArrowheads="1"/>
          </p:cNvSpPr>
          <p:nvPr/>
        </p:nvSpPr>
        <p:spPr bwMode="auto">
          <a:xfrm>
            <a:off x="7594600" y="3125788"/>
            <a:ext cx="1444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A88800"/>
                </a:solidFill>
                <a:ea typeface="HY견명조"/>
                <a:cs typeface="HY견명조"/>
              </a:rPr>
              <a:t>Thêm chữ</a:t>
            </a:r>
          </a:p>
        </p:txBody>
      </p:sp>
      <p:sp>
        <p:nvSpPr>
          <p:cNvPr id="8199" name="Rectangle 92"/>
          <p:cNvSpPr>
            <a:spLocks noChangeArrowheads="1"/>
          </p:cNvSpPr>
          <p:nvPr/>
        </p:nvSpPr>
        <p:spPr bwMode="auto">
          <a:xfrm>
            <a:off x="6477000" y="2290763"/>
            <a:ext cx="1444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FF6600"/>
                </a:solidFill>
                <a:ea typeface="Gulim" pitchFamily="34" charset="-127"/>
              </a:rPr>
              <a:t>Thêm chữ</a:t>
            </a:r>
          </a:p>
        </p:txBody>
      </p:sp>
      <p:sp>
        <p:nvSpPr>
          <p:cNvPr id="8200" name="Line 93"/>
          <p:cNvSpPr>
            <a:spLocks noChangeShapeType="1"/>
          </p:cNvSpPr>
          <p:nvPr/>
        </p:nvSpPr>
        <p:spPr bwMode="auto">
          <a:xfrm>
            <a:off x="6291263" y="2774950"/>
            <a:ext cx="21097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 smtClean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  <p:grpSp>
        <p:nvGrpSpPr>
          <p:cNvPr id="8203" name="Nhóm 3"/>
          <p:cNvGrpSpPr>
            <a:grpSpLocks/>
          </p:cNvGrpSpPr>
          <p:nvPr/>
        </p:nvGrpSpPr>
        <p:grpSpPr bwMode="auto">
          <a:xfrm>
            <a:off x="2800350" y="2878138"/>
            <a:ext cx="5353050" cy="3084512"/>
            <a:chOff x="2800350" y="2877883"/>
            <a:chExt cx="5353050" cy="3084765"/>
          </a:xfrm>
        </p:grpSpPr>
        <p:sp>
          <p:nvSpPr>
            <p:cNvPr id="8208" name="Oval 63"/>
            <p:cNvSpPr>
              <a:spLocks noChangeArrowheads="1"/>
            </p:cNvSpPr>
            <p:nvPr/>
          </p:nvSpPr>
          <p:spPr bwMode="auto">
            <a:xfrm>
              <a:off x="2800350" y="4597398"/>
              <a:ext cx="5353050" cy="13652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7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8209" name="Group 64"/>
            <p:cNvGrpSpPr>
              <a:grpSpLocks/>
            </p:cNvGrpSpPr>
            <p:nvPr/>
          </p:nvGrpSpPr>
          <p:grpSpPr bwMode="auto">
            <a:xfrm>
              <a:off x="3536506" y="2877883"/>
              <a:ext cx="4253126" cy="2370918"/>
              <a:chOff x="0" y="0"/>
              <a:chExt cx="2811" cy="1567"/>
            </a:xfrm>
          </p:grpSpPr>
          <p:sp>
            <p:nvSpPr>
              <p:cNvPr id="70" name="Oval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99" cy="1567"/>
              </a:xfrm>
              <a:prstGeom prst="ellipse">
                <a:avLst/>
              </a:prstGeom>
              <a:gradFill rotWithShape="1">
                <a:gsLst>
                  <a:gs pos="0">
                    <a:srgbClr val="777195">
                      <a:alpha val="75000"/>
                    </a:srgbClr>
                  </a:gs>
                  <a:gs pos="50000">
                    <a:srgbClr val="FFFFFF">
                      <a:alpha val="75999"/>
                    </a:srgbClr>
                  </a:gs>
                  <a:gs pos="100000">
                    <a:srgbClr val="777195">
                      <a:alpha val="75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grpSp>
            <p:nvGrpSpPr>
              <p:cNvPr id="8226" name="Group 66"/>
              <p:cNvGrpSpPr>
                <a:grpSpLocks/>
              </p:cNvGrpSpPr>
              <p:nvPr/>
            </p:nvGrpSpPr>
            <p:grpSpPr bwMode="auto">
              <a:xfrm>
                <a:off x="0" y="0"/>
                <a:ext cx="2811" cy="1377"/>
                <a:chOff x="0" y="0"/>
                <a:chExt cx="2811" cy="1377"/>
              </a:xfrm>
            </p:grpSpPr>
            <p:sp>
              <p:nvSpPr>
                <p:cNvPr id="8227" name="Arc 67"/>
                <p:cNvSpPr>
                  <a:spLocks/>
                </p:cNvSpPr>
                <p:nvPr/>
              </p:nvSpPr>
              <p:spPr bwMode="auto">
                <a:xfrm>
                  <a:off x="0" y="208"/>
                  <a:ext cx="2714" cy="1169"/>
                </a:xfrm>
                <a:custGeom>
                  <a:avLst/>
                  <a:gdLst>
                    <a:gd name="T0" fmla="*/ 176 w 41746"/>
                    <a:gd name="T1" fmla="*/ 23 h 36727"/>
                    <a:gd name="T2" fmla="*/ 26 w 41746"/>
                    <a:gd name="T3" fmla="*/ 0 h 36727"/>
                    <a:gd name="T4" fmla="*/ 91 w 41746"/>
                    <a:gd name="T5" fmla="*/ 15 h 3672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746" h="36727" fill="none" extrusionOk="0">
                      <a:moveTo>
                        <a:pt x="41746" y="22917"/>
                      </a:moveTo>
                      <a:cubicBezTo>
                        <a:pt x="38528" y="31239"/>
                        <a:pt x="30523" y="36726"/>
                        <a:pt x="21600" y="36727"/>
                      </a:cubicBezTo>
                      <a:cubicBezTo>
                        <a:pt x="9670" y="36727"/>
                        <a:pt x="0" y="27056"/>
                        <a:pt x="0" y="15127"/>
                      </a:cubicBezTo>
                      <a:cubicBezTo>
                        <a:pt x="-1" y="9469"/>
                        <a:pt x="2219" y="4038"/>
                        <a:pt x="6181" y="-1"/>
                      </a:cubicBezTo>
                    </a:path>
                    <a:path w="41746" h="36727" stroke="0" extrusionOk="0">
                      <a:moveTo>
                        <a:pt x="41746" y="22917"/>
                      </a:moveTo>
                      <a:cubicBezTo>
                        <a:pt x="38528" y="31239"/>
                        <a:pt x="30523" y="36726"/>
                        <a:pt x="21600" y="36727"/>
                      </a:cubicBezTo>
                      <a:cubicBezTo>
                        <a:pt x="9670" y="36727"/>
                        <a:pt x="0" y="27056"/>
                        <a:pt x="0" y="15127"/>
                      </a:cubicBezTo>
                      <a:cubicBezTo>
                        <a:pt x="-1" y="9469"/>
                        <a:pt x="2219" y="4038"/>
                        <a:pt x="6181" y="-1"/>
                      </a:cubicBezTo>
                      <a:lnTo>
                        <a:pt x="21600" y="15127"/>
                      </a:lnTo>
                      <a:lnTo>
                        <a:pt x="41746" y="22917"/>
                      </a:lnTo>
                      <a:close/>
                    </a:path>
                  </a:pathLst>
                </a:custGeom>
                <a:solidFill>
                  <a:srgbClr val="005AB4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Arc 68"/>
                <p:cNvSpPr>
                  <a:spLocks/>
                </p:cNvSpPr>
                <p:nvPr/>
              </p:nvSpPr>
              <p:spPr bwMode="auto">
                <a:xfrm>
                  <a:off x="404" y="0"/>
                  <a:ext cx="1032" cy="688"/>
                </a:xfrm>
                <a:custGeom>
                  <a:avLst/>
                  <a:gdLst>
                    <a:gd name="T0" fmla="*/ 0 w 15872"/>
                    <a:gd name="T1" fmla="*/ 7 h 21600"/>
                    <a:gd name="T2" fmla="*/ 67 w 15872"/>
                    <a:gd name="T3" fmla="*/ 0 h 21600"/>
                    <a:gd name="T4" fmla="*/ 66 w 15872"/>
                    <a:gd name="T5" fmla="*/ 22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5872" h="21600" fill="none" extrusionOk="0">
                      <a:moveTo>
                        <a:pt x="-1" y="6630"/>
                      </a:moveTo>
                      <a:cubicBezTo>
                        <a:pt x="4072" y="2394"/>
                        <a:pt x="9695" y="-1"/>
                        <a:pt x="15572" y="0"/>
                      </a:cubicBezTo>
                      <a:cubicBezTo>
                        <a:pt x="15672" y="0"/>
                        <a:pt x="15772" y="0"/>
                        <a:pt x="15871" y="2"/>
                      </a:cubicBezTo>
                    </a:path>
                    <a:path w="15872" h="21600" stroke="0" extrusionOk="0">
                      <a:moveTo>
                        <a:pt x="-1" y="6630"/>
                      </a:moveTo>
                      <a:cubicBezTo>
                        <a:pt x="4072" y="2394"/>
                        <a:pt x="9695" y="-1"/>
                        <a:pt x="15572" y="0"/>
                      </a:cubicBezTo>
                      <a:cubicBezTo>
                        <a:pt x="15672" y="0"/>
                        <a:pt x="15772" y="0"/>
                        <a:pt x="15871" y="2"/>
                      </a:cubicBezTo>
                      <a:lnTo>
                        <a:pt x="15572" y="21600"/>
                      </a:lnTo>
                      <a:lnTo>
                        <a:pt x="-1" y="6630"/>
                      </a:lnTo>
                      <a:close/>
                    </a:path>
                  </a:pathLst>
                </a:custGeom>
                <a:solidFill>
                  <a:srgbClr val="88528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9" name="Arc 69"/>
                <p:cNvSpPr>
                  <a:spLocks/>
                </p:cNvSpPr>
                <p:nvPr/>
              </p:nvSpPr>
              <p:spPr bwMode="auto">
                <a:xfrm>
                  <a:off x="1404" y="0"/>
                  <a:ext cx="1024" cy="688"/>
                </a:xfrm>
                <a:custGeom>
                  <a:avLst/>
                  <a:gdLst>
                    <a:gd name="T0" fmla="*/ 1 w 15745"/>
                    <a:gd name="T1" fmla="*/ 0 h 21599"/>
                    <a:gd name="T2" fmla="*/ 67 w 15745"/>
                    <a:gd name="T3" fmla="*/ 7 h 21599"/>
                    <a:gd name="T4" fmla="*/ 0 w 15745"/>
                    <a:gd name="T5" fmla="*/ 22 h 2159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5745" h="21599" fill="none" extrusionOk="0">
                      <a:moveTo>
                        <a:pt x="239" y="0"/>
                      </a:moveTo>
                      <a:cubicBezTo>
                        <a:pt x="6120" y="65"/>
                        <a:pt x="11719" y="2525"/>
                        <a:pt x="15744" y="6812"/>
                      </a:cubicBezTo>
                    </a:path>
                    <a:path w="15745" h="21599" stroke="0" extrusionOk="0">
                      <a:moveTo>
                        <a:pt x="239" y="0"/>
                      </a:moveTo>
                      <a:cubicBezTo>
                        <a:pt x="6120" y="65"/>
                        <a:pt x="11719" y="2525"/>
                        <a:pt x="15744" y="6812"/>
                      </a:cubicBezTo>
                      <a:lnTo>
                        <a:pt x="0" y="21599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solidFill>
                  <a:srgbClr val="B44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Arc 70"/>
                <p:cNvSpPr>
                  <a:spLocks/>
                </p:cNvSpPr>
                <p:nvPr/>
              </p:nvSpPr>
              <p:spPr bwMode="auto">
                <a:xfrm>
                  <a:off x="1406" y="187"/>
                  <a:ext cx="1405" cy="756"/>
                </a:xfrm>
                <a:custGeom>
                  <a:avLst/>
                  <a:gdLst>
                    <a:gd name="T0" fmla="*/ 63 w 21600"/>
                    <a:gd name="T1" fmla="*/ 0 h 23737"/>
                    <a:gd name="T2" fmla="*/ 85 w 21600"/>
                    <a:gd name="T3" fmla="*/ 24 h 23737"/>
                    <a:gd name="T4" fmla="*/ 0 w 21600"/>
                    <a:gd name="T5" fmla="*/ 16 h 237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3737" fill="none" extrusionOk="0">
                      <a:moveTo>
                        <a:pt x="14973" y="-1"/>
                      </a:moveTo>
                      <a:cubicBezTo>
                        <a:pt x="19207" y="4072"/>
                        <a:pt x="21600" y="9693"/>
                        <a:pt x="21600" y="15568"/>
                      </a:cubicBezTo>
                      <a:cubicBezTo>
                        <a:pt x="21600" y="18369"/>
                        <a:pt x="21055" y="21143"/>
                        <a:pt x="19995" y="23736"/>
                      </a:cubicBezTo>
                    </a:path>
                    <a:path w="21600" h="23737" stroke="0" extrusionOk="0">
                      <a:moveTo>
                        <a:pt x="14973" y="-1"/>
                      </a:moveTo>
                      <a:cubicBezTo>
                        <a:pt x="19207" y="4072"/>
                        <a:pt x="21600" y="9693"/>
                        <a:pt x="21600" y="15568"/>
                      </a:cubicBezTo>
                      <a:cubicBezTo>
                        <a:pt x="21600" y="18369"/>
                        <a:pt x="21055" y="21143"/>
                        <a:pt x="19995" y="23736"/>
                      </a:cubicBezTo>
                      <a:lnTo>
                        <a:pt x="0" y="15568"/>
                      </a:lnTo>
                      <a:lnTo>
                        <a:pt x="14973" y="-1"/>
                      </a:lnTo>
                      <a:close/>
                    </a:path>
                  </a:pathLst>
                </a:custGeom>
                <a:solidFill>
                  <a:srgbClr val="A888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10" name="Arc 72"/>
            <p:cNvSpPr>
              <a:spLocks/>
            </p:cNvSpPr>
            <p:nvPr/>
          </p:nvSpPr>
          <p:spPr bwMode="auto">
            <a:xfrm>
              <a:off x="3545584" y="3195619"/>
              <a:ext cx="4106363" cy="1768732"/>
            </a:xfrm>
            <a:custGeom>
              <a:avLst/>
              <a:gdLst>
                <a:gd name="T0" fmla="*/ 403924139 w 41746"/>
                <a:gd name="T1" fmla="*/ 53150958 h 36727"/>
                <a:gd name="T2" fmla="*/ 59815523 w 41746"/>
                <a:gd name="T3" fmla="*/ 0 h 36727"/>
                <a:gd name="T4" fmla="*/ 208996328 w 41746"/>
                <a:gd name="T5" fmla="*/ 35083760 h 367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46" h="36727" fill="none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</a:path>
                <a:path w="41746" h="36727" stroke="0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  <a:lnTo>
                    <a:pt x="21600" y="15127"/>
                  </a:lnTo>
                  <a:lnTo>
                    <a:pt x="41746" y="22917"/>
                  </a:lnTo>
                  <a:close/>
                </a:path>
              </a:pathLst>
            </a:custGeom>
            <a:gradFill rotWithShape="1">
              <a:gsLst>
                <a:gs pos="0">
                  <a:srgbClr val="2265A9"/>
                </a:gs>
                <a:gs pos="100000">
                  <a:srgbClr val="3399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Arc 73"/>
            <p:cNvSpPr>
              <a:spLocks/>
            </p:cNvSpPr>
            <p:nvPr/>
          </p:nvSpPr>
          <p:spPr bwMode="auto">
            <a:xfrm>
              <a:off x="4156848" y="2880909"/>
              <a:ext cx="1561447" cy="1040965"/>
            </a:xfrm>
            <a:custGeom>
              <a:avLst/>
              <a:gdLst>
                <a:gd name="T0" fmla="*/ 0 w 15872"/>
                <a:gd name="T1" fmla="*/ 15400836 h 21600"/>
                <a:gd name="T2" fmla="*/ 153611185 w 15872"/>
                <a:gd name="T3" fmla="*/ 4627 h 21600"/>
                <a:gd name="T4" fmla="*/ 150707771 w 15872"/>
                <a:gd name="T5" fmla="*/ 5016704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872" h="21600" fill="none" extrusionOk="0">
                  <a:moveTo>
                    <a:pt x="-1" y="6630"/>
                  </a:moveTo>
                  <a:cubicBezTo>
                    <a:pt x="4072" y="2394"/>
                    <a:pt x="9695" y="-1"/>
                    <a:pt x="15572" y="0"/>
                  </a:cubicBezTo>
                  <a:cubicBezTo>
                    <a:pt x="15672" y="0"/>
                    <a:pt x="15772" y="0"/>
                    <a:pt x="15871" y="2"/>
                  </a:cubicBezTo>
                </a:path>
                <a:path w="15872" h="21600" stroke="0" extrusionOk="0">
                  <a:moveTo>
                    <a:pt x="-1" y="6630"/>
                  </a:moveTo>
                  <a:cubicBezTo>
                    <a:pt x="4072" y="2394"/>
                    <a:pt x="9695" y="-1"/>
                    <a:pt x="15572" y="0"/>
                  </a:cubicBezTo>
                  <a:cubicBezTo>
                    <a:pt x="15672" y="0"/>
                    <a:pt x="15772" y="0"/>
                    <a:pt x="15871" y="2"/>
                  </a:cubicBezTo>
                  <a:lnTo>
                    <a:pt x="15572" y="21600"/>
                  </a:lnTo>
                  <a:lnTo>
                    <a:pt x="-1" y="6630"/>
                  </a:lnTo>
                  <a:close/>
                </a:path>
              </a:pathLst>
            </a:custGeom>
            <a:gradFill rotWithShape="1">
              <a:gsLst>
                <a:gs pos="0">
                  <a:srgbClr val="7B5D78"/>
                </a:gs>
                <a:gs pos="100000">
                  <a:srgbClr val="BA8CB5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Arc 74"/>
            <p:cNvSpPr>
              <a:spLocks/>
            </p:cNvSpPr>
            <p:nvPr/>
          </p:nvSpPr>
          <p:spPr bwMode="auto">
            <a:xfrm>
              <a:off x="5669878" y="2880909"/>
              <a:ext cx="1549343" cy="1040965"/>
            </a:xfrm>
            <a:custGeom>
              <a:avLst/>
              <a:gdLst>
                <a:gd name="T0" fmla="*/ 2323965 w 15745"/>
                <a:gd name="T1" fmla="*/ 0 h 21599"/>
                <a:gd name="T2" fmla="*/ 152458795 w 15745"/>
                <a:gd name="T3" fmla="*/ 15822678 h 21599"/>
                <a:gd name="T4" fmla="*/ 0 w 15745"/>
                <a:gd name="T5" fmla="*/ 50169366 h 215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745" h="21599" fill="none" extrusionOk="0">
                  <a:moveTo>
                    <a:pt x="239" y="0"/>
                  </a:moveTo>
                  <a:cubicBezTo>
                    <a:pt x="6120" y="65"/>
                    <a:pt x="11719" y="2525"/>
                    <a:pt x="15744" y="6812"/>
                  </a:cubicBezTo>
                </a:path>
                <a:path w="15745" h="21599" stroke="0" extrusionOk="0">
                  <a:moveTo>
                    <a:pt x="239" y="0"/>
                  </a:moveTo>
                  <a:cubicBezTo>
                    <a:pt x="6120" y="65"/>
                    <a:pt x="11719" y="2525"/>
                    <a:pt x="15744" y="6812"/>
                  </a:cubicBezTo>
                  <a:lnTo>
                    <a:pt x="0" y="21599"/>
                  </a:lnTo>
                  <a:lnTo>
                    <a:pt x="239" y="0"/>
                  </a:lnTo>
                  <a:close/>
                </a:path>
              </a:pathLst>
            </a:custGeom>
            <a:gradFill rotWithShape="1">
              <a:gsLst>
                <a:gs pos="0">
                  <a:srgbClr val="A94400"/>
                </a:gs>
                <a:gs pos="100000">
                  <a:srgbClr val="FF66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Arc 75"/>
            <p:cNvSpPr>
              <a:spLocks/>
            </p:cNvSpPr>
            <p:nvPr/>
          </p:nvSpPr>
          <p:spPr bwMode="auto">
            <a:xfrm>
              <a:off x="5672904" y="3163846"/>
              <a:ext cx="2125806" cy="1143851"/>
            </a:xfrm>
            <a:custGeom>
              <a:avLst/>
              <a:gdLst>
                <a:gd name="T0" fmla="*/ 145026914 w 21600"/>
                <a:gd name="T1" fmla="*/ 0 h 23737"/>
                <a:gd name="T2" fmla="*/ 193679134 w 21600"/>
                <a:gd name="T3" fmla="*/ 55120492 h 23737"/>
                <a:gd name="T4" fmla="*/ 0 w 21600"/>
                <a:gd name="T5" fmla="*/ 36150983 h 237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737" fill="none" extrusionOk="0">
                  <a:moveTo>
                    <a:pt x="14973" y="-1"/>
                  </a:moveTo>
                  <a:cubicBezTo>
                    <a:pt x="19207" y="4072"/>
                    <a:pt x="21600" y="9693"/>
                    <a:pt x="21600" y="15568"/>
                  </a:cubicBezTo>
                  <a:cubicBezTo>
                    <a:pt x="21600" y="18369"/>
                    <a:pt x="21055" y="21143"/>
                    <a:pt x="19995" y="23736"/>
                  </a:cubicBezTo>
                </a:path>
                <a:path w="21600" h="23737" stroke="0" extrusionOk="0">
                  <a:moveTo>
                    <a:pt x="14973" y="-1"/>
                  </a:moveTo>
                  <a:cubicBezTo>
                    <a:pt x="19207" y="4072"/>
                    <a:pt x="21600" y="9693"/>
                    <a:pt x="21600" y="15568"/>
                  </a:cubicBezTo>
                  <a:cubicBezTo>
                    <a:pt x="21600" y="18369"/>
                    <a:pt x="21055" y="21143"/>
                    <a:pt x="19995" y="23736"/>
                  </a:cubicBezTo>
                  <a:lnTo>
                    <a:pt x="0" y="15568"/>
                  </a:lnTo>
                  <a:lnTo>
                    <a:pt x="14973" y="-1"/>
                  </a:lnTo>
                  <a:close/>
                </a:path>
              </a:pathLst>
            </a:custGeom>
            <a:gradFill rotWithShape="1">
              <a:gsLst>
                <a:gs pos="0">
                  <a:srgbClr val="A98700"/>
                </a:gs>
                <a:gs pos="100000">
                  <a:srgbClr val="FFCC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Oval 76"/>
            <p:cNvSpPr>
              <a:spLocks noChangeArrowheads="1"/>
            </p:cNvSpPr>
            <p:nvPr/>
          </p:nvSpPr>
          <p:spPr bwMode="auto">
            <a:xfrm>
              <a:off x="4663713" y="3470990"/>
              <a:ext cx="1998713" cy="829140"/>
            </a:xfrm>
            <a:prstGeom prst="ellipse">
              <a:avLst/>
            </a:prstGeom>
            <a:gradFill rotWithShape="1">
              <a:gsLst>
                <a:gs pos="0">
                  <a:srgbClr val="7067AF"/>
                </a:gs>
                <a:gs pos="50000">
                  <a:srgbClr val="FFFFFF"/>
                </a:gs>
                <a:gs pos="100000">
                  <a:srgbClr val="7067A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5" name="Oval 77"/>
            <p:cNvSpPr>
              <a:spLocks noChangeArrowheads="1"/>
            </p:cNvSpPr>
            <p:nvPr/>
          </p:nvSpPr>
          <p:spPr bwMode="auto">
            <a:xfrm>
              <a:off x="4810477" y="3644989"/>
              <a:ext cx="1706698" cy="662707"/>
            </a:xfrm>
            <a:prstGeom prst="ellipse">
              <a:avLst/>
            </a:prstGeom>
            <a:gradFill rotWithShape="1">
              <a:gsLst>
                <a:gs pos="0">
                  <a:srgbClr val="343051"/>
                </a:gs>
                <a:gs pos="50000">
                  <a:srgbClr val="7067AF"/>
                </a:gs>
                <a:gs pos="100000">
                  <a:srgbClr val="34305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6" name="Text Box 78"/>
            <p:cNvSpPr txBox="1">
              <a:spLocks noChangeArrowheads="1"/>
            </p:cNvSpPr>
            <p:nvPr/>
          </p:nvSpPr>
          <p:spPr bwMode="auto">
            <a:xfrm>
              <a:off x="5844098" y="3029186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10%</a:t>
              </a:r>
            </a:p>
          </p:txBody>
        </p:sp>
        <p:sp>
          <p:nvSpPr>
            <p:cNvPr id="8217" name="Text Box 79"/>
            <p:cNvSpPr txBox="1">
              <a:spLocks noChangeArrowheads="1"/>
            </p:cNvSpPr>
            <p:nvPr/>
          </p:nvSpPr>
          <p:spPr bwMode="auto">
            <a:xfrm>
              <a:off x="6821515" y="3566312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15%</a:t>
              </a:r>
            </a:p>
          </p:txBody>
        </p:sp>
        <p:sp>
          <p:nvSpPr>
            <p:cNvPr id="8218" name="Text Box 80"/>
            <p:cNvSpPr txBox="1">
              <a:spLocks noChangeArrowheads="1"/>
            </p:cNvSpPr>
            <p:nvPr/>
          </p:nvSpPr>
          <p:spPr bwMode="auto">
            <a:xfrm>
              <a:off x="4710839" y="3001951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20%</a:t>
              </a:r>
            </a:p>
          </p:txBody>
        </p:sp>
        <p:sp>
          <p:nvSpPr>
            <p:cNvPr id="8219" name="Text Box 81"/>
            <p:cNvSpPr txBox="1">
              <a:spLocks noChangeArrowheads="1"/>
            </p:cNvSpPr>
            <p:nvPr/>
          </p:nvSpPr>
          <p:spPr bwMode="auto">
            <a:xfrm>
              <a:off x="3905907" y="3915821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55%</a:t>
              </a:r>
            </a:p>
          </p:txBody>
        </p:sp>
        <p:sp>
          <p:nvSpPr>
            <p:cNvPr id="8220" name="Text Box 83"/>
            <p:cNvSpPr txBox="1">
              <a:spLocks noChangeArrowheads="1"/>
            </p:cNvSpPr>
            <p:nvPr/>
          </p:nvSpPr>
          <p:spPr bwMode="auto">
            <a:xfrm>
              <a:off x="5048733" y="3728205"/>
              <a:ext cx="1266501" cy="5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FFFFFF"/>
                  </a:solidFill>
                  <a:latin typeface="Arial Black" pitchFamily="34" charset="0"/>
                  <a:ea typeface="Gulim" pitchFamily="34" charset="-127"/>
                </a:rPr>
                <a:t>2013</a:t>
              </a:r>
            </a:p>
          </p:txBody>
        </p:sp>
        <p:sp>
          <p:nvSpPr>
            <p:cNvPr id="8221" name="Arc 85"/>
            <p:cNvSpPr>
              <a:spLocks/>
            </p:cNvSpPr>
            <p:nvPr/>
          </p:nvSpPr>
          <p:spPr bwMode="auto">
            <a:xfrm>
              <a:off x="3559201" y="3195619"/>
              <a:ext cx="4060972" cy="1768732"/>
            </a:xfrm>
            <a:custGeom>
              <a:avLst/>
              <a:gdLst>
                <a:gd name="T0" fmla="*/ 395043683 w 41746"/>
                <a:gd name="T1" fmla="*/ 53150958 h 36727"/>
                <a:gd name="T2" fmla="*/ 58500429 w 41746"/>
                <a:gd name="T3" fmla="*/ 0 h 36727"/>
                <a:gd name="T4" fmla="*/ 204401447 w 41746"/>
                <a:gd name="T5" fmla="*/ 35083760 h 367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46" h="36727" fill="none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</a:path>
                <a:path w="41746" h="36727" stroke="0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  <a:lnTo>
                    <a:pt x="21600" y="15127"/>
                  </a:lnTo>
                  <a:lnTo>
                    <a:pt x="41746" y="22917"/>
                  </a:lnTo>
                  <a:close/>
                </a:path>
              </a:pathLst>
            </a:custGeom>
            <a:noFill/>
            <a:ln w="38100" cmpd="sng">
              <a:solidFill>
                <a:srgbClr val="66CC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222" name="Picture 84" descr="빛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56276" y="3481238"/>
              <a:ext cx="1606838" cy="1319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204" name="Line 94"/>
          <p:cNvSpPr>
            <a:spLocks noChangeShapeType="1"/>
          </p:cNvSpPr>
          <p:nvPr/>
        </p:nvSpPr>
        <p:spPr bwMode="auto">
          <a:xfrm>
            <a:off x="6278563" y="2773363"/>
            <a:ext cx="0" cy="303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86"/>
          <p:cNvSpPr>
            <a:spLocks noChangeShapeType="1"/>
          </p:cNvSpPr>
          <p:nvPr/>
        </p:nvSpPr>
        <p:spPr bwMode="auto">
          <a:xfrm>
            <a:off x="4664075" y="2773363"/>
            <a:ext cx="0" cy="387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91"/>
          <p:cNvSpPr>
            <a:spLocks noChangeShapeType="1"/>
          </p:cNvSpPr>
          <p:nvPr/>
        </p:nvSpPr>
        <p:spPr bwMode="auto">
          <a:xfrm flipH="1">
            <a:off x="7358063" y="3602038"/>
            <a:ext cx="1606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89"/>
          <p:cNvSpPr>
            <a:spLocks noChangeShapeType="1"/>
          </p:cNvSpPr>
          <p:nvPr/>
        </p:nvSpPr>
        <p:spPr bwMode="auto">
          <a:xfrm>
            <a:off x="2003425" y="3640138"/>
            <a:ext cx="200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Hình chữ nhật 11"/>
          <p:cNvSpPr>
            <a:spLocks noChangeArrowheads="1"/>
          </p:cNvSpPr>
          <p:nvPr/>
        </p:nvSpPr>
        <p:spPr bwMode="auto">
          <a:xfrm>
            <a:off x="0" y="4953000"/>
            <a:ext cx="9144000" cy="16002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195888"/>
            <a:ext cx="8145463" cy="6508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“XIN CHÂN THÀNH CẢM ƠN”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5791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http://blogcongdong.com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FFFFFF"/>
      </a:dk1>
      <a:lt1>
        <a:srgbClr val="FFFFFF"/>
      </a:lt1>
      <a:dk2>
        <a:srgbClr val="FFFFFF"/>
      </a:dk2>
      <a:lt2>
        <a:srgbClr val="0289C6"/>
      </a:lt2>
      <a:accent1>
        <a:srgbClr val="07B1F5"/>
      </a:accent1>
      <a:accent2>
        <a:srgbClr val="3BC3FF"/>
      </a:accent2>
      <a:accent3>
        <a:srgbClr val="FFFFFF"/>
      </a:accent3>
      <a:accent4>
        <a:srgbClr val="DADADA"/>
      </a:accent4>
      <a:accent5>
        <a:srgbClr val="AAD5F9"/>
      </a:accent5>
      <a:accent6>
        <a:srgbClr val="35B0E7"/>
      </a:accent6>
      <a:hlink>
        <a:srgbClr val="04DDEE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88</TotalTime>
  <Words>156</Words>
  <Application>Microsoft Office PowerPoint</Application>
  <PresentationFormat>On-screen Show (4:3)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Gulim</vt:lpstr>
      <vt:lpstr>Arial</vt:lpstr>
      <vt:lpstr>Arial Black</vt:lpstr>
      <vt:lpstr>Calibri</vt:lpstr>
      <vt:lpstr>HY헤드라인M</vt:lpstr>
      <vt:lpstr>HY견명조</vt:lpstr>
      <vt:lpstr>Microsoft Sans Serif</vt:lpstr>
      <vt:lpstr>Verdana</vt:lpstr>
      <vt:lpstr>Wingdings</vt:lpstr>
      <vt:lpstr>powerpoint-template</vt:lpstr>
      <vt:lpstr>PowerPoint Presentation</vt:lpstr>
      <vt:lpstr>TIÊU ĐỀ</vt:lpstr>
      <vt:lpstr>TIÊU ĐỀ</vt:lpstr>
      <vt:lpstr>TIÊU ĐỀ</vt:lpstr>
      <vt:lpstr>TIÊU ĐỀ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Carcassonno</dc:creator>
  <cp:lastModifiedBy>Anh Hung Pro</cp:lastModifiedBy>
  <cp:revision>12</cp:revision>
  <dcterms:created xsi:type="dcterms:W3CDTF">2013-04-30T17:33:15Z</dcterms:created>
  <dcterms:modified xsi:type="dcterms:W3CDTF">2016-09-08T15:19:56Z</dcterms:modified>
</cp:coreProperties>
</file>