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65" r:id="rId4"/>
    <p:sldId id="260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pos="1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F7"/>
    <a:srgbClr val="800040"/>
    <a:srgbClr val="FF0080"/>
    <a:srgbClr val="5D7E9D"/>
    <a:srgbClr val="191919"/>
    <a:srgbClr val="8000FF"/>
    <a:srgbClr val="00FF8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1734" autoAdjust="0"/>
  </p:normalViewPr>
  <p:slideViewPr>
    <p:cSldViewPr snapToObjects="1">
      <p:cViewPr varScale="1">
        <p:scale>
          <a:sx n="84" d="100"/>
          <a:sy n="84" d="100"/>
        </p:scale>
        <p:origin x="1092" y="72"/>
      </p:cViewPr>
      <p:guideLst>
        <p:guide orient="horz" pos="3552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465603-9D86-4562-8C9D-78E1363BB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9E8F56-980B-4E24-AF69-6FBC7889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9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CF515E-F525-4432-8380-CE49041C65EE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8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2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7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67C777-B636-43FE-852F-89C93D1FEB78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43EAA1-75E9-4591-ACB4-F3621576A38F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8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1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smtClean="0"/>
          </a:p>
        </p:txBody>
      </p:sp>
      <p:pic>
        <p:nvPicPr>
          <p:cNvPr id="5" name="Picture 21" descr="padandpen"/>
          <p:cNvPicPr>
            <a:picLocks noChangeAspect="1" noChangeArrowheads="1"/>
          </p:cNvPicPr>
          <p:nvPr userDrawn="1"/>
        </p:nvPicPr>
        <p:blipFill>
          <a:blip r:embed="rId2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432E8-D6D4-4349-8FCC-DF3028BD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A9D1C-C5F5-490E-A0FE-A968AFD8C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1598-AAC9-4695-8343-BE3D410C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êu đề và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iểu đồ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935D5-9A6F-4E40-9A4E-51FBA1F93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êu đề, Văn bản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6BA0C-1F78-4E9C-8E08-9B59BD82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2402-182E-467D-8198-A05C72613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B492B-DD2B-4E27-8A88-5738579A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6BC1E-4BA7-47F8-8F81-D6AB76ABE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5631-9CC5-41CF-91BD-DD893619C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F003E-4E69-463A-BFC4-26709C1F0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EDB3C-C7B6-451D-B10B-13F9A9659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8EA92-43FE-4010-B064-AB6856BEC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B43C2-AD21-434E-84C9-462A47606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D8C5888-4DE6-43F5-8316-BBD9DA52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1" descr="justpad"/>
          <p:cNvPicPr>
            <a:picLocks noChangeAspect="1" noChangeArrowheads="1"/>
          </p:cNvPicPr>
          <p:nvPr userDrawn="1"/>
        </p:nvPicPr>
        <p:blipFill>
          <a:blip r:embed="rId15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1916717" y="1681376"/>
            <a:ext cx="4751765" cy="146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sz="1000" b="1" dirty="0" smtClean="0">
              <a:gradFill flip="none" rotWithShape="1">
                <a:gsLst>
                  <a:gs pos="20000">
                    <a:schemeClr val="accent1">
                      <a:shade val="30000"/>
                      <a:satMod val="115000"/>
                      <a:lumMod val="9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9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  <a:p>
            <a:pPr algn="ctr" eaLnBrk="1" hangingPunct="1">
              <a:defRPr/>
            </a:pPr>
            <a:r>
              <a:rPr lang="en-US" sz="6600" b="1" dirty="0" smtClean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TIÊU ĐỀ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sz="900" b="1" dirty="0" smtClean="0">
              <a:gradFill flip="none" rotWithShape="1">
                <a:gsLst>
                  <a:gs pos="20000">
                    <a:schemeClr val="accent1">
                      <a:shade val="30000"/>
                      <a:satMod val="115000"/>
                      <a:lumMod val="9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9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cxnSp>
        <p:nvCxnSpPr>
          <p:cNvPr id="8" name="Đường kết nối Thẳng 7"/>
          <p:cNvCxnSpPr/>
          <p:nvPr/>
        </p:nvCxnSpPr>
        <p:spPr>
          <a:xfrm>
            <a:off x="3095625" y="471805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Thẳng 8"/>
          <p:cNvCxnSpPr/>
          <p:nvPr/>
        </p:nvCxnSpPr>
        <p:spPr>
          <a:xfrm>
            <a:off x="3095625" y="525780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Thẳng 9"/>
          <p:cNvCxnSpPr/>
          <p:nvPr/>
        </p:nvCxnSpPr>
        <p:spPr>
          <a:xfrm>
            <a:off x="3095625" y="579755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ộp_Văn_Bản 3"/>
          <p:cNvSpPr txBox="1"/>
          <p:nvPr/>
        </p:nvSpPr>
        <p:spPr>
          <a:xfrm>
            <a:off x="3114675" y="4348163"/>
            <a:ext cx="7889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Họ tên</a:t>
            </a:r>
          </a:p>
        </p:txBody>
      </p:sp>
      <p:sp>
        <p:nvSpPr>
          <p:cNvPr id="12" name="Hộp_Văn_Bản 11"/>
          <p:cNvSpPr txBox="1"/>
          <p:nvPr/>
        </p:nvSpPr>
        <p:spPr>
          <a:xfrm>
            <a:off x="3114675" y="5424488"/>
            <a:ext cx="8683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Địa chỉ </a:t>
            </a:r>
          </a:p>
        </p:txBody>
      </p:sp>
      <p:sp>
        <p:nvSpPr>
          <p:cNvPr id="13" name="Hộp_Văn_Bản 12"/>
          <p:cNvSpPr txBox="1"/>
          <p:nvPr/>
        </p:nvSpPr>
        <p:spPr>
          <a:xfrm>
            <a:off x="3114675" y="4881563"/>
            <a:ext cx="6953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Email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4397" y="2924944"/>
            <a:ext cx="31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http://blogcongdong.com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2"/>
          <p:cNvSpPr>
            <a:spLocks noChangeArrowheads="1"/>
          </p:cNvSpPr>
          <p:nvPr/>
        </p:nvSpPr>
        <p:spPr bwMode="auto">
          <a:xfrm>
            <a:off x="1447800" y="1295400"/>
            <a:ext cx="6400800" cy="4197350"/>
          </a:xfrm>
          <a:prstGeom prst="rect">
            <a:avLst/>
          </a:prstGeom>
          <a:solidFill>
            <a:schemeClr val="bg1">
              <a:alpha val="43921"/>
            </a:schemeClr>
          </a:solidFill>
          <a:ln w="9525">
            <a:solidFill>
              <a:srgbClr val="CCCC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7" name="Rectangle 28"/>
          <p:cNvSpPr>
            <a:spLocks noChangeArrowheads="1"/>
          </p:cNvSpPr>
          <p:nvPr/>
        </p:nvSpPr>
        <p:spPr bwMode="auto">
          <a:xfrm rot="2448511">
            <a:off x="1257300" y="7239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1" name="Text Box 33"/>
          <p:cNvSpPr txBox="1">
            <a:spLocks noChangeArrowheads="1"/>
          </p:cNvSpPr>
          <p:nvPr/>
        </p:nvSpPr>
        <p:spPr bwMode="auto">
          <a:xfrm>
            <a:off x="2254250" y="5667375"/>
            <a:ext cx="4319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4C4C4C"/>
                </a:solidFill>
              </a:rPr>
              <a:t>Thay hình ảnh giả bằng ảnh đại diện của Bạn</a:t>
            </a:r>
          </a:p>
        </p:txBody>
      </p:sp>
      <p:pic>
        <p:nvPicPr>
          <p:cNvPr id="6152" name="Picture 12" descr="C:\Users\Administrator\Desktop\fore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250" y="1498600"/>
            <a:ext cx="3789363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/>
          <p:cNvGrpSpPr>
            <a:grpSpLocks/>
          </p:cNvGrpSpPr>
          <p:nvPr/>
        </p:nvGrpSpPr>
        <p:grpSpPr bwMode="auto">
          <a:xfrm>
            <a:off x="935038" y="2220913"/>
            <a:ext cx="3192462" cy="2740025"/>
            <a:chOff x="2466975" y="1726170"/>
            <a:chExt cx="4557712" cy="3912630"/>
          </a:xfrm>
        </p:grpSpPr>
        <p:sp>
          <p:nvSpPr>
            <p:cNvPr id="5" name="Freeform 2"/>
            <p:cNvSpPr/>
            <p:nvPr/>
          </p:nvSpPr>
          <p:spPr>
            <a:xfrm>
              <a:off x="3810000" y="4114800"/>
              <a:ext cx="3214687" cy="1371600"/>
            </a:xfrm>
            <a:custGeom>
              <a:avLst/>
              <a:gdLst>
                <a:gd name="connsiteX0" fmla="*/ 0 w 3214687"/>
                <a:gd name="connsiteY0" fmla="*/ 557213 h 1371600"/>
                <a:gd name="connsiteX1" fmla="*/ 3214687 w 3214687"/>
                <a:gd name="connsiteY1" fmla="*/ 0 h 1371600"/>
                <a:gd name="connsiteX2" fmla="*/ 2928937 w 3214687"/>
                <a:gd name="connsiteY2" fmla="*/ 1371600 h 1371600"/>
                <a:gd name="connsiteX3" fmla="*/ 0 w 3214687"/>
                <a:gd name="connsiteY3" fmla="*/ 557213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7" h="1371600">
                  <a:moveTo>
                    <a:pt x="0" y="557213"/>
                  </a:moveTo>
                  <a:lnTo>
                    <a:pt x="3214687" y="0"/>
                  </a:lnTo>
                  <a:lnTo>
                    <a:pt x="2928937" y="1371600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Isosceles Triangle 35"/>
            <p:cNvSpPr/>
            <p:nvPr/>
          </p:nvSpPr>
          <p:spPr>
            <a:xfrm>
              <a:off x="2466975" y="1726170"/>
              <a:ext cx="4210955" cy="3912630"/>
            </a:xfrm>
            <a:custGeom>
              <a:avLst/>
              <a:gdLst>
                <a:gd name="connsiteX0" fmla="*/ 583932 w 1170912"/>
                <a:gd name="connsiteY0" fmla="*/ 0 h 1523470"/>
                <a:gd name="connsiteX1" fmla="*/ 1170912 w 1170912"/>
                <a:gd name="connsiteY1" fmla="*/ 1385256 h 1523470"/>
                <a:gd name="connsiteX2" fmla="*/ 585696 w 1170912"/>
                <a:gd name="connsiteY2" fmla="*/ 1523470 h 1523470"/>
                <a:gd name="connsiteX3" fmla="*/ 480 w 1170912"/>
                <a:gd name="connsiteY3" fmla="*/ 1385256 h 1523470"/>
                <a:gd name="connsiteX4" fmla="*/ 536 w 1170912"/>
                <a:gd name="connsiteY4" fmla="*/ 1385126 h 1523470"/>
                <a:gd name="connsiteX5" fmla="*/ 0 w 1170912"/>
                <a:gd name="connsiteY5" fmla="*/ 1385126 h 1523470"/>
                <a:gd name="connsiteX6" fmla="*/ 583932 w 1170912"/>
                <a:gd name="connsiteY6" fmla="*/ 0 h 152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0912" h="1523470">
                  <a:moveTo>
                    <a:pt x="583932" y="0"/>
                  </a:moveTo>
                  <a:lnTo>
                    <a:pt x="1170912" y="1385256"/>
                  </a:lnTo>
                  <a:cubicBezTo>
                    <a:pt x="1170912" y="1461589"/>
                    <a:pt x="908902" y="1523470"/>
                    <a:pt x="585696" y="1523470"/>
                  </a:cubicBezTo>
                  <a:cubicBezTo>
                    <a:pt x="262490" y="1523470"/>
                    <a:pt x="480" y="1461589"/>
                    <a:pt x="480" y="1385256"/>
                  </a:cubicBezTo>
                  <a:cubicBezTo>
                    <a:pt x="499" y="1385213"/>
                    <a:pt x="517" y="1385169"/>
                    <a:pt x="536" y="1385126"/>
                  </a:cubicBezTo>
                  <a:lnTo>
                    <a:pt x="0" y="1385126"/>
                  </a:lnTo>
                  <a:lnTo>
                    <a:pt x="583932" y="0"/>
                  </a:lnTo>
                  <a:close/>
                </a:path>
              </a:pathLst>
            </a:custGeom>
            <a:solidFill>
              <a:srgbClr val="F79646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Isosceles Triangle 35"/>
            <p:cNvSpPr/>
            <p:nvPr/>
          </p:nvSpPr>
          <p:spPr>
            <a:xfrm>
              <a:off x="2895322" y="1726170"/>
              <a:ext cx="3354259" cy="3139624"/>
            </a:xfrm>
            <a:custGeom>
              <a:avLst/>
              <a:gdLst/>
              <a:ahLst/>
              <a:cxnLst/>
              <a:rect l="l" t="t" r="r" b="b"/>
              <a:pathLst>
                <a:path w="2975103" h="2784225">
                  <a:moveTo>
                    <a:pt x="1483000" y="0"/>
                  </a:moveTo>
                  <a:lnTo>
                    <a:pt x="2975103" y="2515230"/>
                  </a:lnTo>
                  <a:cubicBezTo>
                    <a:pt x="2868527" y="2667838"/>
                    <a:pt x="2243451" y="2784225"/>
                    <a:pt x="1488476" y="2784225"/>
                  </a:cubicBezTo>
                  <a:cubicBezTo>
                    <a:pt x="729170" y="2784225"/>
                    <a:pt x="101255" y="2666498"/>
                    <a:pt x="0" y="2512695"/>
                  </a:cubicBezTo>
                  <a:close/>
                </a:path>
              </a:pathLst>
            </a:custGeom>
            <a:solidFill>
              <a:srgbClr val="F79646">
                <a:lumMod val="7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Isosceles Triangle 35"/>
            <p:cNvSpPr/>
            <p:nvPr/>
          </p:nvSpPr>
          <p:spPr>
            <a:xfrm>
              <a:off x="3346335" y="1726170"/>
              <a:ext cx="2452235" cy="2366620"/>
            </a:xfrm>
            <a:custGeom>
              <a:avLst/>
              <a:gdLst/>
              <a:ahLst/>
              <a:cxnLst/>
              <a:rect l="l" t="t" r="r" b="b"/>
              <a:pathLst>
                <a:path w="2174399" h="2098425">
                  <a:moveTo>
                    <a:pt x="1083091" y="0"/>
                  </a:moveTo>
                  <a:lnTo>
                    <a:pt x="2174399" y="1839612"/>
                  </a:lnTo>
                  <a:cubicBezTo>
                    <a:pt x="2081791" y="1986998"/>
                    <a:pt x="1630749" y="2098425"/>
                    <a:pt x="1088403" y="2098425"/>
                  </a:cubicBezTo>
                  <a:cubicBezTo>
                    <a:pt x="540681" y="2098425"/>
                    <a:pt x="86082" y="1984778"/>
                    <a:pt x="0" y="1835116"/>
                  </a:cubicBezTo>
                  <a:close/>
                </a:path>
              </a:pathLst>
            </a:custGeom>
            <a:solidFill>
              <a:srgbClr val="F79646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Isosceles Triangle 35"/>
            <p:cNvSpPr/>
            <p:nvPr/>
          </p:nvSpPr>
          <p:spPr>
            <a:xfrm>
              <a:off x="3786015" y="1726170"/>
              <a:ext cx="1572875" cy="1593614"/>
            </a:xfrm>
            <a:custGeom>
              <a:avLst/>
              <a:gdLst/>
              <a:ahLst/>
              <a:cxnLst/>
              <a:rect l="l" t="t" r="r" b="b"/>
              <a:pathLst>
                <a:path w="1394010" h="1412625">
                  <a:moveTo>
                    <a:pt x="693694" y="0"/>
                  </a:moveTo>
                  <a:lnTo>
                    <a:pt x="1394010" y="1180519"/>
                  </a:lnTo>
                  <a:cubicBezTo>
                    <a:pt x="1311694" y="1314978"/>
                    <a:pt x="1031483" y="1412625"/>
                    <a:pt x="698850" y="1412625"/>
                  </a:cubicBezTo>
                  <a:cubicBezTo>
                    <a:pt x="361673" y="1412625"/>
                    <a:pt x="78360" y="1312292"/>
                    <a:pt x="0" y="1175348"/>
                  </a:cubicBezTo>
                  <a:close/>
                </a:path>
              </a:pathLst>
            </a:custGeom>
            <a:solidFill>
              <a:srgbClr val="FFAA0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Isosceles Triangle 35"/>
            <p:cNvSpPr/>
            <p:nvPr/>
          </p:nvSpPr>
          <p:spPr>
            <a:xfrm>
              <a:off x="3314618" y="1729169"/>
              <a:ext cx="1706311" cy="3909631"/>
            </a:xfrm>
            <a:custGeom>
              <a:avLst/>
              <a:gdLst/>
              <a:ahLst/>
              <a:cxnLst/>
              <a:rect l="l" t="t" r="r" b="b"/>
              <a:pathLst>
                <a:path w="1513289" h="3467365">
                  <a:moveTo>
                    <a:pt x="1112633" y="0"/>
                  </a:moveTo>
                  <a:lnTo>
                    <a:pt x="1513289" y="3460216"/>
                  </a:lnTo>
                  <a:cubicBezTo>
                    <a:pt x="1386445" y="3464948"/>
                    <a:pt x="1254810" y="3467365"/>
                    <a:pt x="1119828" y="3467365"/>
                  </a:cubicBezTo>
                  <a:cubicBezTo>
                    <a:pt x="699630" y="3467365"/>
                    <a:pt x="311869" y="3443936"/>
                    <a:pt x="0" y="3403955"/>
                  </a:cubicBezTo>
                  <a:lnTo>
                    <a:pt x="1102515" y="17142"/>
                  </a:ln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15000"/>
                  </a:sysClr>
                </a:gs>
                <a:gs pos="0">
                  <a:sysClr val="window" lastClr="FFFFFF">
                    <a:alpha val="50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171" name="Group 19"/>
          <p:cNvGrpSpPr>
            <a:grpSpLocks/>
          </p:cNvGrpSpPr>
          <p:nvPr/>
        </p:nvGrpSpPr>
        <p:grpSpPr bwMode="auto">
          <a:xfrm>
            <a:off x="4600575" y="2220913"/>
            <a:ext cx="3190875" cy="2740025"/>
            <a:chOff x="2466975" y="1726170"/>
            <a:chExt cx="4557712" cy="3912630"/>
          </a:xfrm>
        </p:grpSpPr>
        <p:sp>
          <p:nvSpPr>
            <p:cNvPr id="12" name="Freeform 20"/>
            <p:cNvSpPr/>
            <p:nvPr/>
          </p:nvSpPr>
          <p:spPr>
            <a:xfrm>
              <a:off x="3810000" y="4114800"/>
              <a:ext cx="3214687" cy="1371600"/>
            </a:xfrm>
            <a:custGeom>
              <a:avLst/>
              <a:gdLst>
                <a:gd name="connsiteX0" fmla="*/ 0 w 3214687"/>
                <a:gd name="connsiteY0" fmla="*/ 557213 h 1371600"/>
                <a:gd name="connsiteX1" fmla="*/ 3214687 w 3214687"/>
                <a:gd name="connsiteY1" fmla="*/ 0 h 1371600"/>
                <a:gd name="connsiteX2" fmla="*/ 2928937 w 3214687"/>
                <a:gd name="connsiteY2" fmla="*/ 1371600 h 1371600"/>
                <a:gd name="connsiteX3" fmla="*/ 0 w 3214687"/>
                <a:gd name="connsiteY3" fmla="*/ 557213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7" h="1371600">
                  <a:moveTo>
                    <a:pt x="0" y="557213"/>
                  </a:moveTo>
                  <a:lnTo>
                    <a:pt x="3214687" y="0"/>
                  </a:lnTo>
                  <a:lnTo>
                    <a:pt x="2928937" y="1371600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Isosceles Triangle 35"/>
            <p:cNvSpPr/>
            <p:nvPr/>
          </p:nvSpPr>
          <p:spPr>
            <a:xfrm>
              <a:off x="2466975" y="1726170"/>
              <a:ext cx="4210782" cy="3912630"/>
            </a:xfrm>
            <a:custGeom>
              <a:avLst/>
              <a:gdLst>
                <a:gd name="connsiteX0" fmla="*/ 583932 w 1170912"/>
                <a:gd name="connsiteY0" fmla="*/ 0 h 1523470"/>
                <a:gd name="connsiteX1" fmla="*/ 1170912 w 1170912"/>
                <a:gd name="connsiteY1" fmla="*/ 1385256 h 1523470"/>
                <a:gd name="connsiteX2" fmla="*/ 585696 w 1170912"/>
                <a:gd name="connsiteY2" fmla="*/ 1523470 h 1523470"/>
                <a:gd name="connsiteX3" fmla="*/ 480 w 1170912"/>
                <a:gd name="connsiteY3" fmla="*/ 1385256 h 1523470"/>
                <a:gd name="connsiteX4" fmla="*/ 536 w 1170912"/>
                <a:gd name="connsiteY4" fmla="*/ 1385126 h 1523470"/>
                <a:gd name="connsiteX5" fmla="*/ 0 w 1170912"/>
                <a:gd name="connsiteY5" fmla="*/ 1385126 h 1523470"/>
                <a:gd name="connsiteX6" fmla="*/ 583932 w 1170912"/>
                <a:gd name="connsiteY6" fmla="*/ 0 h 152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0912" h="1523470">
                  <a:moveTo>
                    <a:pt x="583932" y="0"/>
                  </a:moveTo>
                  <a:lnTo>
                    <a:pt x="1170912" y="1385256"/>
                  </a:lnTo>
                  <a:cubicBezTo>
                    <a:pt x="1170912" y="1461589"/>
                    <a:pt x="908902" y="1523470"/>
                    <a:pt x="585696" y="1523470"/>
                  </a:cubicBezTo>
                  <a:cubicBezTo>
                    <a:pt x="262490" y="1523470"/>
                    <a:pt x="480" y="1461589"/>
                    <a:pt x="480" y="1385256"/>
                  </a:cubicBezTo>
                  <a:cubicBezTo>
                    <a:pt x="499" y="1385213"/>
                    <a:pt x="517" y="1385169"/>
                    <a:pt x="536" y="1385126"/>
                  </a:cubicBezTo>
                  <a:lnTo>
                    <a:pt x="0" y="1385126"/>
                  </a:lnTo>
                  <a:lnTo>
                    <a:pt x="583932" y="0"/>
                  </a:lnTo>
                  <a:close/>
                </a:path>
              </a:pathLst>
            </a:custGeom>
            <a:solidFill>
              <a:srgbClr val="C0504D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Isosceles Triangle 35"/>
            <p:cNvSpPr/>
            <p:nvPr/>
          </p:nvSpPr>
          <p:spPr>
            <a:xfrm>
              <a:off x="2895537" y="1726170"/>
              <a:ext cx="3353659" cy="3139624"/>
            </a:xfrm>
            <a:custGeom>
              <a:avLst/>
              <a:gdLst/>
              <a:ahLst/>
              <a:cxnLst/>
              <a:rect l="l" t="t" r="r" b="b"/>
              <a:pathLst>
                <a:path w="2975103" h="2784225">
                  <a:moveTo>
                    <a:pt x="1483000" y="0"/>
                  </a:moveTo>
                  <a:lnTo>
                    <a:pt x="2975103" y="2515230"/>
                  </a:lnTo>
                  <a:cubicBezTo>
                    <a:pt x="2868527" y="2667838"/>
                    <a:pt x="2243451" y="2784225"/>
                    <a:pt x="1488476" y="2784225"/>
                  </a:cubicBezTo>
                  <a:cubicBezTo>
                    <a:pt x="729170" y="2784225"/>
                    <a:pt x="101255" y="2666498"/>
                    <a:pt x="0" y="2512695"/>
                  </a:cubicBez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Isosceles Triangle 35"/>
            <p:cNvSpPr/>
            <p:nvPr/>
          </p:nvSpPr>
          <p:spPr>
            <a:xfrm>
              <a:off x="3346772" y="1726170"/>
              <a:ext cx="2451188" cy="2366620"/>
            </a:xfrm>
            <a:custGeom>
              <a:avLst/>
              <a:gdLst/>
              <a:ahLst/>
              <a:cxnLst/>
              <a:rect l="l" t="t" r="r" b="b"/>
              <a:pathLst>
                <a:path w="2174399" h="2098425">
                  <a:moveTo>
                    <a:pt x="1083091" y="0"/>
                  </a:moveTo>
                  <a:lnTo>
                    <a:pt x="2174399" y="1839612"/>
                  </a:lnTo>
                  <a:cubicBezTo>
                    <a:pt x="2081791" y="1986998"/>
                    <a:pt x="1630749" y="2098425"/>
                    <a:pt x="1088403" y="2098425"/>
                  </a:cubicBezTo>
                  <a:cubicBezTo>
                    <a:pt x="540681" y="2098425"/>
                    <a:pt x="86082" y="1984778"/>
                    <a:pt x="0" y="1835116"/>
                  </a:cubicBezTo>
                  <a:close/>
                </a:path>
              </a:pathLst>
            </a:custGeom>
            <a:solidFill>
              <a:srgbClr val="C0504D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Isosceles Triangle 35"/>
            <p:cNvSpPr/>
            <p:nvPr/>
          </p:nvSpPr>
          <p:spPr>
            <a:xfrm>
              <a:off x="3786671" y="1726170"/>
              <a:ext cx="1571391" cy="1593614"/>
            </a:xfrm>
            <a:custGeom>
              <a:avLst/>
              <a:gdLst/>
              <a:ahLst/>
              <a:cxnLst/>
              <a:rect l="l" t="t" r="r" b="b"/>
              <a:pathLst>
                <a:path w="1394010" h="1412625">
                  <a:moveTo>
                    <a:pt x="693694" y="0"/>
                  </a:moveTo>
                  <a:lnTo>
                    <a:pt x="1394010" y="1180519"/>
                  </a:lnTo>
                  <a:cubicBezTo>
                    <a:pt x="1311694" y="1314978"/>
                    <a:pt x="1031483" y="1412625"/>
                    <a:pt x="698850" y="1412625"/>
                  </a:cubicBezTo>
                  <a:cubicBezTo>
                    <a:pt x="361673" y="1412625"/>
                    <a:pt x="78360" y="1312292"/>
                    <a:pt x="0" y="1175348"/>
                  </a:cubicBezTo>
                  <a:close/>
                </a:path>
              </a:pathLst>
            </a:custGeom>
            <a:solidFill>
              <a:srgbClr val="DC4930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Isosceles Triangle 35"/>
            <p:cNvSpPr/>
            <p:nvPr/>
          </p:nvSpPr>
          <p:spPr>
            <a:xfrm>
              <a:off x="3314618" y="1729169"/>
              <a:ext cx="1706311" cy="3909631"/>
            </a:xfrm>
            <a:custGeom>
              <a:avLst/>
              <a:gdLst/>
              <a:ahLst/>
              <a:cxnLst/>
              <a:rect l="l" t="t" r="r" b="b"/>
              <a:pathLst>
                <a:path w="1513289" h="3467365">
                  <a:moveTo>
                    <a:pt x="1112633" y="0"/>
                  </a:moveTo>
                  <a:lnTo>
                    <a:pt x="1513289" y="3460216"/>
                  </a:lnTo>
                  <a:cubicBezTo>
                    <a:pt x="1386445" y="3464948"/>
                    <a:pt x="1254810" y="3467365"/>
                    <a:pt x="1119828" y="3467365"/>
                  </a:cubicBezTo>
                  <a:cubicBezTo>
                    <a:pt x="699630" y="3467365"/>
                    <a:pt x="311869" y="3443936"/>
                    <a:pt x="0" y="3403955"/>
                  </a:cubicBezTo>
                  <a:lnTo>
                    <a:pt x="1102515" y="17142"/>
                  </a:ln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15000"/>
                  </a:sysClr>
                </a:gs>
                <a:gs pos="0">
                  <a:sysClr val="window" lastClr="FFFFFF">
                    <a:alpha val="50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172" name="Group 26"/>
          <p:cNvGrpSpPr>
            <a:grpSpLocks/>
          </p:cNvGrpSpPr>
          <p:nvPr/>
        </p:nvGrpSpPr>
        <p:grpSpPr bwMode="auto">
          <a:xfrm>
            <a:off x="2959100" y="2162175"/>
            <a:ext cx="1831975" cy="958850"/>
            <a:chOff x="53730" y="1468642"/>
            <a:chExt cx="2987996" cy="1141649"/>
          </a:xfrm>
        </p:grpSpPr>
        <p:sp>
          <p:nvSpPr>
            <p:cNvPr id="19" name="Rectangle 27"/>
            <p:cNvSpPr/>
            <p:nvPr/>
          </p:nvSpPr>
          <p:spPr>
            <a:xfrm>
              <a:off x="54591" y="1468642"/>
              <a:ext cx="2986668" cy="365760"/>
            </a:xfrm>
            <a:prstGeom prst="rect">
              <a:avLst/>
            </a:prstGeom>
            <a:gradFill flip="none" rotWithShape="1">
              <a:gsLst>
                <a:gs pos="63000">
                  <a:srgbClr val="FFC44F"/>
                </a:gs>
                <a:gs pos="100000">
                  <a:sysClr val="window" lastClr="FFFFFF">
                    <a:alpha val="0"/>
                  </a:sysClr>
                </a:gs>
                <a:gs pos="0">
                  <a:srgbClr val="FFAA01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prstClr val="white"/>
                  </a:solidFill>
                  <a:latin typeface="Calibri"/>
                </a:rPr>
                <a:t>Tiêu đề </a:t>
              </a:r>
              <a:endParaRPr lang="en-US" sz="20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Rectangle 28"/>
            <p:cNvSpPr/>
            <p:nvPr/>
          </p:nvSpPr>
          <p:spPr>
            <a:xfrm>
              <a:off x="53730" y="1918497"/>
              <a:ext cx="2987996" cy="69179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0" rIns="0" bIns="0" anchor="ctr"/>
            <a:lstStyle/>
            <a:p>
              <a:pPr marL="176213" indent="-117475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Mô tả nội dung</a:t>
              </a:r>
            </a:p>
            <a:p>
              <a:pPr marL="176213" indent="-117475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Mô tả nội dung </a:t>
              </a:r>
              <a:endParaRPr lang="en-US" sz="1600" i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/>
              </a:endParaRPr>
            </a:p>
          </p:txBody>
        </p:sp>
      </p:grpSp>
      <p:grpSp>
        <p:nvGrpSpPr>
          <p:cNvPr id="7173" name="Group 29"/>
          <p:cNvGrpSpPr>
            <a:grpSpLocks/>
          </p:cNvGrpSpPr>
          <p:nvPr/>
        </p:nvGrpSpPr>
        <p:grpSpPr bwMode="auto">
          <a:xfrm>
            <a:off x="6629400" y="2162175"/>
            <a:ext cx="1830388" cy="1112838"/>
            <a:chOff x="54591" y="1468642"/>
            <a:chExt cx="2986668" cy="1324992"/>
          </a:xfrm>
        </p:grpSpPr>
        <p:sp>
          <p:nvSpPr>
            <p:cNvPr id="22" name="Rectangle 30"/>
            <p:cNvSpPr/>
            <p:nvPr/>
          </p:nvSpPr>
          <p:spPr>
            <a:xfrm>
              <a:off x="54591" y="1468642"/>
              <a:ext cx="2986668" cy="365760"/>
            </a:xfrm>
            <a:prstGeom prst="rect">
              <a:avLst/>
            </a:prstGeom>
            <a:gradFill flip="none" rotWithShape="1">
              <a:gsLst>
                <a:gs pos="68000">
                  <a:srgbClr val="E1614C"/>
                </a:gs>
                <a:gs pos="100000">
                  <a:sysClr val="window" lastClr="FFFFFF">
                    <a:alpha val="0"/>
                  </a:sysClr>
                </a:gs>
                <a:gs pos="0">
                  <a:srgbClr val="DC493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prstClr val="white"/>
                  </a:solidFill>
                  <a:latin typeface="Calibri"/>
                </a:rPr>
                <a:t>Tiêu đề </a:t>
              </a:r>
              <a:endParaRPr lang="en-US" sz="20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ectangle 31"/>
            <p:cNvSpPr/>
            <p:nvPr/>
          </p:nvSpPr>
          <p:spPr>
            <a:xfrm>
              <a:off x="54591" y="1918496"/>
              <a:ext cx="2986668" cy="87513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0" rIns="0" bIns="0"/>
            <a:lstStyle/>
            <a:p>
              <a:pPr marL="176213" indent="-117475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Mô tả nội dung</a:t>
              </a:r>
            </a:p>
            <a:p>
              <a:pPr marL="176213" indent="-117475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Mô tả nội dung </a:t>
              </a:r>
              <a:endParaRPr lang="en-US" sz="1600" i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/>
              </a:endParaRPr>
            </a:p>
          </p:txBody>
        </p:sp>
      </p:grpSp>
      <p:sp>
        <p:nvSpPr>
          <p:cNvPr id="24" name="Rectangle 32"/>
          <p:cNvSpPr/>
          <p:nvPr/>
        </p:nvSpPr>
        <p:spPr bwMode="auto">
          <a:xfrm>
            <a:off x="1557338" y="5195888"/>
            <a:ext cx="1830387" cy="3079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srgbClr val="F79646">
                    <a:lumMod val="50000"/>
                  </a:srgbClr>
                </a:solidFill>
                <a:latin typeface="Calibri"/>
              </a:rPr>
              <a:t>Thêm chữ</a:t>
            </a:r>
            <a:endParaRPr lang="en-US" sz="2400" b="1" kern="0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5" name="Rectangle 33"/>
          <p:cNvSpPr/>
          <p:nvPr/>
        </p:nvSpPr>
        <p:spPr bwMode="auto">
          <a:xfrm>
            <a:off x="5157788" y="5195888"/>
            <a:ext cx="1831975" cy="3079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srgbClr val="C0504D">
                    <a:lumMod val="75000"/>
                  </a:srgbClr>
                </a:solidFill>
                <a:latin typeface="Calibri"/>
              </a:rPr>
              <a:t>Thêm chữ</a:t>
            </a:r>
            <a:endParaRPr lang="en-US" sz="2400" b="1" kern="0" dirty="0">
              <a:solidFill>
                <a:srgbClr val="C0504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2" name="Hộp_Văn_Bản 1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ChangeArrowheads="1"/>
          </p:cNvSpPr>
          <p:nvPr/>
        </p:nvSpPr>
        <p:spPr bwMode="auto">
          <a:xfrm>
            <a:off x="3536950" y="5621338"/>
            <a:ext cx="207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/>
              <a:t>Thêm chú thích</a:t>
            </a:r>
            <a:endParaRPr lang="en-US" sz="2000" i="1"/>
          </a:p>
        </p:txBody>
      </p:sp>
      <p:pic>
        <p:nvPicPr>
          <p:cNvPr id="8195" name="Picture 9" descr="C:\Users\Administrator\Desktop\Laptop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963" y="2162175"/>
            <a:ext cx="4681537" cy="310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Hộp_Văn_Bản 3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  <p:sp>
        <p:nvSpPr>
          <p:cNvPr id="8197" name="Hộp_Văn_Bản 1"/>
          <p:cNvSpPr txBox="1">
            <a:spLocks noChangeArrowheads="1"/>
          </p:cNvSpPr>
          <p:nvPr/>
        </p:nvSpPr>
        <p:spPr bwMode="auto">
          <a:xfrm>
            <a:off x="5543550" y="2406650"/>
            <a:ext cx="2541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i="1"/>
              <a:t>Diễn đạt nội dung</a:t>
            </a:r>
          </a:p>
        </p:txBody>
      </p:sp>
      <p:sp>
        <p:nvSpPr>
          <p:cNvPr id="8198" name="Hộp_Văn_Bản 5"/>
          <p:cNvSpPr txBox="1">
            <a:spLocks noChangeArrowheads="1"/>
          </p:cNvSpPr>
          <p:nvPr/>
        </p:nvSpPr>
        <p:spPr bwMode="auto">
          <a:xfrm>
            <a:off x="5543550" y="3009900"/>
            <a:ext cx="2541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i="1"/>
              <a:t>Diễn đạt nội dung</a:t>
            </a:r>
          </a:p>
        </p:txBody>
      </p:sp>
      <p:sp>
        <p:nvSpPr>
          <p:cNvPr id="8199" name="Hộp_Văn_Bản 6"/>
          <p:cNvSpPr txBox="1">
            <a:spLocks noChangeArrowheads="1"/>
          </p:cNvSpPr>
          <p:nvPr/>
        </p:nvSpPr>
        <p:spPr bwMode="auto">
          <a:xfrm>
            <a:off x="5543550" y="3654425"/>
            <a:ext cx="2541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i="1"/>
              <a:t>Diễn đạt nội dung</a:t>
            </a:r>
          </a:p>
        </p:txBody>
      </p:sp>
      <p:sp>
        <p:nvSpPr>
          <p:cNvPr id="8200" name="Hộp_Văn_Bản 7"/>
          <p:cNvSpPr txBox="1">
            <a:spLocks noChangeArrowheads="1"/>
          </p:cNvSpPr>
          <p:nvPr/>
        </p:nvSpPr>
        <p:spPr bwMode="auto">
          <a:xfrm>
            <a:off x="5543550" y="4252913"/>
            <a:ext cx="2541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i="1"/>
              <a:t>Diễn đạt nội dung</a:t>
            </a:r>
          </a:p>
        </p:txBody>
      </p:sp>
      <p:cxnSp>
        <p:nvCxnSpPr>
          <p:cNvPr id="5" name="Đường kết nối Thẳng 4"/>
          <p:cNvCxnSpPr/>
          <p:nvPr/>
        </p:nvCxnSpPr>
        <p:spPr>
          <a:xfrm>
            <a:off x="5724525" y="2806700"/>
            <a:ext cx="27003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 Thẳng 10"/>
          <p:cNvCxnSpPr/>
          <p:nvPr/>
        </p:nvCxnSpPr>
        <p:spPr>
          <a:xfrm>
            <a:off x="5724525" y="3452813"/>
            <a:ext cx="27003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Thẳng 11"/>
          <p:cNvCxnSpPr/>
          <p:nvPr/>
        </p:nvCxnSpPr>
        <p:spPr>
          <a:xfrm>
            <a:off x="5724525" y="4054475"/>
            <a:ext cx="27003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Thẳng 12"/>
          <p:cNvCxnSpPr/>
          <p:nvPr/>
        </p:nvCxnSpPr>
        <p:spPr>
          <a:xfrm>
            <a:off x="5724525" y="4652963"/>
            <a:ext cx="27003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 noChangeAspect="1"/>
          </p:cNvSpPr>
          <p:nvPr/>
        </p:nvSpPr>
        <p:spPr>
          <a:xfrm>
            <a:off x="1525697" y="1812197"/>
            <a:ext cx="1471083" cy="1675418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24AF19"/>
              </a:gs>
              <a:gs pos="100000">
                <a:srgbClr val="10510B"/>
              </a:gs>
              <a:gs pos="0">
                <a:srgbClr val="10510B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"/>
          <p:cNvSpPr>
            <a:spLocks noChangeAspect="1"/>
          </p:cNvSpPr>
          <p:nvPr/>
        </p:nvSpPr>
        <p:spPr>
          <a:xfrm>
            <a:off x="3232925" y="1812197"/>
            <a:ext cx="1471083" cy="1675418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0070C0">
                  <a:lumMod val="92000"/>
                  <a:lumOff val="8000"/>
                </a:srgbClr>
              </a:gs>
              <a:gs pos="100000">
                <a:srgbClr val="002060">
                  <a:lumMod val="90000"/>
                  <a:lumOff val="10000"/>
                </a:srgbClr>
              </a:gs>
              <a:gs pos="0">
                <a:srgbClr val="002060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1"/>
          <p:cNvSpPr>
            <a:spLocks noChangeAspect="1"/>
          </p:cNvSpPr>
          <p:nvPr/>
        </p:nvSpPr>
        <p:spPr>
          <a:xfrm>
            <a:off x="4940153" y="1812197"/>
            <a:ext cx="1471083" cy="1675418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4000">
                <a:srgbClr val="FFFF00"/>
              </a:gs>
              <a:gs pos="100000">
                <a:srgbClr val="F4D100"/>
              </a:gs>
              <a:gs pos="0">
                <a:srgbClr val="F47A00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ectangle 1"/>
          <p:cNvSpPr>
            <a:spLocks noChangeAspect="1"/>
          </p:cNvSpPr>
          <p:nvPr/>
        </p:nvSpPr>
        <p:spPr>
          <a:xfrm>
            <a:off x="6647380" y="1812197"/>
            <a:ext cx="1471083" cy="1675418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FF0000">
                  <a:lumMod val="93000"/>
                </a:srgbClr>
              </a:gs>
              <a:gs pos="100000">
                <a:srgbClr val="C00000">
                  <a:lumMod val="80000"/>
                </a:srgbClr>
              </a:gs>
              <a:gs pos="0">
                <a:srgbClr val="C00000">
                  <a:lumMod val="8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657350" y="1946275"/>
            <a:ext cx="1198563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smtClean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85%</a:t>
            </a:r>
            <a:endParaRPr lang="en-US" sz="4400" kern="0" dirty="0">
              <a:solidFill>
                <a:prstClr val="white"/>
              </a:solidFill>
              <a:effectLst>
                <a:outerShdw blurRad="127000" dist="63500" dir="5400000" algn="t" rotWithShape="0">
                  <a:prstClr val="black">
                    <a:alpha val="60000"/>
                  </a:prstClr>
                </a:outerShdw>
              </a:effectLst>
              <a:latin typeface="Franchise" pitchFamily="49" charset="0"/>
              <a:ea typeface="Franchise" pitchFamily="49" charset="0"/>
            </a:endParaRPr>
          </a:p>
        </p:txBody>
      </p:sp>
      <p:sp>
        <p:nvSpPr>
          <p:cNvPr id="22" name="TextBox 29"/>
          <p:cNvSpPr txBox="1"/>
          <p:nvPr/>
        </p:nvSpPr>
        <p:spPr>
          <a:xfrm>
            <a:off x="3365500" y="1946275"/>
            <a:ext cx="120015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6</a:t>
            </a:r>
            <a:r>
              <a:rPr lang="en-US" sz="4400" kern="0" dirty="0" smtClean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5%</a:t>
            </a:r>
            <a:endParaRPr lang="en-US" sz="4400" kern="0" dirty="0">
              <a:solidFill>
                <a:prstClr val="white"/>
              </a:solidFill>
              <a:effectLst>
                <a:outerShdw blurRad="127000" dist="63500" dir="5400000" algn="t" rotWithShape="0">
                  <a:prstClr val="black">
                    <a:alpha val="60000"/>
                  </a:prstClr>
                </a:outerShdw>
              </a:effectLst>
              <a:latin typeface="Franchise" pitchFamily="49" charset="0"/>
              <a:ea typeface="Franchise" pitchFamily="49" charset="0"/>
            </a:endParaRPr>
          </a:p>
        </p:txBody>
      </p:sp>
      <p:sp>
        <p:nvSpPr>
          <p:cNvPr id="23" name="TextBox 33"/>
          <p:cNvSpPr txBox="1"/>
          <p:nvPr/>
        </p:nvSpPr>
        <p:spPr>
          <a:xfrm>
            <a:off x="6783388" y="1946275"/>
            <a:ext cx="120015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smtClean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25%</a:t>
            </a:r>
            <a:endParaRPr lang="en-US" sz="4400" kern="0" dirty="0">
              <a:solidFill>
                <a:prstClr val="white"/>
              </a:solidFill>
              <a:effectLst>
                <a:outerShdw blurRad="127000" dist="63500" dir="5400000" algn="t" rotWithShape="0">
                  <a:prstClr val="black">
                    <a:alpha val="60000"/>
                  </a:prstClr>
                </a:outerShdw>
              </a:effectLst>
              <a:latin typeface="Franchise" pitchFamily="49" charset="0"/>
              <a:ea typeface="Franchise" pitchFamily="49" charset="0"/>
            </a:endParaRPr>
          </a:p>
        </p:txBody>
      </p:sp>
      <p:sp>
        <p:nvSpPr>
          <p:cNvPr id="24" name="TextBox 38"/>
          <p:cNvSpPr txBox="1"/>
          <p:nvPr/>
        </p:nvSpPr>
        <p:spPr>
          <a:xfrm>
            <a:off x="5075238" y="1946275"/>
            <a:ext cx="1198562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smtClean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45%</a:t>
            </a:r>
            <a:endParaRPr lang="en-US" sz="4400" kern="0" dirty="0">
              <a:solidFill>
                <a:prstClr val="white"/>
              </a:solidFill>
              <a:effectLst>
                <a:outerShdw blurRad="127000" dist="63500" dir="5400000" algn="t" rotWithShape="0">
                  <a:prstClr val="black">
                    <a:alpha val="60000"/>
                  </a:prstClr>
                </a:outerShdw>
              </a:effectLst>
              <a:latin typeface="Franchise" pitchFamily="49" charset="0"/>
              <a:ea typeface="Franchise" pitchFamily="49" charset="0"/>
            </a:endParaRPr>
          </a:p>
        </p:txBody>
      </p:sp>
      <p:sp>
        <p:nvSpPr>
          <p:cNvPr id="25" name="Hộp_Văn_Bản 24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  <p:grpSp>
        <p:nvGrpSpPr>
          <p:cNvPr id="9227" name="Group 10"/>
          <p:cNvGrpSpPr>
            <a:grpSpLocks/>
          </p:cNvGrpSpPr>
          <p:nvPr/>
        </p:nvGrpSpPr>
        <p:grpSpPr bwMode="auto">
          <a:xfrm>
            <a:off x="3248025" y="4076700"/>
            <a:ext cx="1441450" cy="1711325"/>
            <a:chOff x="337509" y="4097368"/>
            <a:chExt cx="2190219" cy="2151032"/>
          </a:xfrm>
        </p:grpSpPr>
        <p:sp>
          <p:nvSpPr>
            <p:cNvPr id="27" name="Rectangle 43"/>
            <p:cNvSpPr/>
            <p:nvPr/>
          </p:nvSpPr>
          <p:spPr>
            <a:xfrm>
              <a:off x="354395" y="4097368"/>
              <a:ext cx="2173333" cy="474903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Thêm chữ</a:t>
              </a:r>
              <a:endParaRPr 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28" name="Rectangle 44"/>
            <p:cNvSpPr/>
            <p:nvPr/>
          </p:nvSpPr>
          <p:spPr>
            <a:xfrm>
              <a:off x="337509" y="4572271"/>
              <a:ext cx="2173335" cy="16761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91440" bIns="91440" anchor="ctr"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</p:txBody>
        </p:sp>
      </p:grpSp>
      <p:grpSp>
        <p:nvGrpSpPr>
          <p:cNvPr id="9228" name="Group 10"/>
          <p:cNvGrpSpPr>
            <a:grpSpLocks/>
          </p:cNvGrpSpPr>
          <p:nvPr/>
        </p:nvGrpSpPr>
        <p:grpSpPr bwMode="auto">
          <a:xfrm>
            <a:off x="1535113" y="4076700"/>
            <a:ext cx="1443037" cy="1711325"/>
            <a:chOff x="337509" y="4097368"/>
            <a:chExt cx="2190219" cy="2151032"/>
          </a:xfrm>
        </p:grpSpPr>
        <p:sp>
          <p:nvSpPr>
            <p:cNvPr id="30" name="Rectangle 43"/>
            <p:cNvSpPr/>
            <p:nvPr/>
          </p:nvSpPr>
          <p:spPr>
            <a:xfrm>
              <a:off x="354375" y="4097368"/>
              <a:ext cx="2173353" cy="474903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Thêm chữ</a:t>
              </a:r>
              <a:endParaRPr 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1" name="Rectangle 44"/>
            <p:cNvSpPr/>
            <p:nvPr/>
          </p:nvSpPr>
          <p:spPr>
            <a:xfrm>
              <a:off x="337509" y="4572271"/>
              <a:ext cx="2173353" cy="16761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91440" bIns="91440" anchor="ctr"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</p:txBody>
        </p:sp>
      </p:grpSp>
      <p:grpSp>
        <p:nvGrpSpPr>
          <p:cNvPr id="9229" name="Group 10"/>
          <p:cNvGrpSpPr>
            <a:grpSpLocks/>
          </p:cNvGrpSpPr>
          <p:nvPr/>
        </p:nvGrpSpPr>
        <p:grpSpPr bwMode="auto">
          <a:xfrm>
            <a:off x="4968875" y="4076700"/>
            <a:ext cx="1443038" cy="1711325"/>
            <a:chOff x="337509" y="4097368"/>
            <a:chExt cx="2190219" cy="2151032"/>
          </a:xfrm>
        </p:grpSpPr>
        <p:sp>
          <p:nvSpPr>
            <p:cNvPr id="33" name="Rectangle 43"/>
            <p:cNvSpPr/>
            <p:nvPr/>
          </p:nvSpPr>
          <p:spPr>
            <a:xfrm>
              <a:off x="354376" y="4097368"/>
              <a:ext cx="2173352" cy="474903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Thêm chữ</a:t>
              </a:r>
              <a:endParaRPr 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4" name="Rectangle 44"/>
            <p:cNvSpPr/>
            <p:nvPr/>
          </p:nvSpPr>
          <p:spPr>
            <a:xfrm>
              <a:off x="337509" y="4572271"/>
              <a:ext cx="2173352" cy="16761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91440" bIns="91440" anchor="ctr"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</p:txBody>
        </p:sp>
      </p:grpSp>
      <p:grpSp>
        <p:nvGrpSpPr>
          <p:cNvPr id="9230" name="Group 10"/>
          <p:cNvGrpSpPr>
            <a:grpSpLocks/>
          </p:cNvGrpSpPr>
          <p:nvPr/>
        </p:nvGrpSpPr>
        <p:grpSpPr bwMode="auto">
          <a:xfrm>
            <a:off x="6646863" y="4076700"/>
            <a:ext cx="1443037" cy="1711325"/>
            <a:chOff x="337509" y="4097368"/>
            <a:chExt cx="2190219" cy="2151032"/>
          </a:xfrm>
        </p:grpSpPr>
        <p:sp>
          <p:nvSpPr>
            <p:cNvPr id="36" name="Rectangle 43"/>
            <p:cNvSpPr/>
            <p:nvPr/>
          </p:nvSpPr>
          <p:spPr>
            <a:xfrm>
              <a:off x="354375" y="4097368"/>
              <a:ext cx="2173353" cy="474903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Thêm chữ</a:t>
              </a:r>
              <a:endParaRPr 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7" name="Rectangle 44"/>
            <p:cNvSpPr/>
            <p:nvPr/>
          </p:nvSpPr>
          <p:spPr>
            <a:xfrm>
              <a:off x="337509" y="4572271"/>
              <a:ext cx="2173353" cy="16761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91440" bIns="91440" anchor="ctr"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Nhóm 23"/>
          <p:cNvGrpSpPr>
            <a:grpSpLocks/>
          </p:cNvGrpSpPr>
          <p:nvPr/>
        </p:nvGrpSpPr>
        <p:grpSpPr bwMode="auto">
          <a:xfrm>
            <a:off x="895350" y="1844675"/>
            <a:ext cx="7567613" cy="3825875"/>
            <a:chOff x="119382" y="1484785"/>
            <a:chExt cx="9072146" cy="4584742"/>
          </a:xfrm>
        </p:grpSpPr>
        <p:sp>
          <p:nvSpPr>
            <p:cNvPr id="5" name="Rectangle 38"/>
            <p:cNvSpPr/>
            <p:nvPr/>
          </p:nvSpPr>
          <p:spPr bwMode="auto">
            <a:xfrm>
              <a:off x="1716095" y="1772045"/>
              <a:ext cx="1305536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32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6" name="Rectangle 33"/>
            <p:cNvSpPr/>
            <p:nvPr/>
          </p:nvSpPr>
          <p:spPr bwMode="auto">
            <a:xfrm>
              <a:off x="4738241" y="1772045"/>
              <a:ext cx="1630968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32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7" name="Rectangle 34"/>
            <p:cNvSpPr/>
            <p:nvPr/>
          </p:nvSpPr>
          <p:spPr bwMode="auto">
            <a:xfrm>
              <a:off x="3067306" y="1772045"/>
              <a:ext cx="1629066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32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8" name="Rectangle 35"/>
            <p:cNvSpPr/>
            <p:nvPr/>
          </p:nvSpPr>
          <p:spPr bwMode="auto">
            <a:xfrm>
              <a:off x="648448" y="1772045"/>
              <a:ext cx="1014360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32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9" name="Rectangle 36"/>
            <p:cNvSpPr/>
            <p:nvPr/>
          </p:nvSpPr>
          <p:spPr bwMode="auto">
            <a:xfrm>
              <a:off x="6416787" y="1772045"/>
              <a:ext cx="1627162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10" name="Rectangle 4"/>
            <p:cNvSpPr/>
            <p:nvPr/>
          </p:nvSpPr>
          <p:spPr bwMode="auto">
            <a:xfrm>
              <a:off x="3067306" y="2983862"/>
              <a:ext cx="1627162" cy="2461683"/>
            </a:xfrm>
            <a:custGeom>
              <a:avLst/>
              <a:gdLst>
                <a:gd name="connsiteX0" fmla="*/ 0 w 1627088"/>
                <a:gd name="connsiteY0" fmla="*/ 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0 h 3528650"/>
                <a:gd name="connsiteX0" fmla="*/ 25400 w 1627088"/>
                <a:gd name="connsiteY0" fmla="*/ 158115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25400 w 1627088"/>
                <a:gd name="connsiteY4" fmla="*/ 1581150 h 3528650"/>
                <a:gd name="connsiteX0" fmla="*/ 34925 w 1627088"/>
                <a:gd name="connsiteY0" fmla="*/ 255270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34925 w 1627088"/>
                <a:gd name="connsiteY4" fmla="*/ 2552700 h 3528650"/>
                <a:gd name="connsiteX0" fmla="*/ 0 w 1627088"/>
                <a:gd name="connsiteY0" fmla="*/ 287655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2876550 h 3528650"/>
                <a:gd name="connsiteX0" fmla="*/ 0 w 1627088"/>
                <a:gd name="connsiteY0" fmla="*/ 1809750 h 2461850"/>
                <a:gd name="connsiteX1" fmla="*/ 1623913 w 1627088"/>
                <a:gd name="connsiteY1" fmla="*/ 0 h 2461850"/>
                <a:gd name="connsiteX2" fmla="*/ 1627088 w 1627088"/>
                <a:gd name="connsiteY2" fmla="*/ 2461850 h 2461850"/>
                <a:gd name="connsiteX3" fmla="*/ 0 w 1627088"/>
                <a:gd name="connsiteY3" fmla="*/ 2461850 h 2461850"/>
                <a:gd name="connsiteX4" fmla="*/ 0 w 1627088"/>
                <a:gd name="connsiteY4" fmla="*/ 1809750 h 2461850"/>
                <a:gd name="connsiteX0" fmla="*/ 0 w 1627088"/>
                <a:gd name="connsiteY0" fmla="*/ 1809750 h 2461850"/>
                <a:gd name="connsiteX1" fmla="*/ 1623913 w 1627088"/>
                <a:gd name="connsiteY1" fmla="*/ 0 h 2461850"/>
                <a:gd name="connsiteX2" fmla="*/ 1627088 w 1627088"/>
                <a:gd name="connsiteY2" fmla="*/ 2461850 h 2461850"/>
                <a:gd name="connsiteX3" fmla="*/ 0 w 1627088"/>
                <a:gd name="connsiteY3" fmla="*/ 2461850 h 2461850"/>
                <a:gd name="connsiteX4" fmla="*/ 0 w 1627088"/>
                <a:gd name="connsiteY4" fmla="*/ 1809750 h 2461850"/>
                <a:gd name="connsiteX0" fmla="*/ 0 w 1627088"/>
                <a:gd name="connsiteY0" fmla="*/ 1809750 h 2461850"/>
                <a:gd name="connsiteX1" fmla="*/ 1623913 w 1627088"/>
                <a:gd name="connsiteY1" fmla="*/ 0 h 2461850"/>
                <a:gd name="connsiteX2" fmla="*/ 1627088 w 1627088"/>
                <a:gd name="connsiteY2" fmla="*/ 2461850 h 2461850"/>
                <a:gd name="connsiteX3" fmla="*/ 0 w 1627088"/>
                <a:gd name="connsiteY3" fmla="*/ 2461850 h 2461850"/>
                <a:gd name="connsiteX4" fmla="*/ 0 w 1627088"/>
                <a:gd name="connsiteY4" fmla="*/ 1809750 h 2461850"/>
                <a:gd name="connsiteX0" fmla="*/ 0 w 1627088"/>
                <a:gd name="connsiteY0" fmla="*/ 1809750 h 2461850"/>
                <a:gd name="connsiteX1" fmla="*/ 1623913 w 1627088"/>
                <a:gd name="connsiteY1" fmla="*/ 0 h 2461850"/>
                <a:gd name="connsiteX2" fmla="*/ 1627088 w 1627088"/>
                <a:gd name="connsiteY2" fmla="*/ 2461850 h 2461850"/>
                <a:gd name="connsiteX3" fmla="*/ 0 w 1627088"/>
                <a:gd name="connsiteY3" fmla="*/ 2461850 h 2461850"/>
                <a:gd name="connsiteX4" fmla="*/ 0 w 1627088"/>
                <a:gd name="connsiteY4" fmla="*/ 1809750 h 24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7088" h="2461850">
                  <a:moveTo>
                    <a:pt x="0" y="1809750"/>
                  </a:moveTo>
                  <a:cubicBezTo>
                    <a:pt x="217453" y="1642268"/>
                    <a:pt x="865915" y="979487"/>
                    <a:pt x="1623913" y="0"/>
                  </a:cubicBezTo>
                  <a:cubicBezTo>
                    <a:pt x="1624971" y="820617"/>
                    <a:pt x="1626030" y="1641233"/>
                    <a:pt x="1627088" y="2461850"/>
                  </a:cubicBezTo>
                  <a:lnTo>
                    <a:pt x="0" y="2461850"/>
                  </a:lnTo>
                  <a:lnTo>
                    <a:pt x="0" y="1809750"/>
                  </a:lnTo>
                  <a:close/>
                </a:path>
              </a:pathLst>
            </a:custGeom>
            <a:solidFill>
              <a:srgbClr val="3F4855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11" name="Rectangle 5"/>
            <p:cNvSpPr/>
            <p:nvPr/>
          </p:nvSpPr>
          <p:spPr bwMode="auto">
            <a:xfrm>
              <a:off x="4738241" y="2538705"/>
              <a:ext cx="1630968" cy="2906841"/>
            </a:xfrm>
            <a:custGeom>
              <a:avLst/>
              <a:gdLst>
                <a:gd name="connsiteX0" fmla="*/ 0 w 1627088"/>
                <a:gd name="connsiteY0" fmla="*/ 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0 h 3528650"/>
                <a:gd name="connsiteX0" fmla="*/ 0 w 1629469"/>
                <a:gd name="connsiteY0" fmla="*/ 1004888 h 3528650"/>
                <a:gd name="connsiteX1" fmla="*/ 1629469 w 1629469"/>
                <a:gd name="connsiteY1" fmla="*/ 0 h 3528650"/>
                <a:gd name="connsiteX2" fmla="*/ 1629469 w 1629469"/>
                <a:gd name="connsiteY2" fmla="*/ 3528650 h 3528650"/>
                <a:gd name="connsiteX3" fmla="*/ 2381 w 1629469"/>
                <a:gd name="connsiteY3" fmla="*/ 3528650 h 3528650"/>
                <a:gd name="connsiteX4" fmla="*/ 0 w 1629469"/>
                <a:gd name="connsiteY4" fmla="*/ 1004888 h 3528650"/>
                <a:gd name="connsiteX0" fmla="*/ 0 w 1629469"/>
                <a:gd name="connsiteY0" fmla="*/ 1004888 h 3528650"/>
                <a:gd name="connsiteX1" fmla="*/ 1629469 w 1629469"/>
                <a:gd name="connsiteY1" fmla="*/ 0 h 3528650"/>
                <a:gd name="connsiteX2" fmla="*/ 1629469 w 1629469"/>
                <a:gd name="connsiteY2" fmla="*/ 3528650 h 3528650"/>
                <a:gd name="connsiteX3" fmla="*/ 2381 w 1629469"/>
                <a:gd name="connsiteY3" fmla="*/ 3528650 h 3528650"/>
                <a:gd name="connsiteX4" fmla="*/ 0 w 1629469"/>
                <a:gd name="connsiteY4" fmla="*/ 1004888 h 3528650"/>
                <a:gd name="connsiteX0" fmla="*/ 0 w 1629469"/>
                <a:gd name="connsiteY0" fmla="*/ 85046 h 2608808"/>
                <a:gd name="connsiteX1" fmla="*/ 1629469 w 1629469"/>
                <a:gd name="connsiteY1" fmla="*/ 220777 h 2608808"/>
                <a:gd name="connsiteX2" fmla="*/ 1629469 w 1629469"/>
                <a:gd name="connsiteY2" fmla="*/ 2608808 h 2608808"/>
                <a:gd name="connsiteX3" fmla="*/ 2381 w 1629469"/>
                <a:gd name="connsiteY3" fmla="*/ 2608808 h 2608808"/>
                <a:gd name="connsiteX4" fmla="*/ 0 w 1629469"/>
                <a:gd name="connsiteY4" fmla="*/ 85046 h 2608808"/>
                <a:gd name="connsiteX0" fmla="*/ 0 w 1629469"/>
                <a:gd name="connsiteY0" fmla="*/ 382994 h 2906756"/>
                <a:gd name="connsiteX1" fmla="*/ 1629469 w 1629469"/>
                <a:gd name="connsiteY1" fmla="*/ 518725 h 2906756"/>
                <a:gd name="connsiteX2" fmla="*/ 1629469 w 1629469"/>
                <a:gd name="connsiteY2" fmla="*/ 2906756 h 2906756"/>
                <a:gd name="connsiteX3" fmla="*/ 2381 w 1629469"/>
                <a:gd name="connsiteY3" fmla="*/ 2906756 h 2906756"/>
                <a:gd name="connsiteX4" fmla="*/ 0 w 1629469"/>
                <a:gd name="connsiteY4" fmla="*/ 382994 h 290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9469" h="2906756">
                  <a:moveTo>
                    <a:pt x="0" y="382994"/>
                  </a:moveTo>
                  <a:cubicBezTo>
                    <a:pt x="297887" y="43268"/>
                    <a:pt x="819613" y="-332175"/>
                    <a:pt x="1629469" y="518725"/>
                  </a:cubicBezTo>
                  <a:lnTo>
                    <a:pt x="1629469" y="2906756"/>
                  </a:lnTo>
                  <a:lnTo>
                    <a:pt x="2381" y="2906756"/>
                  </a:lnTo>
                  <a:cubicBezTo>
                    <a:pt x="1587" y="2065502"/>
                    <a:pt x="794" y="1224248"/>
                    <a:pt x="0" y="382994"/>
                  </a:cubicBezTo>
                  <a:close/>
                </a:path>
              </a:pathLst>
            </a:custGeom>
            <a:solidFill>
              <a:srgbClr val="3F48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12" name="Rectangle 6"/>
            <p:cNvSpPr/>
            <p:nvPr/>
          </p:nvSpPr>
          <p:spPr bwMode="auto">
            <a:xfrm>
              <a:off x="6416787" y="3107518"/>
              <a:ext cx="1627162" cy="2338028"/>
            </a:xfrm>
            <a:custGeom>
              <a:avLst/>
              <a:gdLst>
                <a:gd name="connsiteX0" fmla="*/ 0 w 1627088"/>
                <a:gd name="connsiteY0" fmla="*/ 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0 h 3528650"/>
                <a:gd name="connsiteX0" fmla="*/ 3175 w 1627088"/>
                <a:gd name="connsiteY0" fmla="*/ 1190625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3175 w 1627088"/>
                <a:gd name="connsiteY4" fmla="*/ 1190625 h 3528650"/>
                <a:gd name="connsiteX0" fmla="*/ 3175 w 1627088"/>
                <a:gd name="connsiteY0" fmla="*/ 0 h 2338025"/>
                <a:gd name="connsiteX1" fmla="*/ 1598513 w 1627088"/>
                <a:gd name="connsiteY1" fmla="*/ 3683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08038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0738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7088" h="2338025">
                  <a:moveTo>
                    <a:pt x="3175" y="0"/>
                  </a:moveTo>
                  <a:cubicBezTo>
                    <a:pt x="943207" y="838199"/>
                    <a:pt x="1395082" y="976312"/>
                    <a:pt x="1623119" y="1028700"/>
                  </a:cubicBezTo>
                  <a:cubicBezTo>
                    <a:pt x="1625236" y="1465142"/>
                    <a:pt x="1624971" y="1901583"/>
                    <a:pt x="1627088" y="2338025"/>
                  </a:cubicBezTo>
                  <a:lnTo>
                    <a:pt x="0" y="2338025"/>
                  </a:lnTo>
                  <a:cubicBezTo>
                    <a:pt x="1058" y="1558683"/>
                    <a:pt x="2117" y="779342"/>
                    <a:pt x="3175" y="0"/>
                  </a:cubicBezTo>
                  <a:close/>
                </a:path>
              </a:pathLst>
            </a:custGeom>
            <a:solidFill>
              <a:srgbClr val="3F4855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13" name="Rectangle 7"/>
            <p:cNvSpPr/>
            <p:nvPr/>
          </p:nvSpPr>
          <p:spPr bwMode="auto">
            <a:xfrm>
              <a:off x="1394469" y="4831077"/>
              <a:ext cx="1627163" cy="614469"/>
            </a:xfrm>
            <a:custGeom>
              <a:avLst/>
              <a:gdLst>
                <a:gd name="connsiteX0" fmla="*/ 0 w 1627088"/>
                <a:gd name="connsiteY0" fmla="*/ 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0 h 3528650"/>
                <a:gd name="connsiteX0" fmla="*/ 0 w 1627088"/>
                <a:gd name="connsiteY0" fmla="*/ 352865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0" fmla="*/ 0 w 1627088"/>
                <a:gd name="connsiteY0" fmla="*/ 718775 h 718775"/>
                <a:gd name="connsiteX1" fmla="*/ 1588988 w 1627088"/>
                <a:gd name="connsiteY1" fmla="*/ 0 h 718775"/>
                <a:gd name="connsiteX2" fmla="*/ 1627088 w 1627088"/>
                <a:gd name="connsiteY2" fmla="*/ 718775 h 718775"/>
                <a:gd name="connsiteX3" fmla="*/ 0 w 1627088"/>
                <a:gd name="connsiteY3" fmla="*/ 718775 h 718775"/>
                <a:gd name="connsiteX0" fmla="*/ 0 w 1630263"/>
                <a:gd name="connsiteY0" fmla="*/ 614000 h 614000"/>
                <a:gd name="connsiteX1" fmla="*/ 1630263 w 1630263"/>
                <a:gd name="connsiteY1" fmla="*/ 0 h 614000"/>
                <a:gd name="connsiteX2" fmla="*/ 1627088 w 1630263"/>
                <a:gd name="connsiteY2" fmla="*/ 614000 h 614000"/>
                <a:gd name="connsiteX3" fmla="*/ 0 w 1630263"/>
                <a:gd name="connsiteY3" fmla="*/ 614000 h 614000"/>
                <a:gd name="connsiteX0" fmla="*/ 0 w 1630263"/>
                <a:gd name="connsiteY0" fmla="*/ 614000 h 614000"/>
                <a:gd name="connsiteX1" fmla="*/ 1630263 w 1630263"/>
                <a:gd name="connsiteY1" fmla="*/ 0 h 614000"/>
                <a:gd name="connsiteX2" fmla="*/ 1627088 w 1630263"/>
                <a:gd name="connsiteY2" fmla="*/ 614000 h 614000"/>
                <a:gd name="connsiteX3" fmla="*/ 0 w 1630263"/>
                <a:gd name="connsiteY3" fmla="*/ 614000 h 614000"/>
                <a:gd name="connsiteX0" fmla="*/ 0 w 1630263"/>
                <a:gd name="connsiteY0" fmla="*/ 614000 h 614000"/>
                <a:gd name="connsiteX1" fmla="*/ 1630263 w 1630263"/>
                <a:gd name="connsiteY1" fmla="*/ 0 h 614000"/>
                <a:gd name="connsiteX2" fmla="*/ 1627088 w 1630263"/>
                <a:gd name="connsiteY2" fmla="*/ 614000 h 614000"/>
                <a:gd name="connsiteX3" fmla="*/ 0 w 1630263"/>
                <a:gd name="connsiteY3" fmla="*/ 614000 h 614000"/>
                <a:gd name="connsiteX0" fmla="*/ 0 w 1630263"/>
                <a:gd name="connsiteY0" fmla="*/ 614000 h 614000"/>
                <a:gd name="connsiteX1" fmla="*/ 1630263 w 1630263"/>
                <a:gd name="connsiteY1" fmla="*/ 0 h 614000"/>
                <a:gd name="connsiteX2" fmla="*/ 1627088 w 1630263"/>
                <a:gd name="connsiteY2" fmla="*/ 614000 h 614000"/>
                <a:gd name="connsiteX3" fmla="*/ 0 w 1630263"/>
                <a:gd name="connsiteY3" fmla="*/ 614000 h 6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0263" h="614000">
                  <a:moveTo>
                    <a:pt x="0" y="614000"/>
                  </a:moveTo>
                  <a:cubicBezTo>
                    <a:pt x="283071" y="612533"/>
                    <a:pt x="820142" y="541217"/>
                    <a:pt x="1630263" y="0"/>
                  </a:cubicBezTo>
                  <a:cubicBezTo>
                    <a:pt x="1629205" y="204667"/>
                    <a:pt x="1628146" y="409333"/>
                    <a:pt x="1627088" y="614000"/>
                  </a:cubicBezTo>
                  <a:lnTo>
                    <a:pt x="0" y="614000"/>
                  </a:lnTo>
                  <a:close/>
                </a:path>
              </a:pathLst>
            </a:custGeom>
            <a:solidFill>
              <a:srgbClr val="3F4855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cxnSp>
          <p:nvCxnSpPr>
            <p:cNvPr id="10255" name="Connecteur droit avec flèche 29"/>
            <p:cNvCxnSpPr>
              <a:cxnSpLocks noChangeShapeType="1"/>
            </p:cNvCxnSpPr>
            <p:nvPr/>
          </p:nvCxnSpPr>
          <p:spPr bwMode="auto">
            <a:xfrm flipV="1">
              <a:off x="648343" y="1484785"/>
              <a:ext cx="0" cy="39607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0256" name="Connecteur droit avec flèche 31"/>
            <p:cNvCxnSpPr>
              <a:cxnSpLocks noChangeShapeType="1"/>
            </p:cNvCxnSpPr>
            <p:nvPr/>
          </p:nvCxnSpPr>
          <p:spPr bwMode="auto">
            <a:xfrm>
              <a:off x="648343" y="5445484"/>
              <a:ext cx="8052599" cy="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6" name="ZoneTexte 40"/>
            <p:cNvSpPr txBox="1"/>
            <p:nvPr/>
          </p:nvSpPr>
          <p:spPr>
            <a:xfrm>
              <a:off x="930109" y="5595834"/>
              <a:ext cx="1571972" cy="44325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small">
                  <a:solidFill>
                    <a:prstClr val="black"/>
                  </a:solidFill>
                  <a:latin typeface="+mj-lt"/>
                </a:rPr>
                <a:t>KhỞi đỘng</a:t>
              </a:r>
              <a:endParaRPr lang="en-US" b="1" cap="small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7" name="ZoneTexte 41"/>
            <p:cNvSpPr txBox="1"/>
            <p:nvPr/>
          </p:nvSpPr>
          <p:spPr>
            <a:xfrm>
              <a:off x="3040663" y="5626272"/>
              <a:ext cx="1598616" cy="44325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small">
                  <a:solidFill>
                    <a:prstClr val="black"/>
                  </a:solidFill>
                  <a:latin typeface="+mj-lt"/>
                </a:rPr>
                <a:t>Phát triỂn</a:t>
              </a:r>
            </a:p>
          </p:txBody>
        </p:sp>
        <p:sp>
          <p:nvSpPr>
            <p:cNvPr id="18" name="ZoneTexte 42"/>
            <p:cNvSpPr txBox="1"/>
            <p:nvPr/>
          </p:nvSpPr>
          <p:spPr>
            <a:xfrm>
              <a:off x="4624054" y="5626272"/>
              <a:ext cx="1861246" cy="44325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small">
                  <a:solidFill>
                    <a:prstClr val="black"/>
                  </a:solidFill>
                  <a:latin typeface="+mj-lt"/>
                </a:rPr>
                <a:t>ThỊnh vưỢng</a:t>
              </a:r>
            </a:p>
          </p:txBody>
        </p:sp>
        <p:sp>
          <p:nvSpPr>
            <p:cNvPr id="19" name="ZoneTexte 43"/>
            <p:cNvSpPr txBox="1"/>
            <p:nvPr/>
          </p:nvSpPr>
          <p:spPr>
            <a:xfrm>
              <a:off x="6550005" y="5626272"/>
              <a:ext cx="1364532" cy="44325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small">
                  <a:solidFill>
                    <a:prstClr val="black"/>
                  </a:solidFill>
                  <a:latin typeface="+mj-lt"/>
                </a:rPr>
                <a:t>Suy giẢm</a:t>
              </a:r>
            </a:p>
          </p:txBody>
        </p:sp>
        <p:sp>
          <p:nvSpPr>
            <p:cNvPr id="21" name="ZoneTexte 46"/>
            <p:cNvSpPr txBox="1"/>
            <p:nvPr/>
          </p:nvSpPr>
          <p:spPr>
            <a:xfrm rot="16200000">
              <a:off x="-419865" y="2065885"/>
              <a:ext cx="1483858" cy="40536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cap="small">
                  <a:solidFill>
                    <a:srgbClr val="C00000"/>
                  </a:solidFill>
                  <a:latin typeface="+mj-lt"/>
                </a:rPr>
                <a:t>SẢn lưỢng</a:t>
              </a:r>
              <a:endParaRPr lang="en-US" sz="1600" b="1" cap="small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ZoneTexte 47"/>
            <p:cNvSpPr txBox="1"/>
            <p:nvPr/>
          </p:nvSpPr>
          <p:spPr>
            <a:xfrm>
              <a:off x="7895507" y="5462668"/>
              <a:ext cx="1296021" cy="40520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cap="small">
                  <a:solidFill>
                    <a:srgbClr val="C00000"/>
                  </a:solidFill>
                  <a:latin typeface="+mj-lt"/>
                </a:rPr>
                <a:t>ThỜi gian</a:t>
              </a:r>
              <a:endParaRPr lang="en-US" sz="1600" b="1" cap="small" dirty="0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24" name="Hộp_Văn_Bản 23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  <p:sp>
        <p:nvSpPr>
          <p:cNvPr id="10244" name="Hộp_Văn_Bản 24"/>
          <p:cNvSpPr txBox="1">
            <a:spLocks noChangeArrowheads="1"/>
          </p:cNvSpPr>
          <p:nvPr/>
        </p:nvSpPr>
        <p:spPr bwMode="auto">
          <a:xfrm>
            <a:off x="3489325" y="5864225"/>
            <a:ext cx="1587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Chú thích biểu đồ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16"/>
          <p:cNvCxnSpPr>
            <a:cxnSpLocks noChangeShapeType="1"/>
          </p:cNvCxnSpPr>
          <p:nvPr/>
        </p:nvCxnSpPr>
        <p:spPr bwMode="auto">
          <a:xfrm>
            <a:off x="4689475" y="4251325"/>
            <a:ext cx="3563938" cy="0"/>
          </a:xfrm>
          <a:prstGeom prst="line">
            <a:avLst/>
          </a:prstGeom>
          <a:noFill/>
          <a:ln w="6350" algn="ctr">
            <a:solidFill>
              <a:srgbClr val="4A7EBB"/>
            </a:solidFill>
            <a:prstDash val="dash"/>
            <a:round/>
            <a:headEnd/>
            <a:tailEnd/>
          </a:ln>
        </p:spPr>
      </p:cxnSp>
      <p:cxnSp>
        <p:nvCxnSpPr>
          <p:cNvPr id="11267" name="Straight Connector 17"/>
          <p:cNvCxnSpPr>
            <a:cxnSpLocks noChangeShapeType="1"/>
          </p:cNvCxnSpPr>
          <p:nvPr/>
        </p:nvCxnSpPr>
        <p:spPr bwMode="auto">
          <a:xfrm>
            <a:off x="4872038" y="3157538"/>
            <a:ext cx="3381375" cy="1587"/>
          </a:xfrm>
          <a:prstGeom prst="line">
            <a:avLst/>
          </a:prstGeom>
          <a:noFill/>
          <a:ln w="6350" algn="ctr">
            <a:solidFill>
              <a:srgbClr val="4A7EBB"/>
            </a:solidFill>
            <a:prstDash val="dash"/>
            <a:round/>
            <a:headEnd/>
            <a:tailEnd/>
          </a:ln>
        </p:spPr>
      </p:cxnSp>
      <p:sp>
        <p:nvSpPr>
          <p:cNvPr id="6" name="Oval 10"/>
          <p:cNvSpPr/>
          <p:nvPr/>
        </p:nvSpPr>
        <p:spPr bwMode="auto">
          <a:xfrm>
            <a:off x="1187450" y="2559671"/>
            <a:ext cx="3683964" cy="4164347"/>
          </a:xfrm>
          <a:prstGeom prst="ellipse">
            <a:avLst/>
          </a:prstGeom>
          <a:gradFill flip="none" rotWithShape="1">
            <a:gsLst>
              <a:gs pos="0">
                <a:srgbClr val="4BACC6">
                  <a:lumMod val="50000"/>
                  <a:shade val="30000"/>
                  <a:satMod val="115000"/>
                  <a:alpha val="86000"/>
                </a:srgbClr>
              </a:gs>
              <a:gs pos="50000">
                <a:srgbClr val="4BACC6">
                  <a:lumMod val="50000"/>
                  <a:shade val="67500"/>
                  <a:satMod val="115000"/>
                </a:srgbClr>
              </a:gs>
              <a:gs pos="100000">
                <a:srgbClr val="4BACC6">
                  <a:lumMod val="5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>
            <a:outerShdw blurRad="165100" dist="127000" dir="5400000" algn="t" rotWithShape="0">
              <a:prstClr val="black">
                <a:alpha val="82000"/>
              </a:prstClr>
            </a:outerShdw>
          </a:effectLst>
          <a:scene3d>
            <a:camera prst="orthographicFront">
              <a:rot lat="17787819" lon="20410651" rev="1456871"/>
            </a:camera>
            <a:lightRig rig="threePt" dir="t"/>
          </a:scene3d>
          <a:sp3d>
            <a:bevelT w="254000" h="0"/>
            <a:bevelB w="0" h="2540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prstClr val="white"/>
              </a:solidFill>
              <a:latin typeface="Delicious Heavy" pitchFamily="50" charset="0"/>
            </a:endParaRPr>
          </a:p>
        </p:txBody>
      </p:sp>
      <p:sp>
        <p:nvSpPr>
          <p:cNvPr id="7" name="Oval 11"/>
          <p:cNvSpPr/>
          <p:nvPr/>
        </p:nvSpPr>
        <p:spPr bwMode="auto">
          <a:xfrm>
            <a:off x="2056414" y="1832124"/>
            <a:ext cx="3019642" cy="3413400"/>
          </a:xfrm>
          <a:prstGeom prst="ellipse">
            <a:avLst/>
          </a:prstGeom>
          <a:gradFill flip="none" rotWithShape="1">
            <a:gsLst>
              <a:gs pos="0">
                <a:srgbClr val="9BBB59">
                  <a:lumMod val="75000"/>
                  <a:shade val="30000"/>
                  <a:satMod val="115000"/>
                  <a:alpha val="86000"/>
                </a:srgbClr>
              </a:gs>
              <a:gs pos="50000">
                <a:srgbClr val="9BBB59">
                  <a:lumMod val="75000"/>
                  <a:shade val="67500"/>
                  <a:satMod val="115000"/>
                </a:srgbClr>
              </a:gs>
              <a:gs pos="100000">
                <a:srgbClr val="9BBB59">
                  <a:lumMod val="75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>
            <a:outerShdw blurRad="165100" dist="127000" dir="5400000" algn="t" rotWithShape="0">
              <a:prstClr val="black">
                <a:alpha val="82000"/>
              </a:prstClr>
            </a:outerShdw>
          </a:effectLst>
          <a:scene3d>
            <a:camera prst="orthographicFront">
              <a:rot lat="17787819" lon="20410651" rev="1456871"/>
            </a:camera>
            <a:lightRig rig="threePt" dir="t"/>
          </a:scene3d>
          <a:sp3d>
            <a:bevelT w="254000" h="0"/>
            <a:bevelB w="0" h="2540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prstClr val="white"/>
              </a:solidFill>
              <a:latin typeface="Delicious Heavy" pitchFamily="50" charset="0"/>
            </a:endParaRPr>
          </a:p>
        </p:txBody>
      </p:sp>
      <p:sp>
        <p:nvSpPr>
          <p:cNvPr id="8" name="Oval 12"/>
          <p:cNvSpPr/>
          <p:nvPr/>
        </p:nvSpPr>
        <p:spPr bwMode="auto">
          <a:xfrm>
            <a:off x="2938843" y="1290476"/>
            <a:ext cx="2234536" cy="2525916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  <a:shade val="30000"/>
                  <a:satMod val="115000"/>
                  <a:alpha val="86000"/>
                </a:srgbClr>
              </a:gs>
              <a:gs pos="50000">
                <a:srgbClr val="F79646">
                  <a:lumMod val="75000"/>
                  <a:shade val="67500"/>
                  <a:satMod val="115000"/>
                </a:srgbClr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>
            <a:outerShdw blurRad="165100" dist="127000" dir="5400000" algn="t" rotWithShape="0">
              <a:prstClr val="black">
                <a:alpha val="82000"/>
              </a:prstClr>
            </a:outerShdw>
          </a:effectLst>
          <a:scene3d>
            <a:camera prst="orthographicFront">
              <a:rot lat="17787819" lon="20410651" rev="1456871"/>
            </a:camera>
            <a:lightRig rig="threePt" dir="t"/>
          </a:scene3d>
          <a:sp3d>
            <a:bevelT w="254000" h="0"/>
            <a:bevelB w="0" h="2540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prstClr val="white"/>
              </a:solidFill>
              <a:latin typeface="Delicious Heavy" pitchFamily="50" charset="0"/>
            </a:endParaRPr>
          </a:p>
        </p:txBody>
      </p:sp>
      <p:sp>
        <p:nvSpPr>
          <p:cNvPr id="11" name="Curved Down Arrow 18"/>
          <p:cNvSpPr/>
          <p:nvPr/>
        </p:nvSpPr>
        <p:spPr bwMode="auto">
          <a:xfrm rot="18799892">
            <a:off x="861219" y="2945606"/>
            <a:ext cx="1400175" cy="500063"/>
          </a:xfrm>
          <a:prstGeom prst="curvedDownArrow">
            <a:avLst>
              <a:gd name="adj1" fmla="val 72799"/>
              <a:gd name="adj2" fmla="val 139754"/>
              <a:gd name="adj3" fmla="val 2500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Curved Down Arrow 19"/>
          <p:cNvSpPr/>
          <p:nvPr/>
        </p:nvSpPr>
        <p:spPr bwMode="auto">
          <a:xfrm rot="19543830">
            <a:off x="1906588" y="1943100"/>
            <a:ext cx="1400175" cy="501650"/>
          </a:xfrm>
          <a:prstGeom prst="curvedDownArrow">
            <a:avLst>
              <a:gd name="adj1" fmla="val 72799"/>
              <a:gd name="adj2" fmla="val 139754"/>
              <a:gd name="adj3" fmla="val 2500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22"/>
          <p:cNvSpPr txBox="1"/>
          <p:nvPr/>
        </p:nvSpPr>
        <p:spPr bwMode="auto">
          <a:xfrm>
            <a:off x="5561013" y="2114550"/>
            <a:ext cx="2898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prstClr val="black"/>
                </a:solidFill>
                <a:latin typeface="Delicious" pitchFamily="50" charset="0"/>
              </a:rPr>
              <a:t>Tiêu đề 1</a:t>
            </a:r>
            <a:endParaRPr lang="en-US" sz="2000" b="1" kern="0" dirty="0">
              <a:solidFill>
                <a:prstClr val="black"/>
              </a:solidFill>
              <a:latin typeface="Delicious" pitchFamily="50" charset="0"/>
            </a:endParaRPr>
          </a:p>
        </p:txBody>
      </p:sp>
      <p:sp>
        <p:nvSpPr>
          <p:cNvPr id="17" name="TextBox 22"/>
          <p:cNvSpPr txBox="1"/>
          <p:nvPr/>
        </p:nvSpPr>
        <p:spPr bwMode="auto">
          <a:xfrm>
            <a:off x="5561013" y="3175000"/>
            <a:ext cx="28987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prstClr val="black"/>
                </a:solidFill>
                <a:latin typeface="Delicious" pitchFamily="50" charset="0"/>
              </a:rPr>
              <a:t>Tiêu đề 2</a:t>
            </a:r>
            <a:endParaRPr lang="en-US" b="1" kern="0" dirty="0">
              <a:solidFill>
                <a:prstClr val="black"/>
              </a:solidFill>
              <a:latin typeface="Delicious" pitchFamily="50" charset="0"/>
            </a:endParaRPr>
          </a:p>
        </p:txBody>
      </p:sp>
      <p:sp>
        <p:nvSpPr>
          <p:cNvPr id="18" name="TextBox 22"/>
          <p:cNvSpPr txBox="1"/>
          <p:nvPr/>
        </p:nvSpPr>
        <p:spPr bwMode="auto">
          <a:xfrm>
            <a:off x="5561013" y="4303713"/>
            <a:ext cx="28987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prstClr val="black"/>
                </a:solidFill>
                <a:latin typeface="Delicious" pitchFamily="50" charset="0"/>
              </a:rPr>
              <a:t>Tiêu đề 3</a:t>
            </a:r>
            <a:endParaRPr lang="en-US" b="1" kern="0" dirty="0">
              <a:solidFill>
                <a:prstClr val="black"/>
              </a:solidFill>
              <a:latin typeface="Delicious" pitchFamily="50" charset="0"/>
            </a:endParaRPr>
          </a:p>
        </p:txBody>
      </p:sp>
      <p:sp>
        <p:nvSpPr>
          <p:cNvPr id="16" name="Hộp_Văn_Bản 15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  <p:sp>
        <p:nvSpPr>
          <p:cNvPr id="11277" name="Hộp_Văn_Bản 18"/>
          <p:cNvSpPr txBox="1">
            <a:spLocks noChangeArrowheads="1"/>
          </p:cNvSpPr>
          <p:nvPr/>
        </p:nvSpPr>
        <p:spPr bwMode="auto">
          <a:xfrm>
            <a:off x="5972175" y="2473325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78" name="Hộp_Văn_Bản 19"/>
          <p:cNvSpPr txBox="1">
            <a:spLocks noChangeArrowheads="1"/>
          </p:cNvSpPr>
          <p:nvPr/>
        </p:nvSpPr>
        <p:spPr bwMode="auto">
          <a:xfrm>
            <a:off x="5972175" y="2781300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79" name="Hộp_Văn_Bản 20"/>
          <p:cNvSpPr txBox="1">
            <a:spLocks noChangeArrowheads="1"/>
          </p:cNvSpPr>
          <p:nvPr/>
        </p:nvSpPr>
        <p:spPr bwMode="auto">
          <a:xfrm>
            <a:off x="5972175" y="3576638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80" name="Hộp_Văn_Bản 21"/>
          <p:cNvSpPr txBox="1">
            <a:spLocks noChangeArrowheads="1"/>
          </p:cNvSpPr>
          <p:nvPr/>
        </p:nvSpPr>
        <p:spPr bwMode="auto">
          <a:xfrm>
            <a:off x="5972175" y="3884613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81" name="Hộp_Văn_Bản 22"/>
          <p:cNvSpPr txBox="1">
            <a:spLocks noChangeArrowheads="1"/>
          </p:cNvSpPr>
          <p:nvPr/>
        </p:nvSpPr>
        <p:spPr bwMode="auto">
          <a:xfrm>
            <a:off x="5972175" y="4708525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82" name="Hộp_Văn_Bản 23"/>
          <p:cNvSpPr txBox="1">
            <a:spLocks noChangeArrowheads="1"/>
          </p:cNvSpPr>
          <p:nvPr/>
        </p:nvSpPr>
        <p:spPr bwMode="auto">
          <a:xfrm>
            <a:off x="5972175" y="5016500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899592" y="1880828"/>
            <a:ext cx="7104193" cy="156966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48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XIN CHÂN THÀNH</a:t>
            </a:r>
          </a:p>
          <a:p>
            <a:pPr algn="ctr">
              <a:defRPr/>
            </a:pPr>
            <a:r>
              <a:rPr lang="en-US" sz="48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CẢM ƠN!</a:t>
            </a:r>
          </a:p>
        </p:txBody>
      </p:sp>
      <p:cxnSp>
        <p:nvCxnSpPr>
          <p:cNvPr id="8" name="Đường kết nối Thẳng 7"/>
          <p:cNvCxnSpPr/>
          <p:nvPr/>
        </p:nvCxnSpPr>
        <p:spPr>
          <a:xfrm>
            <a:off x="3146425" y="472440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Thẳng 8"/>
          <p:cNvCxnSpPr/>
          <p:nvPr/>
        </p:nvCxnSpPr>
        <p:spPr>
          <a:xfrm>
            <a:off x="3146425" y="5265738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Thẳng 9"/>
          <p:cNvCxnSpPr/>
          <p:nvPr/>
        </p:nvCxnSpPr>
        <p:spPr>
          <a:xfrm>
            <a:off x="3146425" y="5805488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_Văn_Bản 10"/>
          <p:cNvSpPr txBox="1"/>
          <p:nvPr/>
        </p:nvSpPr>
        <p:spPr>
          <a:xfrm>
            <a:off x="3165475" y="4356100"/>
            <a:ext cx="78898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Họ tên</a:t>
            </a:r>
          </a:p>
        </p:txBody>
      </p:sp>
      <p:sp>
        <p:nvSpPr>
          <p:cNvPr id="12" name="Hộp_Văn_Bản 11"/>
          <p:cNvSpPr txBox="1"/>
          <p:nvPr/>
        </p:nvSpPr>
        <p:spPr>
          <a:xfrm>
            <a:off x="3165475" y="5432425"/>
            <a:ext cx="8683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Địa chỉ </a:t>
            </a:r>
          </a:p>
        </p:txBody>
      </p:sp>
      <p:sp>
        <p:nvSpPr>
          <p:cNvPr id="13" name="Hộp_Văn_Bản 12"/>
          <p:cNvSpPr txBox="1"/>
          <p:nvPr/>
        </p:nvSpPr>
        <p:spPr>
          <a:xfrm>
            <a:off x="3165475" y="4889500"/>
            <a:ext cx="6953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Email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7844" y="3501008"/>
            <a:ext cx="316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http://blogcongdong.com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FFFFFF"/>
      </a:lt1>
      <a:dk2>
        <a:srgbClr val="66CCFF"/>
      </a:dk2>
      <a:lt2>
        <a:srgbClr val="666666"/>
      </a:lt2>
      <a:accent1>
        <a:srgbClr val="66CCFF"/>
      </a:accent1>
      <a:accent2>
        <a:srgbClr val="00FF80"/>
      </a:accent2>
      <a:accent3>
        <a:srgbClr val="FFFFFF"/>
      </a:accent3>
      <a:accent4>
        <a:srgbClr val="404040"/>
      </a:accent4>
      <a:accent5>
        <a:srgbClr val="B8E2FF"/>
      </a:accent5>
      <a:accent6>
        <a:srgbClr val="00E773"/>
      </a:accent6>
      <a:hlink>
        <a:srgbClr val="666666"/>
      </a:hlink>
      <a:folHlink>
        <a:srgbClr val="FF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</TotalTime>
  <Words>204</Words>
  <Application>Microsoft Office PowerPoint</Application>
  <PresentationFormat>On-screen Show (4:3)</PresentationFormat>
  <Paragraphs>75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Delicious</vt:lpstr>
      <vt:lpstr>Delicious Heavy</vt:lpstr>
      <vt:lpstr>Franchise</vt:lpstr>
      <vt:lpstr>Lucida Sans Unicode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pad and pen business PowerPoint template</dc:title>
  <dc:creator>Presentation Magazine</dc:creator>
  <cp:lastModifiedBy>Anh Hung Pro</cp:lastModifiedBy>
  <cp:revision>89</cp:revision>
  <dcterms:modified xsi:type="dcterms:W3CDTF">2016-09-08T15:22:36Z</dcterms:modified>
</cp:coreProperties>
</file>