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58" r:id="rId3"/>
    <p:sldId id="261" r:id="rId4"/>
    <p:sldId id="262" r:id="rId5"/>
    <p:sldId id="263" r:id="rId6"/>
    <p:sldId id="264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6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2ECA3C2-E2DE-4AF1-AA99-06CE1943B21A}" type="datetimeFigureOut">
              <a:rPr lang="en-US"/>
              <a:pPr>
                <a:defRPr/>
              </a:pPr>
              <a:t>8/9/2016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9BA9F64-2DB0-473F-A224-CC5D79D4BF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312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514600"/>
            <a:ext cx="7848600" cy="838201"/>
          </a:xfrm>
        </p:spPr>
        <p:txBody>
          <a:bodyPr/>
          <a:lstStyle>
            <a:lvl1pPr algn="ctr">
              <a:defRPr sz="6600"/>
            </a:lvl1pPr>
          </a:lstStyle>
          <a:p>
            <a:r>
              <a:rPr lang="vi-VN" smtClean="0"/>
              <a:t>Bấm &amp; sửa kiểu tiêu đề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52801"/>
            <a:ext cx="7848600" cy="1371600"/>
          </a:xfr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9F6A4-B362-4E17-8C05-0BC19A9CED8E}" type="datetimeFigureOut">
              <a:rPr lang="en-US"/>
              <a:pPr>
                <a:defRPr/>
              </a:pPr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07F2A-4969-4F9F-AF01-5A863FC4A9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D29FD-2D8A-4394-AFD8-49423F410784}" type="datetimeFigureOut">
              <a:rPr lang="en-US"/>
              <a:pPr>
                <a:defRPr/>
              </a:pPr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824AFB-BD65-4A20-B23A-3AB3C6B7F6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FD9D7-6BF9-48E1-9C5A-A9735ECA9E8D}" type="datetimeFigureOut">
              <a:rPr lang="en-US"/>
              <a:pPr>
                <a:defRPr/>
              </a:pPr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890B4-F825-43B5-BDFA-BB173C73D4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6A5B7-7D51-4DCA-A7CC-78A997C62CE4}" type="datetimeFigureOut">
              <a:rPr lang="en-US"/>
              <a:pPr>
                <a:defRPr/>
              </a:pPr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919CB1-10F8-49D7-A001-0CFD82C277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399" y="4406900"/>
            <a:ext cx="643731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2906713"/>
            <a:ext cx="6437312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7F4012-83E8-41CE-9016-654A7A21BDEE}" type="datetimeFigureOut">
              <a:rPr lang="en-US"/>
              <a:pPr>
                <a:defRPr/>
              </a:pPr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F937E8-0606-4BF3-B72A-1C5B532F8B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C5BF93-8B36-4995-9D35-A41E55E60DA8}" type="datetimeFigureOut">
              <a:rPr lang="en-US"/>
              <a:pPr>
                <a:defRPr/>
              </a:pPr>
              <a:t>8/9/2016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DF73A-83BE-4C35-91AE-1EA9B6370E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Bấm &amp; sửa kiểu tiêu đề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7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9637"/>
            <a:ext cx="4040188" cy="4221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7637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9637"/>
            <a:ext cx="4041775" cy="4221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4DAD91-4508-403F-858F-91CE957ECB96}" type="datetimeFigureOut">
              <a:rPr lang="en-US"/>
              <a:pPr>
                <a:defRPr/>
              </a:pPr>
              <a:t>8/9/2016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88E97-2400-43B4-BF54-6181409D79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45C3B-4D5A-411D-9658-336C25D0D16B}" type="datetimeFigureOut">
              <a:rPr lang="en-US"/>
              <a:pPr>
                <a:defRPr/>
              </a:pPr>
              <a:t>8/9/2016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8170B-B5C3-4630-BC9D-B1AAFCEAEF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395AC-2886-42D3-8964-87E405643BEE}" type="datetimeFigureOut">
              <a:rPr lang="en-US"/>
              <a:pPr>
                <a:defRPr/>
              </a:pPr>
              <a:t>8/9/2016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1542DA-774A-4418-BD82-F9356024F8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76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476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973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A5AB0-1C87-4D8B-8E3D-AC382C701DBA}" type="datetimeFigureOut">
              <a:rPr lang="en-US"/>
              <a:pPr>
                <a:defRPr/>
              </a:pPr>
              <a:t>8/9/2016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2825D-4FB6-48F1-9C08-F7B01DF683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47244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3400" y="1100137"/>
            <a:ext cx="8153400" cy="3584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76600" y="52911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3DDF4-424D-4D8A-8147-AA458744CB51}" type="datetimeFigureOut">
              <a:rPr lang="en-US"/>
              <a:pPr>
                <a:defRPr/>
              </a:pPr>
              <a:t>8/9/2016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150A83-B57E-47F6-AC06-79AC1D7141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15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4582DE2-9B7C-4DB9-AE87-5019C68D8671}" type="datetimeFigureOut">
              <a:rPr lang="en-US"/>
              <a:pPr>
                <a:defRPr/>
              </a:pPr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D5EC6DB-A72F-452C-BAF7-1B949B139D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 b="1" kern="1200"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j-lt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Calibri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Calibri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Calibri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Calibri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Calibri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Calibri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Calibri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Calibri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981200"/>
            <a:ext cx="78486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PH" sz="4800" dirty="0" smtClean="0"/>
              <a:t>“SLIDE POWERPOINT ĐẸP"</a:t>
            </a:r>
            <a:endParaRPr lang="en-PH" sz="4800" dirty="0"/>
          </a:p>
        </p:txBody>
      </p:sp>
      <p:sp>
        <p:nvSpPr>
          <p:cNvPr id="4" name="Hộp_Văn_Bản 3"/>
          <p:cNvSpPr txBox="1"/>
          <p:nvPr/>
        </p:nvSpPr>
        <p:spPr>
          <a:xfrm>
            <a:off x="1600200" y="4670425"/>
            <a:ext cx="3908425" cy="141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Họ tên:   </a:t>
            </a:r>
            <a:r>
              <a:rPr lang="en-US" sz="1400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................................................................</a:t>
            </a:r>
            <a:endParaRPr lang="en-US" sz="1400">
              <a:solidFill>
                <a:schemeClr val="bg1">
                  <a:lumMod val="85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85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Email:     </a:t>
            </a:r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................................................................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>
                  <a:lumMod val="85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Số ĐT:     </a:t>
            </a:r>
            <a:r>
              <a:rPr lang="en-US" sz="140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................................................................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86100" y="2819400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http://blogcongdong.com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smtClean="0">
                <a:latin typeface="Arial" pitchFamily="34" charset="0"/>
              </a:rPr>
              <a:t>TIÊU ĐỀ</a:t>
            </a:r>
            <a:endParaRPr lang="en-US" sz="3600" dirty="0">
              <a:latin typeface="Arial" pitchFamily="34" charset="0"/>
            </a:endParaRPr>
          </a:p>
        </p:txBody>
      </p:sp>
      <p:sp>
        <p:nvSpPr>
          <p:cNvPr id="4" name="Right Arrow 38"/>
          <p:cNvSpPr/>
          <p:nvPr/>
        </p:nvSpPr>
        <p:spPr>
          <a:xfrm rot="20666694">
            <a:off x="1825136" y="2090538"/>
            <a:ext cx="2111227" cy="634210"/>
          </a:xfrm>
          <a:prstGeom prst="rightArrow">
            <a:avLst>
              <a:gd name="adj1" fmla="val 46416"/>
              <a:gd name="adj2" fmla="val 40253"/>
            </a:avLst>
          </a:prstGeom>
          <a:gradFill flip="none" rotWithShape="1">
            <a:gsLst>
              <a:gs pos="100000">
                <a:sysClr val="windowText" lastClr="000000">
                  <a:lumMod val="65000"/>
                  <a:lumOff val="35000"/>
                </a:sysClr>
              </a:gs>
              <a:gs pos="52000">
                <a:srgbClr val="9B9B9B"/>
              </a:gs>
              <a:gs pos="0">
                <a:sysClr val="window" lastClr="FFFFFF">
                  <a:alpha val="0"/>
                </a:sysClr>
              </a:gs>
            </a:gsLst>
            <a:lin ang="0" scaled="1"/>
            <a:tileRect/>
          </a:gradFill>
          <a:ln w="12700" cap="flat" cmpd="sng" algn="ctr">
            <a:noFill/>
            <a:prstDash val="solid"/>
          </a:ln>
          <a:effectLst/>
        </p:spPr>
        <p:txBody>
          <a:bodyPr wrap="none" lIns="129513" tIns="64755" rIns="457200" bIns="64755" anchor="ctr"/>
          <a:lstStyle/>
          <a:p>
            <a:pPr algn="ctr" defTabSz="12951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kern="0" dirty="0">
              <a:solidFill>
                <a:prstClr val="white"/>
              </a:solidFill>
              <a:effectLst>
                <a:outerShdw blurRad="63500" dist="38100" dir="5400000" algn="t" rotWithShape="0">
                  <a:prstClr val="black">
                    <a:alpha val="40000"/>
                  </a:prstClr>
                </a:outerShdw>
              </a:effectLst>
              <a:latin typeface="Helvetica Neue"/>
              <a:ea typeface="ヒラギノ角ゴ ProN W3" charset="-128"/>
              <a:cs typeface="+mn-cs"/>
            </a:endParaRPr>
          </a:p>
        </p:txBody>
      </p:sp>
      <p:sp>
        <p:nvSpPr>
          <p:cNvPr id="5" name="Right Arrow 37"/>
          <p:cNvSpPr/>
          <p:nvPr/>
        </p:nvSpPr>
        <p:spPr>
          <a:xfrm>
            <a:off x="1891877" y="2791589"/>
            <a:ext cx="893357" cy="634210"/>
          </a:xfrm>
          <a:prstGeom prst="rightArrow">
            <a:avLst>
              <a:gd name="adj1" fmla="val 57667"/>
              <a:gd name="adj2" fmla="val 50000"/>
            </a:avLst>
          </a:prstGeom>
          <a:gradFill flip="none" rotWithShape="1">
            <a:gsLst>
              <a:gs pos="100000">
                <a:sysClr val="windowText" lastClr="000000">
                  <a:lumMod val="65000"/>
                  <a:lumOff val="35000"/>
                </a:sysClr>
              </a:gs>
              <a:gs pos="52000">
                <a:srgbClr val="9B9B9B"/>
              </a:gs>
              <a:gs pos="0">
                <a:sysClr val="window" lastClr="FFFFFF">
                  <a:alpha val="0"/>
                </a:sysClr>
              </a:gs>
            </a:gsLst>
            <a:lin ang="0" scaled="1"/>
            <a:tileRect/>
          </a:gradFill>
          <a:ln w="12700" cap="flat" cmpd="sng" algn="ctr">
            <a:noFill/>
            <a:prstDash val="solid"/>
          </a:ln>
          <a:effectLst/>
        </p:spPr>
        <p:txBody>
          <a:bodyPr wrap="none" lIns="129513" tIns="64755" rIns="457200" bIns="64755" anchor="ctr"/>
          <a:lstStyle/>
          <a:p>
            <a:pPr algn="ctr" defTabSz="12951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kern="0" dirty="0">
              <a:solidFill>
                <a:prstClr val="white"/>
              </a:solidFill>
              <a:effectLst>
                <a:outerShdw blurRad="63500" dist="38100" dir="5400000" algn="t" rotWithShape="0">
                  <a:prstClr val="black">
                    <a:alpha val="40000"/>
                  </a:prstClr>
                </a:outerShdw>
              </a:effectLst>
              <a:latin typeface="Helvetica Neue"/>
              <a:ea typeface="ヒラギノ角ゴ ProN W3" charset="-128"/>
              <a:cs typeface="+mn-cs"/>
            </a:endParaRPr>
          </a:p>
        </p:txBody>
      </p:sp>
      <p:grpSp>
        <p:nvGrpSpPr>
          <p:cNvPr id="5129" name="Group 32"/>
          <p:cNvGrpSpPr>
            <a:grpSpLocks/>
          </p:cNvGrpSpPr>
          <p:nvPr/>
        </p:nvGrpSpPr>
        <p:grpSpPr bwMode="auto">
          <a:xfrm>
            <a:off x="1055688" y="2430463"/>
            <a:ext cx="847725" cy="827087"/>
            <a:chOff x="400806" y="2980881"/>
            <a:chExt cx="1187060" cy="1159980"/>
          </a:xfrm>
        </p:grpSpPr>
        <p:sp>
          <p:nvSpPr>
            <p:cNvPr id="7" name="Oval 33"/>
            <p:cNvSpPr/>
            <p:nvPr/>
          </p:nvSpPr>
          <p:spPr>
            <a:xfrm>
              <a:off x="400806" y="3606513"/>
              <a:ext cx="1187060" cy="534348"/>
            </a:xfrm>
            <a:prstGeom prst="ellipse">
              <a:avLst/>
            </a:prstGeom>
            <a:gradFill flip="none" rotWithShape="1">
              <a:gsLst>
                <a:gs pos="0">
                  <a:sysClr val="windowText" lastClr="000000">
                    <a:alpha val="70000"/>
                    <a:lumMod val="96000"/>
                    <a:lumOff val="4000"/>
                  </a:sysClr>
                </a:gs>
                <a:gs pos="100000">
                  <a:sysClr val="window" lastClr="FFFFFF">
                    <a:alpha val="0"/>
                    <a:lumMod val="10000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grpSp>
          <p:nvGrpSpPr>
            <p:cNvPr id="5164" name="Group 34"/>
            <p:cNvGrpSpPr>
              <a:grpSpLocks/>
            </p:cNvGrpSpPr>
            <p:nvPr/>
          </p:nvGrpSpPr>
          <p:grpSpPr bwMode="auto">
            <a:xfrm>
              <a:off x="540872" y="2980881"/>
              <a:ext cx="906928" cy="906928"/>
              <a:chOff x="345837" y="3414157"/>
              <a:chExt cx="1120140" cy="1120140"/>
            </a:xfrm>
          </p:grpSpPr>
          <p:sp>
            <p:nvSpPr>
              <p:cNvPr id="9" name="Oval 43"/>
              <p:cNvSpPr/>
              <p:nvPr/>
            </p:nvSpPr>
            <p:spPr>
              <a:xfrm>
                <a:off x="345813" y="3414157"/>
                <a:ext cx="1120188" cy="1119198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 kern="0">
                  <a:solidFill>
                    <a:sysClr val="window" lastClr="FFFFFF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0" name="Oval 386"/>
              <p:cNvSpPr/>
              <p:nvPr/>
            </p:nvSpPr>
            <p:spPr>
              <a:xfrm>
                <a:off x="428180" y="4208870"/>
                <a:ext cx="955455" cy="302486"/>
              </a:xfrm>
              <a:custGeom>
                <a:avLst/>
                <a:gdLst/>
                <a:ahLst/>
                <a:cxnLst/>
                <a:rect l="l" t="t" r="r" b="b"/>
                <a:pathLst>
                  <a:path w="1631433" h="516857">
                    <a:moveTo>
                      <a:pt x="1631433" y="0"/>
                    </a:moveTo>
                    <a:cubicBezTo>
                      <a:pt x="1484412" y="306093"/>
                      <a:pt x="1171289" y="516857"/>
                      <a:pt x="808939" y="516857"/>
                    </a:cubicBezTo>
                    <a:cubicBezTo>
                      <a:pt x="457720" y="516857"/>
                      <a:pt x="152749" y="318843"/>
                      <a:pt x="0" y="28139"/>
                    </a:cubicBezTo>
                    <a:cubicBezTo>
                      <a:pt x="176185" y="284482"/>
                      <a:pt x="471647" y="452035"/>
                      <a:pt x="806243" y="452035"/>
                    </a:cubicBezTo>
                    <a:cubicBezTo>
                      <a:pt x="1153007" y="452035"/>
                      <a:pt x="1457738" y="272075"/>
                      <a:pt x="1631433" y="0"/>
                    </a:cubicBezTo>
                    <a:close/>
                  </a:path>
                </a:pathLst>
              </a:custGeom>
              <a:solidFill>
                <a:sysClr val="window" lastClr="FFFFFF">
                  <a:alpha val="71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11" name="Oval 45"/>
              <p:cNvSpPr/>
              <p:nvPr/>
            </p:nvSpPr>
            <p:spPr>
              <a:xfrm>
                <a:off x="463873" y="3441656"/>
                <a:ext cx="884070" cy="775464"/>
              </a:xfrm>
              <a:prstGeom prst="ellipse">
                <a:avLst/>
              </a:prstGeom>
              <a:gradFill>
                <a:gsLst>
                  <a:gs pos="0">
                    <a:sysClr val="window" lastClr="FFFFFF">
                      <a:lumMod val="100000"/>
                      <a:alpha val="90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 kern="0">
                  <a:solidFill>
                    <a:sysClr val="window" lastClr="FFFFFF"/>
                  </a:solidFill>
                  <a:latin typeface="Calibri"/>
                  <a:cs typeface="+mn-cs"/>
                </a:endParaRPr>
              </a:p>
            </p:txBody>
          </p:sp>
        </p:grpSp>
      </p:grpSp>
      <p:sp>
        <p:nvSpPr>
          <p:cNvPr id="12" name="Oval 68"/>
          <p:cNvSpPr/>
          <p:nvPr/>
        </p:nvSpPr>
        <p:spPr>
          <a:xfrm>
            <a:off x="6721475" y="3789363"/>
            <a:ext cx="1731963" cy="347662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alpha val="70000"/>
                  <a:lumMod val="75000"/>
                  <a:lumOff val="25000"/>
                </a:sys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cs typeface="+mn-cs"/>
            </a:endParaRPr>
          </a:p>
        </p:txBody>
      </p:sp>
      <p:grpSp>
        <p:nvGrpSpPr>
          <p:cNvPr id="5131" name="Group 1"/>
          <p:cNvGrpSpPr>
            <a:grpSpLocks/>
          </p:cNvGrpSpPr>
          <p:nvPr/>
        </p:nvGrpSpPr>
        <p:grpSpPr bwMode="auto">
          <a:xfrm>
            <a:off x="3927475" y="1682750"/>
            <a:ext cx="2216150" cy="1431925"/>
            <a:chOff x="2316061" y="2514600"/>
            <a:chExt cx="2486633" cy="1606058"/>
          </a:xfrm>
        </p:grpSpPr>
        <p:sp>
          <p:nvSpPr>
            <p:cNvPr id="16" name="Oval 11"/>
            <p:cNvSpPr/>
            <p:nvPr/>
          </p:nvSpPr>
          <p:spPr>
            <a:xfrm>
              <a:off x="3037470" y="2514600"/>
              <a:ext cx="1243316" cy="1606058"/>
            </a:xfrm>
            <a:custGeom>
              <a:avLst/>
              <a:gdLst/>
              <a:ahLst/>
              <a:cxnLst/>
              <a:rect l="l" t="t" r="r" b="b"/>
              <a:pathLst>
                <a:path w="1452142" h="2031670">
                  <a:moveTo>
                    <a:pt x="594360" y="0"/>
                  </a:moveTo>
                  <a:lnTo>
                    <a:pt x="1452142" y="0"/>
                  </a:lnTo>
                  <a:cubicBezTo>
                    <a:pt x="1123886" y="0"/>
                    <a:pt x="857782" y="454805"/>
                    <a:pt x="857782" y="1015835"/>
                  </a:cubicBezTo>
                  <a:cubicBezTo>
                    <a:pt x="857782" y="1576865"/>
                    <a:pt x="1123886" y="2031670"/>
                    <a:pt x="1452142" y="2031670"/>
                  </a:cubicBezTo>
                  <a:lnTo>
                    <a:pt x="594360" y="2031670"/>
                  </a:lnTo>
                  <a:cubicBezTo>
                    <a:pt x="266104" y="2031670"/>
                    <a:pt x="0" y="1576865"/>
                    <a:pt x="0" y="1015835"/>
                  </a:cubicBezTo>
                  <a:cubicBezTo>
                    <a:pt x="0" y="454805"/>
                    <a:pt x="266104" y="0"/>
                    <a:pt x="5943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79646">
                    <a:lumMod val="75000"/>
                  </a:srgbClr>
                </a:gs>
                <a:gs pos="100000">
                  <a:srgbClr val="FFE917"/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17" name="Oval 11"/>
            <p:cNvSpPr/>
            <p:nvPr/>
          </p:nvSpPr>
          <p:spPr>
            <a:xfrm>
              <a:off x="2316061" y="2514600"/>
              <a:ext cx="1243316" cy="1606058"/>
            </a:xfrm>
            <a:custGeom>
              <a:avLst/>
              <a:gdLst/>
              <a:ahLst/>
              <a:cxnLst/>
              <a:rect l="l" t="t" r="r" b="b"/>
              <a:pathLst>
                <a:path w="1452142" h="2031670">
                  <a:moveTo>
                    <a:pt x="594360" y="0"/>
                  </a:moveTo>
                  <a:lnTo>
                    <a:pt x="1452142" y="0"/>
                  </a:lnTo>
                  <a:cubicBezTo>
                    <a:pt x="1123886" y="0"/>
                    <a:pt x="857782" y="454805"/>
                    <a:pt x="857782" y="1015835"/>
                  </a:cubicBezTo>
                  <a:cubicBezTo>
                    <a:pt x="857782" y="1576865"/>
                    <a:pt x="1123886" y="2031670"/>
                    <a:pt x="1452142" y="2031670"/>
                  </a:cubicBezTo>
                  <a:lnTo>
                    <a:pt x="594360" y="2031670"/>
                  </a:lnTo>
                  <a:cubicBezTo>
                    <a:pt x="266104" y="2031670"/>
                    <a:pt x="0" y="1576865"/>
                    <a:pt x="0" y="1015835"/>
                  </a:cubicBezTo>
                  <a:cubicBezTo>
                    <a:pt x="0" y="454805"/>
                    <a:pt x="266104" y="0"/>
                    <a:pt x="5943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169A26"/>
                </a:gs>
                <a:gs pos="100000">
                  <a:srgbClr val="4DDB5E"/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18" name="Oval 58"/>
            <p:cNvSpPr/>
            <p:nvPr/>
          </p:nvSpPr>
          <p:spPr>
            <a:xfrm>
              <a:off x="3769566" y="2514600"/>
              <a:ext cx="1033128" cy="1606058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  <a:cs typeface="+mn-cs"/>
              </a:endParaRPr>
            </a:p>
          </p:txBody>
        </p:sp>
        <p:sp>
          <p:nvSpPr>
            <p:cNvPr id="19" name="Oval 59"/>
            <p:cNvSpPr/>
            <p:nvPr/>
          </p:nvSpPr>
          <p:spPr>
            <a:xfrm>
              <a:off x="3869316" y="2605409"/>
              <a:ext cx="833628" cy="1424442"/>
            </a:xfrm>
            <a:prstGeom prst="ellipse">
              <a:avLst/>
            </a:prstGeom>
            <a:gradFill flip="none" rotWithShape="1">
              <a:gsLst>
                <a:gs pos="0">
                  <a:srgbClr val="F79646">
                    <a:lumMod val="75000"/>
                  </a:srgbClr>
                </a:gs>
                <a:gs pos="100000">
                  <a:srgbClr val="F8C713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</p:grpSp>
      <p:grpSp>
        <p:nvGrpSpPr>
          <p:cNvPr id="5132" name="Group 2"/>
          <p:cNvGrpSpPr>
            <a:grpSpLocks/>
          </p:cNvGrpSpPr>
          <p:nvPr/>
        </p:nvGrpSpPr>
        <p:grpSpPr bwMode="auto">
          <a:xfrm>
            <a:off x="2914650" y="2400300"/>
            <a:ext cx="2195513" cy="1430338"/>
            <a:chOff x="6073853" y="2514600"/>
            <a:chExt cx="2464656" cy="1606058"/>
          </a:xfrm>
        </p:grpSpPr>
        <p:sp>
          <p:nvSpPr>
            <p:cNvPr id="21" name="Oval 7"/>
            <p:cNvSpPr/>
            <p:nvPr/>
          </p:nvSpPr>
          <p:spPr>
            <a:xfrm>
              <a:off x="7520925" y="2514600"/>
              <a:ext cx="1017584" cy="1606058"/>
            </a:xfrm>
            <a:prstGeom prst="ellipse">
              <a:avLst/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  <a:cs typeface="+mn-cs"/>
              </a:endParaRPr>
            </a:p>
          </p:txBody>
        </p:sp>
        <p:sp>
          <p:nvSpPr>
            <p:cNvPr id="22" name="Oval 6"/>
            <p:cNvSpPr/>
            <p:nvPr/>
          </p:nvSpPr>
          <p:spPr>
            <a:xfrm>
              <a:off x="7618941" y="2605509"/>
              <a:ext cx="821551" cy="1424239"/>
            </a:xfrm>
            <a:prstGeom prst="ellipse">
              <a:avLst/>
            </a:prstGeom>
            <a:gradFill flip="none" rotWithShape="1">
              <a:gsLst>
                <a:gs pos="0">
                  <a:sysClr val="windowText" lastClr="000000">
                    <a:lumMod val="85000"/>
                    <a:lumOff val="15000"/>
                  </a:sysClr>
                </a:gs>
                <a:gs pos="100000">
                  <a:sysClr val="windowText" lastClr="000000">
                    <a:lumMod val="50000"/>
                    <a:lumOff val="50000"/>
                  </a:sysClr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23" name="Oval 11"/>
            <p:cNvSpPr/>
            <p:nvPr/>
          </p:nvSpPr>
          <p:spPr>
            <a:xfrm>
              <a:off x="6797389" y="2514600"/>
              <a:ext cx="1243911" cy="1606058"/>
            </a:xfrm>
            <a:custGeom>
              <a:avLst/>
              <a:gdLst/>
              <a:ahLst/>
              <a:cxnLst/>
              <a:rect l="l" t="t" r="r" b="b"/>
              <a:pathLst>
                <a:path w="1452142" h="2031670">
                  <a:moveTo>
                    <a:pt x="594360" y="0"/>
                  </a:moveTo>
                  <a:lnTo>
                    <a:pt x="1452142" y="0"/>
                  </a:lnTo>
                  <a:cubicBezTo>
                    <a:pt x="1123886" y="0"/>
                    <a:pt x="857782" y="454805"/>
                    <a:pt x="857782" y="1015835"/>
                  </a:cubicBezTo>
                  <a:cubicBezTo>
                    <a:pt x="857782" y="1576865"/>
                    <a:pt x="1123886" y="2031670"/>
                    <a:pt x="1452142" y="2031670"/>
                  </a:cubicBezTo>
                  <a:lnTo>
                    <a:pt x="594360" y="2031670"/>
                  </a:lnTo>
                  <a:cubicBezTo>
                    <a:pt x="266104" y="2031670"/>
                    <a:pt x="0" y="1576865"/>
                    <a:pt x="0" y="1015835"/>
                  </a:cubicBezTo>
                  <a:cubicBezTo>
                    <a:pt x="0" y="454805"/>
                    <a:pt x="266104" y="0"/>
                    <a:pt x="5943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ysClr val="window" lastClr="FFFFFF">
                    <a:lumMod val="50000"/>
                  </a:sysClr>
                </a:gs>
                <a:gs pos="100000">
                  <a:sysClr val="window" lastClr="FFFFFF">
                    <a:lumMod val="90000"/>
                  </a:sysClr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24" name="Oval 11"/>
            <p:cNvSpPr/>
            <p:nvPr/>
          </p:nvSpPr>
          <p:spPr>
            <a:xfrm>
              <a:off x="6073853" y="2514600"/>
              <a:ext cx="1243911" cy="1606058"/>
            </a:xfrm>
            <a:custGeom>
              <a:avLst/>
              <a:gdLst/>
              <a:ahLst/>
              <a:cxnLst/>
              <a:rect l="l" t="t" r="r" b="b"/>
              <a:pathLst>
                <a:path w="1452142" h="2031670">
                  <a:moveTo>
                    <a:pt x="594360" y="0"/>
                  </a:moveTo>
                  <a:lnTo>
                    <a:pt x="1452142" y="0"/>
                  </a:lnTo>
                  <a:cubicBezTo>
                    <a:pt x="1123886" y="0"/>
                    <a:pt x="857782" y="454805"/>
                    <a:pt x="857782" y="1015835"/>
                  </a:cubicBezTo>
                  <a:cubicBezTo>
                    <a:pt x="857782" y="1576865"/>
                    <a:pt x="1123886" y="2031670"/>
                    <a:pt x="1452142" y="2031670"/>
                  </a:cubicBezTo>
                  <a:lnTo>
                    <a:pt x="594360" y="2031670"/>
                  </a:lnTo>
                  <a:cubicBezTo>
                    <a:pt x="266104" y="2031670"/>
                    <a:pt x="0" y="1576865"/>
                    <a:pt x="0" y="1015835"/>
                  </a:cubicBezTo>
                  <a:cubicBezTo>
                    <a:pt x="0" y="454805"/>
                    <a:pt x="266104" y="0"/>
                    <a:pt x="5943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70C0"/>
                </a:gs>
                <a:gs pos="100000">
                  <a:srgbClr val="00B0F0">
                    <a:lumMod val="65000"/>
                    <a:lumOff val="35000"/>
                  </a:srgbClr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</p:grpSp>
      <p:sp>
        <p:nvSpPr>
          <p:cNvPr id="25" name="Right Arrow 39"/>
          <p:cNvSpPr/>
          <p:nvPr/>
        </p:nvSpPr>
        <p:spPr>
          <a:xfrm>
            <a:off x="4833219" y="2791589"/>
            <a:ext cx="1549371" cy="634210"/>
          </a:xfrm>
          <a:prstGeom prst="rightArrow">
            <a:avLst>
              <a:gd name="adj1" fmla="val 57667"/>
              <a:gd name="adj2" fmla="val 50000"/>
            </a:avLst>
          </a:prstGeom>
          <a:gradFill flip="none" rotWithShape="1">
            <a:gsLst>
              <a:gs pos="100000">
                <a:sysClr val="windowText" lastClr="000000">
                  <a:lumMod val="65000"/>
                  <a:lumOff val="35000"/>
                </a:sysClr>
              </a:gs>
              <a:gs pos="52000">
                <a:srgbClr val="9B9B9B"/>
              </a:gs>
              <a:gs pos="0">
                <a:sysClr val="window" lastClr="FFFFFF">
                  <a:alpha val="0"/>
                </a:sysClr>
              </a:gs>
            </a:gsLst>
            <a:lin ang="0" scaled="1"/>
            <a:tileRect/>
          </a:gradFill>
          <a:ln w="12700" cap="flat" cmpd="sng" algn="ctr">
            <a:noFill/>
            <a:prstDash val="solid"/>
          </a:ln>
          <a:effectLst/>
        </p:spPr>
        <p:txBody>
          <a:bodyPr wrap="none" lIns="129513" tIns="64755" rIns="457200" bIns="64755" anchor="ctr"/>
          <a:lstStyle/>
          <a:p>
            <a:pPr algn="ctr" defTabSz="12951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kern="0" dirty="0">
              <a:solidFill>
                <a:prstClr val="white"/>
              </a:solidFill>
              <a:effectLst>
                <a:outerShdw blurRad="63500" dist="38100" dir="5400000" algn="t" rotWithShape="0">
                  <a:prstClr val="black">
                    <a:alpha val="40000"/>
                  </a:prstClr>
                </a:outerShdw>
              </a:effectLst>
              <a:latin typeface="Helvetica Neue"/>
              <a:ea typeface="ヒラギノ角ゴ ProN W3" charset="-128"/>
              <a:cs typeface="+mn-cs"/>
            </a:endParaRPr>
          </a:p>
        </p:txBody>
      </p:sp>
      <p:sp>
        <p:nvSpPr>
          <p:cNvPr id="26" name="Right Arrow 40"/>
          <p:cNvSpPr/>
          <p:nvPr/>
        </p:nvSpPr>
        <p:spPr>
          <a:xfrm rot="805260">
            <a:off x="5537916" y="2278962"/>
            <a:ext cx="1575600" cy="634210"/>
          </a:xfrm>
          <a:prstGeom prst="rightArrow">
            <a:avLst>
              <a:gd name="adj1" fmla="val 46416"/>
              <a:gd name="adj2" fmla="val 40253"/>
            </a:avLst>
          </a:prstGeom>
          <a:gradFill flip="none" rotWithShape="1">
            <a:gsLst>
              <a:gs pos="100000">
                <a:sysClr val="windowText" lastClr="000000">
                  <a:lumMod val="65000"/>
                  <a:lumOff val="35000"/>
                </a:sysClr>
              </a:gs>
              <a:gs pos="52000">
                <a:srgbClr val="9B9B9B"/>
              </a:gs>
              <a:gs pos="0">
                <a:sysClr val="window" lastClr="FFFFFF">
                  <a:alpha val="0"/>
                </a:sysClr>
              </a:gs>
            </a:gsLst>
            <a:lin ang="0" scaled="1"/>
            <a:tileRect/>
          </a:gradFill>
          <a:ln w="12700" cap="flat" cmpd="sng" algn="ctr">
            <a:noFill/>
            <a:prstDash val="solid"/>
          </a:ln>
          <a:effectLst/>
        </p:spPr>
        <p:txBody>
          <a:bodyPr wrap="none" lIns="129513" tIns="64755" rIns="457200" bIns="64755" anchor="ctr"/>
          <a:lstStyle/>
          <a:p>
            <a:pPr algn="ctr" defTabSz="12951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kern="0" dirty="0">
              <a:solidFill>
                <a:prstClr val="white"/>
              </a:solidFill>
              <a:effectLst>
                <a:outerShdw blurRad="63500" dist="38100" dir="5400000" algn="t" rotWithShape="0">
                  <a:prstClr val="black">
                    <a:alpha val="40000"/>
                  </a:prstClr>
                </a:outerShdw>
              </a:effectLst>
              <a:latin typeface="Helvetica Neue"/>
              <a:ea typeface="ヒラギノ角ゴ ProN W3" charset="-128"/>
              <a:cs typeface="+mn-cs"/>
            </a:endParaRPr>
          </a:p>
        </p:txBody>
      </p:sp>
      <p:grpSp>
        <p:nvGrpSpPr>
          <p:cNvPr id="5139" name="Group 41"/>
          <p:cNvGrpSpPr>
            <a:grpSpLocks/>
          </p:cNvGrpSpPr>
          <p:nvPr/>
        </p:nvGrpSpPr>
        <p:grpSpPr bwMode="auto">
          <a:xfrm>
            <a:off x="6981825" y="2732088"/>
            <a:ext cx="1195388" cy="1196975"/>
            <a:chOff x="1828800" y="2193646"/>
            <a:chExt cx="1600200" cy="1600200"/>
          </a:xfrm>
        </p:grpSpPr>
        <p:sp>
          <p:nvSpPr>
            <p:cNvPr id="28" name="Oval 42"/>
            <p:cNvSpPr/>
            <p:nvPr/>
          </p:nvSpPr>
          <p:spPr>
            <a:xfrm>
              <a:off x="1828800" y="2193646"/>
              <a:ext cx="1600200" cy="1600200"/>
            </a:xfrm>
            <a:prstGeom prst="ellipse">
              <a:avLst/>
            </a:prstGeom>
            <a:gradFill>
              <a:gsLst>
                <a:gs pos="100000">
                  <a:srgbClr val="FFC000"/>
                </a:gs>
                <a:gs pos="0">
                  <a:srgbClr val="FEF200"/>
                </a:gs>
              </a:gsLst>
              <a:lin ang="5400000" scaled="1"/>
            </a:gradFill>
            <a:ln w="12700" cap="flat" cmpd="sng" algn="ctr">
              <a:solidFill>
                <a:srgbClr val="FAF4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29" name="Oval 53"/>
            <p:cNvSpPr/>
            <p:nvPr/>
          </p:nvSpPr>
          <p:spPr>
            <a:xfrm>
              <a:off x="1998808" y="2246702"/>
              <a:ext cx="1260184" cy="1107831"/>
            </a:xfrm>
            <a:prstGeom prst="ellipse">
              <a:avLst/>
            </a:prstGeom>
            <a:gradFill>
              <a:gsLst>
                <a:gs pos="0">
                  <a:sysClr val="window" lastClr="FFFFFF">
                    <a:lumMod val="100000"/>
                    <a:alpha val="80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5400000" scaled="1"/>
            </a:gra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sp>
          <p:nvSpPr>
            <p:cNvPr id="30" name="Oval 386"/>
            <p:cNvSpPr/>
            <p:nvPr/>
          </p:nvSpPr>
          <p:spPr>
            <a:xfrm>
              <a:off x="1947806" y="3331189"/>
              <a:ext cx="1362189" cy="430822"/>
            </a:xfrm>
            <a:custGeom>
              <a:avLst/>
              <a:gdLst/>
              <a:ahLst/>
              <a:cxnLst/>
              <a:rect l="l" t="t" r="r" b="b"/>
              <a:pathLst>
                <a:path w="1631433" h="516857">
                  <a:moveTo>
                    <a:pt x="1631433" y="0"/>
                  </a:moveTo>
                  <a:cubicBezTo>
                    <a:pt x="1484412" y="306093"/>
                    <a:pt x="1171289" y="516857"/>
                    <a:pt x="808939" y="516857"/>
                  </a:cubicBezTo>
                  <a:cubicBezTo>
                    <a:pt x="457720" y="516857"/>
                    <a:pt x="152749" y="318843"/>
                    <a:pt x="0" y="28139"/>
                  </a:cubicBezTo>
                  <a:cubicBezTo>
                    <a:pt x="176185" y="284482"/>
                    <a:pt x="471647" y="452035"/>
                    <a:pt x="806243" y="452035"/>
                  </a:cubicBezTo>
                  <a:cubicBezTo>
                    <a:pt x="1153007" y="452035"/>
                    <a:pt x="1457738" y="272075"/>
                    <a:pt x="1631433" y="0"/>
                  </a:cubicBezTo>
                  <a:close/>
                </a:path>
              </a:pathLst>
            </a:custGeom>
            <a:solidFill>
              <a:sysClr val="window" lastClr="FFFFFF">
                <a:alpha val="71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kern="0">
                <a:solidFill>
                  <a:prstClr val="white"/>
                </a:solidFill>
                <a:latin typeface="Calibri"/>
                <a:cs typeface="+mn-cs"/>
              </a:endParaRPr>
            </a:p>
          </p:txBody>
        </p:sp>
      </p:grpSp>
      <p:grpSp>
        <p:nvGrpSpPr>
          <p:cNvPr id="5140" name="Group 3"/>
          <p:cNvGrpSpPr>
            <a:grpSpLocks/>
          </p:cNvGrpSpPr>
          <p:nvPr/>
        </p:nvGrpSpPr>
        <p:grpSpPr bwMode="auto">
          <a:xfrm>
            <a:off x="681038" y="2701925"/>
            <a:ext cx="846137" cy="827088"/>
            <a:chOff x="400806" y="2980881"/>
            <a:chExt cx="1187060" cy="1159980"/>
          </a:xfrm>
        </p:grpSpPr>
        <p:sp>
          <p:nvSpPr>
            <p:cNvPr id="32" name="Oval 69"/>
            <p:cNvSpPr/>
            <p:nvPr/>
          </p:nvSpPr>
          <p:spPr>
            <a:xfrm>
              <a:off x="400806" y="3606514"/>
              <a:ext cx="1187060" cy="534347"/>
            </a:xfrm>
            <a:prstGeom prst="ellipse">
              <a:avLst/>
            </a:prstGeom>
            <a:gradFill flip="none" rotWithShape="1">
              <a:gsLst>
                <a:gs pos="0">
                  <a:sysClr val="windowText" lastClr="000000">
                    <a:alpha val="70000"/>
                    <a:lumMod val="83000"/>
                    <a:lumOff val="17000"/>
                  </a:sysClr>
                </a:gs>
                <a:gs pos="100000">
                  <a:sysClr val="window" lastClr="FFFFFF">
                    <a:alpha val="0"/>
                    <a:lumMod val="10000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+mn-cs"/>
              </a:endParaRPr>
            </a:p>
          </p:txBody>
        </p:sp>
        <p:grpSp>
          <p:nvGrpSpPr>
            <p:cNvPr id="5148" name="Group 61"/>
            <p:cNvGrpSpPr>
              <a:grpSpLocks/>
            </p:cNvGrpSpPr>
            <p:nvPr/>
          </p:nvGrpSpPr>
          <p:grpSpPr bwMode="auto">
            <a:xfrm>
              <a:off x="540872" y="2980881"/>
              <a:ext cx="906928" cy="906928"/>
              <a:chOff x="345837" y="3414157"/>
              <a:chExt cx="1120140" cy="1120140"/>
            </a:xfrm>
          </p:grpSpPr>
          <p:sp>
            <p:nvSpPr>
              <p:cNvPr id="34" name="Oval 62"/>
              <p:cNvSpPr/>
              <p:nvPr/>
            </p:nvSpPr>
            <p:spPr>
              <a:xfrm>
                <a:off x="346137" y="3414157"/>
                <a:ext cx="1119540" cy="1119198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 kern="0">
                  <a:solidFill>
                    <a:sysClr val="window" lastClr="FFFFFF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35" name="Oval 386"/>
              <p:cNvSpPr/>
              <p:nvPr/>
            </p:nvSpPr>
            <p:spPr>
              <a:xfrm>
                <a:off x="428658" y="4208870"/>
                <a:ext cx="954498" cy="302486"/>
              </a:xfrm>
              <a:custGeom>
                <a:avLst/>
                <a:gdLst/>
                <a:ahLst/>
                <a:cxnLst/>
                <a:rect l="l" t="t" r="r" b="b"/>
                <a:pathLst>
                  <a:path w="1631433" h="516857">
                    <a:moveTo>
                      <a:pt x="1631433" y="0"/>
                    </a:moveTo>
                    <a:cubicBezTo>
                      <a:pt x="1484412" y="306093"/>
                      <a:pt x="1171289" y="516857"/>
                      <a:pt x="808939" y="516857"/>
                    </a:cubicBezTo>
                    <a:cubicBezTo>
                      <a:pt x="457720" y="516857"/>
                      <a:pt x="152749" y="318843"/>
                      <a:pt x="0" y="28139"/>
                    </a:cubicBezTo>
                    <a:cubicBezTo>
                      <a:pt x="176185" y="284482"/>
                      <a:pt x="471647" y="452035"/>
                      <a:pt x="806243" y="452035"/>
                    </a:cubicBezTo>
                    <a:cubicBezTo>
                      <a:pt x="1153007" y="452035"/>
                      <a:pt x="1457738" y="272075"/>
                      <a:pt x="1631433" y="0"/>
                    </a:cubicBezTo>
                    <a:close/>
                  </a:path>
                </a:pathLst>
              </a:custGeom>
              <a:solidFill>
                <a:sysClr val="window" lastClr="FFFFFF">
                  <a:alpha val="71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 kern="0">
                  <a:solidFill>
                    <a:prstClr val="white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36" name="Oval 64"/>
              <p:cNvSpPr/>
              <p:nvPr/>
            </p:nvSpPr>
            <p:spPr>
              <a:xfrm>
                <a:off x="464418" y="3441656"/>
                <a:ext cx="882978" cy="775463"/>
              </a:xfrm>
              <a:prstGeom prst="ellipse">
                <a:avLst/>
              </a:prstGeom>
              <a:gradFill>
                <a:gsLst>
                  <a:gs pos="0">
                    <a:sysClr val="window" lastClr="FFFFFF">
                      <a:lumMod val="100000"/>
                      <a:alpha val="90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 kern="0">
                  <a:solidFill>
                    <a:sysClr val="window" lastClr="FFFFFF"/>
                  </a:solidFill>
                  <a:latin typeface="Calibri"/>
                  <a:cs typeface="+mn-cs"/>
                </a:endParaRPr>
              </a:p>
            </p:txBody>
          </p:sp>
        </p:grpSp>
      </p:grpSp>
      <p:sp>
        <p:nvSpPr>
          <p:cNvPr id="37" name="TextBox 65"/>
          <p:cNvSpPr txBox="1"/>
          <p:nvPr/>
        </p:nvSpPr>
        <p:spPr>
          <a:xfrm>
            <a:off x="2478088" y="5056188"/>
            <a:ext cx="4760912" cy="307975"/>
          </a:xfrm>
          <a:prstGeom prst="rect">
            <a:avLst/>
          </a:prstGeom>
          <a:noFill/>
        </p:spPr>
        <p:txBody>
          <a:bodyPr anchor="ctr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400" b="0" i="1" kern="0" smtClean="0">
                <a:solidFill>
                  <a:schemeClr val="bg1"/>
                </a:solidFill>
              </a:rPr>
              <a:t>Thay thế văn bản này bằng văn bản của riêng Bạn.</a:t>
            </a:r>
            <a:endParaRPr lang="en-US" sz="1400" b="0" i="1" kern="0" dirty="0">
              <a:solidFill>
                <a:schemeClr val="bg1"/>
              </a:solidFill>
            </a:endParaRPr>
          </a:p>
        </p:txBody>
      </p:sp>
      <p:sp>
        <p:nvSpPr>
          <p:cNvPr id="38" name="Rectangle 66"/>
          <p:cNvSpPr/>
          <p:nvPr/>
        </p:nvSpPr>
        <p:spPr>
          <a:xfrm>
            <a:off x="2209800" y="4486275"/>
            <a:ext cx="1711325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</a:rPr>
              <a:t>"NỘI DUNG"</a:t>
            </a:r>
            <a:endParaRPr lang="en-US" sz="20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</a:endParaRPr>
          </a:p>
        </p:txBody>
      </p:sp>
      <p:sp>
        <p:nvSpPr>
          <p:cNvPr id="39" name="Rectangle 67"/>
          <p:cNvSpPr/>
          <p:nvPr/>
        </p:nvSpPr>
        <p:spPr>
          <a:xfrm>
            <a:off x="2306638" y="5045075"/>
            <a:ext cx="23812" cy="960438"/>
          </a:xfrm>
          <a:prstGeom prst="rect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i="1" kern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41" name="TextBox 65"/>
          <p:cNvSpPr txBox="1"/>
          <p:nvPr/>
        </p:nvSpPr>
        <p:spPr>
          <a:xfrm>
            <a:off x="2478088" y="5378450"/>
            <a:ext cx="4760912" cy="307975"/>
          </a:xfrm>
          <a:prstGeom prst="rect">
            <a:avLst/>
          </a:prstGeom>
          <a:noFill/>
        </p:spPr>
        <p:txBody>
          <a:bodyPr anchor="ctr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400" b="0" i="1" kern="0" smtClean="0">
                <a:solidFill>
                  <a:schemeClr val="bg1"/>
                </a:solidFill>
              </a:rPr>
              <a:t>Thay thế văn bản này bằng văn bản của riêng Bạn.</a:t>
            </a:r>
            <a:endParaRPr lang="en-US" sz="1400" b="0" i="1" kern="0" dirty="0">
              <a:solidFill>
                <a:schemeClr val="bg1"/>
              </a:solidFill>
            </a:endParaRPr>
          </a:p>
        </p:txBody>
      </p:sp>
      <p:sp>
        <p:nvSpPr>
          <p:cNvPr id="42" name="TextBox 65"/>
          <p:cNvSpPr txBox="1"/>
          <p:nvPr/>
        </p:nvSpPr>
        <p:spPr>
          <a:xfrm>
            <a:off x="2478088" y="5699125"/>
            <a:ext cx="4760912" cy="307975"/>
          </a:xfrm>
          <a:prstGeom prst="rect">
            <a:avLst/>
          </a:prstGeom>
          <a:noFill/>
        </p:spPr>
        <p:txBody>
          <a:bodyPr anchor="ctr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400" b="0" i="1" kern="0" smtClean="0">
                <a:solidFill>
                  <a:schemeClr val="bg1"/>
                </a:solidFill>
              </a:rPr>
              <a:t>Thay thế văn bản này bằng văn bản của riêng Bạn.</a:t>
            </a:r>
            <a:endParaRPr lang="en-US" sz="1400" b="0" i="1" kern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smtClean="0">
                <a:latin typeface="Arial" pitchFamily="34" charset="0"/>
              </a:rPr>
              <a:t>TIÊU ĐỀ</a:t>
            </a:r>
            <a:endParaRPr lang="en-US" sz="3600" dirty="0">
              <a:latin typeface="Arial" pitchFamily="34" charset="0"/>
            </a:endParaRPr>
          </a:p>
        </p:txBody>
      </p:sp>
      <p:grpSp>
        <p:nvGrpSpPr>
          <p:cNvPr id="6148" name="Nhóm 72"/>
          <p:cNvGrpSpPr>
            <a:grpSpLocks/>
          </p:cNvGrpSpPr>
          <p:nvPr/>
        </p:nvGrpSpPr>
        <p:grpSpPr bwMode="auto">
          <a:xfrm>
            <a:off x="1122363" y="1619250"/>
            <a:ext cx="7162800" cy="4019550"/>
            <a:chOff x="1295400" y="1619581"/>
            <a:chExt cx="6620414" cy="3714419"/>
          </a:xfrm>
        </p:grpSpPr>
        <p:sp>
          <p:nvSpPr>
            <p:cNvPr id="7" name="Freeform 11"/>
            <p:cNvSpPr>
              <a:spLocks/>
            </p:cNvSpPr>
            <p:nvPr/>
          </p:nvSpPr>
          <p:spPr bwMode="auto">
            <a:xfrm>
              <a:off x="4580663" y="2188773"/>
              <a:ext cx="1421805" cy="1257211"/>
            </a:xfrm>
            <a:custGeom>
              <a:avLst/>
              <a:gdLst>
                <a:gd name="T0" fmla="*/ 5 w 548"/>
                <a:gd name="T1" fmla="*/ 0 h 484"/>
                <a:gd name="T2" fmla="*/ 48 w 548"/>
                <a:gd name="T3" fmla="*/ 3 h 484"/>
                <a:gd name="T4" fmla="*/ 90 w 548"/>
                <a:gd name="T5" fmla="*/ 8 h 484"/>
                <a:gd name="T6" fmla="*/ 131 w 548"/>
                <a:gd name="T7" fmla="*/ 17 h 484"/>
                <a:gd name="T8" fmla="*/ 171 w 548"/>
                <a:gd name="T9" fmla="*/ 28 h 484"/>
                <a:gd name="T10" fmla="*/ 210 w 548"/>
                <a:gd name="T11" fmla="*/ 42 h 484"/>
                <a:gd name="T12" fmla="*/ 248 w 548"/>
                <a:gd name="T13" fmla="*/ 58 h 484"/>
                <a:gd name="T14" fmla="*/ 284 w 548"/>
                <a:gd name="T15" fmla="*/ 77 h 484"/>
                <a:gd name="T16" fmla="*/ 319 w 548"/>
                <a:gd name="T17" fmla="*/ 99 h 484"/>
                <a:gd name="T18" fmla="*/ 352 w 548"/>
                <a:gd name="T19" fmla="*/ 122 h 484"/>
                <a:gd name="T20" fmla="*/ 384 w 548"/>
                <a:gd name="T21" fmla="*/ 147 h 484"/>
                <a:gd name="T22" fmla="*/ 414 w 548"/>
                <a:gd name="T23" fmla="*/ 175 h 484"/>
                <a:gd name="T24" fmla="*/ 441 w 548"/>
                <a:gd name="T25" fmla="*/ 205 h 484"/>
                <a:gd name="T26" fmla="*/ 467 w 548"/>
                <a:gd name="T27" fmla="*/ 236 h 484"/>
                <a:gd name="T28" fmla="*/ 491 w 548"/>
                <a:gd name="T29" fmla="*/ 269 h 484"/>
                <a:gd name="T30" fmla="*/ 512 w 548"/>
                <a:gd name="T31" fmla="*/ 303 h 484"/>
                <a:gd name="T32" fmla="*/ 531 w 548"/>
                <a:gd name="T33" fmla="*/ 340 h 484"/>
                <a:gd name="T34" fmla="*/ 548 w 548"/>
                <a:gd name="T35" fmla="*/ 377 h 484"/>
                <a:gd name="T36" fmla="*/ 491 w 548"/>
                <a:gd name="T37" fmla="*/ 484 h 484"/>
                <a:gd name="T38" fmla="*/ 383 w 548"/>
                <a:gd name="T39" fmla="*/ 427 h 484"/>
                <a:gd name="T40" fmla="*/ 368 w 548"/>
                <a:gd name="T41" fmla="*/ 396 h 484"/>
                <a:gd name="T42" fmla="*/ 350 w 548"/>
                <a:gd name="T43" fmla="*/ 367 h 484"/>
                <a:gd name="T44" fmla="*/ 331 w 548"/>
                <a:gd name="T45" fmla="*/ 339 h 484"/>
                <a:gd name="T46" fmla="*/ 308 w 548"/>
                <a:gd name="T47" fmla="*/ 313 h 484"/>
                <a:gd name="T48" fmla="*/ 284 w 548"/>
                <a:gd name="T49" fmla="*/ 288 h 484"/>
                <a:gd name="T50" fmla="*/ 259 w 548"/>
                <a:gd name="T51" fmla="*/ 266 h 484"/>
                <a:gd name="T52" fmla="*/ 231 w 548"/>
                <a:gd name="T53" fmla="*/ 245 h 484"/>
                <a:gd name="T54" fmla="*/ 202 w 548"/>
                <a:gd name="T55" fmla="*/ 227 h 484"/>
                <a:gd name="T56" fmla="*/ 171 w 548"/>
                <a:gd name="T57" fmla="*/ 211 h 484"/>
                <a:gd name="T58" fmla="*/ 139 w 548"/>
                <a:gd name="T59" fmla="*/ 198 h 484"/>
                <a:gd name="T60" fmla="*/ 106 w 548"/>
                <a:gd name="T61" fmla="*/ 187 h 484"/>
                <a:gd name="T62" fmla="*/ 71 w 548"/>
                <a:gd name="T63" fmla="*/ 179 h 484"/>
                <a:gd name="T64" fmla="*/ 36 w 548"/>
                <a:gd name="T65" fmla="*/ 173 h 484"/>
                <a:gd name="T66" fmla="*/ 0 w 548"/>
                <a:gd name="T67" fmla="*/ 171 h 484"/>
                <a:gd name="T68" fmla="*/ 87 w 548"/>
                <a:gd name="T69" fmla="*/ 92 h 484"/>
                <a:gd name="T70" fmla="*/ 5 w 548"/>
                <a:gd name="T71" fmla="*/ 0 h 4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48"/>
                <a:gd name="T109" fmla="*/ 0 h 484"/>
                <a:gd name="T110" fmla="*/ 548 w 548"/>
                <a:gd name="T111" fmla="*/ 484 h 4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48" h="484">
                  <a:moveTo>
                    <a:pt x="5" y="0"/>
                  </a:moveTo>
                  <a:lnTo>
                    <a:pt x="48" y="3"/>
                  </a:lnTo>
                  <a:lnTo>
                    <a:pt x="90" y="8"/>
                  </a:lnTo>
                  <a:lnTo>
                    <a:pt x="131" y="17"/>
                  </a:lnTo>
                  <a:lnTo>
                    <a:pt x="171" y="28"/>
                  </a:lnTo>
                  <a:lnTo>
                    <a:pt x="210" y="42"/>
                  </a:lnTo>
                  <a:lnTo>
                    <a:pt x="248" y="58"/>
                  </a:lnTo>
                  <a:lnTo>
                    <a:pt x="284" y="77"/>
                  </a:lnTo>
                  <a:lnTo>
                    <a:pt x="319" y="99"/>
                  </a:lnTo>
                  <a:lnTo>
                    <a:pt x="352" y="122"/>
                  </a:lnTo>
                  <a:lnTo>
                    <a:pt x="384" y="147"/>
                  </a:lnTo>
                  <a:lnTo>
                    <a:pt x="414" y="175"/>
                  </a:lnTo>
                  <a:lnTo>
                    <a:pt x="441" y="205"/>
                  </a:lnTo>
                  <a:lnTo>
                    <a:pt x="467" y="236"/>
                  </a:lnTo>
                  <a:lnTo>
                    <a:pt x="491" y="269"/>
                  </a:lnTo>
                  <a:lnTo>
                    <a:pt x="512" y="303"/>
                  </a:lnTo>
                  <a:lnTo>
                    <a:pt x="531" y="340"/>
                  </a:lnTo>
                  <a:lnTo>
                    <a:pt x="548" y="377"/>
                  </a:lnTo>
                  <a:lnTo>
                    <a:pt x="491" y="484"/>
                  </a:lnTo>
                  <a:lnTo>
                    <a:pt x="383" y="427"/>
                  </a:lnTo>
                  <a:lnTo>
                    <a:pt x="368" y="396"/>
                  </a:lnTo>
                  <a:lnTo>
                    <a:pt x="350" y="367"/>
                  </a:lnTo>
                  <a:lnTo>
                    <a:pt x="331" y="339"/>
                  </a:lnTo>
                  <a:lnTo>
                    <a:pt x="308" y="313"/>
                  </a:lnTo>
                  <a:lnTo>
                    <a:pt x="284" y="288"/>
                  </a:lnTo>
                  <a:lnTo>
                    <a:pt x="259" y="266"/>
                  </a:lnTo>
                  <a:lnTo>
                    <a:pt x="231" y="245"/>
                  </a:lnTo>
                  <a:lnTo>
                    <a:pt x="202" y="227"/>
                  </a:lnTo>
                  <a:lnTo>
                    <a:pt x="171" y="211"/>
                  </a:lnTo>
                  <a:lnTo>
                    <a:pt x="139" y="198"/>
                  </a:lnTo>
                  <a:lnTo>
                    <a:pt x="106" y="187"/>
                  </a:lnTo>
                  <a:lnTo>
                    <a:pt x="71" y="179"/>
                  </a:lnTo>
                  <a:lnTo>
                    <a:pt x="36" y="173"/>
                  </a:lnTo>
                  <a:lnTo>
                    <a:pt x="0" y="171"/>
                  </a:lnTo>
                  <a:lnTo>
                    <a:pt x="87" y="92"/>
                  </a:lnTo>
                  <a:lnTo>
                    <a:pt x="5" y="0"/>
                  </a:lnTo>
                  <a:close/>
                </a:path>
              </a:pathLst>
            </a:custGeom>
            <a:gradFill rotWithShape="0">
              <a:gsLst>
                <a:gs pos="0">
                  <a:sysClr val="windowText" lastClr="000000">
                    <a:lumMod val="75000"/>
                    <a:lumOff val="25000"/>
                  </a:sysClr>
                </a:gs>
                <a:gs pos="50000">
                  <a:sysClr val="windowText" lastClr="000000">
                    <a:lumMod val="50000"/>
                    <a:lumOff val="50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1"/>
            </a:gradFill>
            <a:ln w="0">
              <a:noFill/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cs typeface="+mn-cs"/>
              </a:endParaRPr>
            </a:p>
          </p:txBody>
        </p:sp>
        <p:sp>
          <p:nvSpPr>
            <p:cNvPr id="8" name="Freeform 12"/>
            <p:cNvSpPr>
              <a:spLocks/>
            </p:cNvSpPr>
            <p:nvPr/>
          </p:nvSpPr>
          <p:spPr bwMode="auto">
            <a:xfrm>
              <a:off x="3067887" y="2188773"/>
              <a:ext cx="1652169" cy="1208800"/>
            </a:xfrm>
            <a:custGeom>
              <a:avLst/>
              <a:gdLst>
                <a:gd name="T0" fmla="*/ 555 w 636"/>
                <a:gd name="T1" fmla="*/ 0 h 465"/>
                <a:gd name="T2" fmla="*/ 636 w 636"/>
                <a:gd name="T3" fmla="*/ 90 h 465"/>
                <a:gd name="T4" fmla="*/ 546 w 636"/>
                <a:gd name="T5" fmla="*/ 171 h 465"/>
                <a:gd name="T6" fmla="*/ 510 w 636"/>
                <a:gd name="T7" fmla="*/ 175 h 465"/>
                <a:gd name="T8" fmla="*/ 476 w 636"/>
                <a:gd name="T9" fmla="*/ 181 h 465"/>
                <a:gd name="T10" fmla="*/ 442 w 636"/>
                <a:gd name="T11" fmla="*/ 190 h 465"/>
                <a:gd name="T12" fmla="*/ 410 w 636"/>
                <a:gd name="T13" fmla="*/ 202 h 465"/>
                <a:gd name="T14" fmla="*/ 379 w 636"/>
                <a:gd name="T15" fmla="*/ 216 h 465"/>
                <a:gd name="T16" fmla="*/ 349 w 636"/>
                <a:gd name="T17" fmla="*/ 232 h 465"/>
                <a:gd name="T18" fmla="*/ 320 w 636"/>
                <a:gd name="T19" fmla="*/ 251 h 465"/>
                <a:gd name="T20" fmla="*/ 294 w 636"/>
                <a:gd name="T21" fmla="*/ 272 h 465"/>
                <a:gd name="T22" fmla="*/ 269 w 636"/>
                <a:gd name="T23" fmla="*/ 294 h 465"/>
                <a:gd name="T24" fmla="*/ 246 w 636"/>
                <a:gd name="T25" fmla="*/ 318 h 465"/>
                <a:gd name="T26" fmla="*/ 225 w 636"/>
                <a:gd name="T27" fmla="*/ 345 h 465"/>
                <a:gd name="T28" fmla="*/ 206 w 636"/>
                <a:gd name="T29" fmla="*/ 373 h 465"/>
                <a:gd name="T30" fmla="*/ 189 w 636"/>
                <a:gd name="T31" fmla="*/ 402 h 465"/>
                <a:gd name="T32" fmla="*/ 174 w 636"/>
                <a:gd name="T33" fmla="*/ 433 h 465"/>
                <a:gd name="T34" fmla="*/ 162 w 636"/>
                <a:gd name="T35" fmla="*/ 465 h 465"/>
                <a:gd name="T36" fmla="*/ 113 w 636"/>
                <a:gd name="T37" fmla="*/ 358 h 465"/>
                <a:gd name="T38" fmla="*/ 0 w 636"/>
                <a:gd name="T39" fmla="*/ 409 h 465"/>
                <a:gd name="T40" fmla="*/ 15 w 636"/>
                <a:gd name="T41" fmla="*/ 371 h 465"/>
                <a:gd name="T42" fmla="*/ 32 w 636"/>
                <a:gd name="T43" fmla="*/ 334 h 465"/>
                <a:gd name="T44" fmla="*/ 51 w 636"/>
                <a:gd name="T45" fmla="*/ 298 h 465"/>
                <a:gd name="T46" fmla="*/ 72 w 636"/>
                <a:gd name="T47" fmla="*/ 264 h 465"/>
                <a:gd name="T48" fmla="*/ 96 w 636"/>
                <a:gd name="T49" fmla="*/ 232 h 465"/>
                <a:gd name="T50" fmla="*/ 122 w 636"/>
                <a:gd name="T51" fmla="*/ 201 h 465"/>
                <a:gd name="T52" fmla="*/ 150 w 636"/>
                <a:gd name="T53" fmla="*/ 172 h 465"/>
                <a:gd name="T54" fmla="*/ 179 w 636"/>
                <a:gd name="T55" fmla="*/ 145 h 465"/>
                <a:gd name="T56" fmla="*/ 210 w 636"/>
                <a:gd name="T57" fmla="*/ 120 h 465"/>
                <a:gd name="T58" fmla="*/ 243 w 636"/>
                <a:gd name="T59" fmla="*/ 97 h 465"/>
                <a:gd name="T60" fmla="*/ 278 w 636"/>
                <a:gd name="T61" fmla="*/ 76 h 465"/>
                <a:gd name="T62" fmla="*/ 314 w 636"/>
                <a:gd name="T63" fmla="*/ 58 h 465"/>
                <a:gd name="T64" fmla="*/ 351 w 636"/>
                <a:gd name="T65" fmla="*/ 41 h 465"/>
                <a:gd name="T66" fmla="*/ 390 w 636"/>
                <a:gd name="T67" fmla="*/ 28 h 465"/>
                <a:gd name="T68" fmla="*/ 429 w 636"/>
                <a:gd name="T69" fmla="*/ 17 h 465"/>
                <a:gd name="T70" fmla="*/ 471 w 636"/>
                <a:gd name="T71" fmla="*/ 8 h 465"/>
                <a:gd name="T72" fmla="*/ 513 w 636"/>
                <a:gd name="T73" fmla="*/ 3 h 465"/>
                <a:gd name="T74" fmla="*/ 555 w 636"/>
                <a:gd name="T75" fmla="*/ 0 h 46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36"/>
                <a:gd name="T115" fmla="*/ 0 h 465"/>
                <a:gd name="T116" fmla="*/ 636 w 636"/>
                <a:gd name="T117" fmla="*/ 465 h 465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36" h="465">
                  <a:moveTo>
                    <a:pt x="555" y="0"/>
                  </a:moveTo>
                  <a:lnTo>
                    <a:pt x="636" y="90"/>
                  </a:lnTo>
                  <a:lnTo>
                    <a:pt x="546" y="171"/>
                  </a:lnTo>
                  <a:lnTo>
                    <a:pt x="510" y="175"/>
                  </a:lnTo>
                  <a:lnTo>
                    <a:pt x="476" y="181"/>
                  </a:lnTo>
                  <a:lnTo>
                    <a:pt x="442" y="190"/>
                  </a:lnTo>
                  <a:lnTo>
                    <a:pt x="410" y="202"/>
                  </a:lnTo>
                  <a:lnTo>
                    <a:pt x="379" y="216"/>
                  </a:lnTo>
                  <a:lnTo>
                    <a:pt x="349" y="232"/>
                  </a:lnTo>
                  <a:lnTo>
                    <a:pt x="320" y="251"/>
                  </a:lnTo>
                  <a:lnTo>
                    <a:pt x="294" y="272"/>
                  </a:lnTo>
                  <a:lnTo>
                    <a:pt x="269" y="294"/>
                  </a:lnTo>
                  <a:lnTo>
                    <a:pt x="246" y="318"/>
                  </a:lnTo>
                  <a:lnTo>
                    <a:pt x="225" y="345"/>
                  </a:lnTo>
                  <a:lnTo>
                    <a:pt x="206" y="373"/>
                  </a:lnTo>
                  <a:lnTo>
                    <a:pt x="189" y="402"/>
                  </a:lnTo>
                  <a:lnTo>
                    <a:pt x="174" y="433"/>
                  </a:lnTo>
                  <a:lnTo>
                    <a:pt x="162" y="465"/>
                  </a:lnTo>
                  <a:lnTo>
                    <a:pt x="113" y="358"/>
                  </a:lnTo>
                  <a:lnTo>
                    <a:pt x="0" y="409"/>
                  </a:lnTo>
                  <a:lnTo>
                    <a:pt x="15" y="371"/>
                  </a:lnTo>
                  <a:lnTo>
                    <a:pt x="32" y="334"/>
                  </a:lnTo>
                  <a:lnTo>
                    <a:pt x="51" y="298"/>
                  </a:lnTo>
                  <a:lnTo>
                    <a:pt x="72" y="264"/>
                  </a:lnTo>
                  <a:lnTo>
                    <a:pt x="96" y="232"/>
                  </a:lnTo>
                  <a:lnTo>
                    <a:pt x="122" y="201"/>
                  </a:lnTo>
                  <a:lnTo>
                    <a:pt x="150" y="172"/>
                  </a:lnTo>
                  <a:lnTo>
                    <a:pt x="179" y="145"/>
                  </a:lnTo>
                  <a:lnTo>
                    <a:pt x="210" y="120"/>
                  </a:lnTo>
                  <a:lnTo>
                    <a:pt x="243" y="97"/>
                  </a:lnTo>
                  <a:lnTo>
                    <a:pt x="278" y="76"/>
                  </a:lnTo>
                  <a:lnTo>
                    <a:pt x="314" y="58"/>
                  </a:lnTo>
                  <a:lnTo>
                    <a:pt x="351" y="41"/>
                  </a:lnTo>
                  <a:lnTo>
                    <a:pt x="390" y="28"/>
                  </a:lnTo>
                  <a:lnTo>
                    <a:pt x="429" y="17"/>
                  </a:lnTo>
                  <a:lnTo>
                    <a:pt x="471" y="8"/>
                  </a:lnTo>
                  <a:lnTo>
                    <a:pt x="513" y="3"/>
                  </a:lnTo>
                  <a:lnTo>
                    <a:pt x="555" y="0"/>
                  </a:lnTo>
                  <a:close/>
                </a:path>
              </a:pathLst>
            </a:custGeom>
            <a:gradFill rotWithShape="0">
              <a:gsLst>
                <a:gs pos="0">
                  <a:sysClr val="windowText" lastClr="000000">
                    <a:lumMod val="75000"/>
                    <a:lumOff val="25000"/>
                  </a:sysClr>
                </a:gs>
                <a:gs pos="50000">
                  <a:sysClr val="windowText" lastClr="000000">
                    <a:lumMod val="50000"/>
                    <a:lumOff val="50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1"/>
            </a:gradFill>
            <a:ln w="0">
              <a:noFill/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cs typeface="+mn-cs"/>
              </a:endParaRPr>
            </a:p>
          </p:txBody>
        </p:sp>
        <p:sp>
          <p:nvSpPr>
            <p:cNvPr id="9" name="Freeform 13"/>
            <p:cNvSpPr>
              <a:spLocks/>
            </p:cNvSpPr>
            <p:nvPr/>
          </p:nvSpPr>
          <p:spPr bwMode="auto">
            <a:xfrm>
              <a:off x="5411149" y="3246474"/>
              <a:ext cx="702833" cy="1535938"/>
            </a:xfrm>
            <a:custGeom>
              <a:avLst/>
              <a:gdLst>
                <a:gd name="T0" fmla="*/ 238 w 271"/>
                <a:gd name="T1" fmla="*/ 0 h 591"/>
                <a:gd name="T2" fmla="*/ 250 w 271"/>
                <a:gd name="T3" fmla="*/ 37 h 591"/>
                <a:gd name="T4" fmla="*/ 259 w 271"/>
                <a:gd name="T5" fmla="*/ 75 h 591"/>
                <a:gd name="T6" fmla="*/ 266 w 271"/>
                <a:gd name="T7" fmla="*/ 114 h 591"/>
                <a:gd name="T8" fmla="*/ 270 w 271"/>
                <a:gd name="T9" fmla="*/ 154 h 591"/>
                <a:gd name="T10" fmla="*/ 271 w 271"/>
                <a:gd name="T11" fmla="*/ 194 h 591"/>
                <a:gd name="T12" fmla="*/ 270 w 271"/>
                <a:gd name="T13" fmla="*/ 235 h 591"/>
                <a:gd name="T14" fmla="*/ 266 w 271"/>
                <a:gd name="T15" fmla="*/ 276 h 591"/>
                <a:gd name="T16" fmla="*/ 259 w 271"/>
                <a:gd name="T17" fmla="*/ 315 h 591"/>
                <a:gd name="T18" fmla="*/ 249 w 271"/>
                <a:gd name="T19" fmla="*/ 354 h 591"/>
                <a:gd name="T20" fmla="*/ 238 w 271"/>
                <a:gd name="T21" fmla="*/ 391 h 591"/>
                <a:gd name="T22" fmla="*/ 224 w 271"/>
                <a:gd name="T23" fmla="*/ 428 h 591"/>
                <a:gd name="T24" fmla="*/ 207 w 271"/>
                <a:gd name="T25" fmla="*/ 463 h 591"/>
                <a:gd name="T26" fmla="*/ 189 w 271"/>
                <a:gd name="T27" fmla="*/ 497 h 591"/>
                <a:gd name="T28" fmla="*/ 168 w 271"/>
                <a:gd name="T29" fmla="*/ 530 h 591"/>
                <a:gd name="T30" fmla="*/ 146 w 271"/>
                <a:gd name="T31" fmla="*/ 561 h 591"/>
                <a:gd name="T32" fmla="*/ 121 w 271"/>
                <a:gd name="T33" fmla="*/ 591 h 591"/>
                <a:gd name="T34" fmla="*/ 0 w 271"/>
                <a:gd name="T35" fmla="*/ 590 h 591"/>
                <a:gd name="T36" fmla="*/ 1 w 271"/>
                <a:gd name="T37" fmla="*/ 469 h 591"/>
                <a:gd name="T38" fmla="*/ 21 w 271"/>
                <a:gd name="T39" fmla="*/ 444 h 591"/>
                <a:gd name="T40" fmla="*/ 38 w 271"/>
                <a:gd name="T41" fmla="*/ 417 h 591"/>
                <a:gd name="T42" fmla="*/ 54 w 271"/>
                <a:gd name="T43" fmla="*/ 388 h 591"/>
                <a:gd name="T44" fmla="*/ 68 w 271"/>
                <a:gd name="T45" fmla="*/ 358 h 591"/>
                <a:gd name="T46" fmla="*/ 79 w 271"/>
                <a:gd name="T47" fmla="*/ 327 h 591"/>
                <a:gd name="T48" fmla="*/ 88 w 271"/>
                <a:gd name="T49" fmla="*/ 296 h 591"/>
                <a:gd name="T50" fmla="*/ 95 w 271"/>
                <a:gd name="T51" fmla="*/ 263 h 591"/>
                <a:gd name="T52" fmla="*/ 98 w 271"/>
                <a:gd name="T53" fmla="*/ 229 h 591"/>
                <a:gd name="T54" fmla="*/ 100 w 271"/>
                <a:gd name="T55" fmla="*/ 194 h 591"/>
                <a:gd name="T56" fmla="*/ 98 w 271"/>
                <a:gd name="T57" fmla="*/ 158 h 591"/>
                <a:gd name="T58" fmla="*/ 94 w 271"/>
                <a:gd name="T59" fmla="*/ 122 h 591"/>
                <a:gd name="T60" fmla="*/ 87 w 271"/>
                <a:gd name="T61" fmla="*/ 88 h 591"/>
                <a:gd name="T62" fmla="*/ 77 w 271"/>
                <a:gd name="T63" fmla="*/ 54 h 591"/>
                <a:gd name="T64" fmla="*/ 181 w 271"/>
                <a:gd name="T65" fmla="*/ 109 h 591"/>
                <a:gd name="T66" fmla="*/ 238 w 271"/>
                <a:gd name="T67" fmla="*/ 0 h 59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591"/>
                <a:gd name="T104" fmla="*/ 271 w 271"/>
                <a:gd name="T105" fmla="*/ 591 h 59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591">
                  <a:moveTo>
                    <a:pt x="238" y="0"/>
                  </a:moveTo>
                  <a:lnTo>
                    <a:pt x="250" y="37"/>
                  </a:lnTo>
                  <a:lnTo>
                    <a:pt x="259" y="75"/>
                  </a:lnTo>
                  <a:lnTo>
                    <a:pt x="266" y="114"/>
                  </a:lnTo>
                  <a:lnTo>
                    <a:pt x="270" y="154"/>
                  </a:lnTo>
                  <a:lnTo>
                    <a:pt x="271" y="194"/>
                  </a:lnTo>
                  <a:lnTo>
                    <a:pt x="270" y="235"/>
                  </a:lnTo>
                  <a:lnTo>
                    <a:pt x="266" y="276"/>
                  </a:lnTo>
                  <a:lnTo>
                    <a:pt x="259" y="315"/>
                  </a:lnTo>
                  <a:lnTo>
                    <a:pt x="249" y="354"/>
                  </a:lnTo>
                  <a:lnTo>
                    <a:pt x="238" y="391"/>
                  </a:lnTo>
                  <a:lnTo>
                    <a:pt x="224" y="428"/>
                  </a:lnTo>
                  <a:lnTo>
                    <a:pt x="207" y="463"/>
                  </a:lnTo>
                  <a:lnTo>
                    <a:pt x="189" y="497"/>
                  </a:lnTo>
                  <a:lnTo>
                    <a:pt x="168" y="530"/>
                  </a:lnTo>
                  <a:lnTo>
                    <a:pt x="146" y="561"/>
                  </a:lnTo>
                  <a:lnTo>
                    <a:pt x="121" y="591"/>
                  </a:lnTo>
                  <a:lnTo>
                    <a:pt x="0" y="590"/>
                  </a:lnTo>
                  <a:lnTo>
                    <a:pt x="1" y="469"/>
                  </a:lnTo>
                  <a:lnTo>
                    <a:pt x="21" y="444"/>
                  </a:lnTo>
                  <a:lnTo>
                    <a:pt x="38" y="417"/>
                  </a:lnTo>
                  <a:lnTo>
                    <a:pt x="54" y="388"/>
                  </a:lnTo>
                  <a:lnTo>
                    <a:pt x="68" y="358"/>
                  </a:lnTo>
                  <a:lnTo>
                    <a:pt x="79" y="327"/>
                  </a:lnTo>
                  <a:lnTo>
                    <a:pt x="88" y="296"/>
                  </a:lnTo>
                  <a:lnTo>
                    <a:pt x="95" y="263"/>
                  </a:lnTo>
                  <a:lnTo>
                    <a:pt x="98" y="229"/>
                  </a:lnTo>
                  <a:lnTo>
                    <a:pt x="100" y="194"/>
                  </a:lnTo>
                  <a:lnTo>
                    <a:pt x="98" y="158"/>
                  </a:lnTo>
                  <a:lnTo>
                    <a:pt x="94" y="122"/>
                  </a:lnTo>
                  <a:lnTo>
                    <a:pt x="87" y="88"/>
                  </a:lnTo>
                  <a:lnTo>
                    <a:pt x="77" y="54"/>
                  </a:lnTo>
                  <a:lnTo>
                    <a:pt x="181" y="109"/>
                  </a:lnTo>
                  <a:lnTo>
                    <a:pt x="238" y="0"/>
                  </a:lnTo>
                  <a:close/>
                </a:path>
              </a:pathLst>
            </a:custGeom>
            <a:gradFill rotWithShape="0">
              <a:gsLst>
                <a:gs pos="0">
                  <a:sysClr val="windowText" lastClr="000000">
                    <a:lumMod val="75000"/>
                    <a:lumOff val="25000"/>
                  </a:sysClr>
                </a:gs>
                <a:gs pos="50000">
                  <a:sysClr val="windowText" lastClr="000000">
                    <a:lumMod val="50000"/>
                    <a:lumOff val="50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1"/>
            </a:gradFill>
            <a:ln w="0">
              <a:noFill/>
              <a:round/>
              <a:headEnd/>
              <a:tailEnd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cs typeface="+mn-cs"/>
              </a:endParaRPr>
            </a:p>
          </p:txBody>
        </p:sp>
        <p:sp>
          <p:nvSpPr>
            <p:cNvPr id="10" name="Freeform 14"/>
            <p:cNvSpPr>
              <a:spLocks/>
            </p:cNvSpPr>
            <p:nvPr/>
          </p:nvSpPr>
          <p:spPr bwMode="auto">
            <a:xfrm>
              <a:off x="3509541" y="4533023"/>
              <a:ext cx="2161319" cy="781906"/>
            </a:xfrm>
            <a:custGeom>
              <a:avLst/>
              <a:gdLst>
                <a:gd name="T0" fmla="*/ 709 w 832"/>
                <a:gd name="T1" fmla="*/ 0 h 301"/>
                <a:gd name="T2" fmla="*/ 709 w 832"/>
                <a:gd name="T3" fmla="*/ 119 h 301"/>
                <a:gd name="T4" fmla="*/ 832 w 832"/>
                <a:gd name="T5" fmla="*/ 119 h 301"/>
                <a:gd name="T6" fmla="*/ 803 w 832"/>
                <a:gd name="T7" fmla="*/ 146 h 301"/>
                <a:gd name="T8" fmla="*/ 773 w 832"/>
                <a:gd name="T9" fmla="*/ 171 h 301"/>
                <a:gd name="T10" fmla="*/ 742 w 832"/>
                <a:gd name="T11" fmla="*/ 195 h 301"/>
                <a:gd name="T12" fmla="*/ 709 w 832"/>
                <a:gd name="T13" fmla="*/ 216 h 301"/>
                <a:gd name="T14" fmla="*/ 675 w 832"/>
                <a:gd name="T15" fmla="*/ 235 h 301"/>
                <a:gd name="T16" fmla="*/ 639 w 832"/>
                <a:gd name="T17" fmla="*/ 252 h 301"/>
                <a:gd name="T18" fmla="*/ 602 w 832"/>
                <a:gd name="T19" fmla="*/ 267 h 301"/>
                <a:gd name="T20" fmla="*/ 564 w 832"/>
                <a:gd name="T21" fmla="*/ 279 h 301"/>
                <a:gd name="T22" fmla="*/ 524 w 832"/>
                <a:gd name="T23" fmla="*/ 288 h 301"/>
                <a:gd name="T24" fmla="*/ 484 w 832"/>
                <a:gd name="T25" fmla="*/ 295 h 301"/>
                <a:gd name="T26" fmla="*/ 443 w 832"/>
                <a:gd name="T27" fmla="*/ 299 h 301"/>
                <a:gd name="T28" fmla="*/ 401 w 832"/>
                <a:gd name="T29" fmla="*/ 301 h 301"/>
                <a:gd name="T30" fmla="*/ 359 w 832"/>
                <a:gd name="T31" fmla="*/ 299 h 301"/>
                <a:gd name="T32" fmla="*/ 318 w 832"/>
                <a:gd name="T33" fmla="*/ 295 h 301"/>
                <a:gd name="T34" fmla="*/ 278 w 832"/>
                <a:gd name="T35" fmla="*/ 288 h 301"/>
                <a:gd name="T36" fmla="*/ 239 w 832"/>
                <a:gd name="T37" fmla="*/ 279 h 301"/>
                <a:gd name="T38" fmla="*/ 202 w 832"/>
                <a:gd name="T39" fmla="*/ 267 h 301"/>
                <a:gd name="T40" fmla="*/ 164 w 832"/>
                <a:gd name="T41" fmla="*/ 253 h 301"/>
                <a:gd name="T42" fmla="*/ 129 w 832"/>
                <a:gd name="T43" fmla="*/ 236 h 301"/>
                <a:gd name="T44" fmla="*/ 94 w 832"/>
                <a:gd name="T45" fmla="*/ 217 h 301"/>
                <a:gd name="T46" fmla="*/ 62 w 832"/>
                <a:gd name="T47" fmla="*/ 196 h 301"/>
                <a:gd name="T48" fmla="*/ 30 w 832"/>
                <a:gd name="T49" fmla="*/ 174 h 301"/>
                <a:gd name="T50" fmla="*/ 0 w 832"/>
                <a:gd name="T51" fmla="*/ 149 h 301"/>
                <a:gd name="T52" fmla="*/ 6 w 832"/>
                <a:gd name="T53" fmla="*/ 27 h 301"/>
                <a:gd name="T54" fmla="*/ 128 w 832"/>
                <a:gd name="T55" fmla="*/ 33 h 301"/>
                <a:gd name="T56" fmla="*/ 154 w 832"/>
                <a:gd name="T57" fmla="*/ 52 h 301"/>
                <a:gd name="T58" fmla="*/ 181 w 832"/>
                <a:gd name="T59" fmla="*/ 70 h 301"/>
                <a:gd name="T60" fmla="*/ 209 w 832"/>
                <a:gd name="T61" fmla="*/ 85 h 301"/>
                <a:gd name="T62" fmla="*/ 239 w 832"/>
                <a:gd name="T63" fmla="*/ 98 h 301"/>
                <a:gd name="T64" fmla="*/ 269 w 832"/>
                <a:gd name="T65" fmla="*/ 110 h 301"/>
                <a:gd name="T66" fmla="*/ 301 w 832"/>
                <a:gd name="T67" fmla="*/ 118 h 301"/>
                <a:gd name="T68" fmla="*/ 333 w 832"/>
                <a:gd name="T69" fmla="*/ 124 h 301"/>
                <a:gd name="T70" fmla="*/ 367 w 832"/>
                <a:gd name="T71" fmla="*/ 128 h 301"/>
                <a:gd name="T72" fmla="*/ 401 w 832"/>
                <a:gd name="T73" fmla="*/ 130 h 301"/>
                <a:gd name="T74" fmla="*/ 437 w 832"/>
                <a:gd name="T75" fmla="*/ 128 h 301"/>
                <a:gd name="T76" fmla="*/ 472 w 832"/>
                <a:gd name="T77" fmla="*/ 124 h 301"/>
                <a:gd name="T78" fmla="*/ 506 w 832"/>
                <a:gd name="T79" fmla="*/ 117 h 301"/>
                <a:gd name="T80" fmla="*/ 539 w 832"/>
                <a:gd name="T81" fmla="*/ 107 h 301"/>
                <a:gd name="T82" fmla="*/ 571 w 832"/>
                <a:gd name="T83" fmla="*/ 95 h 301"/>
                <a:gd name="T84" fmla="*/ 602 w 832"/>
                <a:gd name="T85" fmla="*/ 80 h 301"/>
                <a:gd name="T86" fmla="*/ 631 w 832"/>
                <a:gd name="T87" fmla="*/ 63 h 301"/>
                <a:gd name="T88" fmla="*/ 659 w 832"/>
                <a:gd name="T89" fmla="*/ 44 h 301"/>
                <a:gd name="T90" fmla="*/ 685 w 832"/>
                <a:gd name="T91" fmla="*/ 23 h 301"/>
                <a:gd name="T92" fmla="*/ 709 w 832"/>
                <a:gd name="T93" fmla="*/ 0 h 30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32"/>
                <a:gd name="T142" fmla="*/ 0 h 301"/>
                <a:gd name="T143" fmla="*/ 832 w 832"/>
                <a:gd name="T144" fmla="*/ 301 h 301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32" h="301">
                  <a:moveTo>
                    <a:pt x="709" y="0"/>
                  </a:moveTo>
                  <a:lnTo>
                    <a:pt x="709" y="119"/>
                  </a:lnTo>
                  <a:lnTo>
                    <a:pt x="832" y="119"/>
                  </a:lnTo>
                  <a:lnTo>
                    <a:pt x="803" y="146"/>
                  </a:lnTo>
                  <a:lnTo>
                    <a:pt x="773" y="171"/>
                  </a:lnTo>
                  <a:lnTo>
                    <a:pt x="742" y="195"/>
                  </a:lnTo>
                  <a:lnTo>
                    <a:pt x="709" y="216"/>
                  </a:lnTo>
                  <a:lnTo>
                    <a:pt x="675" y="235"/>
                  </a:lnTo>
                  <a:lnTo>
                    <a:pt x="639" y="252"/>
                  </a:lnTo>
                  <a:lnTo>
                    <a:pt x="602" y="267"/>
                  </a:lnTo>
                  <a:lnTo>
                    <a:pt x="564" y="279"/>
                  </a:lnTo>
                  <a:lnTo>
                    <a:pt x="524" y="288"/>
                  </a:lnTo>
                  <a:lnTo>
                    <a:pt x="484" y="295"/>
                  </a:lnTo>
                  <a:lnTo>
                    <a:pt x="443" y="299"/>
                  </a:lnTo>
                  <a:lnTo>
                    <a:pt x="401" y="301"/>
                  </a:lnTo>
                  <a:lnTo>
                    <a:pt x="359" y="299"/>
                  </a:lnTo>
                  <a:lnTo>
                    <a:pt x="318" y="295"/>
                  </a:lnTo>
                  <a:lnTo>
                    <a:pt x="278" y="288"/>
                  </a:lnTo>
                  <a:lnTo>
                    <a:pt x="239" y="279"/>
                  </a:lnTo>
                  <a:lnTo>
                    <a:pt x="202" y="267"/>
                  </a:lnTo>
                  <a:lnTo>
                    <a:pt x="164" y="253"/>
                  </a:lnTo>
                  <a:lnTo>
                    <a:pt x="129" y="236"/>
                  </a:lnTo>
                  <a:lnTo>
                    <a:pt x="94" y="217"/>
                  </a:lnTo>
                  <a:lnTo>
                    <a:pt x="62" y="196"/>
                  </a:lnTo>
                  <a:lnTo>
                    <a:pt x="30" y="174"/>
                  </a:lnTo>
                  <a:lnTo>
                    <a:pt x="0" y="149"/>
                  </a:lnTo>
                  <a:lnTo>
                    <a:pt x="6" y="27"/>
                  </a:lnTo>
                  <a:lnTo>
                    <a:pt x="128" y="33"/>
                  </a:lnTo>
                  <a:lnTo>
                    <a:pt x="154" y="52"/>
                  </a:lnTo>
                  <a:lnTo>
                    <a:pt x="181" y="70"/>
                  </a:lnTo>
                  <a:lnTo>
                    <a:pt x="209" y="85"/>
                  </a:lnTo>
                  <a:lnTo>
                    <a:pt x="239" y="98"/>
                  </a:lnTo>
                  <a:lnTo>
                    <a:pt x="269" y="110"/>
                  </a:lnTo>
                  <a:lnTo>
                    <a:pt x="301" y="118"/>
                  </a:lnTo>
                  <a:lnTo>
                    <a:pt x="333" y="124"/>
                  </a:lnTo>
                  <a:lnTo>
                    <a:pt x="367" y="128"/>
                  </a:lnTo>
                  <a:lnTo>
                    <a:pt x="401" y="130"/>
                  </a:lnTo>
                  <a:lnTo>
                    <a:pt x="437" y="128"/>
                  </a:lnTo>
                  <a:lnTo>
                    <a:pt x="472" y="124"/>
                  </a:lnTo>
                  <a:lnTo>
                    <a:pt x="506" y="117"/>
                  </a:lnTo>
                  <a:lnTo>
                    <a:pt x="539" y="107"/>
                  </a:lnTo>
                  <a:lnTo>
                    <a:pt x="571" y="95"/>
                  </a:lnTo>
                  <a:lnTo>
                    <a:pt x="602" y="80"/>
                  </a:lnTo>
                  <a:lnTo>
                    <a:pt x="631" y="63"/>
                  </a:lnTo>
                  <a:lnTo>
                    <a:pt x="659" y="44"/>
                  </a:lnTo>
                  <a:lnTo>
                    <a:pt x="685" y="23"/>
                  </a:lnTo>
                  <a:lnTo>
                    <a:pt x="709" y="0"/>
                  </a:lnTo>
                  <a:close/>
                </a:path>
              </a:pathLst>
            </a:custGeom>
            <a:gradFill rotWithShape="0">
              <a:gsLst>
                <a:gs pos="0">
                  <a:sysClr val="windowText" lastClr="000000">
                    <a:lumMod val="75000"/>
                    <a:lumOff val="25000"/>
                  </a:sysClr>
                </a:gs>
                <a:gs pos="50000">
                  <a:sysClr val="windowText" lastClr="000000">
                    <a:lumMod val="50000"/>
                    <a:lumOff val="50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1"/>
            </a:gradFill>
            <a:ln w="0">
              <a:noFill/>
              <a:round/>
              <a:headEnd/>
              <a:tailEnd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cs typeface="+mn-cs"/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auto">
            <a:xfrm>
              <a:off x="2988653" y="3199530"/>
              <a:ext cx="780598" cy="1662099"/>
            </a:xfrm>
            <a:custGeom>
              <a:avLst/>
              <a:gdLst>
                <a:gd name="T0" fmla="*/ 133 w 301"/>
                <a:gd name="T1" fmla="*/ 0 h 640"/>
                <a:gd name="T2" fmla="*/ 183 w 301"/>
                <a:gd name="T3" fmla="*/ 111 h 640"/>
                <a:gd name="T4" fmla="*/ 176 w 301"/>
                <a:gd name="T5" fmla="*/ 144 h 640"/>
                <a:gd name="T6" fmla="*/ 172 w 301"/>
                <a:gd name="T7" fmla="*/ 178 h 640"/>
                <a:gd name="T8" fmla="*/ 171 w 301"/>
                <a:gd name="T9" fmla="*/ 212 h 640"/>
                <a:gd name="T10" fmla="*/ 172 w 301"/>
                <a:gd name="T11" fmla="*/ 248 h 640"/>
                <a:gd name="T12" fmla="*/ 177 w 301"/>
                <a:gd name="T13" fmla="*/ 283 h 640"/>
                <a:gd name="T14" fmla="*/ 184 w 301"/>
                <a:gd name="T15" fmla="*/ 317 h 640"/>
                <a:gd name="T16" fmla="*/ 194 w 301"/>
                <a:gd name="T17" fmla="*/ 351 h 640"/>
                <a:gd name="T18" fmla="*/ 206 w 301"/>
                <a:gd name="T19" fmla="*/ 382 h 640"/>
                <a:gd name="T20" fmla="*/ 221 w 301"/>
                <a:gd name="T21" fmla="*/ 413 h 640"/>
                <a:gd name="T22" fmla="*/ 238 w 301"/>
                <a:gd name="T23" fmla="*/ 443 h 640"/>
                <a:gd name="T24" fmla="*/ 257 w 301"/>
                <a:gd name="T25" fmla="*/ 470 h 640"/>
                <a:gd name="T26" fmla="*/ 278 w 301"/>
                <a:gd name="T27" fmla="*/ 496 h 640"/>
                <a:gd name="T28" fmla="*/ 301 w 301"/>
                <a:gd name="T29" fmla="*/ 521 h 640"/>
                <a:gd name="T30" fmla="*/ 185 w 301"/>
                <a:gd name="T31" fmla="*/ 515 h 640"/>
                <a:gd name="T32" fmla="*/ 179 w 301"/>
                <a:gd name="T33" fmla="*/ 640 h 640"/>
                <a:gd name="T34" fmla="*/ 153 w 301"/>
                <a:gd name="T35" fmla="*/ 612 h 640"/>
                <a:gd name="T36" fmla="*/ 127 w 301"/>
                <a:gd name="T37" fmla="*/ 583 h 640"/>
                <a:gd name="T38" fmla="*/ 104 w 301"/>
                <a:gd name="T39" fmla="*/ 551 h 640"/>
                <a:gd name="T40" fmla="*/ 84 w 301"/>
                <a:gd name="T41" fmla="*/ 518 h 640"/>
                <a:gd name="T42" fmla="*/ 65 w 301"/>
                <a:gd name="T43" fmla="*/ 484 h 640"/>
                <a:gd name="T44" fmla="*/ 48 w 301"/>
                <a:gd name="T45" fmla="*/ 448 h 640"/>
                <a:gd name="T46" fmla="*/ 33 w 301"/>
                <a:gd name="T47" fmla="*/ 411 h 640"/>
                <a:gd name="T48" fmla="*/ 22 w 301"/>
                <a:gd name="T49" fmla="*/ 373 h 640"/>
                <a:gd name="T50" fmla="*/ 12 w 301"/>
                <a:gd name="T51" fmla="*/ 334 h 640"/>
                <a:gd name="T52" fmla="*/ 5 w 301"/>
                <a:gd name="T53" fmla="*/ 295 h 640"/>
                <a:gd name="T54" fmla="*/ 1 w 301"/>
                <a:gd name="T55" fmla="*/ 254 h 640"/>
                <a:gd name="T56" fmla="*/ 0 w 301"/>
                <a:gd name="T57" fmla="*/ 212 h 640"/>
                <a:gd name="T58" fmla="*/ 1 w 301"/>
                <a:gd name="T59" fmla="*/ 170 h 640"/>
                <a:gd name="T60" fmla="*/ 5 w 301"/>
                <a:gd name="T61" fmla="*/ 129 h 640"/>
                <a:gd name="T62" fmla="*/ 13 w 301"/>
                <a:gd name="T63" fmla="*/ 89 h 640"/>
                <a:gd name="T64" fmla="*/ 22 w 301"/>
                <a:gd name="T65" fmla="*/ 50 h 640"/>
                <a:gd name="T66" fmla="*/ 133 w 301"/>
                <a:gd name="T67" fmla="*/ 0 h 64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01"/>
                <a:gd name="T103" fmla="*/ 0 h 640"/>
                <a:gd name="T104" fmla="*/ 301 w 301"/>
                <a:gd name="T105" fmla="*/ 640 h 64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01" h="640">
                  <a:moveTo>
                    <a:pt x="133" y="0"/>
                  </a:moveTo>
                  <a:lnTo>
                    <a:pt x="183" y="111"/>
                  </a:lnTo>
                  <a:lnTo>
                    <a:pt x="176" y="144"/>
                  </a:lnTo>
                  <a:lnTo>
                    <a:pt x="172" y="178"/>
                  </a:lnTo>
                  <a:lnTo>
                    <a:pt x="171" y="212"/>
                  </a:lnTo>
                  <a:lnTo>
                    <a:pt x="172" y="248"/>
                  </a:lnTo>
                  <a:lnTo>
                    <a:pt x="177" y="283"/>
                  </a:lnTo>
                  <a:lnTo>
                    <a:pt x="184" y="317"/>
                  </a:lnTo>
                  <a:lnTo>
                    <a:pt x="194" y="351"/>
                  </a:lnTo>
                  <a:lnTo>
                    <a:pt x="206" y="382"/>
                  </a:lnTo>
                  <a:lnTo>
                    <a:pt x="221" y="413"/>
                  </a:lnTo>
                  <a:lnTo>
                    <a:pt x="238" y="443"/>
                  </a:lnTo>
                  <a:lnTo>
                    <a:pt x="257" y="470"/>
                  </a:lnTo>
                  <a:lnTo>
                    <a:pt x="278" y="496"/>
                  </a:lnTo>
                  <a:lnTo>
                    <a:pt x="301" y="521"/>
                  </a:lnTo>
                  <a:lnTo>
                    <a:pt x="185" y="515"/>
                  </a:lnTo>
                  <a:lnTo>
                    <a:pt x="179" y="640"/>
                  </a:lnTo>
                  <a:lnTo>
                    <a:pt x="153" y="612"/>
                  </a:lnTo>
                  <a:lnTo>
                    <a:pt x="127" y="583"/>
                  </a:lnTo>
                  <a:lnTo>
                    <a:pt x="104" y="551"/>
                  </a:lnTo>
                  <a:lnTo>
                    <a:pt x="84" y="518"/>
                  </a:lnTo>
                  <a:lnTo>
                    <a:pt x="65" y="484"/>
                  </a:lnTo>
                  <a:lnTo>
                    <a:pt x="48" y="448"/>
                  </a:lnTo>
                  <a:lnTo>
                    <a:pt x="33" y="411"/>
                  </a:lnTo>
                  <a:lnTo>
                    <a:pt x="22" y="373"/>
                  </a:lnTo>
                  <a:lnTo>
                    <a:pt x="12" y="334"/>
                  </a:lnTo>
                  <a:lnTo>
                    <a:pt x="5" y="295"/>
                  </a:lnTo>
                  <a:lnTo>
                    <a:pt x="1" y="254"/>
                  </a:lnTo>
                  <a:lnTo>
                    <a:pt x="0" y="212"/>
                  </a:lnTo>
                  <a:lnTo>
                    <a:pt x="1" y="170"/>
                  </a:lnTo>
                  <a:lnTo>
                    <a:pt x="5" y="129"/>
                  </a:lnTo>
                  <a:lnTo>
                    <a:pt x="13" y="89"/>
                  </a:lnTo>
                  <a:lnTo>
                    <a:pt x="22" y="50"/>
                  </a:lnTo>
                  <a:lnTo>
                    <a:pt x="133" y="0"/>
                  </a:lnTo>
                  <a:close/>
                </a:path>
              </a:pathLst>
            </a:custGeom>
            <a:gradFill rotWithShape="0">
              <a:gsLst>
                <a:gs pos="0">
                  <a:sysClr val="windowText" lastClr="000000">
                    <a:lumMod val="75000"/>
                    <a:lumOff val="25000"/>
                  </a:sysClr>
                </a:gs>
                <a:gs pos="50000">
                  <a:sysClr val="windowText" lastClr="000000">
                    <a:lumMod val="50000"/>
                    <a:lumOff val="50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1"/>
            </a:gradFill>
            <a:ln w="0">
              <a:noFill/>
              <a:round/>
              <a:headEnd/>
              <a:tailEnd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cs typeface="+mn-cs"/>
              </a:endParaRPr>
            </a:p>
          </p:txBody>
        </p:sp>
        <p:sp>
          <p:nvSpPr>
            <p:cNvPr id="6154" name="Прямоугольник 229"/>
            <p:cNvSpPr>
              <a:spLocks noChangeArrowheads="1"/>
            </p:cNvSpPr>
            <p:nvPr/>
          </p:nvSpPr>
          <p:spPr bwMode="auto">
            <a:xfrm>
              <a:off x="1746792" y="1619581"/>
              <a:ext cx="161037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Nội dung</a:t>
              </a:r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6155" name="Straight Connector 38"/>
            <p:cNvCxnSpPr>
              <a:cxnSpLocks noChangeShapeType="1"/>
              <a:stCxn id="8" idx="27"/>
            </p:cNvCxnSpPr>
            <p:nvPr/>
          </p:nvCxnSpPr>
          <p:spPr bwMode="auto">
            <a:xfrm flipH="1" flipV="1">
              <a:off x="1829479" y="2554691"/>
              <a:ext cx="1703903" cy="10844"/>
            </a:xfrm>
            <a:prstGeom prst="line">
              <a:avLst/>
            </a:prstGeom>
            <a:noFill/>
            <a:ln w="12700" algn="ctr">
              <a:solidFill>
                <a:srgbClr val="262626"/>
              </a:solidFill>
              <a:prstDash val="sysDash"/>
              <a:round/>
              <a:headEnd/>
              <a:tailEnd/>
            </a:ln>
          </p:spPr>
        </p:cxnSp>
        <p:sp>
          <p:nvSpPr>
            <p:cNvPr id="14" name="Прямоугольник 229"/>
            <p:cNvSpPr>
              <a:spLocks noChangeArrowheads="1"/>
            </p:cNvSpPr>
            <p:nvPr/>
          </p:nvSpPr>
          <p:spPr bwMode="auto">
            <a:xfrm>
              <a:off x="1747325" y="1993664"/>
              <a:ext cx="1272140" cy="277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</a:rPr>
                <a:t>Mô tả ngắn gọn</a:t>
              </a:r>
            </a:p>
          </p:txBody>
        </p:sp>
        <p:cxnSp>
          <p:nvCxnSpPr>
            <p:cNvPr id="6157" name="Straight Connector 40"/>
            <p:cNvCxnSpPr>
              <a:cxnSpLocks noChangeShapeType="1"/>
            </p:cNvCxnSpPr>
            <p:nvPr/>
          </p:nvCxnSpPr>
          <p:spPr bwMode="auto">
            <a:xfrm rot="10800000" flipV="1">
              <a:off x="1410621" y="4098641"/>
              <a:ext cx="1585971" cy="0"/>
            </a:xfrm>
            <a:prstGeom prst="line">
              <a:avLst/>
            </a:prstGeom>
            <a:noFill/>
            <a:ln w="12700" algn="ctr">
              <a:solidFill>
                <a:srgbClr val="262626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6158" name="Straight Connector 42"/>
            <p:cNvCxnSpPr>
              <a:cxnSpLocks noChangeShapeType="1"/>
              <a:stCxn id="10" idx="17"/>
            </p:cNvCxnSpPr>
            <p:nvPr/>
          </p:nvCxnSpPr>
          <p:spPr bwMode="auto">
            <a:xfrm flipH="1">
              <a:off x="1954188" y="5280664"/>
              <a:ext cx="2277292" cy="21688"/>
            </a:xfrm>
            <a:prstGeom prst="line">
              <a:avLst/>
            </a:prstGeom>
            <a:noFill/>
            <a:ln w="12700" algn="ctr">
              <a:solidFill>
                <a:srgbClr val="262626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6159" name="Straight Connector 44"/>
            <p:cNvCxnSpPr>
              <a:cxnSpLocks noChangeShapeType="1"/>
              <a:endCxn id="7" idx="10"/>
            </p:cNvCxnSpPr>
            <p:nvPr/>
          </p:nvCxnSpPr>
          <p:spPr bwMode="auto">
            <a:xfrm flipH="1">
              <a:off x="5577523" y="2554691"/>
              <a:ext cx="1741857" cy="16266"/>
            </a:xfrm>
            <a:prstGeom prst="line">
              <a:avLst/>
            </a:prstGeom>
            <a:noFill/>
            <a:ln w="12700" algn="ctr">
              <a:solidFill>
                <a:srgbClr val="262626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6160" name="Straight Connector 46"/>
            <p:cNvCxnSpPr>
              <a:cxnSpLocks noChangeShapeType="1"/>
              <a:endCxn id="9" idx="9"/>
            </p:cNvCxnSpPr>
            <p:nvPr/>
          </p:nvCxnSpPr>
          <p:spPr bwMode="auto">
            <a:xfrm flipH="1" flipV="1">
              <a:off x="6057381" y="4166418"/>
              <a:ext cx="1688992" cy="20333"/>
            </a:xfrm>
            <a:prstGeom prst="line">
              <a:avLst/>
            </a:prstGeom>
            <a:noFill/>
            <a:ln w="12700" algn="ctr">
              <a:solidFill>
                <a:srgbClr val="262626"/>
              </a:solidFill>
              <a:prstDash val="sysDash"/>
              <a:round/>
              <a:headEnd/>
              <a:tailEnd/>
            </a:ln>
          </p:spPr>
        </p:cxnSp>
        <p:sp>
          <p:nvSpPr>
            <p:cNvPr id="6161" name="Прямоугольник 229"/>
            <p:cNvSpPr>
              <a:spLocks noChangeArrowheads="1"/>
            </p:cNvSpPr>
            <p:nvPr/>
          </p:nvSpPr>
          <p:spPr bwMode="auto">
            <a:xfrm rot="-2277077">
              <a:off x="3313786" y="2398805"/>
              <a:ext cx="1276910" cy="2629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FFFFFF"/>
                  </a:solidFill>
                </a:rPr>
                <a:t>Thêm chữ</a:t>
              </a:r>
            </a:p>
          </p:txBody>
        </p:sp>
        <p:sp>
          <p:nvSpPr>
            <p:cNvPr id="6162" name="Прямоугольник 229"/>
            <p:cNvSpPr>
              <a:spLocks noChangeArrowheads="1"/>
            </p:cNvSpPr>
            <p:nvPr/>
          </p:nvSpPr>
          <p:spPr bwMode="auto">
            <a:xfrm rot="2486297">
              <a:off x="4974311" y="2680756"/>
              <a:ext cx="1036982" cy="261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FFFFFF"/>
                  </a:solidFill>
                </a:rPr>
                <a:t>Thêm chữ</a:t>
              </a:r>
            </a:p>
          </p:txBody>
        </p:sp>
        <p:sp>
          <p:nvSpPr>
            <p:cNvPr id="6163" name="Прямоугольник 229"/>
            <p:cNvSpPr>
              <a:spLocks noChangeArrowheads="1"/>
            </p:cNvSpPr>
            <p:nvPr/>
          </p:nvSpPr>
          <p:spPr bwMode="auto">
            <a:xfrm rot="-6336362">
              <a:off x="2671943" y="3768569"/>
              <a:ext cx="1096625" cy="2629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FFFFFF"/>
                  </a:solidFill>
                </a:rPr>
                <a:t>Thêm chữ</a:t>
              </a:r>
            </a:p>
          </p:txBody>
        </p:sp>
        <p:sp>
          <p:nvSpPr>
            <p:cNvPr id="6164" name="Прямоугольник 229"/>
            <p:cNvSpPr>
              <a:spLocks noChangeArrowheads="1"/>
            </p:cNvSpPr>
            <p:nvPr/>
          </p:nvSpPr>
          <p:spPr bwMode="auto">
            <a:xfrm rot="6603885">
              <a:off x="5248129" y="4097285"/>
              <a:ext cx="1036982" cy="2616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FFFFFF"/>
                  </a:solidFill>
                </a:rPr>
                <a:t>Thêm chữ</a:t>
              </a:r>
            </a:p>
          </p:txBody>
        </p:sp>
        <p:sp>
          <p:nvSpPr>
            <p:cNvPr id="6165" name="Прямоугольник 229"/>
            <p:cNvSpPr>
              <a:spLocks noChangeArrowheads="1"/>
            </p:cNvSpPr>
            <p:nvPr/>
          </p:nvSpPr>
          <p:spPr bwMode="auto">
            <a:xfrm>
              <a:off x="4091262" y="4939826"/>
              <a:ext cx="106084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FFFFFF"/>
                  </a:solidFill>
                </a:rPr>
                <a:t>Thêm chữ</a:t>
              </a:r>
            </a:p>
          </p:txBody>
        </p:sp>
        <p:grpSp>
          <p:nvGrpSpPr>
            <p:cNvPr id="24" name="Group 189"/>
            <p:cNvGrpSpPr>
              <a:grpSpLocks/>
            </p:cNvGrpSpPr>
            <p:nvPr/>
          </p:nvGrpSpPr>
          <p:grpSpPr bwMode="auto">
            <a:xfrm>
              <a:off x="3761112" y="2965417"/>
              <a:ext cx="1596816" cy="1598171"/>
              <a:chOff x="3855771" y="947732"/>
              <a:chExt cx="1368696" cy="1370025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38" name="Freeform 312"/>
              <p:cNvSpPr>
                <a:spLocks/>
              </p:cNvSpPr>
              <p:nvPr/>
            </p:nvSpPr>
            <p:spPr bwMode="auto">
              <a:xfrm>
                <a:off x="3855771" y="947732"/>
                <a:ext cx="1368696" cy="1367701"/>
              </a:xfrm>
              <a:custGeom>
                <a:avLst/>
                <a:gdLst/>
                <a:ahLst/>
                <a:cxnLst>
                  <a:cxn ang="0">
                    <a:pos x="519" y="0"/>
                  </a:cxn>
                  <a:cxn ang="0">
                    <a:pos x="585" y="4"/>
                  </a:cxn>
                  <a:cxn ang="0">
                    <a:pos x="647" y="16"/>
                  </a:cxn>
                  <a:cxn ang="0">
                    <a:pos x="706" y="36"/>
                  </a:cxn>
                  <a:cxn ang="0">
                    <a:pos x="764" y="62"/>
                  </a:cxn>
                  <a:cxn ang="0">
                    <a:pos x="817" y="93"/>
                  </a:cxn>
                  <a:cxn ang="0">
                    <a:pos x="865" y="131"/>
                  </a:cxn>
                  <a:cxn ang="0">
                    <a:pos x="908" y="174"/>
                  </a:cxn>
                  <a:cxn ang="0">
                    <a:pos x="946" y="223"/>
                  </a:cxn>
                  <a:cxn ang="0">
                    <a:pos x="978" y="275"/>
                  </a:cxn>
                  <a:cxn ang="0">
                    <a:pos x="1004" y="333"/>
                  </a:cxn>
                  <a:cxn ang="0">
                    <a:pos x="1024" y="392"/>
                  </a:cxn>
                  <a:cxn ang="0">
                    <a:pos x="1036" y="455"/>
                  </a:cxn>
                  <a:cxn ang="0">
                    <a:pos x="1040" y="520"/>
                  </a:cxn>
                  <a:cxn ang="0">
                    <a:pos x="1036" y="586"/>
                  </a:cxn>
                  <a:cxn ang="0">
                    <a:pos x="1024" y="648"/>
                  </a:cxn>
                  <a:cxn ang="0">
                    <a:pos x="1004" y="707"/>
                  </a:cxn>
                  <a:cxn ang="0">
                    <a:pos x="978" y="764"/>
                  </a:cxn>
                  <a:cxn ang="0">
                    <a:pos x="946" y="816"/>
                  </a:cxn>
                  <a:cxn ang="0">
                    <a:pos x="908" y="865"/>
                  </a:cxn>
                  <a:cxn ang="0">
                    <a:pos x="865" y="908"/>
                  </a:cxn>
                  <a:cxn ang="0">
                    <a:pos x="817" y="946"/>
                  </a:cxn>
                  <a:cxn ang="0">
                    <a:pos x="764" y="978"/>
                  </a:cxn>
                  <a:cxn ang="0">
                    <a:pos x="706" y="1003"/>
                  </a:cxn>
                  <a:cxn ang="0">
                    <a:pos x="647" y="1023"/>
                  </a:cxn>
                  <a:cxn ang="0">
                    <a:pos x="585" y="1035"/>
                  </a:cxn>
                  <a:cxn ang="0">
                    <a:pos x="519" y="1039"/>
                  </a:cxn>
                  <a:cxn ang="0">
                    <a:pos x="453" y="1035"/>
                  </a:cxn>
                  <a:cxn ang="0">
                    <a:pos x="390" y="1023"/>
                  </a:cxn>
                  <a:cxn ang="0">
                    <a:pos x="331" y="1003"/>
                  </a:cxn>
                  <a:cxn ang="0">
                    <a:pos x="275" y="978"/>
                  </a:cxn>
                  <a:cxn ang="0">
                    <a:pos x="223" y="946"/>
                  </a:cxn>
                  <a:cxn ang="0">
                    <a:pos x="174" y="908"/>
                  </a:cxn>
                  <a:cxn ang="0">
                    <a:pos x="131" y="865"/>
                  </a:cxn>
                  <a:cxn ang="0">
                    <a:pos x="93" y="816"/>
                  </a:cxn>
                  <a:cxn ang="0">
                    <a:pos x="60" y="764"/>
                  </a:cxn>
                  <a:cxn ang="0">
                    <a:pos x="35" y="707"/>
                  </a:cxn>
                  <a:cxn ang="0">
                    <a:pos x="15" y="648"/>
                  </a:cxn>
                  <a:cxn ang="0">
                    <a:pos x="4" y="586"/>
                  </a:cxn>
                  <a:cxn ang="0">
                    <a:pos x="0" y="520"/>
                  </a:cxn>
                  <a:cxn ang="0">
                    <a:pos x="4" y="455"/>
                  </a:cxn>
                  <a:cxn ang="0">
                    <a:pos x="15" y="392"/>
                  </a:cxn>
                  <a:cxn ang="0">
                    <a:pos x="35" y="333"/>
                  </a:cxn>
                  <a:cxn ang="0">
                    <a:pos x="60" y="275"/>
                  </a:cxn>
                  <a:cxn ang="0">
                    <a:pos x="93" y="223"/>
                  </a:cxn>
                  <a:cxn ang="0">
                    <a:pos x="131" y="174"/>
                  </a:cxn>
                  <a:cxn ang="0">
                    <a:pos x="174" y="131"/>
                  </a:cxn>
                  <a:cxn ang="0">
                    <a:pos x="223" y="93"/>
                  </a:cxn>
                  <a:cxn ang="0">
                    <a:pos x="275" y="62"/>
                  </a:cxn>
                  <a:cxn ang="0">
                    <a:pos x="331" y="36"/>
                  </a:cxn>
                  <a:cxn ang="0">
                    <a:pos x="390" y="16"/>
                  </a:cxn>
                  <a:cxn ang="0">
                    <a:pos x="453" y="4"/>
                  </a:cxn>
                  <a:cxn ang="0">
                    <a:pos x="519" y="0"/>
                  </a:cxn>
                </a:cxnLst>
                <a:rect l="0" t="0" r="r" b="b"/>
                <a:pathLst>
                  <a:path w="1040" h="1039">
                    <a:moveTo>
                      <a:pt x="519" y="0"/>
                    </a:moveTo>
                    <a:lnTo>
                      <a:pt x="585" y="4"/>
                    </a:lnTo>
                    <a:lnTo>
                      <a:pt x="647" y="16"/>
                    </a:lnTo>
                    <a:lnTo>
                      <a:pt x="706" y="36"/>
                    </a:lnTo>
                    <a:lnTo>
                      <a:pt x="764" y="62"/>
                    </a:lnTo>
                    <a:lnTo>
                      <a:pt x="817" y="93"/>
                    </a:lnTo>
                    <a:lnTo>
                      <a:pt x="865" y="131"/>
                    </a:lnTo>
                    <a:lnTo>
                      <a:pt x="908" y="174"/>
                    </a:lnTo>
                    <a:lnTo>
                      <a:pt x="946" y="223"/>
                    </a:lnTo>
                    <a:lnTo>
                      <a:pt x="978" y="275"/>
                    </a:lnTo>
                    <a:lnTo>
                      <a:pt x="1004" y="333"/>
                    </a:lnTo>
                    <a:lnTo>
                      <a:pt x="1024" y="392"/>
                    </a:lnTo>
                    <a:lnTo>
                      <a:pt x="1036" y="455"/>
                    </a:lnTo>
                    <a:lnTo>
                      <a:pt x="1040" y="520"/>
                    </a:lnTo>
                    <a:lnTo>
                      <a:pt x="1036" y="586"/>
                    </a:lnTo>
                    <a:lnTo>
                      <a:pt x="1024" y="648"/>
                    </a:lnTo>
                    <a:lnTo>
                      <a:pt x="1004" y="707"/>
                    </a:lnTo>
                    <a:lnTo>
                      <a:pt x="978" y="764"/>
                    </a:lnTo>
                    <a:lnTo>
                      <a:pt x="946" y="816"/>
                    </a:lnTo>
                    <a:lnTo>
                      <a:pt x="908" y="865"/>
                    </a:lnTo>
                    <a:lnTo>
                      <a:pt x="865" y="908"/>
                    </a:lnTo>
                    <a:lnTo>
                      <a:pt x="817" y="946"/>
                    </a:lnTo>
                    <a:lnTo>
                      <a:pt x="764" y="978"/>
                    </a:lnTo>
                    <a:lnTo>
                      <a:pt x="706" y="1003"/>
                    </a:lnTo>
                    <a:lnTo>
                      <a:pt x="647" y="1023"/>
                    </a:lnTo>
                    <a:lnTo>
                      <a:pt x="585" y="1035"/>
                    </a:lnTo>
                    <a:lnTo>
                      <a:pt x="519" y="1039"/>
                    </a:lnTo>
                    <a:lnTo>
                      <a:pt x="453" y="1035"/>
                    </a:lnTo>
                    <a:lnTo>
                      <a:pt x="390" y="1023"/>
                    </a:lnTo>
                    <a:lnTo>
                      <a:pt x="331" y="1003"/>
                    </a:lnTo>
                    <a:lnTo>
                      <a:pt x="275" y="978"/>
                    </a:lnTo>
                    <a:lnTo>
                      <a:pt x="223" y="946"/>
                    </a:lnTo>
                    <a:lnTo>
                      <a:pt x="174" y="908"/>
                    </a:lnTo>
                    <a:lnTo>
                      <a:pt x="131" y="865"/>
                    </a:lnTo>
                    <a:lnTo>
                      <a:pt x="93" y="816"/>
                    </a:lnTo>
                    <a:lnTo>
                      <a:pt x="60" y="764"/>
                    </a:lnTo>
                    <a:lnTo>
                      <a:pt x="35" y="707"/>
                    </a:lnTo>
                    <a:lnTo>
                      <a:pt x="15" y="648"/>
                    </a:lnTo>
                    <a:lnTo>
                      <a:pt x="4" y="586"/>
                    </a:lnTo>
                    <a:lnTo>
                      <a:pt x="0" y="520"/>
                    </a:lnTo>
                    <a:lnTo>
                      <a:pt x="4" y="455"/>
                    </a:lnTo>
                    <a:lnTo>
                      <a:pt x="15" y="392"/>
                    </a:lnTo>
                    <a:lnTo>
                      <a:pt x="35" y="333"/>
                    </a:lnTo>
                    <a:lnTo>
                      <a:pt x="60" y="275"/>
                    </a:lnTo>
                    <a:lnTo>
                      <a:pt x="93" y="223"/>
                    </a:lnTo>
                    <a:lnTo>
                      <a:pt x="131" y="174"/>
                    </a:lnTo>
                    <a:lnTo>
                      <a:pt x="174" y="131"/>
                    </a:lnTo>
                    <a:lnTo>
                      <a:pt x="223" y="93"/>
                    </a:lnTo>
                    <a:lnTo>
                      <a:pt x="275" y="62"/>
                    </a:lnTo>
                    <a:lnTo>
                      <a:pt x="331" y="36"/>
                    </a:lnTo>
                    <a:lnTo>
                      <a:pt x="390" y="16"/>
                    </a:lnTo>
                    <a:lnTo>
                      <a:pt x="453" y="4"/>
                    </a:lnTo>
                    <a:lnTo>
                      <a:pt x="519" y="0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4000">
                    <a:sysClr val="windowText" lastClr="000000">
                      <a:lumMod val="65000"/>
                      <a:lumOff val="35000"/>
                    </a:sysClr>
                  </a:gs>
                </a:gsLst>
                <a:lin ang="5400000" scaled="0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grpSp>
            <p:nvGrpSpPr>
              <p:cNvPr id="39" name="Group 782"/>
              <p:cNvGrpSpPr/>
              <p:nvPr/>
            </p:nvGrpSpPr>
            <p:grpSpPr>
              <a:xfrm>
                <a:off x="3950527" y="958267"/>
                <a:ext cx="1268675" cy="1359490"/>
                <a:chOff x="1387463" y="3429001"/>
                <a:chExt cx="1530350" cy="1639890"/>
              </a:xfrm>
              <a:gradFill>
                <a:gsLst>
                  <a:gs pos="0">
                    <a:srgbClr val="FFCC00"/>
                  </a:gs>
                  <a:gs pos="100000">
                    <a:srgbClr val="FFCC00">
                      <a:lumMod val="60000"/>
                      <a:lumOff val="40000"/>
                    </a:srgbClr>
                  </a:gs>
                </a:gsLst>
                <a:lin ang="5400000" scaled="0"/>
              </a:gradFill>
            </p:grpSpPr>
            <p:sp>
              <p:nvSpPr>
                <p:cNvPr id="41" name="Freeform 314"/>
                <p:cNvSpPr>
                  <a:spLocks noEditPoints="1"/>
                </p:cNvSpPr>
                <p:nvPr/>
              </p:nvSpPr>
              <p:spPr bwMode="auto">
                <a:xfrm>
                  <a:off x="1387463" y="3490915"/>
                  <a:ext cx="1211264" cy="1577976"/>
                </a:xfrm>
                <a:custGeom>
                  <a:avLst/>
                  <a:gdLst/>
                  <a:ahLst/>
                  <a:cxnLst>
                    <a:cxn ang="0">
                      <a:pos x="372" y="181"/>
                    </a:cxn>
                    <a:cxn ang="0">
                      <a:pos x="322" y="155"/>
                    </a:cxn>
                    <a:cxn ang="0">
                      <a:pos x="312" y="188"/>
                    </a:cxn>
                    <a:cxn ang="0">
                      <a:pos x="335" y="172"/>
                    </a:cxn>
                    <a:cxn ang="0">
                      <a:pos x="367" y="158"/>
                    </a:cxn>
                    <a:cxn ang="0">
                      <a:pos x="279" y="148"/>
                    </a:cxn>
                    <a:cxn ang="0">
                      <a:pos x="324" y="150"/>
                    </a:cxn>
                    <a:cxn ang="0">
                      <a:pos x="295" y="125"/>
                    </a:cxn>
                    <a:cxn ang="0">
                      <a:pos x="206" y="99"/>
                    </a:cxn>
                    <a:cxn ang="0">
                      <a:pos x="132" y="86"/>
                    </a:cxn>
                    <a:cxn ang="0">
                      <a:pos x="148" y="96"/>
                    </a:cxn>
                    <a:cxn ang="0">
                      <a:pos x="224" y="62"/>
                    </a:cxn>
                    <a:cxn ang="0">
                      <a:pos x="271" y="24"/>
                    </a:cxn>
                    <a:cxn ang="0">
                      <a:pos x="317" y="16"/>
                    </a:cxn>
                    <a:cxn ang="0">
                      <a:pos x="371" y="12"/>
                    </a:cxn>
                    <a:cxn ang="0">
                      <a:pos x="296" y="45"/>
                    </a:cxn>
                    <a:cxn ang="0">
                      <a:pos x="295" y="82"/>
                    </a:cxn>
                    <a:cxn ang="0">
                      <a:pos x="368" y="112"/>
                    </a:cxn>
                    <a:cxn ang="0">
                      <a:pos x="401" y="76"/>
                    </a:cxn>
                    <a:cxn ang="0">
                      <a:pos x="439" y="42"/>
                    </a:cxn>
                    <a:cxn ang="0">
                      <a:pos x="516" y="62"/>
                    </a:cxn>
                    <a:cxn ang="0">
                      <a:pos x="557" y="97"/>
                    </a:cxn>
                    <a:cxn ang="0">
                      <a:pos x="497" y="120"/>
                    </a:cxn>
                    <a:cxn ang="0">
                      <a:pos x="503" y="135"/>
                    </a:cxn>
                    <a:cxn ang="0">
                      <a:pos x="545" y="151"/>
                    </a:cxn>
                    <a:cxn ang="0">
                      <a:pos x="499" y="158"/>
                    </a:cxn>
                    <a:cxn ang="0">
                      <a:pos x="412" y="213"/>
                    </a:cxn>
                    <a:cxn ang="0">
                      <a:pos x="388" y="264"/>
                    </a:cxn>
                    <a:cxn ang="0">
                      <a:pos x="347" y="349"/>
                    </a:cxn>
                    <a:cxn ang="0">
                      <a:pos x="276" y="308"/>
                    </a:cxn>
                    <a:cxn ang="0">
                      <a:pos x="204" y="361"/>
                    </a:cxn>
                    <a:cxn ang="0">
                      <a:pos x="254" y="413"/>
                    </a:cxn>
                    <a:cxn ang="0">
                      <a:pos x="288" y="423"/>
                    </a:cxn>
                    <a:cxn ang="0">
                      <a:pos x="325" y="485"/>
                    </a:cxn>
                    <a:cxn ang="0">
                      <a:pos x="395" y="537"/>
                    </a:cxn>
                    <a:cxn ang="0">
                      <a:pos x="444" y="499"/>
                    </a:cxn>
                    <a:cxn ang="0">
                      <a:pos x="457" y="494"/>
                    </a:cxn>
                    <a:cxn ang="0">
                      <a:pos x="505" y="515"/>
                    </a:cxn>
                    <a:cxn ang="0">
                      <a:pos x="645" y="588"/>
                    </a:cxn>
                    <a:cxn ang="0">
                      <a:pos x="694" y="636"/>
                    </a:cxn>
                    <a:cxn ang="0">
                      <a:pos x="753" y="706"/>
                    </a:cxn>
                    <a:cxn ang="0">
                      <a:pos x="680" y="816"/>
                    </a:cxn>
                    <a:cxn ang="0">
                      <a:pos x="579" y="908"/>
                    </a:cxn>
                    <a:cxn ang="0">
                      <a:pos x="499" y="951"/>
                    </a:cxn>
                    <a:cxn ang="0">
                      <a:pos x="473" y="984"/>
                    </a:cxn>
                    <a:cxn ang="0">
                      <a:pos x="433" y="968"/>
                    </a:cxn>
                    <a:cxn ang="0">
                      <a:pos x="426" y="929"/>
                    </a:cxn>
                    <a:cxn ang="0">
                      <a:pos x="447" y="793"/>
                    </a:cxn>
                    <a:cxn ang="0">
                      <a:pos x="354" y="684"/>
                    </a:cxn>
                    <a:cxn ang="0">
                      <a:pos x="371" y="599"/>
                    </a:cxn>
                    <a:cxn ang="0">
                      <a:pos x="374" y="536"/>
                    </a:cxn>
                    <a:cxn ang="0">
                      <a:pos x="321" y="522"/>
                    </a:cxn>
                    <a:cxn ang="0">
                      <a:pos x="210" y="456"/>
                    </a:cxn>
                    <a:cxn ang="0">
                      <a:pos x="106" y="342"/>
                    </a:cxn>
                    <a:cxn ang="0">
                      <a:pos x="102" y="354"/>
                    </a:cxn>
                    <a:cxn ang="0">
                      <a:pos x="90" y="358"/>
                    </a:cxn>
                    <a:cxn ang="0">
                      <a:pos x="60" y="290"/>
                    </a:cxn>
                    <a:cxn ang="0">
                      <a:pos x="57" y="213"/>
                    </a:cxn>
                    <a:cxn ang="0">
                      <a:pos x="42" y="175"/>
                    </a:cxn>
                    <a:cxn ang="0">
                      <a:pos x="22" y="178"/>
                    </a:cxn>
                    <a:cxn ang="0">
                      <a:pos x="145" y="72"/>
                    </a:cxn>
                    <a:cxn ang="0">
                      <a:pos x="250" y="29"/>
                    </a:cxn>
                  </a:cxnLst>
                  <a:rect l="0" t="0" r="r" b="b"/>
                  <a:pathLst>
                    <a:path w="763" h="994">
                      <a:moveTo>
                        <a:pt x="360" y="178"/>
                      </a:moveTo>
                      <a:lnTo>
                        <a:pt x="359" y="180"/>
                      </a:lnTo>
                      <a:lnTo>
                        <a:pt x="343" y="188"/>
                      </a:lnTo>
                      <a:lnTo>
                        <a:pt x="342" y="189"/>
                      </a:lnTo>
                      <a:lnTo>
                        <a:pt x="341" y="189"/>
                      </a:lnTo>
                      <a:lnTo>
                        <a:pt x="339" y="188"/>
                      </a:lnTo>
                      <a:lnTo>
                        <a:pt x="337" y="188"/>
                      </a:lnTo>
                      <a:lnTo>
                        <a:pt x="334" y="190"/>
                      </a:lnTo>
                      <a:lnTo>
                        <a:pt x="334" y="193"/>
                      </a:lnTo>
                      <a:lnTo>
                        <a:pt x="337" y="193"/>
                      </a:lnTo>
                      <a:lnTo>
                        <a:pt x="341" y="194"/>
                      </a:lnTo>
                      <a:lnTo>
                        <a:pt x="349" y="194"/>
                      </a:lnTo>
                      <a:lnTo>
                        <a:pt x="351" y="193"/>
                      </a:lnTo>
                      <a:lnTo>
                        <a:pt x="355" y="193"/>
                      </a:lnTo>
                      <a:lnTo>
                        <a:pt x="356" y="192"/>
                      </a:lnTo>
                      <a:lnTo>
                        <a:pt x="359" y="190"/>
                      </a:lnTo>
                      <a:lnTo>
                        <a:pt x="360" y="190"/>
                      </a:lnTo>
                      <a:lnTo>
                        <a:pt x="364" y="186"/>
                      </a:lnTo>
                      <a:lnTo>
                        <a:pt x="367" y="185"/>
                      </a:lnTo>
                      <a:lnTo>
                        <a:pt x="370" y="182"/>
                      </a:lnTo>
                      <a:lnTo>
                        <a:pt x="372" y="182"/>
                      </a:lnTo>
                      <a:lnTo>
                        <a:pt x="372" y="181"/>
                      </a:lnTo>
                      <a:lnTo>
                        <a:pt x="374" y="181"/>
                      </a:lnTo>
                      <a:lnTo>
                        <a:pt x="374" y="180"/>
                      </a:lnTo>
                      <a:lnTo>
                        <a:pt x="368" y="180"/>
                      </a:lnTo>
                      <a:lnTo>
                        <a:pt x="366" y="178"/>
                      </a:lnTo>
                      <a:lnTo>
                        <a:pt x="360" y="178"/>
                      </a:lnTo>
                      <a:close/>
                      <a:moveTo>
                        <a:pt x="383" y="168"/>
                      </a:moveTo>
                      <a:lnTo>
                        <a:pt x="375" y="171"/>
                      </a:lnTo>
                      <a:lnTo>
                        <a:pt x="372" y="172"/>
                      </a:lnTo>
                      <a:lnTo>
                        <a:pt x="371" y="173"/>
                      </a:lnTo>
                      <a:lnTo>
                        <a:pt x="371" y="175"/>
                      </a:lnTo>
                      <a:lnTo>
                        <a:pt x="391" y="175"/>
                      </a:lnTo>
                      <a:lnTo>
                        <a:pt x="392" y="176"/>
                      </a:lnTo>
                      <a:lnTo>
                        <a:pt x="395" y="176"/>
                      </a:lnTo>
                      <a:lnTo>
                        <a:pt x="395" y="175"/>
                      </a:lnTo>
                      <a:lnTo>
                        <a:pt x="400" y="175"/>
                      </a:lnTo>
                      <a:lnTo>
                        <a:pt x="400" y="173"/>
                      </a:lnTo>
                      <a:lnTo>
                        <a:pt x="398" y="173"/>
                      </a:lnTo>
                      <a:lnTo>
                        <a:pt x="398" y="169"/>
                      </a:lnTo>
                      <a:lnTo>
                        <a:pt x="397" y="168"/>
                      </a:lnTo>
                      <a:lnTo>
                        <a:pt x="383" y="168"/>
                      </a:lnTo>
                      <a:close/>
                      <a:moveTo>
                        <a:pt x="326" y="154"/>
                      </a:moveTo>
                      <a:lnTo>
                        <a:pt x="322" y="155"/>
                      </a:lnTo>
                      <a:lnTo>
                        <a:pt x="320" y="155"/>
                      </a:lnTo>
                      <a:lnTo>
                        <a:pt x="317" y="156"/>
                      </a:lnTo>
                      <a:lnTo>
                        <a:pt x="313" y="158"/>
                      </a:lnTo>
                      <a:lnTo>
                        <a:pt x="311" y="159"/>
                      </a:lnTo>
                      <a:lnTo>
                        <a:pt x="307" y="161"/>
                      </a:lnTo>
                      <a:lnTo>
                        <a:pt x="301" y="164"/>
                      </a:lnTo>
                      <a:lnTo>
                        <a:pt x="300" y="165"/>
                      </a:lnTo>
                      <a:lnTo>
                        <a:pt x="301" y="167"/>
                      </a:lnTo>
                      <a:lnTo>
                        <a:pt x="301" y="168"/>
                      </a:lnTo>
                      <a:lnTo>
                        <a:pt x="303" y="169"/>
                      </a:lnTo>
                      <a:lnTo>
                        <a:pt x="303" y="171"/>
                      </a:lnTo>
                      <a:lnTo>
                        <a:pt x="301" y="173"/>
                      </a:lnTo>
                      <a:lnTo>
                        <a:pt x="299" y="175"/>
                      </a:lnTo>
                      <a:lnTo>
                        <a:pt x="297" y="177"/>
                      </a:lnTo>
                      <a:lnTo>
                        <a:pt x="296" y="181"/>
                      </a:lnTo>
                      <a:lnTo>
                        <a:pt x="296" y="185"/>
                      </a:lnTo>
                      <a:lnTo>
                        <a:pt x="299" y="193"/>
                      </a:lnTo>
                      <a:lnTo>
                        <a:pt x="300" y="194"/>
                      </a:lnTo>
                      <a:lnTo>
                        <a:pt x="304" y="190"/>
                      </a:lnTo>
                      <a:lnTo>
                        <a:pt x="308" y="190"/>
                      </a:lnTo>
                      <a:lnTo>
                        <a:pt x="311" y="189"/>
                      </a:lnTo>
                      <a:lnTo>
                        <a:pt x="312" y="188"/>
                      </a:lnTo>
                      <a:lnTo>
                        <a:pt x="312" y="186"/>
                      </a:lnTo>
                      <a:lnTo>
                        <a:pt x="311" y="184"/>
                      </a:lnTo>
                      <a:lnTo>
                        <a:pt x="311" y="178"/>
                      </a:lnTo>
                      <a:lnTo>
                        <a:pt x="308" y="176"/>
                      </a:lnTo>
                      <a:lnTo>
                        <a:pt x="308" y="175"/>
                      </a:lnTo>
                      <a:lnTo>
                        <a:pt x="309" y="173"/>
                      </a:lnTo>
                      <a:lnTo>
                        <a:pt x="311" y="171"/>
                      </a:lnTo>
                      <a:lnTo>
                        <a:pt x="312" y="171"/>
                      </a:lnTo>
                      <a:lnTo>
                        <a:pt x="315" y="169"/>
                      </a:lnTo>
                      <a:lnTo>
                        <a:pt x="316" y="169"/>
                      </a:lnTo>
                      <a:lnTo>
                        <a:pt x="317" y="168"/>
                      </a:lnTo>
                      <a:lnTo>
                        <a:pt x="318" y="165"/>
                      </a:lnTo>
                      <a:lnTo>
                        <a:pt x="322" y="161"/>
                      </a:lnTo>
                      <a:lnTo>
                        <a:pt x="326" y="161"/>
                      </a:lnTo>
                      <a:lnTo>
                        <a:pt x="329" y="160"/>
                      </a:lnTo>
                      <a:lnTo>
                        <a:pt x="334" y="160"/>
                      </a:lnTo>
                      <a:lnTo>
                        <a:pt x="335" y="161"/>
                      </a:lnTo>
                      <a:lnTo>
                        <a:pt x="335" y="163"/>
                      </a:lnTo>
                      <a:lnTo>
                        <a:pt x="337" y="165"/>
                      </a:lnTo>
                      <a:lnTo>
                        <a:pt x="338" y="167"/>
                      </a:lnTo>
                      <a:lnTo>
                        <a:pt x="338" y="169"/>
                      </a:lnTo>
                      <a:lnTo>
                        <a:pt x="335" y="172"/>
                      </a:lnTo>
                      <a:lnTo>
                        <a:pt x="335" y="175"/>
                      </a:lnTo>
                      <a:lnTo>
                        <a:pt x="337" y="175"/>
                      </a:lnTo>
                      <a:lnTo>
                        <a:pt x="338" y="173"/>
                      </a:lnTo>
                      <a:lnTo>
                        <a:pt x="342" y="173"/>
                      </a:lnTo>
                      <a:lnTo>
                        <a:pt x="343" y="176"/>
                      </a:lnTo>
                      <a:lnTo>
                        <a:pt x="345" y="177"/>
                      </a:lnTo>
                      <a:lnTo>
                        <a:pt x="345" y="181"/>
                      </a:lnTo>
                      <a:lnTo>
                        <a:pt x="347" y="181"/>
                      </a:lnTo>
                      <a:lnTo>
                        <a:pt x="351" y="177"/>
                      </a:lnTo>
                      <a:lnTo>
                        <a:pt x="351" y="176"/>
                      </a:lnTo>
                      <a:lnTo>
                        <a:pt x="353" y="173"/>
                      </a:lnTo>
                      <a:lnTo>
                        <a:pt x="353" y="169"/>
                      </a:lnTo>
                      <a:lnTo>
                        <a:pt x="354" y="167"/>
                      </a:lnTo>
                      <a:lnTo>
                        <a:pt x="356" y="165"/>
                      </a:lnTo>
                      <a:lnTo>
                        <a:pt x="358" y="165"/>
                      </a:lnTo>
                      <a:lnTo>
                        <a:pt x="359" y="164"/>
                      </a:lnTo>
                      <a:lnTo>
                        <a:pt x="366" y="164"/>
                      </a:lnTo>
                      <a:lnTo>
                        <a:pt x="368" y="163"/>
                      </a:lnTo>
                      <a:lnTo>
                        <a:pt x="371" y="163"/>
                      </a:lnTo>
                      <a:lnTo>
                        <a:pt x="372" y="161"/>
                      </a:lnTo>
                      <a:lnTo>
                        <a:pt x="371" y="161"/>
                      </a:lnTo>
                      <a:lnTo>
                        <a:pt x="367" y="158"/>
                      </a:lnTo>
                      <a:lnTo>
                        <a:pt x="364" y="156"/>
                      </a:lnTo>
                      <a:lnTo>
                        <a:pt x="363" y="155"/>
                      </a:lnTo>
                      <a:lnTo>
                        <a:pt x="359" y="155"/>
                      </a:lnTo>
                      <a:lnTo>
                        <a:pt x="355" y="156"/>
                      </a:lnTo>
                      <a:lnTo>
                        <a:pt x="353" y="158"/>
                      </a:lnTo>
                      <a:lnTo>
                        <a:pt x="350" y="160"/>
                      </a:lnTo>
                      <a:lnTo>
                        <a:pt x="346" y="160"/>
                      </a:lnTo>
                      <a:lnTo>
                        <a:pt x="345" y="159"/>
                      </a:lnTo>
                      <a:lnTo>
                        <a:pt x="345" y="158"/>
                      </a:lnTo>
                      <a:lnTo>
                        <a:pt x="346" y="156"/>
                      </a:lnTo>
                      <a:lnTo>
                        <a:pt x="346" y="155"/>
                      </a:lnTo>
                      <a:lnTo>
                        <a:pt x="345" y="154"/>
                      </a:lnTo>
                      <a:lnTo>
                        <a:pt x="326" y="154"/>
                      </a:lnTo>
                      <a:close/>
                      <a:moveTo>
                        <a:pt x="303" y="135"/>
                      </a:moveTo>
                      <a:lnTo>
                        <a:pt x="300" y="137"/>
                      </a:lnTo>
                      <a:lnTo>
                        <a:pt x="299" y="137"/>
                      </a:lnTo>
                      <a:lnTo>
                        <a:pt x="296" y="139"/>
                      </a:lnTo>
                      <a:lnTo>
                        <a:pt x="294" y="141"/>
                      </a:lnTo>
                      <a:lnTo>
                        <a:pt x="288" y="146"/>
                      </a:lnTo>
                      <a:lnTo>
                        <a:pt x="286" y="147"/>
                      </a:lnTo>
                      <a:lnTo>
                        <a:pt x="282" y="147"/>
                      </a:lnTo>
                      <a:lnTo>
                        <a:pt x="279" y="148"/>
                      </a:lnTo>
                      <a:lnTo>
                        <a:pt x="275" y="148"/>
                      </a:lnTo>
                      <a:lnTo>
                        <a:pt x="269" y="155"/>
                      </a:lnTo>
                      <a:lnTo>
                        <a:pt x="270" y="155"/>
                      </a:lnTo>
                      <a:lnTo>
                        <a:pt x="271" y="156"/>
                      </a:lnTo>
                      <a:lnTo>
                        <a:pt x="282" y="156"/>
                      </a:lnTo>
                      <a:lnTo>
                        <a:pt x="283" y="155"/>
                      </a:lnTo>
                      <a:lnTo>
                        <a:pt x="284" y="155"/>
                      </a:lnTo>
                      <a:lnTo>
                        <a:pt x="286" y="154"/>
                      </a:lnTo>
                      <a:lnTo>
                        <a:pt x="287" y="154"/>
                      </a:lnTo>
                      <a:lnTo>
                        <a:pt x="288" y="152"/>
                      </a:lnTo>
                      <a:lnTo>
                        <a:pt x="290" y="150"/>
                      </a:lnTo>
                      <a:lnTo>
                        <a:pt x="292" y="148"/>
                      </a:lnTo>
                      <a:lnTo>
                        <a:pt x="294" y="148"/>
                      </a:lnTo>
                      <a:lnTo>
                        <a:pt x="295" y="150"/>
                      </a:lnTo>
                      <a:lnTo>
                        <a:pt x="297" y="151"/>
                      </a:lnTo>
                      <a:lnTo>
                        <a:pt x="299" y="151"/>
                      </a:lnTo>
                      <a:lnTo>
                        <a:pt x="301" y="152"/>
                      </a:lnTo>
                      <a:lnTo>
                        <a:pt x="312" y="152"/>
                      </a:lnTo>
                      <a:lnTo>
                        <a:pt x="315" y="151"/>
                      </a:lnTo>
                      <a:lnTo>
                        <a:pt x="320" y="151"/>
                      </a:lnTo>
                      <a:lnTo>
                        <a:pt x="321" y="150"/>
                      </a:lnTo>
                      <a:lnTo>
                        <a:pt x="324" y="150"/>
                      </a:lnTo>
                      <a:lnTo>
                        <a:pt x="326" y="148"/>
                      </a:lnTo>
                      <a:lnTo>
                        <a:pt x="328" y="147"/>
                      </a:lnTo>
                      <a:lnTo>
                        <a:pt x="329" y="147"/>
                      </a:lnTo>
                      <a:lnTo>
                        <a:pt x="329" y="146"/>
                      </a:lnTo>
                      <a:lnTo>
                        <a:pt x="328" y="144"/>
                      </a:lnTo>
                      <a:lnTo>
                        <a:pt x="322" y="142"/>
                      </a:lnTo>
                      <a:lnTo>
                        <a:pt x="320" y="139"/>
                      </a:lnTo>
                      <a:lnTo>
                        <a:pt x="317" y="138"/>
                      </a:lnTo>
                      <a:lnTo>
                        <a:pt x="315" y="135"/>
                      </a:lnTo>
                      <a:lnTo>
                        <a:pt x="303" y="135"/>
                      </a:lnTo>
                      <a:close/>
                      <a:moveTo>
                        <a:pt x="295" y="125"/>
                      </a:moveTo>
                      <a:lnTo>
                        <a:pt x="292" y="127"/>
                      </a:lnTo>
                      <a:lnTo>
                        <a:pt x="292" y="129"/>
                      </a:lnTo>
                      <a:lnTo>
                        <a:pt x="291" y="130"/>
                      </a:lnTo>
                      <a:lnTo>
                        <a:pt x="291" y="131"/>
                      </a:lnTo>
                      <a:lnTo>
                        <a:pt x="299" y="131"/>
                      </a:lnTo>
                      <a:lnTo>
                        <a:pt x="300" y="130"/>
                      </a:lnTo>
                      <a:lnTo>
                        <a:pt x="300" y="129"/>
                      </a:lnTo>
                      <a:lnTo>
                        <a:pt x="301" y="126"/>
                      </a:lnTo>
                      <a:lnTo>
                        <a:pt x="300" y="126"/>
                      </a:lnTo>
                      <a:lnTo>
                        <a:pt x="299" y="125"/>
                      </a:lnTo>
                      <a:lnTo>
                        <a:pt x="295" y="125"/>
                      </a:lnTo>
                      <a:close/>
                      <a:moveTo>
                        <a:pt x="164" y="97"/>
                      </a:moveTo>
                      <a:lnTo>
                        <a:pt x="160" y="101"/>
                      </a:lnTo>
                      <a:lnTo>
                        <a:pt x="160" y="103"/>
                      </a:lnTo>
                      <a:lnTo>
                        <a:pt x="158" y="104"/>
                      </a:lnTo>
                      <a:lnTo>
                        <a:pt x="158" y="105"/>
                      </a:lnTo>
                      <a:lnTo>
                        <a:pt x="160" y="105"/>
                      </a:lnTo>
                      <a:lnTo>
                        <a:pt x="161" y="104"/>
                      </a:lnTo>
                      <a:lnTo>
                        <a:pt x="165" y="103"/>
                      </a:lnTo>
                      <a:lnTo>
                        <a:pt x="166" y="101"/>
                      </a:lnTo>
                      <a:lnTo>
                        <a:pt x="168" y="101"/>
                      </a:lnTo>
                      <a:lnTo>
                        <a:pt x="169" y="100"/>
                      </a:lnTo>
                      <a:lnTo>
                        <a:pt x="169" y="97"/>
                      </a:lnTo>
                      <a:lnTo>
                        <a:pt x="164" y="97"/>
                      </a:lnTo>
                      <a:close/>
                      <a:moveTo>
                        <a:pt x="203" y="93"/>
                      </a:moveTo>
                      <a:lnTo>
                        <a:pt x="200" y="95"/>
                      </a:lnTo>
                      <a:lnTo>
                        <a:pt x="199" y="95"/>
                      </a:lnTo>
                      <a:lnTo>
                        <a:pt x="198" y="96"/>
                      </a:lnTo>
                      <a:lnTo>
                        <a:pt x="198" y="103"/>
                      </a:lnTo>
                      <a:lnTo>
                        <a:pt x="199" y="105"/>
                      </a:lnTo>
                      <a:lnTo>
                        <a:pt x="200" y="105"/>
                      </a:lnTo>
                      <a:lnTo>
                        <a:pt x="203" y="101"/>
                      </a:lnTo>
                      <a:lnTo>
                        <a:pt x="206" y="99"/>
                      </a:lnTo>
                      <a:lnTo>
                        <a:pt x="206" y="95"/>
                      </a:lnTo>
                      <a:lnTo>
                        <a:pt x="204" y="93"/>
                      </a:lnTo>
                      <a:lnTo>
                        <a:pt x="203" y="93"/>
                      </a:lnTo>
                      <a:close/>
                      <a:moveTo>
                        <a:pt x="130" y="84"/>
                      </a:moveTo>
                      <a:lnTo>
                        <a:pt x="128" y="87"/>
                      </a:lnTo>
                      <a:lnTo>
                        <a:pt x="126" y="88"/>
                      </a:lnTo>
                      <a:lnTo>
                        <a:pt x="124" y="89"/>
                      </a:lnTo>
                      <a:lnTo>
                        <a:pt x="120" y="89"/>
                      </a:lnTo>
                      <a:lnTo>
                        <a:pt x="118" y="91"/>
                      </a:lnTo>
                      <a:lnTo>
                        <a:pt x="107" y="101"/>
                      </a:lnTo>
                      <a:lnTo>
                        <a:pt x="103" y="101"/>
                      </a:lnTo>
                      <a:lnTo>
                        <a:pt x="103" y="103"/>
                      </a:lnTo>
                      <a:lnTo>
                        <a:pt x="110" y="103"/>
                      </a:lnTo>
                      <a:lnTo>
                        <a:pt x="114" y="99"/>
                      </a:lnTo>
                      <a:lnTo>
                        <a:pt x="115" y="99"/>
                      </a:lnTo>
                      <a:lnTo>
                        <a:pt x="118" y="96"/>
                      </a:lnTo>
                      <a:lnTo>
                        <a:pt x="123" y="93"/>
                      </a:lnTo>
                      <a:lnTo>
                        <a:pt x="124" y="93"/>
                      </a:lnTo>
                      <a:lnTo>
                        <a:pt x="124" y="95"/>
                      </a:lnTo>
                      <a:lnTo>
                        <a:pt x="126" y="95"/>
                      </a:lnTo>
                      <a:lnTo>
                        <a:pt x="132" y="88"/>
                      </a:lnTo>
                      <a:lnTo>
                        <a:pt x="132" y="86"/>
                      </a:lnTo>
                      <a:lnTo>
                        <a:pt x="131" y="84"/>
                      </a:lnTo>
                      <a:lnTo>
                        <a:pt x="130" y="84"/>
                      </a:lnTo>
                      <a:close/>
                      <a:moveTo>
                        <a:pt x="168" y="79"/>
                      </a:moveTo>
                      <a:lnTo>
                        <a:pt x="160" y="82"/>
                      </a:lnTo>
                      <a:lnTo>
                        <a:pt x="156" y="86"/>
                      </a:lnTo>
                      <a:lnTo>
                        <a:pt x="156" y="87"/>
                      </a:lnTo>
                      <a:lnTo>
                        <a:pt x="148" y="95"/>
                      </a:lnTo>
                      <a:lnTo>
                        <a:pt x="147" y="95"/>
                      </a:lnTo>
                      <a:lnTo>
                        <a:pt x="145" y="96"/>
                      </a:lnTo>
                      <a:lnTo>
                        <a:pt x="140" y="96"/>
                      </a:lnTo>
                      <a:lnTo>
                        <a:pt x="135" y="99"/>
                      </a:lnTo>
                      <a:lnTo>
                        <a:pt x="134" y="101"/>
                      </a:lnTo>
                      <a:lnTo>
                        <a:pt x="131" y="103"/>
                      </a:lnTo>
                      <a:lnTo>
                        <a:pt x="130" y="105"/>
                      </a:lnTo>
                      <a:lnTo>
                        <a:pt x="130" y="106"/>
                      </a:lnTo>
                      <a:lnTo>
                        <a:pt x="131" y="106"/>
                      </a:lnTo>
                      <a:lnTo>
                        <a:pt x="132" y="105"/>
                      </a:lnTo>
                      <a:lnTo>
                        <a:pt x="135" y="104"/>
                      </a:lnTo>
                      <a:lnTo>
                        <a:pt x="139" y="101"/>
                      </a:lnTo>
                      <a:lnTo>
                        <a:pt x="143" y="100"/>
                      </a:lnTo>
                      <a:lnTo>
                        <a:pt x="147" y="97"/>
                      </a:lnTo>
                      <a:lnTo>
                        <a:pt x="148" y="96"/>
                      </a:lnTo>
                      <a:lnTo>
                        <a:pt x="156" y="92"/>
                      </a:lnTo>
                      <a:lnTo>
                        <a:pt x="158" y="89"/>
                      </a:lnTo>
                      <a:lnTo>
                        <a:pt x="160" y="89"/>
                      </a:lnTo>
                      <a:lnTo>
                        <a:pt x="160" y="88"/>
                      </a:lnTo>
                      <a:lnTo>
                        <a:pt x="161" y="87"/>
                      </a:lnTo>
                      <a:lnTo>
                        <a:pt x="166" y="84"/>
                      </a:lnTo>
                      <a:lnTo>
                        <a:pt x="168" y="83"/>
                      </a:lnTo>
                      <a:lnTo>
                        <a:pt x="169" y="83"/>
                      </a:lnTo>
                      <a:lnTo>
                        <a:pt x="170" y="82"/>
                      </a:lnTo>
                      <a:lnTo>
                        <a:pt x="170" y="80"/>
                      </a:lnTo>
                      <a:lnTo>
                        <a:pt x="169" y="79"/>
                      </a:lnTo>
                      <a:lnTo>
                        <a:pt x="168" y="79"/>
                      </a:lnTo>
                      <a:close/>
                      <a:moveTo>
                        <a:pt x="221" y="61"/>
                      </a:moveTo>
                      <a:lnTo>
                        <a:pt x="219" y="62"/>
                      </a:lnTo>
                      <a:lnTo>
                        <a:pt x="217" y="62"/>
                      </a:lnTo>
                      <a:lnTo>
                        <a:pt x="215" y="63"/>
                      </a:lnTo>
                      <a:lnTo>
                        <a:pt x="214" y="65"/>
                      </a:lnTo>
                      <a:lnTo>
                        <a:pt x="212" y="65"/>
                      </a:lnTo>
                      <a:lnTo>
                        <a:pt x="214" y="66"/>
                      </a:lnTo>
                      <a:lnTo>
                        <a:pt x="221" y="66"/>
                      </a:lnTo>
                      <a:lnTo>
                        <a:pt x="221" y="65"/>
                      </a:lnTo>
                      <a:lnTo>
                        <a:pt x="224" y="62"/>
                      </a:lnTo>
                      <a:lnTo>
                        <a:pt x="224" y="61"/>
                      </a:lnTo>
                      <a:lnTo>
                        <a:pt x="221" y="61"/>
                      </a:lnTo>
                      <a:close/>
                      <a:moveTo>
                        <a:pt x="300" y="0"/>
                      </a:moveTo>
                      <a:lnTo>
                        <a:pt x="303" y="0"/>
                      </a:lnTo>
                      <a:lnTo>
                        <a:pt x="304" y="2"/>
                      </a:lnTo>
                      <a:lnTo>
                        <a:pt x="303" y="3"/>
                      </a:lnTo>
                      <a:lnTo>
                        <a:pt x="300" y="4"/>
                      </a:lnTo>
                      <a:lnTo>
                        <a:pt x="296" y="7"/>
                      </a:lnTo>
                      <a:lnTo>
                        <a:pt x="294" y="8"/>
                      </a:lnTo>
                      <a:lnTo>
                        <a:pt x="287" y="8"/>
                      </a:lnTo>
                      <a:lnTo>
                        <a:pt x="286" y="11"/>
                      </a:lnTo>
                      <a:lnTo>
                        <a:pt x="284" y="12"/>
                      </a:lnTo>
                      <a:lnTo>
                        <a:pt x="286" y="13"/>
                      </a:lnTo>
                      <a:lnTo>
                        <a:pt x="291" y="16"/>
                      </a:lnTo>
                      <a:lnTo>
                        <a:pt x="292" y="16"/>
                      </a:lnTo>
                      <a:lnTo>
                        <a:pt x="291" y="17"/>
                      </a:lnTo>
                      <a:lnTo>
                        <a:pt x="290" y="17"/>
                      </a:lnTo>
                      <a:lnTo>
                        <a:pt x="287" y="19"/>
                      </a:lnTo>
                      <a:lnTo>
                        <a:pt x="284" y="19"/>
                      </a:lnTo>
                      <a:lnTo>
                        <a:pt x="279" y="21"/>
                      </a:lnTo>
                      <a:lnTo>
                        <a:pt x="274" y="23"/>
                      </a:lnTo>
                      <a:lnTo>
                        <a:pt x="271" y="24"/>
                      </a:lnTo>
                      <a:lnTo>
                        <a:pt x="266" y="24"/>
                      </a:lnTo>
                      <a:lnTo>
                        <a:pt x="266" y="25"/>
                      </a:lnTo>
                      <a:lnTo>
                        <a:pt x="265" y="28"/>
                      </a:lnTo>
                      <a:lnTo>
                        <a:pt x="261" y="32"/>
                      </a:lnTo>
                      <a:lnTo>
                        <a:pt x="266" y="32"/>
                      </a:lnTo>
                      <a:lnTo>
                        <a:pt x="269" y="31"/>
                      </a:lnTo>
                      <a:lnTo>
                        <a:pt x="271" y="31"/>
                      </a:lnTo>
                      <a:lnTo>
                        <a:pt x="274" y="29"/>
                      </a:lnTo>
                      <a:lnTo>
                        <a:pt x="275" y="29"/>
                      </a:lnTo>
                      <a:lnTo>
                        <a:pt x="276" y="28"/>
                      </a:lnTo>
                      <a:lnTo>
                        <a:pt x="279" y="27"/>
                      </a:lnTo>
                      <a:lnTo>
                        <a:pt x="280" y="25"/>
                      </a:lnTo>
                      <a:lnTo>
                        <a:pt x="284" y="23"/>
                      </a:lnTo>
                      <a:lnTo>
                        <a:pt x="290" y="20"/>
                      </a:lnTo>
                      <a:lnTo>
                        <a:pt x="294" y="20"/>
                      </a:lnTo>
                      <a:lnTo>
                        <a:pt x="296" y="19"/>
                      </a:lnTo>
                      <a:lnTo>
                        <a:pt x="299" y="19"/>
                      </a:lnTo>
                      <a:lnTo>
                        <a:pt x="300" y="20"/>
                      </a:lnTo>
                      <a:lnTo>
                        <a:pt x="300" y="21"/>
                      </a:lnTo>
                      <a:lnTo>
                        <a:pt x="301" y="21"/>
                      </a:lnTo>
                      <a:lnTo>
                        <a:pt x="312" y="16"/>
                      </a:lnTo>
                      <a:lnTo>
                        <a:pt x="317" y="16"/>
                      </a:lnTo>
                      <a:lnTo>
                        <a:pt x="320" y="17"/>
                      </a:lnTo>
                      <a:lnTo>
                        <a:pt x="321" y="17"/>
                      </a:lnTo>
                      <a:lnTo>
                        <a:pt x="321" y="19"/>
                      </a:lnTo>
                      <a:lnTo>
                        <a:pt x="320" y="20"/>
                      </a:lnTo>
                      <a:lnTo>
                        <a:pt x="320" y="21"/>
                      </a:lnTo>
                      <a:lnTo>
                        <a:pt x="324" y="21"/>
                      </a:lnTo>
                      <a:lnTo>
                        <a:pt x="325" y="20"/>
                      </a:lnTo>
                      <a:lnTo>
                        <a:pt x="330" y="20"/>
                      </a:lnTo>
                      <a:lnTo>
                        <a:pt x="333" y="17"/>
                      </a:lnTo>
                      <a:lnTo>
                        <a:pt x="337" y="16"/>
                      </a:lnTo>
                      <a:lnTo>
                        <a:pt x="339" y="13"/>
                      </a:lnTo>
                      <a:lnTo>
                        <a:pt x="342" y="12"/>
                      </a:lnTo>
                      <a:lnTo>
                        <a:pt x="343" y="11"/>
                      </a:lnTo>
                      <a:lnTo>
                        <a:pt x="345" y="11"/>
                      </a:lnTo>
                      <a:lnTo>
                        <a:pt x="346" y="10"/>
                      </a:lnTo>
                      <a:lnTo>
                        <a:pt x="349" y="10"/>
                      </a:lnTo>
                      <a:lnTo>
                        <a:pt x="353" y="8"/>
                      </a:lnTo>
                      <a:lnTo>
                        <a:pt x="366" y="8"/>
                      </a:lnTo>
                      <a:lnTo>
                        <a:pt x="367" y="10"/>
                      </a:lnTo>
                      <a:lnTo>
                        <a:pt x="370" y="11"/>
                      </a:lnTo>
                      <a:lnTo>
                        <a:pt x="371" y="11"/>
                      </a:lnTo>
                      <a:lnTo>
                        <a:pt x="371" y="12"/>
                      </a:lnTo>
                      <a:lnTo>
                        <a:pt x="366" y="12"/>
                      </a:lnTo>
                      <a:lnTo>
                        <a:pt x="366" y="13"/>
                      </a:lnTo>
                      <a:lnTo>
                        <a:pt x="371" y="19"/>
                      </a:lnTo>
                      <a:lnTo>
                        <a:pt x="370" y="20"/>
                      </a:lnTo>
                      <a:lnTo>
                        <a:pt x="363" y="20"/>
                      </a:lnTo>
                      <a:lnTo>
                        <a:pt x="360" y="21"/>
                      </a:lnTo>
                      <a:lnTo>
                        <a:pt x="355" y="21"/>
                      </a:lnTo>
                      <a:lnTo>
                        <a:pt x="353" y="23"/>
                      </a:lnTo>
                      <a:lnTo>
                        <a:pt x="351" y="24"/>
                      </a:lnTo>
                      <a:lnTo>
                        <a:pt x="351" y="28"/>
                      </a:lnTo>
                      <a:lnTo>
                        <a:pt x="347" y="28"/>
                      </a:lnTo>
                      <a:lnTo>
                        <a:pt x="346" y="27"/>
                      </a:lnTo>
                      <a:lnTo>
                        <a:pt x="343" y="27"/>
                      </a:lnTo>
                      <a:lnTo>
                        <a:pt x="339" y="25"/>
                      </a:lnTo>
                      <a:lnTo>
                        <a:pt x="333" y="25"/>
                      </a:lnTo>
                      <a:lnTo>
                        <a:pt x="330" y="27"/>
                      </a:lnTo>
                      <a:lnTo>
                        <a:pt x="328" y="29"/>
                      </a:lnTo>
                      <a:lnTo>
                        <a:pt x="320" y="34"/>
                      </a:lnTo>
                      <a:lnTo>
                        <a:pt x="315" y="37"/>
                      </a:lnTo>
                      <a:lnTo>
                        <a:pt x="313" y="38"/>
                      </a:lnTo>
                      <a:lnTo>
                        <a:pt x="301" y="42"/>
                      </a:lnTo>
                      <a:lnTo>
                        <a:pt x="296" y="45"/>
                      </a:lnTo>
                      <a:lnTo>
                        <a:pt x="288" y="50"/>
                      </a:lnTo>
                      <a:lnTo>
                        <a:pt x="283" y="54"/>
                      </a:lnTo>
                      <a:lnTo>
                        <a:pt x="279" y="57"/>
                      </a:lnTo>
                      <a:lnTo>
                        <a:pt x="278" y="58"/>
                      </a:lnTo>
                      <a:lnTo>
                        <a:pt x="275" y="59"/>
                      </a:lnTo>
                      <a:lnTo>
                        <a:pt x="271" y="62"/>
                      </a:lnTo>
                      <a:lnTo>
                        <a:pt x="269" y="65"/>
                      </a:lnTo>
                      <a:lnTo>
                        <a:pt x="265" y="67"/>
                      </a:lnTo>
                      <a:lnTo>
                        <a:pt x="263" y="68"/>
                      </a:lnTo>
                      <a:lnTo>
                        <a:pt x="262" y="71"/>
                      </a:lnTo>
                      <a:lnTo>
                        <a:pt x="262" y="72"/>
                      </a:lnTo>
                      <a:lnTo>
                        <a:pt x="263" y="75"/>
                      </a:lnTo>
                      <a:lnTo>
                        <a:pt x="263" y="76"/>
                      </a:lnTo>
                      <a:lnTo>
                        <a:pt x="267" y="76"/>
                      </a:lnTo>
                      <a:lnTo>
                        <a:pt x="270" y="75"/>
                      </a:lnTo>
                      <a:lnTo>
                        <a:pt x="271" y="75"/>
                      </a:lnTo>
                      <a:lnTo>
                        <a:pt x="275" y="79"/>
                      </a:lnTo>
                      <a:lnTo>
                        <a:pt x="275" y="82"/>
                      </a:lnTo>
                      <a:lnTo>
                        <a:pt x="276" y="83"/>
                      </a:lnTo>
                      <a:lnTo>
                        <a:pt x="278" y="83"/>
                      </a:lnTo>
                      <a:lnTo>
                        <a:pt x="280" y="82"/>
                      </a:lnTo>
                      <a:lnTo>
                        <a:pt x="295" y="82"/>
                      </a:lnTo>
                      <a:lnTo>
                        <a:pt x="297" y="80"/>
                      </a:lnTo>
                      <a:lnTo>
                        <a:pt x="303" y="80"/>
                      </a:lnTo>
                      <a:lnTo>
                        <a:pt x="307" y="82"/>
                      </a:lnTo>
                      <a:lnTo>
                        <a:pt x="312" y="82"/>
                      </a:lnTo>
                      <a:lnTo>
                        <a:pt x="315" y="83"/>
                      </a:lnTo>
                      <a:lnTo>
                        <a:pt x="317" y="83"/>
                      </a:lnTo>
                      <a:lnTo>
                        <a:pt x="321" y="84"/>
                      </a:lnTo>
                      <a:lnTo>
                        <a:pt x="329" y="86"/>
                      </a:lnTo>
                      <a:lnTo>
                        <a:pt x="335" y="87"/>
                      </a:lnTo>
                      <a:lnTo>
                        <a:pt x="353" y="87"/>
                      </a:lnTo>
                      <a:lnTo>
                        <a:pt x="354" y="88"/>
                      </a:lnTo>
                      <a:lnTo>
                        <a:pt x="354" y="89"/>
                      </a:lnTo>
                      <a:lnTo>
                        <a:pt x="353" y="91"/>
                      </a:lnTo>
                      <a:lnTo>
                        <a:pt x="353" y="93"/>
                      </a:lnTo>
                      <a:lnTo>
                        <a:pt x="351" y="95"/>
                      </a:lnTo>
                      <a:lnTo>
                        <a:pt x="351" y="96"/>
                      </a:lnTo>
                      <a:lnTo>
                        <a:pt x="354" y="101"/>
                      </a:lnTo>
                      <a:lnTo>
                        <a:pt x="359" y="106"/>
                      </a:lnTo>
                      <a:lnTo>
                        <a:pt x="362" y="108"/>
                      </a:lnTo>
                      <a:lnTo>
                        <a:pt x="367" y="113"/>
                      </a:lnTo>
                      <a:lnTo>
                        <a:pt x="368" y="113"/>
                      </a:lnTo>
                      <a:lnTo>
                        <a:pt x="368" y="112"/>
                      </a:lnTo>
                      <a:lnTo>
                        <a:pt x="370" y="112"/>
                      </a:lnTo>
                      <a:lnTo>
                        <a:pt x="371" y="110"/>
                      </a:lnTo>
                      <a:lnTo>
                        <a:pt x="372" y="110"/>
                      </a:lnTo>
                      <a:lnTo>
                        <a:pt x="376" y="109"/>
                      </a:lnTo>
                      <a:lnTo>
                        <a:pt x="377" y="108"/>
                      </a:lnTo>
                      <a:lnTo>
                        <a:pt x="380" y="106"/>
                      </a:lnTo>
                      <a:lnTo>
                        <a:pt x="384" y="103"/>
                      </a:lnTo>
                      <a:lnTo>
                        <a:pt x="383" y="100"/>
                      </a:lnTo>
                      <a:lnTo>
                        <a:pt x="381" y="99"/>
                      </a:lnTo>
                      <a:lnTo>
                        <a:pt x="380" y="96"/>
                      </a:lnTo>
                      <a:lnTo>
                        <a:pt x="377" y="95"/>
                      </a:lnTo>
                      <a:lnTo>
                        <a:pt x="374" y="91"/>
                      </a:lnTo>
                      <a:lnTo>
                        <a:pt x="374" y="88"/>
                      </a:lnTo>
                      <a:lnTo>
                        <a:pt x="375" y="88"/>
                      </a:lnTo>
                      <a:lnTo>
                        <a:pt x="377" y="87"/>
                      </a:lnTo>
                      <a:lnTo>
                        <a:pt x="385" y="87"/>
                      </a:lnTo>
                      <a:lnTo>
                        <a:pt x="388" y="86"/>
                      </a:lnTo>
                      <a:lnTo>
                        <a:pt x="391" y="83"/>
                      </a:lnTo>
                      <a:lnTo>
                        <a:pt x="393" y="82"/>
                      </a:lnTo>
                      <a:lnTo>
                        <a:pt x="397" y="78"/>
                      </a:lnTo>
                      <a:lnTo>
                        <a:pt x="401" y="78"/>
                      </a:lnTo>
                      <a:lnTo>
                        <a:pt x="401" y="76"/>
                      </a:lnTo>
                      <a:lnTo>
                        <a:pt x="398" y="74"/>
                      </a:lnTo>
                      <a:lnTo>
                        <a:pt x="397" y="71"/>
                      </a:lnTo>
                      <a:lnTo>
                        <a:pt x="395" y="68"/>
                      </a:lnTo>
                      <a:lnTo>
                        <a:pt x="389" y="66"/>
                      </a:lnTo>
                      <a:lnTo>
                        <a:pt x="385" y="62"/>
                      </a:lnTo>
                      <a:lnTo>
                        <a:pt x="385" y="61"/>
                      </a:lnTo>
                      <a:lnTo>
                        <a:pt x="387" y="59"/>
                      </a:lnTo>
                      <a:lnTo>
                        <a:pt x="388" y="57"/>
                      </a:lnTo>
                      <a:lnTo>
                        <a:pt x="391" y="55"/>
                      </a:lnTo>
                      <a:lnTo>
                        <a:pt x="393" y="50"/>
                      </a:lnTo>
                      <a:lnTo>
                        <a:pt x="393" y="46"/>
                      </a:lnTo>
                      <a:lnTo>
                        <a:pt x="395" y="45"/>
                      </a:lnTo>
                      <a:lnTo>
                        <a:pt x="396" y="45"/>
                      </a:lnTo>
                      <a:lnTo>
                        <a:pt x="396" y="44"/>
                      </a:lnTo>
                      <a:lnTo>
                        <a:pt x="395" y="42"/>
                      </a:lnTo>
                      <a:lnTo>
                        <a:pt x="395" y="40"/>
                      </a:lnTo>
                      <a:lnTo>
                        <a:pt x="396" y="38"/>
                      </a:lnTo>
                      <a:lnTo>
                        <a:pt x="404" y="38"/>
                      </a:lnTo>
                      <a:lnTo>
                        <a:pt x="406" y="40"/>
                      </a:lnTo>
                      <a:lnTo>
                        <a:pt x="423" y="40"/>
                      </a:lnTo>
                      <a:lnTo>
                        <a:pt x="427" y="38"/>
                      </a:lnTo>
                      <a:lnTo>
                        <a:pt x="439" y="42"/>
                      </a:lnTo>
                      <a:lnTo>
                        <a:pt x="443" y="45"/>
                      </a:lnTo>
                      <a:lnTo>
                        <a:pt x="447" y="46"/>
                      </a:lnTo>
                      <a:lnTo>
                        <a:pt x="456" y="46"/>
                      </a:lnTo>
                      <a:lnTo>
                        <a:pt x="457" y="48"/>
                      </a:lnTo>
                      <a:lnTo>
                        <a:pt x="459" y="50"/>
                      </a:lnTo>
                      <a:lnTo>
                        <a:pt x="459" y="54"/>
                      </a:lnTo>
                      <a:lnTo>
                        <a:pt x="460" y="55"/>
                      </a:lnTo>
                      <a:lnTo>
                        <a:pt x="463" y="57"/>
                      </a:lnTo>
                      <a:lnTo>
                        <a:pt x="471" y="57"/>
                      </a:lnTo>
                      <a:lnTo>
                        <a:pt x="473" y="58"/>
                      </a:lnTo>
                      <a:lnTo>
                        <a:pt x="477" y="59"/>
                      </a:lnTo>
                      <a:lnTo>
                        <a:pt x="482" y="59"/>
                      </a:lnTo>
                      <a:lnTo>
                        <a:pt x="489" y="57"/>
                      </a:lnTo>
                      <a:lnTo>
                        <a:pt x="494" y="54"/>
                      </a:lnTo>
                      <a:lnTo>
                        <a:pt x="498" y="51"/>
                      </a:lnTo>
                      <a:lnTo>
                        <a:pt x="502" y="51"/>
                      </a:lnTo>
                      <a:lnTo>
                        <a:pt x="505" y="53"/>
                      </a:lnTo>
                      <a:lnTo>
                        <a:pt x="506" y="54"/>
                      </a:lnTo>
                      <a:lnTo>
                        <a:pt x="507" y="57"/>
                      </a:lnTo>
                      <a:lnTo>
                        <a:pt x="509" y="58"/>
                      </a:lnTo>
                      <a:lnTo>
                        <a:pt x="513" y="61"/>
                      </a:lnTo>
                      <a:lnTo>
                        <a:pt x="516" y="62"/>
                      </a:lnTo>
                      <a:lnTo>
                        <a:pt x="522" y="65"/>
                      </a:lnTo>
                      <a:lnTo>
                        <a:pt x="526" y="66"/>
                      </a:lnTo>
                      <a:lnTo>
                        <a:pt x="528" y="68"/>
                      </a:lnTo>
                      <a:lnTo>
                        <a:pt x="530" y="72"/>
                      </a:lnTo>
                      <a:lnTo>
                        <a:pt x="532" y="78"/>
                      </a:lnTo>
                      <a:lnTo>
                        <a:pt x="536" y="82"/>
                      </a:lnTo>
                      <a:lnTo>
                        <a:pt x="539" y="83"/>
                      </a:lnTo>
                      <a:lnTo>
                        <a:pt x="551" y="87"/>
                      </a:lnTo>
                      <a:lnTo>
                        <a:pt x="553" y="87"/>
                      </a:lnTo>
                      <a:lnTo>
                        <a:pt x="556" y="88"/>
                      </a:lnTo>
                      <a:lnTo>
                        <a:pt x="557" y="89"/>
                      </a:lnTo>
                      <a:lnTo>
                        <a:pt x="560" y="89"/>
                      </a:lnTo>
                      <a:lnTo>
                        <a:pt x="560" y="91"/>
                      </a:lnTo>
                      <a:lnTo>
                        <a:pt x="556" y="91"/>
                      </a:lnTo>
                      <a:lnTo>
                        <a:pt x="553" y="92"/>
                      </a:lnTo>
                      <a:lnTo>
                        <a:pt x="549" y="93"/>
                      </a:lnTo>
                      <a:lnTo>
                        <a:pt x="544" y="96"/>
                      </a:lnTo>
                      <a:lnTo>
                        <a:pt x="544" y="99"/>
                      </a:lnTo>
                      <a:lnTo>
                        <a:pt x="545" y="100"/>
                      </a:lnTo>
                      <a:lnTo>
                        <a:pt x="551" y="100"/>
                      </a:lnTo>
                      <a:lnTo>
                        <a:pt x="553" y="99"/>
                      </a:lnTo>
                      <a:lnTo>
                        <a:pt x="557" y="97"/>
                      </a:lnTo>
                      <a:lnTo>
                        <a:pt x="570" y="97"/>
                      </a:lnTo>
                      <a:lnTo>
                        <a:pt x="573" y="99"/>
                      </a:lnTo>
                      <a:lnTo>
                        <a:pt x="577" y="103"/>
                      </a:lnTo>
                      <a:lnTo>
                        <a:pt x="579" y="106"/>
                      </a:lnTo>
                      <a:lnTo>
                        <a:pt x="581" y="109"/>
                      </a:lnTo>
                      <a:lnTo>
                        <a:pt x="582" y="110"/>
                      </a:lnTo>
                      <a:lnTo>
                        <a:pt x="582" y="112"/>
                      </a:lnTo>
                      <a:lnTo>
                        <a:pt x="581" y="113"/>
                      </a:lnTo>
                      <a:lnTo>
                        <a:pt x="578" y="113"/>
                      </a:lnTo>
                      <a:lnTo>
                        <a:pt x="575" y="114"/>
                      </a:lnTo>
                      <a:lnTo>
                        <a:pt x="566" y="114"/>
                      </a:lnTo>
                      <a:lnTo>
                        <a:pt x="562" y="116"/>
                      </a:lnTo>
                      <a:lnTo>
                        <a:pt x="557" y="117"/>
                      </a:lnTo>
                      <a:lnTo>
                        <a:pt x="553" y="117"/>
                      </a:lnTo>
                      <a:lnTo>
                        <a:pt x="551" y="118"/>
                      </a:lnTo>
                      <a:lnTo>
                        <a:pt x="549" y="120"/>
                      </a:lnTo>
                      <a:lnTo>
                        <a:pt x="547" y="120"/>
                      </a:lnTo>
                      <a:lnTo>
                        <a:pt x="544" y="121"/>
                      </a:lnTo>
                      <a:lnTo>
                        <a:pt x="536" y="121"/>
                      </a:lnTo>
                      <a:lnTo>
                        <a:pt x="515" y="118"/>
                      </a:lnTo>
                      <a:lnTo>
                        <a:pt x="506" y="118"/>
                      </a:lnTo>
                      <a:lnTo>
                        <a:pt x="497" y="120"/>
                      </a:lnTo>
                      <a:lnTo>
                        <a:pt x="486" y="120"/>
                      </a:lnTo>
                      <a:lnTo>
                        <a:pt x="482" y="121"/>
                      </a:lnTo>
                      <a:lnTo>
                        <a:pt x="480" y="122"/>
                      </a:lnTo>
                      <a:lnTo>
                        <a:pt x="477" y="125"/>
                      </a:lnTo>
                      <a:lnTo>
                        <a:pt x="474" y="126"/>
                      </a:lnTo>
                      <a:lnTo>
                        <a:pt x="471" y="129"/>
                      </a:lnTo>
                      <a:lnTo>
                        <a:pt x="465" y="134"/>
                      </a:lnTo>
                      <a:lnTo>
                        <a:pt x="465" y="135"/>
                      </a:lnTo>
                      <a:lnTo>
                        <a:pt x="469" y="135"/>
                      </a:lnTo>
                      <a:lnTo>
                        <a:pt x="471" y="134"/>
                      </a:lnTo>
                      <a:lnTo>
                        <a:pt x="476" y="131"/>
                      </a:lnTo>
                      <a:lnTo>
                        <a:pt x="477" y="130"/>
                      </a:lnTo>
                      <a:lnTo>
                        <a:pt x="480" y="129"/>
                      </a:lnTo>
                      <a:lnTo>
                        <a:pt x="486" y="129"/>
                      </a:lnTo>
                      <a:lnTo>
                        <a:pt x="489" y="127"/>
                      </a:lnTo>
                      <a:lnTo>
                        <a:pt x="497" y="127"/>
                      </a:lnTo>
                      <a:lnTo>
                        <a:pt x="499" y="129"/>
                      </a:lnTo>
                      <a:lnTo>
                        <a:pt x="506" y="129"/>
                      </a:lnTo>
                      <a:lnTo>
                        <a:pt x="510" y="133"/>
                      </a:lnTo>
                      <a:lnTo>
                        <a:pt x="509" y="134"/>
                      </a:lnTo>
                      <a:lnTo>
                        <a:pt x="506" y="135"/>
                      </a:lnTo>
                      <a:lnTo>
                        <a:pt x="503" y="135"/>
                      </a:lnTo>
                      <a:lnTo>
                        <a:pt x="499" y="137"/>
                      </a:lnTo>
                      <a:lnTo>
                        <a:pt x="498" y="137"/>
                      </a:lnTo>
                      <a:lnTo>
                        <a:pt x="498" y="138"/>
                      </a:lnTo>
                      <a:lnTo>
                        <a:pt x="499" y="139"/>
                      </a:lnTo>
                      <a:lnTo>
                        <a:pt x="503" y="139"/>
                      </a:lnTo>
                      <a:lnTo>
                        <a:pt x="503" y="144"/>
                      </a:lnTo>
                      <a:lnTo>
                        <a:pt x="506" y="147"/>
                      </a:lnTo>
                      <a:lnTo>
                        <a:pt x="507" y="150"/>
                      </a:lnTo>
                      <a:lnTo>
                        <a:pt x="509" y="151"/>
                      </a:lnTo>
                      <a:lnTo>
                        <a:pt x="511" y="152"/>
                      </a:lnTo>
                      <a:lnTo>
                        <a:pt x="515" y="154"/>
                      </a:lnTo>
                      <a:lnTo>
                        <a:pt x="520" y="155"/>
                      </a:lnTo>
                      <a:lnTo>
                        <a:pt x="527" y="155"/>
                      </a:lnTo>
                      <a:lnTo>
                        <a:pt x="535" y="152"/>
                      </a:lnTo>
                      <a:lnTo>
                        <a:pt x="537" y="150"/>
                      </a:lnTo>
                      <a:lnTo>
                        <a:pt x="541" y="147"/>
                      </a:lnTo>
                      <a:lnTo>
                        <a:pt x="544" y="144"/>
                      </a:lnTo>
                      <a:lnTo>
                        <a:pt x="545" y="144"/>
                      </a:lnTo>
                      <a:lnTo>
                        <a:pt x="545" y="146"/>
                      </a:lnTo>
                      <a:lnTo>
                        <a:pt x="544" y="147"/>
                      </a:lnTo>
                      <a:lnTo>
                        <a:pt x="544" y="150"/>
                      </a:lnTo>
                      <a:lnTo>
                        <a:pt x="545" y="151"/>
                      </a:lnTo>
                      <a:lnTo>
                        <a:pt x="548" y="151"/>
                      </a:lnTo>
                      <a:lnTo>
                        <a:pt x="551" y="154"/>
                      </a:lnTo>
                      <a:lnTo>
                        <a:pt x="549" y="155"/>
                      </a:lnTo>
                      <a:lnTo>
                        <a:pt x="549" y="156"/>
                      </a:lnTo>
                      <a:lnTo>
                        <a:pt x="545" y="156"/>
                      </a:lnTo>
                      <a:lnTo>
                        <a:pt x="543" y="158"/>
                      </a:lnTo>
                      <a:lnTo>
                        <a:pt x="540" y="158"/>
                      </a:lnTo>
                      <a:lnTo>
                        <a:pt x="539" y="159"/>
                      </a:lnTo>
                      <a:lnTo>
                        <a:pt x="536" y="160"/>
                      </a:lnTo>
                      <a:lnTo>
                        <a:pt x="524" y="164"/>
                      </a:lnTo>
                      <a:lnTo>
                        <a:pt x="519" y="164"/>
                      </a:lnTo>
                      <a:lnTo>
                        <a:pt x="514" y="167"/>
                      </a:lnTo>
                      <a:lnTo>
                        <a:pt x="511" y="169"/>
                      </a:lnTo>
                      <a:lnTo>
                        <a:pt x="499" y="173"/>
                      </a:lnTo>
                      <a:lnTo>
                        <a:pt x="497" y="173"/>
                      </a:lnTo>
                      <a:lnTo>
                        <a:pt x="495" y="171"/>
                      </a:lnTo>
                      <a:lnTo>
                        <a:pt x="495" y="165"/>
                      </a:lnTo>
                      <a:lnTo>
                        <a:pt x="501" y="163"/>
                      </a:lnTo>
                      <a:lnTo>
                        <a:pt x="505" y="160"/>
                      </a:lnTo>
                      <a:lnTo>
                        <a:pt x="507" y="159"/>
                      </a:lnTo>
                      <a:lnTo>
                        <a:pt x="509" y="158"/>
                      </a:lnTo>
                      <a:lnTo>
                        <a:pt x="499" y="158"/>
                      </a:lnTo>
                      <a:lnTo>
                        <a:pt x="497" y="159"/>
                      </a:lnTo>
                      <a:lnTo>
                        <a:pt x="494" y="159"/>
                      </a:lnTo>
                      <a:lnTo>
                        <a:pt x="492" y="160"/>
                      </a:lnTo>
                      <a:lnTo>
                        <a:pt x="488" y="161"/>
                      </a:lnTo>
                      <a:lnTo>
                        <a:pt x="467" y="167"/>
                      </a:lnTo>
                      <a:lnTo>
                        <a:pt x="459" y="169"/>
                      </a:lnTo>
                      <a:lnTo>
                        <a:pt x="456" y="171"/>
                      </a:lnTo>
                      <a:lnTo>
                        <a:pt x="454" y="173"/>
                      </a:lnTo>
                      <a:lnTo>
                        <a:pt x="452" y="177"/>
                      </a:lnTo>
                      <a:lnTo>
                        <a:pt x="452" y="184"/>
                      </a:lnTo>
                      <a:lnTo>
                        <a:pt x="450" y="189"/>
                      </a:lnTo>
                      <a:lnTo>
                        <a:pt x="448" y="190"/>
                      </a:lnTo>
                      <a:lnTo>
                        <a:pt x="440" y="190"/>
                      </a:lnTo>
                      <a:lnTo>
                        <a:pt x="436" y="194"/>
                      </a:lnTo>
                      <a:lnTo>
                        <a:pt x="431" y="197"/>
                      </a:lnTo>
                      <a:lnTo>
                        <a:pt x="425" y="197"/>
                      </a:lnTo>
                      <a:lnTo>
                        <a:pt x="422" y="199"/>
                      </a:lnTo>
                      <a:lnTo>
                        <a:pt x="422" y="207"/>
                      </a:lnTo>
                      <a:lnTo>
                        <a:pt x="421" y="210"/>
                      </a:lnTo>
                      <a:lnTo>
                        <a:pt x="418" y="211"/>
                      </a:lnTo>
                      <a:lnTo>
                        <a:pt x="414" y="213"/>
                      </a:lnTo>
                      <a:lnTo>
                        <a:pt x="412" y="213"/>
                      </a:lnTo>
                      <a:lnTo>
                        <a:pt x="410" y="214"/>
                      </a:lnTo>
                      <a:lnTo>
                        <a:pt x="409" y="214"/>
                      </a:lnTo>
                      <a:lnTo>
                        <a:pt x="410" y="215"/>
                      </a:lnTo>
                      <a:lnTo>
                        <a:pt x="410" y="216"/>
                      </a:lnTo>
                      <a:lnTo>
                        <a:pt x="412" y="218"/>
                      </a:lnTo>
                      <a:lnTo>
                        <a:pt x="412" y="220"/>
                      </a:lnTo>
                      <a:lnTo>
                        <a:pt x="410" y="222"/>
                      </a:lnTo>
                      <a:lnTo>
                        <a:pt x="408" y="223"/>
                      </a:lnTo>
                      <a:lnTo>
                        <a:pt x="404" y="226"/>
                      </a:lnTo>
                      <a:lnTo>
                        <a:pt x="401" y="228"/>
                      </a:lnTo>
                      <a:lnTo>
                        <a:pt x="401" y="232"/>
                      </a:lnTo>
                      <a:lnTo>
                        <a:pt x="402" y="235"/>
                      </a:lnTo>
                      <a:lnTo>
                        <a:pt x="404" y="236"/>
                      </a:lnTo>
                      <a:lnTo>
                        <a:pt x="404" y="243"/>
                      </a:lnTo>
                      <a:lnTo>
                        <a:pt x="406" y="248"/>
                      </a:lnTo>
                      <a:lnTo>
                        <a:pt x="406" y="251"/>
                      </a:lnTo>
                      <a:lnTo>
                        <a:pt x="405" y="253"/>
                      </a:lnTo>
                      <a:lnTo>
                        <a:pt x="404" y="254"/>
                      </a:lnTo>
                      <a:lnTo>
                        <a:pt x="398" y="257"/>
                      </a:lnTo>
                      <a:lnTo>
                        <a:pt x="396" y="260"/>
                      </a:lnTo>
                      <a:lnTo>
                        <a:pt x="392" y="261"/>
                      </a:lnTo>
                      <a:lnTo>
                        <a:pt x="388" y="264"/>
                      </a:lnTo>
                      <a:lnTo>
                        <a:pt x="380" y="264"/>
                      </a:lnTo>
                      <a:lnTo>
                        <a:pt x="377" y="265"/>
                      </a:lnTo>
                      <a:lnTo>
                        <a:pt x="376" y="266"/>
                      </a:lnTo>
                      <a:lnTo>
                        <a:pt x="375" y="269"/>
                      </a:lnTo>
                      <a:lnTo>
                        <a:pt x="370" y="274"/>
                      </a:lnTo>
                      <a:lnTo>
                        <a:pt x="366" y="275"/>
                      </a:lnTo>
                      <a:lnTo>
                        <a:pt x="363" y="278"/>
                      </a:lnTo>
                      <a:lnTo>
                        <a:pt x="359" y="281"/>
                      </a:lnTo>
                      <a:lnTo>
                        <a:pt x="353" y="287"/>
                      </a:lnTo>
                      <a:lnTo>
                        <a:pt x="351" y="292"/>
                      </a:lnTo>
                      <a:lnTo>
                        <a:pt x="351" y="299"/>
                      </a:lnTo>
                      <a:lnTo>
                        <a:pt x="353" y="306"/>
                      </a:lnTo>
                      <a:lnTo>
                        <a:pt x="353" y="315"/>
                      </a:lnTo>
                      <a:lnTo>
                        <a:pt x="360" y="330"/>
                      </a:lnTo>
                      <a:lnTo>
                        <a:pt x="362" y="336"/>
                      </a:lnTo>
                      <a:lnTo>
                        <a:pt x="359" y="343"/>
                      </a:lnTo>
                      <a:lnTo>
                        <a:pt x="356" y="350"/>
                      </a:lnTo>
                      <a:lnTo>
                        <a:pt x="354" y="355"/>
                      </a:lnTo>
                      <a:lnTo>
                        <a:pt x="351" y="358"/>
                      </a:lnTo>
                      <a:lnTo>
                        <a:pt x="349" y="355"/>
                      </a:lnTo>
                      <a:lnTo>
                        <a:pt x="349" y="351"/>
                      </a:lnTo>
                      <a:lnTo>
                        <a:pt x="347" y="349"/>
                      </a:lnTo>
                      <a:lnTo>
                        <a:pt x="346" y="345"/>
                      </a:lnTo>
                      <a:lnTo>
                        <a:pt x="341" y="340"/>
                      </a:lnTo>
                      <a:lnTo>
                        <a:pt x="338" y="336"/>
                      </a:lnTo>
                      <a:lnTo>
                        <a:pt x="337" y="332"/>
                      </a:lnTo>
                      <a:lnTo>
                        <a:pt x="334" y="326"/>
                      </a:lnTo>
                      <a:lnTo>
                        <a:pt x="334" y="323"/>
                      </a:lnTo>
                      <a:lnTo>
                        <a:pt x="332" y="315"/>
                      </a:lnTo>
                      <a:lnTo>
                        <a:pt x="326" y="307"/>
                      </a:lnTo>
                      <a:lnTo>
                        <a:pt x="325" y="304"/>
                      </a:lnTo>
                      <a:lnTo>
                        <a:pt x="324" y="303"/>
                      </a:lnTo>
                      <a:lnTo>
                        <a:pt x="322" y="304"/>
                      </a:lnTo>
                      <a:lnTo>
                        <a:pt x="321" y="304"/>
                      </a:lnTo>
                      <a:lnTo>
                        <a:pt x="321" y="306"/>
                      </a:lnTo>
                      <a:lnTo>
                        <a:pt x="318" y="308"/>
                      </a:lnTo>
                      <a:lnTo>
                        <a:pt x="315" y="308"/>
                      </a:lnTo>
                      <a:lnTo>
                        <a:pt x="312" y="307"/>
                      </a:lnTo>
                      <a:lnTo>
                        <a:pt x="307" y="302"/>
                      </a:lnTo>
                      <a:lnTo>
                        <a:pt x="303" y="302"/>
                      </a:lnTo>
                      <a:lnTo>
                        <a:pt x="297" y="304"/>
                      </a:lnTo>
                      <a:lnTo>
                        <a:pt x="294" y="306"/>
                      </a:lnTo>
                      <a:lnTo>
                        <a:pt x="282" y="306"/>
                      </a:lnTo>
                      <a:lnTo>
                        <a:pt x="276" y="308"/>
                      </a:lnTo>
                      <a:lnTo>
                        <a:pt x="274" y="311"/>
                      </a:lnTo>
                      <a:lnTo>
                        <a:pt x="271" y="315"/>
                      </a:lnTo>
                      <a:lnTo>
                        <a:pt x="267" y="317"/>
                      </a:lnTo>
                      <a:lnTo>
                        <a:pt x="261" y="316"/>
                      </a:lnTo>
                      <a:lnTo>
                        <a:pt x="253" y="315"/>
                      </a:lnTo>
                      <a:lnTo>
                        <a:pt x="245" y="312"/>
                      </a:lnTo>
                      <a:lnTo>
                        <a:pt x="240" y="309"/>
                      </a:lnTo>
                      <a:lnTo>
                        <a:pt x="235" y="309"/>
                      </a:lnTo>
                      <a:lnTo>
                        <a:pt x="229" y="315"/>
                      </a:lnTo>
                      <a:lnTo>
                        <a:pt x="228" y="317"/>
                      </a:lnTo>
                      <a:lnTo>
                        <a:pt x="225" y="319"/>
                      </a:lnTo>
                      <a:lnTo>
                        <a:pt x="224" y="321"/>
                      </a:lnTo>
                      <a:lnTo>
                        <a:pt x="221" y="324"/>
                      </a:lnTo>
                      <a:lnTo>
                        <a:pt x="217" y="325"/>
                      </a:lnTo>
                      <a:lnTo>
                        <a:pt x="210" y="330"/>
                      </a:lnTo>
                      <a:lnTo>
                        <a:pt x="207" y="332"/>
                      </a:lnTo>
                      <a:lnTo>
                        <a:pt x="206" y="334"/>
                      </a:lnTo>
                      <a:lnTo>
                        <a:pt x="204" y="336"/>
                      </a:lnTo>
                      <a:lnTo>
                        <a:pt x="204" y="341"/>
                      </a:lnTo>
                      <a:lnTo>
                        <a:pt x="206" y="345"/>
                      </a:lnTo>
                      <a:lnTo>
                        <a:pt x="206" y="354"/>
                      </a:lnTo>
                      <a:lnTo>
                        <a:pt x="204" y="361"/>
                      </a:lnTo>
                      <a:lnTo>
                        <a:pt x="202" y="366"/>
                      </a:lnTo>
                      <a:lnTo>
                        <a:pt x="199" y="375"/>
                      </a:lnTo>
                      <a:lnTo>
                        <a:pt x="199" y="381"/>
                      </a:lnTo>
                      <a:lnTo>
                        <a:pt x="202" y="392"/>
                      </a:lnTo>
                      <a:lnTo>
                        <a:pt x="204" y="397"/>
                      </a:lnTo>
                      <a:lnTo>
                        <a:pt x="204" y="400"/>
                      </a:lnTo>
                      <a:lnTo>
                        <a:pt x="206" y="404"/>
                      </a:lnTo>
                      <a:lnTo>
                        <a:pt x="207" y="406"/>
                      </a:lnTo>
                      <a:lnTo>
                        <a:pt x="207" y="410"/>
                      </a:lnTo>
                      <a:lnTo>
                        <a:pt x="210" y="416"/>
                      </a:lnTo>
                      <a:lnTo>
                        <a:pt x="212" y="418"/>
                      </a:lnTo>
                      <a:lnTo>
                        <a:pt x="215" y="422"/>
                      </a:lnTo>
                      <a:lnTo>
                        <a:pt x="219" y="425"/>
                      </a:lnTo>
                      <a:lnTo>
                        <a:pt x="224" y="430"/>
                      </a:lnTo>
                      <a:lnTo>
                        <a:pt x="229" y="433"/>
                      </a:lnTo>
                      <a:lnTo>
                        <a:pt x="232" y="430"/>
                      </a:lnTo>
                      <a:lnTo>
                        <a:pt x="235" y="425"/>
                      </a:lnTo>
                      <a:lnTo>
                        <a:pt x="240" y="422"/>
                      </a:lnTo>
                      <a:lnTo>
                        <a:pt x="250" y="422"/>
                      </a:lnTo>
                      <a:lnTo>
                        <a:pt x="253" y="419"/>
                      </a:lnTo>
                      <a:lnTo>
                        <a:pt x="254" y="417"/>
                      </a:lnTo>
                      <a:lnTo>
                        <a:pt x="254" y="413"/>
                      </a:lnTo>
                      <a:lnTo>
                        <a:pt x="255" y="410"/>
                      </a:lnTo>
                      <a:lnTo>
                        <a:pt x="255" y="406"/>
                      </a:lnTo>
                      <a:lnTo>
                        <a:pt x="258" y="401"/>
                      </a:lnTo>
                      <a:lnTo>
                        <a:pt x="261" y="400"/>
                      </a:lnTo>
                      <a:lnTo>
                        <a:pt x="265" y="396"/>
                      </a:lnTo>
                      <a:lnTo>
                        <a:pt x="269" y="396"/>
                      </a:lnTo>
                      <a:lnTo>
                        <a:pt x="273" y="395"/>
                      </a:lnTo>
                      <a:lnTo>
                        <a:pt x="275" y="393"/>
                      </a:lnTo>
                      <a:lnTo>
                        <a:pt x="279" y="392"/>
                      </a:lnTo>
                      <a:lnTo>
                        <a:pt x="282" y="391"/>
                      </a:lnTo>
                      <a:lnTo>
                        <a:pt x="286" y="389"/>
                      </a:lnTo>
                      <a:lnTo>
                        <a:pt x="288" y="389"/>
                      </a:lnTo>
                      <a:lnTo>
                        <a:pt x="294" y="392"/>
                      </a:lnTo>
                      <a:lnTo>
                        <a:pt x="295" y="393"/>
                      </a:lnTo>
                      <a:lnTo>
                        <a:pt x="295" y="397"/>
                      </a:lnTo>
                      <a:lnTo>
                        <a:pt x="294" y="400"/>
                      </a:lnTo>
                      <a:lnTo>
                        <a:pt x="294" y="402"/>
                      </a:lnTo>
                      <a:lnTo>
                        <a:pt x="291" y="406"/>
                      </a:lnTo>
                      <a:lnTo>
                        <a:pt x="287" y="410"/>
                      </a:lnTo>
                      <a:lnTo>
                        <a:pt x="287" y="416"/>
                      </a:lnTo>
                      <a:lnTo>
                        <a:pt x="288" y="417"/>
                      </a:lnTo>
                      <a:lnTo>
                        <a:pt x="288" y="423"/>
                      </a:lnTo>
                      <a:lnTo>
                        <a:pt x="287" y="427"/>
                      </a:lnTo>
                      <a:lnTo>
                        <a:pt x="287" y="430"/>
                      </a:lnTo>
                      <a:lnTo>
                        <a:pt x="286" y="433"/>
                      </a:lnTo>
                      <a:lnTo>
                        <a:pt x="286" y="438"/>
                      </a:lnTo>
                      <a:lnTo>
                        <a:pt x="284" y="439"/>
                      </a:lnTo>
                      <a:lnTo>
                        <a:pt x="283" y="443"/>
                      </a:lnTo>
                      <a:lnTo>
                        <a:pt x="280" y="447"/>
                      </a:lnTo>
                      <a:lnTo>
                        <a:pt x="278" y="452"/>
                      </a:lnTo>
                      <a:lnTo>
                        <a:pt x="279" y="455"/>
                      </a:lnTo>
                      <a:lnTo>
                        <a:pt x="283" y="456"/>
                      </a:lnTo>
                      <a:lnTo>
                        <a:pt x="292" y="456"/>
                      </a:lnTo>
                      <a:lnTo>
                        <a:pt x="304" y="453"/>
                      </a:lnTo>
                      <a:lnTo>
                        <a:pt x="313" y="453"/>
                      </a:lnTo>
                      <a:lnTo>
                        <a:pt x="322" y="459"/>
                      </a:lnTo>
                      <a:lnTo>
                        <a:pt x="330" y="464"/>
                      </a:lnTo>
                      <a:lnTo>
                        <a:pt x="334" y="468"/>
                      </a:lnTo>
                      <a:lnTo>
                        <a:pt x="334" y="472"/>
                      </a:lnTo>
                      <a:lnTo>
                        <a:pt x="333" y="474"/>
                      </a:lnTo>
                      <a:lnTo>
                        <a:pt x="332" y="476"/>
                      </a:lnTo>
                      <a:lnTo>
                        <a:pt x="329" y="476"/>
                      </a:lnTo>
                      <a:lnTo>
                        <a:pt x="325" y="480"/>
                      </a:lnTo>
                      <a:lnTo>
                        <a:pt x="325" y="485"/>
                      </a:lnTo>
                      <a:lnTo>
                        <a:pt x="326" y="488"/>
                      </a:lnTo>
                      <a:lnTo>
                        <a:pt x="326" y="493"/>
                      </a:lnTo>
                      <a:lnTo>
                        <a:pt x="325" y="494"/>
                      </a:lnTo>
                      <a:lnTo>
                        <a:pt x="324" y="497"/>
                      </a:lnTo>
                      <a:lnTo>
                        <a:pt x="324" y="502"/>
                      </a:lnTo>
                      <a:lnTo>
                        <a:pt x="325" y="505"/>
                      </a:lnTo>
                      <a:lnTo>
                        <a:pt x="325" y="507"/>
                      </a:lnTo>
                      <a:lnTo>
                        <a:pt x="326" y="511"/>
                      </a:lnTo>
                      <a:lnTo>
                        <a:pt x="330" y="518"/>
                      </a:lnTo>
                      <a:lnTo>
                        <a:pt x="337" y="523"/>
                      </a:lnTo>
                      <a:lnTo>
                        <a:pt x="342" y="528"/>
                      </a:lnTo>
                      <a:lnTo>
                        <a:pt x="347" y="529"/>
                      </a:lnTo>
                      <a:lnTo>
                        <a:pt x="354" y="528"/>
                      </a:lnTo>
                      <a:lnTo>
                        <a:pt x="359" y="526"/>
                      </a:lnTo>
                      <a:lnTo>
                        <a:pt x="363" y="523"/>
                      </a:lnTo>
                      <a:lnTo>
                        <a:pt x="379" y="523"/>
                      </a:lnTo>
                      <a:lnTo>
                        <a:pt x="383" y="527"/>
                      </a:lnTo>
                      <a:lnTo>
                        <a:pt x="385" y="531"/>
                      </a:lnTo>
                      <a:lnTo>
                        <a:pt x="388" y="533"/>
                      </a:lnTo>
                      <a:lnTo>
                        <a:pt x="391" y="537"/>
                      </a:lnTo>
                      <a:lnTo>
                        <a:pt x="392" y="539"/>
                      </a:lnTo>
                      <a:lnTo>
                        <a:pt x="395" y="537"/>
                      </a:lnTo>
                      <a:lnTo>
                        <a:pt x="395" y="536"/>
                      </a:lnTo>
                      <a:lnTo>
                        <a:pt x="396" y="533"/>
                      </a:lnTo>
                      <a:lnTo>
                        <a:pt x="396" y="529"/>
                      </a:lnTo>
                      <a:lnTo>
                        <a:pt x="397" y="527"/>
                      </a:lnTo>
                      <a:lnTo>
                        <a:pt x="397" y="524"/>
                      </a:lnTo>
                      <a:lnTo>
                        <a:pt x="398" y="523"/>
                      </a:lnTo>
                      <a:lnTo>
                        <a:pt x="406" y="519"/>
                      </a:lnTo>
                      <a:lnTo>
                        <a:pt x="409" y="516"/>
                      </a:lnTo>
                      <a:lnTo>
                        <a:pt x="409" y="506"/>
                      </a:lnTo>
                      <a:lnTo>
                        <a:pt x="410" y="505"/>
                      </a:lnTo>
                      <a:lnTo>
                        <a:pt x="425" y="505"/>
                      </a:lnTo>
                      <a:lnTo>
                        <a:pt x="427" y="503"/>
                      </a:lnTo>
                      <a:lnTo>
                        <a:pt x="429" y="501"/>
                      </a:lnTo>
                      <a:lnTo>
                        <a:pt x="434" y="495"/>
                      </a:lnTo>
                      <a:lnTo>
                        <a:pt x="438" y="493"/>
                      </a:lnTo>
                      <a:lnTo>
                        <a:pt x="440" y="490"/>
                      </a:lnTo>
                      <a:lnTo>
                        <a:pt x="443" y="490"/>
                      </a:lnTo>
                      <a:lnTo>
                        <a:pt x="446" y="491"/>
                      </a:lnTo>
                      <a:lnTo>
                        <a:pt x="447" y="493"/>
                      </a:lnTo>
                      <a:lnTo>
                        <a:pt x="447" y="495"/>
                      </a:lnTo>
                      <a:lnTo>
                        <a:pt x="446" y="498"/>
                      </a:lnTo>
                      <a:lnTo>
                        <a:pt x="444" y="499"/>
                      </a:lnTo>
                      <a:lnTo>
                        <a:pt x="443" y="502"/>
                      </a:lnTo>
                      <a:lnTo>
                        <a:pt x="442" y="503"/>
                      </a:lnTo>
                      <a:lnTo>
                        <a:pt x="442" y="508"/>
                      </a:lnTo>
                      <a:lnTo>
                        <a:pt x="443" y="511"/>
                      </a:lnTo>
                      <a:lnTo>
                        <a:pt x="443" y="515"/>
                      </a:lnTo>
                      <a:lnTo>
                        <a:pt x="440" y="518"/>
                      </a:lnTo>
                      <a:lnTo>
                        <a:pt x="439" y="520"/>
                      </a:lnTo>
                      <a:lnTo>
                        <a:pt x="439" y="524"/>
                      </a:lnTo>
                      <a:lnTo>
                        <a:pt x="442" y="526"/>
                      </a:lnTo>
                      <a:lnTo>
                        <a:pt x="443" y="526"/>
                      </a:lnTo>
                      <a:lnTo>
                        <a:pt x="448" y="523"/>
                      </a:lnTo>
                      <a:lnTo>
                        <a:pt x="450" y="522"/>
                      </a:lnTo>
                      <a:lnTo>
                        <a:pt x="451" y="519"/>
                      </a:lnTo>
                      <a:lnTo>
                        <a:pt x="450" y="518"/>
                      </a:lnTo>
                      <a:lnTo>
                        <a:pt x="450" y="515"/>
                      </a:lnTo>
                      <a:lnTo>
                        <a:pt x="448" y="512"/>
                      </a:lnTo>
                      <a:lnTo>
                        <a:pt x="448" y="508"/>
                      </a:lnTo>
                      <a:lnTo>
                        <a:pt x="450" y="506"/>
                      </a:lnTo>
                      <a:lnTo>
                        <a:pt x="454" y="502"/>
                      </a:lnTo>
                      <a:lnTo>
                        <a:pt x="455" y="499"/>
                      </a:lnTo>
                      <a:lnTo>
                        <a:pt x="457" y="497"/>
                      </a:lnTo>
                      <a:lnTo>
                        <a:pt x="457" y="494"/>
                      </a:lnTo>
                      <a:lnTo>
                        <a:pt x="459" y="493"/>
                      </a:lnTo>
                      <a:lnTo>
                        <a:pt x="460" y="493"/>
                      </a:lnTo>
                      <a:lnTo>
                        <a:pt x="460" y="494"/>
                      </a:lnTo>
                      <a:lnTo>
                        <a:pt x="461" y="495"/>
                      </a:lnTo>
                      <a:lnTo>
                        <a:pt x="461" y="497"/>
                      </a:lnTo>
                      <a:lnTo>
                        <a:pt x="463" y="498"/>
                      </a:lnTo>
                      <a:lnTo>
                        <a:pt x="469" y="498"/>
                      </a:lnTo>
                      <a:lnTo>
                        <a:pt x="471" y="497"/>
                      </a:lnTo>
                      <a:lnTo>
                        <a:pt x="473" y="498"/>
                      </a:lnTo>
                      <a:lnTo>
                        <a:pt x="474" y="498"/>
                      </a:lnTo>
                      <a:lnTo>
                        <a:pt x="476" y="499"/>
                      </a:lnTo>
                      <a:lnTo>
                        <a:pt x="476" y="501"/>
                      </a:lnTo>
                      <a:lnTo>
                        <a:pt x="474" y="503"/>
                      </a:lnTo>
                      <a:lnTo>
                        <a:pt x="474" y="508"/>
                      </a:lnTo>
                      <a:lnTo>
                        <a:pt x="476" y="511"/>
                      </a:lnTo>
                      <a:lnTo>
                        <a:pt x="478" y="512"/>
                      </a:lnTo>
                      <a:lnTo>
                        <a:pt x="482" y="512"/>
                      </a:lnTo>
                      <a:lnTo>
                        <a:pt x="488" y="510"/>
                      </a:lnTo>
                      <a:lnTo>
                        <a:pt x="493" y="510"/>
                      </a:lnTo>
                      <a:lnTo>
                        <a:pt x="501" y="514"/>
                      </a:lnTo>
                      <a:lnTo>
                        <a:pt x="502" y="514"/>
                      </a:lnTo>
                      <a:lnTo>
                        <a:pt x="505" y="515"/>
                      </a:lnTo>
                      <a:lnTo>
                        <a:pt x="507" y="515"/>
                      </a:lnTo>
                      <a:lnTo>
                        <a:pt x="510" y="514"/>
                      </a:lnTo>
                      <a:lnTo>
                        <a:pt x="518" y="511"/>
                      </a:lnTo>
                      <a:lnTo>
                        <a:pt x="526" y="511"/>
                      </a:lnTo>
                      <a:lnTo>
                        <a:pt x="534" y="514"/>
                      </a:lnTo>
                      <a:lnTo>
                        <a:pt x="540" y="518"/>
                      </a:lnTo>
                      <a:lnTo>
                        <a:pt x="551" y="526"/>
                      </a:lnTo>
                      <a:lnTo>
                        <a:pt x="557" y="531"/>
                      </a:lnTo>
                      <a:lnTo>
                        <a:pt x="565" y="539"/>
                      </a:lnTo>
                      <a:lnTo>
                        <a:pt x="573" y="545"/>
                      </a:lnTo>
                      <a:lnTo>
                        <a:pt x="579" y="552"/>
                      </a:lnTo>
                      <a:lnTo>
                        <a:pt x="587" y="557"/>
                      </a:lnTo>
                      <a:lnTo>
                        <a:pt x="594" y="557"/>
                      </a:lnTo>
                      <a:lnTo>
                        <a:pt x="602" y="554"/>
                      </a:lnTo>
                      <a:lnTo>
                        <a:pt x="611" y="556"/>
                      </a:lnTo>
                      <a:lnTo>
                        <a:pt x="619" y="560"/>
                      </a:lnTo>
                      <a:lnTo>
                        <a:pt x="625" y="565"/>
                      </a:lnTo>
                      <a:lnTo>
                        <a:pt x="633" y="570"/>
                      </a:lnTo>
                      <a:lnTo>
                        <a:pt x="637" y="574"/>
                      </a:lnTo>
                      <a:lnTo>
                        <a:pt x="640" y="578"/>
                      </a:lnTo>
                      <a:lnTo>
                        <a:pt x="642" y="581"/>
                      </a:lnTo>
                      <a:lnTo>
                        <a:pt x="645" y="588"/>
                      </a:lnTo>
                      <a:lnTo>
                        <a:pt x="648" y="592"/>
                      </a:lnTo>
                      <a:lnTo>
                        <a:pt x="654" y="599"/>
                      </a:lnTo>
                      <a:lnTo>
                        <a:pt x="658" y="600"/>
                      </a:lnTo>
                      <a:lnTo>
                        <a:pt x="661" y="603"/>
                      </a:lnTo>
                      <a:lnTo>
                        <a:pt x="663" y="607"/>
                      </a:lnTo>
                      <a:lnTo>
                        <a:pt x="665" y="611"/>
                      </a:lnTo>
                      <a:lnTo>
                        <a:pt x="665" y="613"/>
                      </a:lnTo>
                      <a:lnTo>
                        <a:pt x="663" y="617"/>
                      </a:lnTo>
                      <a:lnTo>
                        <a:pt x="662" y="620"/>
                      </a:lnTo>
                      <a:lnTo>
                        <a:pt x="662" y="624"/>
                      </a:lnTo>
                      <a:lnTo>
                        <a:pt x="663" y="625"/>
                      </a:lnTo>
                      <a:lnTo>
                        <a:pt x="665" y="625"/>
                      </a:lnTo>
                      <a:lnTo>
                        <a:pt x="666" y="624"/>
                      </a:lnTo>
                      <a:lnTo>
                        <a:pt x="671" y="624"/>
                      </a:lnTo>
                      <a:lnTo>
                        <a:pt x="673" y="625"/>
                      </a:lnTo>
                      <a:lnTo>
                        <a:pt x="675" y="626"/>
                      </a:lnTo>
                      <a:lnTo>
                        <a:pt x="676" y="628"/>
                      </a:lnTo>
                      <a:lnTo>
                        <a:pt x="686" y="628"/>
                      </a:lnTo>
                      <a:lnTo>
                        <a:pt x="688" y="629"/>
                      </a:lnTo>
                      <a:lnTo>
                        <a:pt x="690" y="630"/>
                      </a:lnTo>
                      <a:lnTo>
                        <a:pt x="691" y="633"/>
                      </a:lnTo>
                      <a:lnTo>
                        <a:pt x="694" y="636"/>
                      </a:lnTo>
                      <a:lnTo>
                        <a:pt x="694" y="638"/>
                      </a:lnTo>
                      <a:lnTo>
                        <a:pt x="695" y="638"/>
                      </a:lnTo>
                      <a:lnTo>
                        <a:pt x="696" y="639"/>
                      </a:lnTo>
                      <a:lnTo>
                        <a:pt x="701" y="639"/>
                      </a:lnTo>
                      <a:lnTo>
                        <a:pt x="704" y="641"/>
                      </a:lnTo>
                      <a:lnTo>
                        <a:pt x="708" y="645"/>
                      </a:lnTo>
                      <a:lnTo>
                        <a:pt x="713" y="645"/>
                      </a:lnTo>
                      <a:lnTo>
                        <a:pt x="717" y="642"/>
                      </a:lnTo>
                      <a:lnTo>
                        <a:pt x="722" y="641"/>
                      </a:lnTo>
                      <a:lnTo>
                        <a:pt x="728" y="641"/>
                      </a:lnTo>
                      <a:lnTo>
                        <a:pt x="734" y="643"/>
                      </a:lnTo>
                      <a:lnTo>
                        <a:pt x="741" y="649"/>
                      </a:lnTo>
                      <a:lnTo>
                        <a:pt x="750" y="658"/>
                      </a:lnTo>
                      <a:lnTo>
                        <a:pt x="755" y="660"/>
                      </a:lnTo>
                      <a:lnTo>
                        <a:pt x="758" y="659"/>
                      </a:lnTo>
                      <a:lnTo>
                        <a:pt x="760" y="656"/>
                      </a:lnTo>
                      <a:lnTo>
                        <a:pt x="762" y="656"/>
                      </a:lnTo>
                      <a:lnTo>
                        <a:pt x="763" y="659"/>
                      </a:lnTo>
                      <a:lnTo>
                        <a:pt x="763" y="681"/>
                      </a:lnTo>
                      <a:lnTo>
                        <a:pt x="762" y="691"/>
                      </a:lnTo>
                      <a:lnTo>
                        <a:pt x="758" y="698"/>
                      </a:lnTo>
                      <a:lnTo>
                        <a:pt x="753" y="706"/>
                      </a:lnTo>
                      <a:lnTo>
                        <a:pt x="746" y="714"/>
                      </a:lnTo>
                      <a:lnTo>
                        <a:pt x="741" y="722"/>
                      </a:lnTo>
                      <a:lnTo>
                        <a:pt x="735" y="732"/>
                      </a:lnTo>
                      <a:lnTo>
                        <a:pt x="734" y="734"/>
                      </a:lnTo>
                      <a:lnTo>
                        <a:pt x="732" y="735"/>
                      </a:lnTo>
                      <a:lnTo>
                        <a:pt x="729" y="734"/>
                      </a:lnTo>
                      <a:lnTo>
                        <a:pt x="726" y="735"/>
                      </a:lnTo>
                      <a:lnTo>
                        <a:pt x="725" y="742"/>
                      </a:lnTo>
                      <a:lnTo>
                        <a:pt x="724" y="749"/>
                      </a:lnTo>
                      <a:lnTo>
                        <a:pt x="725" y="756"/>
                      </a:lnTo>
                      <a:lnTo>
                        <a:pt x="724" y="764"/>
                      </a:lnTo>
                      <a:lnTo>
                        <a:pt x="721" y="773"/>
                      </a:lnTo>
                      <a:lnTo>
                        <a:pt x="717" y="781"/>
                      </a:lnTo>
                      <a:lnTo>
                        <a:pt x="713" y="787"/>
                      </a:lnTo>
                      <a:lnTo>
                        <a:pt x="705" y="798"/>
                      </a:lnTo>
                      <a:lnTo>
                        <a:pt x="700" y="804"/>
                      </a:lnTo>
                      <a:lnTo>
                        <a:pt x="697" y="810"/>
                      </a:lnTo>
                      <a:lnTo>
                        <a:pt x="694" y="814"/>
                      </a:lnTo>
                      <a:lnTo>
                        <a:pt x="691" y="815"/>
                      </a:lnTo>
                      <a:lnTo>
                        <a:pt x="688" y="815"/>
                      </a:lnTo>
                      <a:lnTo>
                        <a:pt x="686" y="816"/>
                      </a:lnTo>
                      <a:lnTo>
                        <a:pt x="680" y="816"/>
                      </a:lnTo>
                      <a:lnTo>
                        <a:pt x="678" y="818"/>
                      </a:lnTo>
                      <a:lnTo>
                        <a:pt x="673" y="821"/>
                      </a:lnTo>
                      <a:lnTo>
                        <a:pt x="662" y="828"/>
                      </a:lnTo>
                      <a:lnTo>
                        <a:pt x="653" y="835"/>
                      </a:lnTo>
                      <a:lnTo>
                        <a:pt x="644" y="840"/>
                      </a:lnTo>
                      <a:lnTo>
                        <a:pt x="638" y="845"/>
                      </a:lnTo>
                      <a:lnTo>
                        <a:pt x="637" y="848"/>
                      </a:lnTo>
                      <a:lnTo>
                        <a:pt x="637" y="858"/>
                      </a:lnTo>
                      <a:lnTo>
                        <a:pt x="636" y="859"/>
                      </a:lnTo>
                      <a:lnTo>
                        <a:pt x="634" y="862"/>
                      </a:lnTo>
                      <a:lnTo>
                        <a:pt x="632" y="865"/>
                      </a:lnTo>
                      <a:lnTo>
                        <a:pt x="628" y="867"/>
                      </a:lnTo>
                      <a:lnTo>
                        <a:pt x="623" y="873"/>
                      </a:lnTo>
                      <a:lnTo>
                        <a:pt x="621" y="875"/>
                      </a:lnTo>
                      <a:lnTo>
                        <a:pt x="619" y="879"/>
                      </a:lnTo>
                      <a:lnTo>
                        <a:pt x="615" y="883"/>
                      </a:lnTo>
                      <a:lnTo>
                        <a:pt x="611" y="886"/>
                      </a:lnTo>
                      <a:lnTo>
                        <a:pt x="606" y="888"/>
                      </a:lnTo>
                      <a:lnTo>
                        <a:pt x="599" y="893"/>
                      </a:lnTo>
                      <a:lnTo>
                        <a:pt x="591" y="901"/>
                      </a:lnTo>
                      <a:lnTo>
                        <a:pt x="585" y="907"/>
                      </a:lnTo>
                      <a:lnTo>
                        <a:pt x="579" y="908"/>
                      </a:lnTo>
                      <a:lnTo>
                        <a:pt x="566" y="910"/>
                      </a:lnTo>
                      <a:lnTo>
                        <a:pt x="564" y="912"/>
                      </a:lnTo>
                      <a:lnTo>
                        <a:pt x="562" y="913"/>
                      </a:lnTo>
                      <a:lnTo>
                        <a:pt x="562" y="916"/>
                      </a:lnTo>
                      <a:lnTo>
                        <a:pt x="564" y="918"/>
                      </a:lnTo>
                      <a:lnTo>
                        <a:pt x="564" y="921"/>
                      </a:lnTo>
                      <a:lnTo>
                        <a:pt x="561" y="924"/>
                      </a:lnTo>
                      <a:lnTo>
                        <a:pt x="553" y="928"/>
                      </a:lnTo>
                      <a:lnTo>
                        <a:pt x="544" y="930"/>
                      </a:lnTo>
                      <a:lnTo>
                        <a:pt x="536" y="933"/>
                      </a:lnTo>
                      <a:lnTo>
                        <a:pt x="531" y="934"/>
                      </a:lnTo>
                      <a:lnTo>
                        <a:pt x="528" y="935"/>
                      </a:lnTo>
                      <a:lnTo>
                        <a:pt x="526" y="938"/>
                      </a:lnTo>
                      <a:lnTo>
                        <a:pt x="523" y="939"/>
                      </a:lnTo>
                      <a:lnTo>
                        <a:pt x="519" y="943"/>
                      </a:lnTo>
                      <a:lnTo>
                        <a:pt x="516" y="945"/>
                      </a:lnTo>
                      <a:lnTo>
                        <a:pt x="495" y="945"/>
                      </a:lnTo>
                      <a:lnTo>
                        <a:pt x="494" y="946"/>
                      </a:lnTo>
                      <a:lnTo>
                        <a:pt x="494" y="947"/>
                      </a:lnTo>
                      <a:lnTo>
                        <a:pt x="497" y="950"/>
                      </a:lnTo>
                      <a:lnTo>
                        <a:pt x="498" y="950"/>
                      </a:lnTo>
                      <a:lnTo>
                        <a:pt x="499" y="951"/>
                      </a:lnTo>
                      <a:lnTo>
                        <a:pt x="495" y="955"/>
                      </a:lnTo>
                      <a:lnTo>
                        <a:pt x="495" y="960"/>
                      </a:lnTo>
                      <a:lnTo>
                        <a:pt x="486" y="960"/>
                      </a:lnTo>
                      <a:lnTo>
                        <a:pt x="478" y="963"/>
                      </a:lnTo>
                      <a:lnTo>
                        <a:pt x="477" y="964"/>
                      </a:lnTo>
                      <a:lnTo>
                        <a:pt x="477" y="965"/>
                      </a:lnTo>
                      <a:lnTo>
                        <a:pt x="478" y="967"/>
                      </a:lnTo>
                      <a:lnTo>
                        <a:pt x="481" y="968"/>
                      </a:lnTo>
                      <a:lnTo>
                        <a:pt x="489" y="968"/>
                      </a:lnTo>
                      <a:lnTo>
                        <a:pt x="490" y="969"/>
                      </a:lnTo>
                      <a:lnTo>
                        <a:pt x="490" y="971"/>
                      </a:lnTo>
                      <a:lnTo>
                        <a:pt x="489" y="972"/>
                      </a:lnTo>
                      <a:lnTo>
                        <a:pt x="486" y="973"/>
                      </a:lnTo>
                      <a:lnTo>
                        <a:pt x="482" y="973"/>
                      </a:lnTo>
                      <a:lnTo>
                        <a:pt x="477" y="979"/>
                      </a:lnTo>
                      <a:lnTo>
                        <a:pt x="474" y="980"/>
                      </a:lnTo>
                      <a:lnTo>
                        <a:pt x="468" y="980"/>
                      </a:lnTo>
                      <a:lnTo>
                        <a:pt x="464" y="984"/>
                      </a:lnTo>
                      <a:lnTo>
                        <a:pt x="465" y="985"/>
                      </a:lnTo>
                      <a:lnTo>
                        <a:pt x="469" y="985"/>
                      </a:lnTo>
                      <a:lnTo>
                        <a:pt x="471" y="984"/>
                      </a:lnTo>
                      <a:lnTo>
                        <a:pt x="473" y="984"/>
                      </a:lnTo>
                      <a:lnTo>
                        <a:pt x="474" y="986"/>
                      </a:lnTo>
                      <a:lnTo>
                        <a:pt x="476" y="988"/>
                      </a:lnTo>
                      <a:lnTo>
                        <a:pt x="481" y="990"/>
                      </a:lnTo>
                      <a:lnTo>
                        <a:pt x="494" y="990"/>
                      </a:lnTo>
                      <a:lnTo>
                        <a:pt x="488" y="993"/>
                      </a:lnTo>
                      <a:lnTo>
                        <a:pt x="477" y="994"/>
                      </a:lnTo>
                      <a:lnTo>
                        <a:pt x="465" y="994"/>
                      </a:lnTo>
                      <a:lnTo>
                        <a:pt x="451" y="993"/>
                      </a:lnTo>
                      <a:lnTo>
                        <a:pt x="447" y="990"/>
                      </a:lnTo>
                      <a:lnTo>
                        <a:pt x="444" y="990"/>
                      </a:lnTo>
                      <a:lnTo>
                        <a:pt x="442" y="989"/>
                      </a:lnTo>
                      <a:lnTo>
                        <a:pt x="436" y="989"/>
                      </a:lnTo>
                      <a:lnTo>
                        <a:pt x="433" y="988"/>
                      </a:lnTo>
                      <a:lnTo>
                        <a:pt x="429" y="988"/>
                      </a:lnTo>
                      <a:lnTo>
                        <a:pt x="423" y="985"/>
                      </a:lnTo>
                      <a:lnTo>
                        <a:pt x="418" y="980"/>
                      </a:lnTo>
                      <a:lnTo>
                        <a:pt x="417" y="977"/>
                      </a:lnTo>
                      <a:lnTo>
                        <a:pt x="417" y="976"/>
                      </a:lnTo>
                      <a:lnTo>
                        <a:pt x="419" y="976"/>
                      </a:lnTo>
                      <a:lnTo>
                        <a:pt x="427" y="972"/>
                      </a:lnTo>
                      <a:lnTo>
                        <a:pt x="431" y="969"/>
                      </a:lnTo>
                      <a:lnTo>
                        <a:pt x="433" y="968"/>
                      </a:lnTo>
                      <a:lnTo>
                        <a:pt x="434" y="965"/>
                      </a:lnTo>
                      <a:lnTo>
                        <a:pt x="435" y="962"/>
                      </a:lnTo>
                      <a:lnTo>
                        <a:pt x="436" y="959"/>
                      </a:lnTo>
                      <a:lnTo>
                        <a:pt x="436" y="955"/>
                      </a:lnTo>
                      <a:lnTo>
                        <a:pt x="435" y="954"/>
                      </a:lnTo>
                      <a:lnTo>
                        <a:pt x="434" y="951"/>
                      </a:lnTo>
                      <a:lnTo>
                        <a:pt x="433" y="951"/>
                      </a:lnTo>
                      <a:lnTo>
                        <a:pt x="429" y="955"/>
                      </a:lnTo>
                      <a:lnTo>
                        <a:pt x="429" y="959"/>
                      </a:lnTo>
                      <a:lnTo>
                        <a:pt x="427" y="960"/>
                      </a:lnTo>
                      <a:lnTo>
                        <a:pt x="427" y="965"/>
                      </a:lnTo>
                      <a:lnTo>
                        <a:pt x="423" y="969"/>
                      </a:lnTo>
                      <a:lnTo>
                        <a:pt x="421" y="969"/>
                      </a:lnTo>
                      <a:lnTo>
                        <a:pt x="419" y="968"/>
                      </a:lnTo>
                      <a:lnTo>
                        <a:pt x="422" y="965"/>
                      </a:lnTo>
                      <a:lnTo>
                        <a:pt x="425" y="960"/>
                      </a:lnTo>
                      <a:lnTo>
                        <a:pt x="426" y="955"/>
                      </a:lnTo>
                      <a:lnTo>
                        <a:pt x="426" y="950"/>
                      </a:lnTo>
                      <a:lnTo>
                        <a:pt x="430" y="942"/>
                      </a:lnTo>
                      <a:lnTo>
                        <a:pt x="430" y="938"/>
                      </a:lnTo>
                      <a:lnTo>
                        <a:pt x="426" y="930"/>
                      </a:lnTo>
                      <a:lnTo>
                        <a:pt x="426" y="929"/>
                      </a:lnTo>
                      <a:lnTo>
                        <a:pt x="427" y="926"/>
                      </a:lnTo>
                      <a:lnTo>
                        <a:pt x="433" y="921"/>
                      </a:lnTo>
                      <a:lnTo>
                        <a:pt x="436" y="918"/>
                      </a:lnTo>
                      <a:lnTo>
                        <a:pt x="442" y="913"/>
                      </a:lnTo>
                      <a:lnTo>
                        <a:pt x="444" y="907"/>
                      </a:lnTo>
                      <a:lnTo>
                        <a:pt x="444" y="882"/>
                      </a:lnTo>
                      <a:lnTo>
                        <a:pt x="446" y="879"/>
                      </a:lnTo>
                      <a:lnTo>
                        <a:pt x="447" y="878"/>
                      </a:lnTo>
                      <a:lnTo>
                        <a:pt x="450" y="878"/>
                      </a:lnTo>
                      <a:lnTo>
                        <a:pt x="451" y="876"/>
                      </a:lnTo>
                      <a:lnTo>
                        <a:pt x="452" y="874"/>
                      </a:lnTo>
                      <a:lnTo>
                        <a:pt x="452" y="863"/>
                      </a:lnTo>
                      <a:lnTo>
                        <a:pt x="451" y="861"/>
                      </a:lnTo>
                      <a:lnTo>
                        <a:pt x="451" y="852"/>
                      </a:lnTo>
                      <a:lnTo>
                        <a:pt x="452" y="846"/>
                      </a:lnTo>
                      <a:lnTo>
                        <a:pt x="455" y="838"/>
                      </a:lnTo>
                      <a:lnTo>
                        <a:pt x="456" y="827"/>
                      </a:lnTo>
                      <a:lnTo>
                        <a:pt x="456" y="803"/>
                      </a:lnTo>
                      <a:lnTo>
                        <a:pt x="455" y="801"/>
                      </a:lnTo>
                      <a:lnTo>
                        <a:pt x="450" y="795"/>
                      </a:lnTo>
                      <a:lnTo>
                        <a:pt x="448" y="793"/>
                      </a:lnTo>
                      <a:lnTo>
                        <a:pt x="447" y="793"/>
                      </a:lnTo>
                      <a:lnTo>
                        <a:pt x="446" y="791"/>
                      </a:lnTo>
                      <a:lnTo>
                        <a:pt x="443" y="790"/>
                      </a:lnTo>
                      <a:lnTo>
                        <a:pt x="439" y="787"/>
                      </a:lnTo>
                      <a:lnTo>
                        <a:pt x="436" y="785"/>
                      </a:lnTo>
                      <a:lnTo>
                        <a:pt x="433" y="783"/>
                      </a:lnTo>
                      <a:lnTo>
                        <a:pt x="427" y="782"/>
                      </a:lnTo>
                      <a:lnTo>
                        <a:pt x="421" y="780"/>
                      </a:lnTo>
                      <a:lnTo>
                        <a:pt x="410" y="776"/>
                      </a:lnTo>
                      <a:lnTo>
                        <a:pt x="402" y="768"/>
                      </a:lnTo>
                      <a:lnTo>
                        <a:pt x="396" y="757"/>
                      </a:lnTo>
                      <a:lnTo>
                        <a:pt x="392" y="746"/>
                      </a:lnTo>
                      <a:lnTo>
                        <a:pt x="388" y="735"/>
                      </a:lnTo>
                      <a:lnTo>
                        <a:pt x="384" y="727"/>
                      </a:lnTo>
                      <a:lnTo>
                        <a:pt x="374" y="709"/>
                      </a:lnTo>
                      <a:lnTo>
                        <a:pt x="368" y="702"/>
                      </a:lnTo>
                      <a:lnTo>
                        <a:pt x="366" y="698"/>
                      </a:lnTo>
                      <a:lnTo>
                        <a:pt x="362" y="694"/>
                      </a:lnTo>
                      <a:lnTo>
                        <a:pt x="359" y="694"/>
                      </a:lnTo>
                      <a:lnTo>
                        <a:pt x="358" y="693"/>
                      </a:lnTo>
                      <a:lnTo>
                        <a:pt x="356" y="691"/>
                      </a:lnTo>
                      <a:lnTo>
                        <a:pt x="356" y="689"/>
                      </a:lnTo>
                      <a:lnTo>
                        <a:pt x="354" y="684"/>
                      </a:lnTo>
                      <a:lnTo>
                        <a:pt x="349" y="676"/>
                      </a:lnTo>
                      <a:lnTo>
                        <a:pt x="349" y="672"/>
                      </a:lnTo>
                      <a:lnTo>
                        <a:pt x="350" y="670"/>
                      </a:lnTo>
                      <a:lnTo>
                        <a:pt x="355" y="664"/>
                      </a:lnTo>
                      <a:lnTo>
                        <a:pt x="359" y="662"/>
                      </a:lnTo>
                      <a:lnTo>
                        <a:pt x="363" y="660"/>
                      </a:lnTo>
                      <a:lnTo>
                        <a:pt x="366" y="659"/>
                      </a:lnTo>
                      <a:lnTo>
                        <a:pt x="366" y="656"/>
                      </a:lnTo>
                      <a:lnTo>
                        <a:pt x="363" y="654"/>
                      </a:lnTo>
                      <a:lnTo>
                        <a:pt x="362" y="654"/>
                      </a:lnTo>
                      <a:lnTo>
                        <a:pt x="359" y="653"/>
                      </a:lnTo>
                      <a:lnTo>
                        <a:pt x="358" y="651"/>
                      </a:lnTo>
                      <a:lnTo>
                        <a:pt x="358" y="634"/>
                      </a:lnTo>
                      <a:lnTo>
                        <a:pt x="359" y="628"/>
                      </a:lnTo>
                      <a:lnTo>
                        <a:pt x="363" y="621"/>
                      </a:lnTo>
                      <a:lnTo>
                        <a:pt x="368" y="615"/>
                      </a:lnTo>
                      <a:lnTo>
                        <a:pt x="372" y="609"/>
                      </a:lnTo>
                      <a:lnTo>
                        <a:pt x="374" y="608"/>
                      </a:lnTo>
                      <a:lnTo>
                        <a:pt x="374" y="605"/>
                      </a:lnTo>
                      <a:lnTo>
                        <a:pt x="372" y="604"/>
                      </a:lnTo>
                      <a:lnTo>
                        <a:pt x="372" y="601"/>
                      </a:lnTo>
                      <a:lnTo>
                        <a:pt x="371" y="599"/>
                      </a:lnTo>
                      <a:lnTo>
                        <a:pt x="371" y="595"/>
                      </a:lnTo>
                      <a:lnTo>
                        <a:pt x="372" y="595"/>
                      </a:lnTo>
                      <a:lnTo>
                        <a:pt x="374" y="596"/>
                      </a:lnTo>
                      <a:lnTo>
                        <a:pt x="376" y="596"/>
                      </a:lnTo>
                      <a:lnTo>
                        <a:pt x="379" y="595"/>
                      </a:lnTo>
                      <a:lnTo>
                        <a:pt x="383" y="592"/>
                      </a:lnTo>
                      <a:lnTo>
                        <a:pt x="385" y="590"/>
                      </a:lnTo>
                      <a:lnTo>
                        <a:pt x="387" y="587"/>
                      </a:lnTo>
                      <a:lnTo>
                        <a:pt x="388" y="583"/>
                      </a:lnTo>
                      <a:lnTo>
                        <a:pt x="388" y="579"/>
                      </a:lnTo>
                      <a:lnTo>
                        <a:pt x="387" y="575"/>
                      </a:lnTo>
                      <a:lnTo>
                        <a:pt x="387" y="563"/>
                      </a:lnTo>
                      <a:lnTo>
                        <a:pt x="385" y="562"/>
                      </a:lnTo>
                      <a:lnTo>
                        <a:pt x="385" y="560"/>
                      </a:lnTo>
                      <a:lnTo>
                        <a:pt x="384" y="557"/>
                      </a:lnTo>
                      <a:lnTo>
                        <a:pt x="384" y="550"/>
                      </a:lnTo>
                      <a:lnTo>
                        <a:pt x="383" y="548"/>
                      </a:lnTo>
                      <a:lnTo>
                        <a:pt x="379" y="544"/>
                      </a:lnTo>
                      <a:lnTo>
                        <a:pt x="379" y="543"/>
                      </a:lnTo>
                      <a:lnTo>
                        <a:pt x="377" y="541"/>
                      </a:lnTo>
                      <a:lnTo>
                        <a:pt x="376" y="539"/>
                      </a:lnTo>
                      <a:lnTo>
                        <a:pt x="374" y="536"/>
                      </a:lnTo>
                      <a:lnTo>
                        <a:pt x="372" y="533"/>
                      </a:lnTo>
                      <a:lnTo>
                        <a:pt x="371" y="532"/>
                      </a:lnTo>
                      <a:lnTo>
                        <a:pt x="368" y="532"/>
                      </a:lnTo>
                      <a:lnTo>
                        <a:pt x="360" y="536"/>
                      </a:lnTo>
                      <a:lnTo>
                        <a:pt x="358" y="539"/>
                      </a:lnTo>
                      <a:lnTo>
                        <a:pt x="358" y="540"/>
                      </a:lnTo>
                      <a:lnTo>
                        <a:pt x="359" y="541"/>
                      </a:lnTo>
                      <a:lnTo>
                        <a:pt x="359" y="545"/>
                      </a:lnTo>
                      <a:lnTo>
                        <a:pt x="358" y="546"/>
                      </a:lnTo>
                      <a:lnTo>
                        <a:pt x="355" y="546"/>
                      </a:lnTo>
                      <a:lnTo>
                        <a:pt x="354" y="545"/>
                      </a:lnTo>
                      <a:lnTo>
                        <a:pt x="347" y="545"/>
                      </a:lnTo>
                      <a:lnTo>
                        <a:pt x="346" y="544"/>
                      </a:lnTo>
                      <a:lnTo>
                        <a:pt x="345" y="541"/>
                      </a:lnTo>
                      <a:lnTo>
                        <a:pt x="342" y="540"/>
                      </a:lnTo>
                      <a:lnTo>
                        <a:pt x="341" y="537"/>
                      </a:lnTo>
                      <a:lnTo>
                        <a:pt x="338" y="536"/>
                      </a:lnTo>
                      <a:lnTo>
                        <a:pt x="329" y="536"/>
                      </a:lnTo>
                      <a:lnTo>
                        <a:pt x="324" y="533"/>
                      </a:lnTo>
                      <a:lnTo>
                        <a:pt x="322" y="532"/>
                      </a:lnTo>
                      <a:lnTo>
                        <a:pt x="322" y="523"/>
                      </a:lnTo>
                      <a:lnTo>
                        <a:pt x="321" y="522"/>
                      </a:lnTo>
                      <a:lnTo>
                        <a:pt x="317" y="522"/>
                      </a:lnTo>
                      <a:lnTo>
                        <a:pt x="315" y="520"/>
                      </a:lnTo>
                      <a:lnTo>
                        <a:pt x="311" y="518"/>
                      </a:lnTo>
                      <a:lnTo>
                        <a:pt x="307" y="516"/>
                      </a:lnTo>
                      <a:lnTo>
                        <a:pt x="304" y="515"/>
                      </a:lnTo>
                      <a:lnTo>
                        <a:pt x="304" y="512"/>
                      </a:lnTo>
                      <a:lnTo>
                        <a:pt x="305" y="511"/>
                      </a:lnTo>
                      <a:lnTo>
                        <a:pt x="308" y="507"/>
                      </a:lnTo>
                      <a:lnTo>
                        <a:pt x="308" y="506"/>
                      </a:lnTo>
                      <a:lnTo>
                        <a:pt x="307" y="503"/>
                      </a:lnTo>
                      <a:lnTo>
                        <a:pt x="301" y="498"/>
                      </a:lnTo>
                      <a:lnTo>
                        <a:pt x="297" y="495"/>
                      </a:lnTo>
                      <a:lnTo>
                        <a:pt x="292" y="488"/>
                      </a:lnTo>
                      <a:lnTo>
                        <a:pt x="284" y="482"/>
                      </a:lnTo>
                      <a:lnTo>
                        <a:pt x="276" y="481"/>
                      </a:lnTo>
                      <a:lnTo>
                        <a:pt x="253" y="481"/>
                      </a:lnTo>
                      <a:lnTo>
                        <a:pt x="245" y="473"/>
                      </a:lnTo>
                      <a:lnTo>
                        <a:pt x="241" y="468"/>
                      </a:lnTo>
                      <a:lnTo>
                        <a:pt x="235" y="460"/>
                      </a:lnTo>
                      <a:lnTo>
                        <a:pt x="231" y="457"/>
                      </a:lnTo>
                      <a:lnTo>
                        <a:pt x="227" y="456"/>
                      </a:lnTo>
                      <a:lnTo>
                        <a:pt x="210" y="456"/>
                      </a:lnTo>
                      <a:lnTo>
                        <a:pt x="210" y="457"/>
                      </a:lnTo>
                      <a:lnTo>
                        <a:pt x="206" y="457"/>
                      </a:lnTo>
                      <a:lnTo>
                        <a:pt x="195" y="452"/>
                      </a:lnTo>
                      <a:lnTo>
                        <a:pt x="194" y="452"/>
                      </a:lnTo>
                      <a:lnTo>
                        <a:pt x="191" y="451"/>
                      </a:lnTo>
                      <a:lnTo>
                        <a:pt x="187" y="450"/>
                      </a:lnTo>
                      <a:lnTo>
                        <a:pt x="175" y="442"/>
                      </a:lnTo>
                      <a:lnTo>
                        <a:pt x="164" y="436"/>
                      </a:lnTo>
                      <a:lnTo>
                        <a:pt x="147" y="429"/>
                      </a:lnTo>
                      <a:lnTo>
                        <a:pt x="136" y="421"/>
                      </a:lnTo>
                      <a:lnTo>
                        <a:pt x="132" y="414"/>
                      </a:lnTo>
                      <a:lnTo>
                        <a:pt x="134" y="408"/>
                      </a:lnTo>
                      <a:lnTo>
                        <a:pt x="135" y="402"/>
                      </a:lnTo>
                      <a:lnTo>
                        <a:pt x="136" y="400"/>
                      </a:lnTo>
                      <a:lnTo>
                        <a:pt x="136" y="398"/>
                      </a:lnTo>
                      <a:lnTo>
                        <a:pt x="134" y="393"/>
                      </a:lnTo>
                      <a:lnTo>
                        <a:pt x="134" y="381"/>
                      </a:lnTo>
                      <a:lnTo>
                        <a:pt x="128" y="376"/>
                      </a:lnTo>
                      <a:lnTo>
                        <a:pt x="123" y="370"/>
                      </a:lnTo>
                      <a:lnTo>
                        <a:pt x="119" y="361"/>
                      </a:lnTo>
                      <a:lnTo>
                        <a:pt x="114" y="350"/>
                      </a:lnTo>
                      <a:lnTo>
                        <a:pt x="106" y="342"/>
                      </a:lnTo>
                      <a:lnTo>
                        <a:pt x="103" y="341"/>
                      </a:lnTo>
                      <a:lnTo>
                        <a:pt x="101" y="338"/>
                      </a:lnTo>
                      <a:lnTo>
                        <a:pt x="99" y="336"/>
                      </a:lnTo>
                      <a:lnTo>
                        <a:pt x="97" y="328"/>
                      </a:lnTo>
                      <a:lnTo>
                        <a:pt x="95" y="323"/>
                      </a:lnTo>
                      <a:lnTo>
                        <a:pt x="94" y="319"/>
                      </a:lnTo>
                      <a:lnTo>
                        <a:pt x="92" y="316"/>
                      </a:lnTo>
                      <a:lnTo>
                        <a:pt x="88" y="313"/>
                      </a:lnTo>
                      <a:lnTo>
                        <a:pt x="85" y="313"/>
                      </a:lnTo>
                      <a:lnTo>
                        <a:pt x="84" y="315"/>
                      </a:lnTo>
                      <a:lnTo>
                        <a:pt x="84" y="317"/>
                      </a:lnTo>
                      <a:lnTo>
                        <a:pt x="85" y="320"/>
                      </a:lnTo>
                      <a:lnTo>
                        <a:pt x="85" y="321"/>
                      </a:lnTo>
                      <a:lnTo>
                        <a:pt x="86" y="324"/>
                      </a:lnTo>
                      <a:lnTo>
                        <a:pt x="88" y="328"/>
                      </a:lnTo>
                      <a:lnTo>
                        <a:pt x="90" y="333"/>
                      </a:lnTo>
                      <a:lnTo>
                        <a:pt x="90" y="336"/>
                      </a:lnTo>
                      <a:lnTo>
                        <a:pt x="92" y="337"/>
                      </a:lnTo>
                      <a:lnTo>
                        <a:pt x="92" y="341"/>
                      </a:lnTo>
                      <a:lnTo>
                        <a:pt x="93" y="343"/>
                      </a:lnTo>
                      <a:lnTo>
                        <a:pt x="95" y="347"/>
                      </a:lnTo>
                      <a:lnTo>
                        <a:pt x="102" y="354"/>
                      </a:lnTo>
                      <a:lnTo>
                        <a:pt x="103" y="357"/>
                      </a:lnTo>
                      <a:lnTo>
                        <a:pt x="103" y="362"/>
                      </a:lnTo>
                      <a:lnTo>
                        <a:pt x="102" y="363"/>
                      </a:lnTo>
                      <a:lnTo>
                        <a:pt x="102" y="368"/>
                      </a:lnTo>
                      <a:lnTo>
                        <a:pt x="106" y="376"/>
                      </a:lnTo>
                      <a:lnTo>
                        <a:pt x="106" y="379"/>
                      </a:lnTo>
                      <a:lnTo>
                        <a:pt x="107" y="380"/>
                      </a:lnTo>
                      <a:lnTo>
                        <a:pt x="109" y="383"/>
                      </a:lnTo>
                      <a:lnTo>
                        <a:pt x="111" y="387"/>
                      </a:lnTo>
                      <a:lnTo>
                        <a:pt x="113" y="389"/>
                      </a:lnTo>
                      <a:lnTo>
                        <a:pt x="113" y="392"/>
                      </a:lnTo>
                      <a:lnTo>
                        <a:pt x="111" y="392"/>
                      </a:lnTo>
                      <a:lnTo>
                        <a:pt x="111" y="391"/>
                      </a:lnTo>
                      <a:lnTo>
                        <a:pt x="110" y="389"/>
                      </a:lnTo>
                      <a:lnTo>
                        <a:pt x="110" y="388"/>
                      </a:lnTo>
                      <a:lnTo>
                        <a:pt x="109" y="385"/>
                      </a:lnTo>
                      <a:lnTo>
                        <a:pt x="106" y="384"/>
                      </a:lnTo>
                      <a:lnTo>
                        <a:pt x="101" y="379"/>
                      </a:lnTo>
                      <a:lnTo>
                        <a:pt x="99" y="376"/>
                      </a:lnTo>
                      <a:lnTo>
                        <a:pt x="92" y="368"/>
                      </a:lnTo>
                      <a:lnTo>
                        <a:pt x="92" y="359"/>
                      </a:lnTo>
                      <a:lnTo>
                        <a:pt x="90" y="358"/>
                      </a:lnTo>
                      <a:lnTo>
                        <a:pt x="88" y="353"/>
                      </a:lnTo>
                      <a:lnTo>
                        <a:pt x="85" y="351"/>
                      </a:lnTo>
                      <a:lnTo>
                        <a:pt x="81" y="350"/>
                      </a:lnTo>
                      <a:lnTo>
                        <a:pt x="77" y="346"/>
                      </a:lnTo>
                      <a:lnTo>
                        <a:pt x="80" y="343"/>
                      </a:lnTo>
                      <a:lnTo>
                        <a:pt x="81" y="343"/>
                      </a:lnTo>
                      <a:lnTo>
                        <a:pt x="82" y="342"/>
                      </a:lnTo>
                      <a:lnTo>
                        <a:pt x="82" y="338"/>
                      </a:lnTo>
                      <a:lnTo>
                        <a:pt x="84" y="336"/>
                      </a:lnTo>
                      <a:lnTo>
                        <a:pt x="84" y="333"/>
                      </a:lnTo>
                      <a:lnTo>
                        <a:pt x="80" y="329"/>
                      </a:lnTo>
                      <a:lnTo>
                        <a:pt x="75" y="326"/>
                      </a:lnTo>
                      <a:lnTo>
                        <a:pt x="75" y="315"/>
                      </a:lnTo>
                      <a:lnTo>
                        <a:pt x="72" y="312"/>
                      </a:lnTo>
                      <a:lnTo>
                        <a:pt x="71" y="309"/>
                      </a:lnTo>
                      <a:lnTo>
                        <a:pt x="68" y="306"/>
                      </a:lnTo>
                      <a:lnTo>
                        <a:pt x="65" y="303"/>
                      </a:lnTo>
                      <a:lnTo>
                        <a:pt x="65" y="302"/>
                      </a:lnTo>
                      <a:lnTo>
                        <a:pt x="64" y="299"/>
                      </a:lnTo>
                      <a:lnTo>
                        <a:pt x="64" y="291"/>
                      </a:lnTo>
                      <a:lnTo>
                        <a:pt x="63" y="290"/>
                      </a:lnTo>
                      <a:lnTo>
                        <a:pt x="60" y="290"/>
                      </a:lnTo>
                      <a:lnTo>
                        <a:pt x="57" y="291"/>
                      </a:lnTo>
                      <a:lnTo>
                        <a:pt x="54" y="291"/>
                      </a:lnTo>
                      <a:lnTo>
                        <a:pt x="52" y="290"/>
                      </a:lnTo>
                      <a:lnTo>
                        <a:pt x="54" y="288"/>
                      </a:lnTo>
                      <a:lnTo>
                        <a:pt x="54" y="286"/>
                      </a:lnTo>
                      <a:lnTo>
                        <a:pt x="55" y="285"/>
                      </a:lnTo>
                      <a:lnTo>
                        <a:pt x="55" y="283"/>
                      </a:lnTo>
                      <a:lnTo>
                        <a:pt x="54" y="281"/>
                      </a:lnTo>
                      <a:lnTo>
                        <a:pt x="54" y="275"/>
                      </a:lnTo>
                      <a:lnTo>
                        <a:pt x="52" y="271"/>
                      </a:lnTo>
                      <a:lnTo>
                        <a:pt x="52" y="270"/>
                      </a:lnTo>
                      <a:lnTo>
                        <a:pt x="47" y="260"/>
                      </a:lnTo>
                      <a:lnTo>
                        <a:pt x="48" y="257"/>
                      </a:lnTo>
                      <a:lnTo>
                        <a:pt x="50" y="252"/>
                      </a:lnTo>
                      <a:lnTo>
                        <a:pt x="51" y="244"/>
                      </a:lnTo>
                      <a:lnTo>
                        <a:pt x="52" y="235"/>
                      </a:lnTo>
                      <a:lnTo>
                        <a:pt x="54" y="228"/>
                      </a:lnTo>
                      <a:lnTo>
                        <a:pt x="54" y="224"/>
                      </a:lnTo>
                      <a:lnTo>
                        <a:pt x="55" y="223"/>
                      </a:lnTo>
                      <a:lnTo>
                        <a:pt x="56" y="220"/>
                      </a:lnTo>
                      <a:lnTo>
                        <a:pt x="56" y="216"/>
                      </a:lnTo>
                      <a:lnTo>
                        <a:pt x="57" y="213"/>
                      </a:lnTo>
                      <a:lnTo>
                        <a:pt x="60" y="207"/>
                      </a:lnTo>
                      <a:lnTo>
                        <a:pt x="61" y="206"/>
                      </a:lnTo>
                      <a:lnTo>
                        <a:pt x="61" y="201"/>
                      </a:lnTo>
                      <a:lnTo>
                        <a:pt x="59" y="196"/>
                      </a:lnTo>
                      <a:lnTo>
                        <a:pt x="57" y="194"/>
                      </a:lnTo>
                      <a:lnTo>
                        <a:pt x="55" y="194"/>
                      </a:lnTo>
                      <a:lnTo>
                        <a:pt x="52" y="196"/>
                      </a:lnTo>
                      <a:lnTo>
                        <a:pt x="48" y="196"/>
                      </a:lnTo>
                      <a:lnTo>
                        <a:pt x="47" y="194"/>
                      </a:lnTo>
                      <a:lnTo>
                        <a:pt x="48" y="194"/>
                      </a:lnTo>
                      <a:lnTo>
                        <a:pt x="51" y="192"/>
                      </a:lnTo>
                      <a:lnTo>
                        <a:pt x="52" y="189"/>
                      </a:lnTo>
                      <a:lnTo>
                        <a:pt x="54" y="188"/>
                      </a:lnTo>
                      <a:lnTo>
                        <a:pt x="54" y="185"/>
                      </a:lnTo>
                      <a:lnTo>
                        <a:pt x="51" y="185"/>
                      </a:lnTo>
                      <a:lnTo>
                        <a:pt x="50" y="184"/>
                      </a:lnTo>
                      <a:lnTo>
                        <a:pt x="50" y="178"/>
                      </a:lnTo>
                      <a:lnTo>
                        <a:pt x="47" y="181"/>
                      </a:lnTo>
                      <a:lnTo>
                        <a:pt x="46" y="181"/>
                      </a:lnTo>
                      <a:lnTo>
                        <a:pt x="44" y="180"/>
                      </a:lnTo>
                      <a:lnTo>
                        <a:pt x="44" y="176"/>
                      </a:lnTo>
                      <a:lnTo>
                        <a:pt x="42" y="175"/>
                      </a:lnTo>
                      <a:lnTo>
                        <a:pt x="40" y="175"/>
                      </a:lnTo>
                      <a:lnTo>
                        <a:pt x="40" y="173"/>
                      </a:lnTo>
                      <a:lnTo>
                        <a:pt x="38" y="173"/>
                      </a:lnTo>
                      <a:lnTo>
                        <a:pt x="33" y="176"/>
                      </a:lnTo>
                      <a:lnTo>
                        <a:pt x="27" y="181"/>
                      </a:lnTo>
                      <a:lnTo>
                        <a:pt x="19" y="193"/>
                      </a:lnTo>
                      <a:lnTo>
                        <a:pt x="17" y="196"/>
                      </a:lnTo>
                      <a:lnTo>
                        <a:pt x="13" y="202"/>
                      </a:lnTo>
                      <a:lnTo>
                        <a:pt x="8" y="211"/>
                      </a:lnTo>
                      <a:lnTo>
                        <a:pt x="4" y="216"/>
                      </a:lnTo>
                      <a:lnTo>
                        <a:pt x="2" y="218"/>
                      </a:lnTo>
                      <a:lnTo>
                        <a:pt x="1" y="220"/>
                      </a:lnTo>
                      <a:lnTo>
                        <a:pt x="0" y="222"/>
                      </a:lnTo>
                      <a:lnTo>
                        <a:pt x="0" y="220"/>
                      </a:lnTo>
                      <a:lnTo>
                        <a:pt x="1" y="219"/>
                      </a:lnTo>
                      <a:lnTo>
                        <a:pt x="5" y="211"/>
                      </a:lnTo>
                      <a:lnTo>
                        <a:pt x="5" y="209"/>
                      </a:lnTo>
                      <a:lnTo>
                        <a:pt x="6" y="207"/>
                      </a:lnTo>
                      <a:lnTo>
                        <a:pt x="9" y="203"/>
                      </a:lnTo>
                      <a:lnTo>
                        <a:pt x="13" y="196"/>
                      </a:lnTo>
                      <a:lnTo>
                        <a:pt x="18" y="186"/>
                      </a:lnTo>
                      <a:lnTo>
                        <a:pt x="22" y="178"/>
                      </a:lnTo>
                      <a:lnTo>
                        <a:pt x="27" y="171"/>
                      </a:lnTo>
                      <a:lnTo>
                        <a:pt x="38" y="158"/>
                      </a:lnTo>
                      <a:lnTo>
                        <a:pt x="42" y="152"/>
                      </a:lnTo>
                      <a:lnTo>
                        <a:pt x="51" y="143"/>
                      </a:lnTo>
                      <a:lnTo>
                        <a:pt x="57" y="135"/>
                      </a:lnTo>
                      <a:lnTo>
                        <a:pt x="65" y="127"/>
                      </a:lnTo>
                      <a:lnTo>
                        <a:pt x="71" y="121"/>
                      </a:lnTo>
                      <a:lnTo>
                        <a:pt x="75" y="118"/>
                      </a:lnTo>
                      <a:lnTo>
                        <a:pt x="78" y="114"/>
                      </a:lnTo>
                      <a:lnTo>
                        <a:pt x="85" y="109"/>
                      </a:lnTo>
                      <a:lnTo>
                        <a:pt x="93" y="103"/>
                      </a:lnTo>
                      <a:lnTo>
                        <a:pt x="99" y="97"/>
                      </a:lnTo>
                      <a:lnTo>
                        <a:pt x="103" y="95"/>
                      </a:lnTo>
                      <a:lnTo>
                        <a:pt x="105" y="95"/>
                      </a:lnTo>
                      <a:lnTo>
                        <a:pt x="107" y="92"/>
                      </a:lnTo>
                      <a:lnTo>
                        <a:pt x="111" y="91"/>
                      </a:lnTo>
                      <a:lnTo>
                        <a:pt x="114" y="88"/>
                      </a:lnTo>
                      <a:lnTo>
                        <a:pt x="118" y="86"/>
                      </a:lnTo>
                      <a:lnTo>
                        <a:pt x="120" y="83"/>
                      </a:lnTo>
                      <a:lnTo>
                        <a:pt x="128" y="79"/>
                      </a:lnTo>
                      <a:lnTo>
                        <a:pt x="137" y="76"/>
                      </a:lnTo>
                      <a:lnTo>
                        <a:pt x="145" y="72"/>
                      </a:lnTo>
                      <a:lnTo>
                        <a:pt x="152" y="70"/>
                      </a:lnTo>
                      <a:lnTo>
                        <a:pt x="155" y="68"/>
                      </a:lnTo>
                      <a:lnTo>
                        <a:pt x="156" y="70"/>
                      </a:lnTo>
                      <a:lnTo>
                        <a:pt x="155" y="70"/>
                      </a:lnTo>
                      <a:lnTo>
                        <a:pt x="155" y="71"/>
                      </a:lnTo>
                      <a:lnTo>
                        <a:pt x="158" y="71"/>
                      </a:lnTo>
                      <a:lnTo>
                        <a:pt x="161" y="68"/>
                      </a:lnTo>
                      <a:lnTo>
                        <a:pt x="165" y="67"/>
                      </a:lnTo>
                      <a:lnTo>
                        <a:pt x="169" y="65"/>
                      </a:lnTo>
                      <a:lnTo>
                        <a:pt x="177" y="62"/>
                      </a:lnTo>
                      <a:lnTo>
                        <a:pt x="178" y="61"/>
                      </a:lnTo>
                      <a:lnTo>
                        <a:pt x="187" y="61"/>
                      </a:lnTo>
                      <a:lnTo>
                        <a:pt x="187" y="59"/>
                      </a:lnTo>
                      <a:lnTo>
                        <a:pt x="196" y="50"/>
                      </a:lnTo>
                      <a:lnTo>
                        <a:pt x="204" y="48"/>
                      </a:lnTo>
                      <a:lnTo>
                        <a:pt x="214" y="48"/>
                      </a:lnTo>
                      <a:lnTo>
                        <a:pt x="225" y="44"/>
                      </a:lnTo>
                      <a:lnTo>
                        <a:pt x="235" y="41"/>
                      </a:lnTo>
                      <a:lnTo>
                        <a:pt x="241" y="37"/>
                      </a:lnTo>
                      <a:lnTo>
                        <a:pt x="245" y="36"/>
                      </a:lnTo>
                      <a:lnTo>
                        <a:pt x="249" y="32"/>
                      </a:lnTo>
                      <a:lnTo>
                        <a:pt x="250" y="29"/>
                      </a:lnTo>
                      <a:lnTo>
                        <a:pt x="253" y="27"/>
                      </a:lnTo>
                      <a:lnTo>
                        <a:pt x="258" y="24"/>
                      </a:lnTo>
                      <a:lnTo>
                        <a:pt x="262" y="24"/>
                      </a:lnTo>
                      <a:lnTo>
                        <a:pt x="265" y="21"/>
                      </a:lnTo>
                      <a:lnTo>
                        <a:pt x="265" y="20"/>
                      </a:lnTo>
                      <a:lnTo>
                        <a:pt x="266" y="19"/>
                      </a:lnTo>
                      <a:lnTo>
                        <a:pt x="274" y="16"/>
                      </a:lnTo>
                      <a:lnTo>
                        <a:pt x="275" y="15"/>
                      </a:lnTo>
                      <a:lnTo>
                        <a:pt x="275" y="8"/>
                      </a:lnTo>
                      <a:lnTo>
                        <a:pt x="278" y="8"/>
                      </a:lnTo>
                      <a:lnTo>
                        <a:pt x="280" y="7"/>
                      </a:lnTo>
                      <a:lnTo>
                        <a:pt x="286" y="7"/>
                      </a:lnTo>
                      <a:lnTo>
                        <a:pt x="290" y="4"/>
                      </a:lnTo>
                      <a:lnTo>
                        <a:pt x="295" y="2"/>
                      </a:lnTo>
                      <a:lnTo>
                        <a:pt x="297" y="2"/>
                      </a:lnTo>
                      <a:lnTo>
                        <a:pt x="30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42" name="Freeform 315"/>
                <p:cNvSpPr>
                  <a:spLocks/>
                </p:cNvSpPr>
                <p:nvPr/>
              </p:nvSpPr>
              <p:spPr bwMode="auto">
                <a:xfrm>
                  <a:off x="1889113" y="4084639"/>
                  <a:ext cx="161925" cy="61913"/>
                </a:xfrm>
                <a:custGeom>
                  <a:avLst/>
                  <a:gdLst/>
                  <a:ahLst/>
                  <a:cxnLst>
                    <a:cxn ang="0">
                      <a:pos x="48" y="0"/>
                    </a:cxn>
                    <a:cxn ang="0">
                      <a:pos x="54" y="1"/>
                    </a:cxn>
                    <a:cxn ang="0">
                      <a:pos x="60" y="2"/>
                    </a:cxn>
                    <a:cxn ang="0">
                      <a:pos x="63" y="6"/>
                    </a:cxn>
                    <a:cxn ang="0">
                      <a:pos x="67" y="13"/>
                    </a:cxn>
                    <a:cxn ang="0">
                      <a:pos x="71" y="15"/>
                    </a:cxn>
                    <a:cxn ang="0">
                      <a:pos x="77" y="18"/>
                    </a:cxn>
                    <a:cxn ang="0">
                      <a:pos x="82" y="22"/>
                    </a:cxn>
                    <a:cxn ang="0">
                      <a:pos x="86" y="23"/>
                    </a:cxn>
                    <a:cxn ang="0">
                      <a:pos x="90" y="24"/>
                    </a:cxn>
                    <a:cxn ang="0">
                      <a:pos x="99" y="35"/>
                    </a:cxn>
                    <a:cxn ang="0">
                      <a:pos x="102" y="39"/>
                    </a:cxn>
                    <a:cxn ang="0">
                      <a:pos x="97" y="38"/>
                    </a:cxn>
                    <a:cxn ang="0">
                      <a:pos x="93" y="36"/>
                    </a:cxn>
                    <a:cxn ang="0">
                      <a:pos x="82" y="35"/>
                    </a:cxn>
                    <a:cxn ang="0">
                      <a:pos x="65" y="34"/>
                    </a:cxn>
                    <a:cxn ang="0">
                      <a:pos x="72" y="26"/>
                    </a:cxn>
                    <a:cxn ang="0">
                      <a:pos x="69" y="24"/>
                    </a:cxn>
                    <a:cxn ang="0">
                      <a:pos x="56" y="22"/>
                    </a:cxn>
                    <a:cxn ang="0">
                      <a:pos x="52" y="19"/>
                    </a:cxn>
                    <a:cxn ang="0">
                      <a:pos x="46" y="18"/>
                    </a:cxn>
                    <a:cxn ang="0">
                      <a:pos x="42" y="13"/>
                    </a:cxn>
                    <a:cxn ang="0">
                      <a:pos x="38" y="10"/>
                    </a:cxn>
                    <a:cxn ang="0">
                      <a:pos x="33" y="9"/>
                    </a:cxn>
                    <a:cxn ang="0">
                      <a:pos x="21" y="7"/>
                    </a:cxn>
                    <a:cxn ang="0">
                      <a:pos x="16" y="9"/>
                    </a:cxn>
                    <a:cxn ang="0">
                      <a:pos x="10" y="13"/>
                    </a:cxn>
                    <a:cxn ang="0">
                      <a:pos x="1" y="14"/>
                    </a:cxn>
                    <a:cxn ang="0">
                      <a:pos x="0" y="11"/>
                    </a:cxn>
                    <a:cxn ang="0">
                      <a:pos x="8" y="5"/>
                    </a:cxn>
                    <a:cxn ang="0">
                      <a:pos x="14" y="2"/>
                    </a:cxn>
                    <a:cxn ang="0">
                      <a:pos x="18" y="1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102" h="39">
                      <a:moveTo>
                        <a:pt x="46" y="0"/>
                      </a:moveTo>
                      <a:lnTo>
                        <a:pt x="48" y="0"/>
                      </a:lnTo>
                      <a:lnTo>
                        <a:pt x="51" y="1"/>
                      </a:lnTo>
                      <a:lnTo>
                        <a:pt x="54" y="1"/>
                      </a:lnTo>
                      <a:lnTo>
                        <a:pt x="58" y="2"/>
                      </a:lnTo>
                      <a:lnTo>
                        <a:pt x="60" y="2"/>
                      </a:lnTo>
                      <a:lnTo>
                        <a:pt x="63" y="5"/>
                      </a:lnTo>
                      <a:lnTo>
                        <a:pt x="63" y="6"/>
                      </a:lnTo>
                      <a:lnTo>
                        <a:pt x="65" y="11"/>
                      </a:lnTo>
                      <a:lnTo>
                        <a:pt x="67" y="13"/>
                      </a:lnTo>
                      <a:lnTo>
                        <a:pt x="69" y="14"/>
                      </a:lnTo>
                      <a:lnTo>
                        <a:pt x="71" y="15"/>
                      </a:lnTo>
                      <a:lnTo>
                        <a:pt x="73" y="17"/>
                      </a:lnTo>
                      <a:lnTo>
                        <a:pt x="77" y="18"/>
                      </a:lnTo>
                      <a:lnTo>
                        <a:pt x="80" y="19"/>
                      </a:lnTo>
                      <a:lnTo>
                        <a:pt x="82" y="22"/>
                      </a:lnTo>
                      <a:lnTo>
                        <a:pt x="84" y="22"/>
                      </a:lnTo>
                      <a:lnTo>
                        <a:pt x="86" y="23"/>
                      </a:lnTo>
                      <a:lnTo>
                        <a:pt x="88" y="24"/>
                      </a:lnTo>
                      <a:lnTo>
                        <a:pt x="90" y="24"/>
                      </a:lnTo>
                      <a:lnTo>
                        <a:pt x="92" y="27"/>
                      </a:lnTo>
                      <a:lnTo>
                        <a:pt x="99" y="35"/>
                      </a:lnTo>
                      <a:lnTo>
                        <a:pt x="101" y="38"/>
                      </a:lnTo>
                      <a:lnTo>
                        <a:pt x="102" y="39"/>
                      </a:lnTo>
                      <a:lnTo>
                        <a:pt x="99" y="39"/>
                      </a:lnTo>
                      <a:lnTo>
                        <a:pt x="97" y="38"/>
                      </a:lnTo>
                      <a:lnTo>
                        <a:pt x="96" y="38"/>
                      </a:lnTo>
                      <a:lnTo>
                        <a:pt x="93" y="36"/>
                      </a:lnTo>
                      <a:lnTo>
                        <a:pt x="85" y="36"/>
                      </a:lnTo>
                      <a:lnTo>
                        <a:pt x="82" y="35"/>
                      </a:lnTo>
                      <a:lnTo>
                        <a:pt x="68" y="35"/>
                      </a:lnTo>
                      <a:lnTo>
                        <a:pt x="65" y="34"/>
                      </a:lnTo>
                      <a:lnTo>
                        <a:pt x="65" y="32"/>
                      </a:lnTo>
                      <a:lnTo>
                        <a:pt x="72" y="26"/>
                      </a:lnTo>
                      <a:lnTo>
                        <a:pt x="72" y="24"/>
                      </a:lnTo>
                      <a:lnTo>
                        <a:pt x="69" y="24"/>
                      </a:lnTo>
                      <a:lnTo>
                        <a:pt x="67" y="22"/>
                      </a:lnTo>
                      <a:lnTo>
                        <a:pt x="56" y="22"/>
                      </a:lnTo>
                      <a:lnTo>
                        <a:pt x="55" y="21"/>
                      </a:lnTo>
                      <a:lnTo>
                        <a:pt x="52" y="19"/>
                      </a:lnTo>
                      <a:lnTo>
                        <a:pt x="50" y="19"/>
                      </a:lnTo>
                      <a:lnTo>
                        <a:pt x="46" y="18"/>
                      </a:lnTo>
                      <a:lnTo>
                        <a:pt x="43" y="15"/>
                      </a:lnTo>
                      <a:lnTo>
                        <a:pt x="42" y="13"/>
                      </a:lnTo>
                      <a:lnTo>
                        <a:pt x="40" y="11"/>
                      </a:lnTo>
                      <a:lnTo>
                        <a:pt x="38" y="10"/>
                      </a:lnTo>
                      <a:lnTo>
                        <a:pt x="35" y="10"/>
                      </a:lnTo>
                      <a:lnTo>
                        <a:pt x="33" y="9"/>
                      </a:lnTo>
                      <a:lnTo>
                        <a:pt x="29" y="7"/>
                      </a:lnTo>
                      <a:lnTo>
                        <a:pt x="21" y="7"/>
                      </a:lnTo>
                      <a:lnTo>
                        <a:pt x="18" y="9"/>
                      </a:lnTo>
                      <a:lnTo>
                        <a:pt x="16" y="9"/>
                      </a:lnTo>
                      <a:lnTo>
                        <a:pt x="13" y="10"/>
                      </a:lnTo>
                      <a:lnTo>
                        <a:pt x="10" y="13"/>
                      </a:lnTo>
                      <a:lnTo>
                        <a:pt x="6" y="14"/>
                      </a:lnTo>
                      <a:lnTo>
                        <a:pt x="1" y="14"/>
                      </a:lnTo>
                      <a:lnTo>
                        <a:pt x="0" y="13"/>
                      </a:lnTo>
                      <a:lnTo>
                        <a:pt x="0" y="11"/>
                      </a:lnTo>
                      <a:lnTo>
                        <a:pt x="5" y="6"/>
                      </a:lnTo>
                      <a:lnTo>
                        <a:pt x="8" y="5"/>
                      </a:lnTo>
                      <a:lnTo>
                        <a:pt x="12" y="4"/>
                      </a:lnTo>
                      <a:lnTo>
                        <a:pt x="14" y="2"/>
                      </a:lnTo>
                      <a:lnTo>
                        <a:pt x="17" y="2"/>
                      </a:lnTo>
                      <a:lnTo>
                        <a:pt x="18" y="1"/>
                      </a:lnTo>
                      <a:lnTo>
                        <a:pt x="43" y="1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43" name="Freeform 316"/>
                <p:cNvSpPr>
                  <a:spLocks/>
                </p:cNvSpPr>
                <p:nvPr/>
              </p:nvSpPr>
              <p:spPr bwMode="auto">
                <a:xfrm>
                  <a:off x="1982775" y="4014789"/>
                  <a:ext cx="25400" cy="20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" y="0"/>
                    </a:cxn>
                    <a:cxn ang="0">
                      <a:pos x="6" y="2"/>
                    </a:cxn>
                    <a:cxn ang="0">
                      <a:pos x="9" y="3"/>
                    </a:cxn>
                    <a:cxn ang="0">
                      <a:pos x="12" y="6"/>
                    </a:cxn>
                    <a:cxn ang="0">
                      <a:pos x="14" y="10"/>
                    </a:cxn>
                    <a:cxn ang="0">
                      <a:pos x="16" y="11"/>
                    </a:cxn>
                    <a:cxn ang="0">
                      <a:pos x="16" y="12"/>
                    </a:cxn>
                    <a:cxn ang="0">
                      <a:pos x="13" y="12"/>
                    </a:cxn>
                    <a:cxn ang="0">
                      <a:pos x="13" y="13"/>
                    </a:cxn>
                    <a:cxn ang="0">
                      <a:pos x="10" y="13"/>
                    </a:cxn>
                    <a:cxn ang="0">
                      <a:pos x="10" y="12"/>
                    </a:cxn>
                    <a:cxn ang="0">
                      <a:pos x="9" y="10"/>
                    </a:cxn>
                    <a:cxn ang="0">
                      <a:pos x="6" y="7"/>
                    </a:cxn>
                    <a:cxn ang="0">
                      <a:pos x="4" y="6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6" h="13">
                      <a:moveTo>
                        <a:pt x="0" y="0"/>
                      </a:moveTo>
                      <a:lnTo>
                        <a:pt x="5" y="0"/>
                      </a:lnTo>
                      <a:lnTo>
                        <a:pt x="6" y="2"/>
                      </a:lnTo>
                      <a:lnTo>
                        <a:pt x="9" y="3"/>
                      </a:lnTo>
                      <a:lnTo>
                        <a:pt x="12" y="6"/>
                      </a:lnTo>
                      <a:lnTo>
                        <a:pt x="14" y="10"/>
                      </a:lnTo>
                      <a:lnTo>
                        <a:pt x="16" y="11"/>
                      </a:lnTo>
                      <a:lnTo>
                        <a:pt x="16" y="12"/>
                      </a:lnTo>
                      <a:lnTo>
                        <a:pt x="13" y="12"/>
                      </a:lnTo>
                      <a:lnTo>
                        <a:pt x="13" y="13"/>
                      </a:lnTo>
                      <a:lnTo>
                        <a:pt x="10" y="13"/>
                      </a:lnTo>
                      <a:lnTo>
                        <a:pt x="10" y="12"/>
                      </a:lnTo>
                      <a:lnTo>
                        <a:pt x="9" y="10"/>
                      </a:lnTo>
                      <a:lnTo>
                        <a:pt x="6" y="7"/>
                      </a:lnTo>
                      <a:lnTo>
                        <a:pt x="4" y="6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44" name="Freeform 317"/>
                <p:cNvSpPr>
                  <a:spLocks/>
                </p:cNvSpPr>
                <p:nvPr/>
              </p:nvSpPr>
              <p:spPr bwMode="auto">
                <a:xfrm>
                  <a:off x="1992300" y="4167189"/>
                  <a:ext cx="25400" cy="12700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8" y="0"/>
                    </a:cxn>
                    <a:cxn ang="0">
                      <a:pos x="12" y="4"/>
                    </a:cxn>
                    <a:cxn ang="0">
                      <a:pos x="14" y="4"/>
                    </a:cxn>
                    <a:cxn ang="0">
                      <a:pos x="16" y="7"/>
                    </a:cxn>
                    <a:cxn ang="0">
                      <a:pos x="15" y="7"/>
                    </a:cxn>
                    <a:cxn ang="0">
                      <a:pos x="14" y="8"/>
                    </a:cxn>
                    <a:cxn ang="0">
                      <a:pos x="2" y="8"/>
                    </a:cxn>
                    <a:cxn ang="0">
                      <a:pos x="0" y="7"/>
                    </a:cxn>
                    <a:cxn ang="0">
                      <a:pos x="0" y="5"/>
                    </a:cxn>
                    <a:cxn ang="0">
                      <a:pos x="2" y="4"/>
                    </a:cxn>
                    <a:cxn ang="0">
                      <a:pos x="3" y="1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16" h="8">
                      <a:moveTo>
                        <a:pt x="4" y="0"/>
                      </a:moveTo>
                      <a:lnTo>
                        <a:pt x="8" y="0"/>
                      </a:lnTo>
                      <a:lnTo>
                        <a:pt x="12" y="4"/>
                      </a:lnTo>
                      <a:lnTo>
                        <a:pt x="14" y="4"/>
                      </a:lnTo>
                      <a:lnTo>
                        <a:pt x="16" y="7"/>
                      </a:lnTo>
                      <a:lnTo>
                        <a:pt x="15" y="7"/>
                      </a:lnTo>
                      <a:lnTo>
                        <a:pt x="14" y="8"/>
                      </a:lnTo>
                      <a:lnTo>
                        <a:pt x="2" y="8"/>
                      </a:lnTo>
                      <a:lnTo>
                        <a:pt x="0" y="7"/>
                      </a:lnTo>
                      <a:lnTo>
                        <a:pt x="0" y="5"/>
                      </a:lnTo>
                      <a:lnTo>
                        <a:pt x="2" y="4"/>
                      </a:lnTo>
                      <a:lnTo>
                        <a:pt x="3" y="1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45" name="Freeform 318"/>
                <p:cNvSpPr>
                  <a:spLocks/>
                </p:cNvSpPr>
                <p:nvPr/>
              </p:nvSpPr>
              <p:spPr bwMode="auto">
                <a:xfrm>
                  <a:off x="2046275" y="4133851"/>
                  <a:ext cx="96838" cy="46038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21" y="1"/>
                    </a:cxn>
                    <a:cxn ang="0">
                      <a:pos x="23" y="1"/>
                    </a:cxn>
                    <a:cxn ang="0">
                      <a:pos x="24" y="3"/>
                    </a:cxn>
                    <a:cxn ang="0">
                      <a:pos x="25" y="3"/>
                    </a:cxn>
                    <a:cxn ang="0">
                      <a:pos x="27" y="4"/>
                    </a:cxn>
                    <a:cxn ang="0">
                      <a:pos x="32" y="4"/>
                    </a:cxn>
                    <a:cxn ang="0">
                      <a:pos x="33" y="5"/>
                    </a:cxn>
                    <a:cxn ang="0">
                      <a:pos x="36" y="7"/>
                    </a:cxn>
                    <a:cxn ang="0">
                      <a:pos x="40" y="8"/>
                    </a:cxn>
                    <a:cxn ang="0">
                      <a:pos x="42" y="9"/>
                    </a:cxn>
                    <a:cxn ang="0">
                      <a:pos x="44" y="11"/>
                    </a:cxn>
                    <a:cxn ang="0">
                      <a:pos x="49" y="13"/>
                    </a:cxn>
                    <a:cxn ang="0">
                      <a:pos x="52" y="16"/>
                    </a:cxn>
                    <a:cxn ang="0">
                      <a:pos x="56" y="17"/>
                    </a:cxn>
                    <a:cxn ang="0">
                      <a:pos x="59" y="20"/>
                    </a:cxn>
                    <a:cxn ang="0">
                      <a:pos x="61" y="21"/>
                    </a:cxn>
                    <a:cxn ang="0">
                      <a:pos x="61" y="22"/>
                    </a:cxn>
                    <a:cxn ang="0">
                      <a:pos x="36" y="22"/>
                    </a:cxn>
                    <a:cxn ang="0">
                      <a:pos x="29" y="29"/>
                    </a:cxn>
                    <a:cxn ang="0">
                      <a:pos x="25" y="29"/>
                    </a:cxn>
                    <a:cxn ang="0">
                      <a:pos x="24" y="26"/>
                    </a:cxn>
                    <a:cxn ang="0">
                      <a:pos x="23" y="25"/>
                    </a:cxn>
                    <a:cxn ang="0">
                      <a:pos x="21" y="22"/>
                    </a:cxn>
                    <a:cxn ang="0">
                      <a:pos x="21" y="21"/>
                    </a:cxn>
                    <a:cxn ang="0">
                      <a:pos x="20" y="18"/>
                    </a:cxn>
                    <a:cxn ang="0">
                      <a:pos x="19" y="17"/>
                    </a:cxn>
                    <a:cxn ang="0">
                      <a:pos x="18" y="17"/>
                    </a:cxn>
                    <a:cxn ang="0">
                      <a:pos x="15" y="18"/>
                    </a:cxn>
                    <a:cxn ang="0">
                      <a:pos x="14" y="18"/>
                    </a:cxn>
                    <a:cxn ang="0">
                      <a:pos x="11" y="20"/>
                    </a:cxn>
                    <a:cxn ang="0">
                      <a:pos x="7" y="21"/>
                    </a:cxn>
                    <a:cxn ang="0">
                      <a:pos x="2" y="21"/>
                    </a:cxn>
                    <a:cxn ang="0">
                      <a:pos x="0" y="20"/>
                    </a:cxn>
                    <a:cxn ang="0">
                      <a:pos x="6" y="14"/>
                    </a:cxn>
                    <a:cxn ang="0">
                      <a:pos x="10" y="14"/>
                    </a:cxn>
                    <a:cxn ang="0">
                      <a:pos x="14" y="13"/>
                    </a:cxn>
                    <a:cxn ang="0">
                      <a:pos x="20" y="13"/>
                    </a:cxn>
                    <a:cxn ang="0">
                      <a:pos x="19" y="12"/>
                    </a:cxn>
                    <a:cxn ang="0">
                      <a:pos x="18" y="9"/>
                    </a:cxn>
                    <a:cxn ang="0">
                      <a:pos x="16" y="5"/>
                    </a:cxn>
                    <a:cxn ang="0">
                      <a:pos x="15" y="4"/>
                    </a:cxn>
                    <a:cxn ang="0">
                      <a:pos x="15" y="3"/>
                    </a:cxn>
                    <a:cxn ang="0">
                      <a:pos x="18" y="3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61" h="29">
                      <a:moveTo>
                        <a:pt x="20" y="0"/>
                      </a:moveTo>
                      <a:lnTo>
                        <a:pt x="21" y="1"/>
                      </a:lnTo>
                      <a:lnTo>
                        <a:pt x="23" y="1"/>
                      </a:lnTo>
                      <a:lnTo>
                        <a:pt x="24" y="3"/>
                      </a:lnTo>
                      <a:lnTo>
                        <a:pt x="25" y="3"/>
                      </a:lnTo>
                      <a:lnTo>
                        <a:pt x="27" y="4"/>
                      </a:lnTo>
                      <a:lnTo>
                        <a:pt x="32" y="4"/>
                      </a:lnTo>
                      <a:lnTo>
                        <a:pt x="33" y="5"/>
                      </a:lnTo>
                      <a:lnTo>
                        <a:pt x="36" y="7"/>
                      </a:lnTo>
                      <a:lnTo>
                        <a:pt x="40" y="8"/>
                      </a:lnTo>
                      <a:lnTo>
                        <a:pt x="42" y="9"/>
                      </a:lnTo>
                      <a:lnTo>
                        <a:pt x="44" y="11"/>
                      </a:lnTo>
                      <a:lnTo>
                        <a:pt x="49" y="13"/>
                      </a:lnTo>
                      <a:lnTo>
                        <a:pt x="52" y="16"/>
                      </a:lnTo>
                      <a:lnTo>
                        <a:pt x="56" y="17"/>
                      </a:lnTo>
                      <a:lnTo>
                        <a:pt x="59" y="20"/>
                      </a:lnTo>
                      <a:lnTo>
                        <a:pt x="61" y="21"/>
                      </a:lnTo>
                      <a:lnTo>
                        <a:pt x="61" y="22"/>
                      </a:lnTo>
                      <a:lnTo>
                        <a:pt x="36" y="22"/>
                      </a:lnTo>
                      <a:lnTo>
                        <a:pt x="29" y="29"/>
                      </a:lnTo>
                      <a:lnTo>
                        <a:pt x="25" y="29"/>
                      </a:lnTo>
                      <a:lnTo>
                        <a:pt x="24" y="26"/>
                      </a:lnTo>
                      <a:lnTo>
                        <a:pt x="23" y="25"/>
                      </a:lnTo>
                      <a:lnTo>
                        <a:pt x="21" y="22"/>
                      </a:lnTo>
                      <a:lnTo>
                        <a:pt x="21" y="21"/>
                      </a:lnTo>
                      <a:lnTo>
                        <a:pt x="20" y="18"/>
                      </a:lnTo>
                      <a:lnTo>
                        <a:pt x="19" y="17"/>
                      </a:lnTo>
                      <a:lnTo>
                        <a:pt x="18" y="17"/>
                      </a:lnTo>
                      <a:lnTo>
                        <a:pt x="15" y="18"/>
                      </a:lnTo>
                      <a:lnTo>
                        <a:pt x="14" y="18"/>
                      </a:lnTo>
                      <a:lnTo>
                        <a:pt x="11" y="20"/>
                      </a:lnTo>
                      <a:lnTo>
                        <a:pt x="7" y="21"/>
                      </a:lnTo>
                      <a:lnTo>
                        <a:pt x="2" y="21"/>
                      </a:lnTo>
                      <a:lnTo>
                        <a:pt x="0" y="20"/>
                      </a:lnTo>
                      <a:lnTo>
                        <a:pt x="6" y="14"/>
                      </a:lnTo>
                      <a:lnTo>
                        <a:pt x="10" y="14"/>
                      </a:lnTo>
                      <a:lnTo>
                        <a:pt x="14" y="13"/>
                      </a:lnTo>
                      <a:lnTo>
                        <a:pt x="20" y="13"/>
                      </a:lnTo>
                      <a:lnTo>
                        <a:pt x="19" y="12"/>
                      </a:lnTo>
                      <a:lnTo>
                        <a:pt x="18" y="9"/>
                      </a:lnTo>
                      <a:lnTo>
                        <a:pt x="16" y="5"/>
                      </a:lnTo>
                      <a:lnTo>
                        <a:pt x="15" y="4"/>
                      </a:lnTo>
                      <a:lnTo>
                        <a:pt x="15" y="3"/>
                      </a:lnTo>
                      <a:lnTo>
                        <a:pt x="18" y="3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46" name="Freeform 319"/>
                <p:cNvSpPr>
                  <a:spLocks/>
                </p:cNvSpPr>
                <p:nvPr/>
              </p:nvSpPr>
              <p:spPr bwMode="auto">
                <a:xfrm>
                  <a:off x="2157400" y="4165601"/>
                  <a:ext cx="25400" cy="7938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16" y="0"/>
                    </a:cxn>
                    <a:cxn ang="0">
                      <a:pos x="14" y="1"/>
                    </a:cxn>
                    <a:cxn ang="0">
                      <a:pos x="13" y="1"/>
                    </a:cxn>
                    <a:cxn ang="0">
                      <a:pos x="9" y="5"/>
                    </a:cxn>
                    <a:cxn ang="0">
                      <a:pos x="4" y="5"/>
                    </a:cxn>
                    <a:cxn ang="0">
                      <a:pos x="1" y="4"/>
                    </a:cxn>
                    <a:cxn ang="0">
                      <a:pos x="0" y="2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16" h="5">
                      <a:moveTo>
                        <a:pt x="4" y="0"/>
                      </a:moveTo>
                      <a:lnTo>
                        <a:pt x="16" y="0"/>
                      </a:lnTo>
                      <a:lnTo>
                        <a:pt x="14" y="1"/>
                      </a:lnTo>
                      <a:lnTo>
                        <a:pt x="13" y="1"/>
                      </a:lnTo>
                      <a:lnTo>
                        <a:pt x="9" y="5"/>
                      </a:lnTo>
                      <a:lnTo>
                        <a:pt x="4" y="5"/>
                      </a:lnTo>
                      <a:lnTo>
                        <a:pt x="1" y="4"/>
                      </a:lnTo>
                      <a:lnTo>
                        <a:pt x="0" y="2"/>
                      </a:lnTo>
                      <a:lnTo>
                        <a:pt x="1" y="1"/>
                      </a:lnTo>
                      <a:lnTo>
                        <a:pt x="3" y="1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47" name="Freeform 320"/>
                <p:cNvSpPr>
                  <a:spLocks/>
                </p:cNvSpPr>
                <p:nvPr/>
              </p:nvSpPr>
              <p:spPr bwMode="auto">
                <a:xfrm>
                  <a:off x="2252650" y="4227514"/>
                  <a:ext cx="4763" cy="111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1"/>
                    </a:cxn>
                    <a:cxn ang="0">
                      <a:pos x="3" y="4"/>
                    </a:cxn>
                    <a:cxn ang="0">
                      <a:pos x="3" y="5"/>
                    </a:cxn>
                    <a:cxn ang="0">
                      <a:pos x="2" y="7"/>
                    </a:cxn>
                    <a:cxn ang="0">
                      <a:pos x="0" y="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" h="7">
                      <a:moveTo>
                        <a:pt x="0" y="0"/>
                      </a:moveTo>
                      <a:lnTo>
                        <a:pt x="2" y="0"/>
                      </a:lnTo>
                      <a:lnTo>
                        <a:pt x="2" y="1"/>
                      </a:lnTo>
                      <a:lnTo>
                        <a:pt x="3" y="4"/>
                      </a:lnTo>
                      <a:lnTo>
                        <a:pt x="3" y="5"/>
                      </a:lnTo>
                      <a:lnTo>
                        <a:pt x="2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48" name="Freeform 321"/>
                <p:cNvSpPr>
                  <a:spLocks/>
                </p:cNvSpPr>
                <p:nvPr/>
              </p:nvSpPr>
              <p:spPr bwMode="auto">
                <a:xfrm>
                  <a:off x="2246300" y="4202114"/>
                  <a:ext cx="4763" cy="476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" y="0"/>
                    </a:cxn>
                    <a:cxn ang="0">
                      <a:pos x="0" y="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" h="3">
                      <a:moveTo>
                        <a:pt x="0" y="0"/>
                      </a:moveTo>
                      <a:lnTo>
                        <a:pt x="3" y="0"/>
                      </a:lnTo>
                      <a:lnTo>
                        <a:pt x="0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49" name="Freeform 322"/>
                <p:cNvSpPr>
                  <a:spLocks/>
                </p:cNvSpPr>
                <p:nvPr/>
              </p:nvSpPr>
              <p:spPr bwMode="auto">
                <a:xfrm>
                  <a:off x="2249475" y="4287839"/>
                  <a:ext cx="9525" cy="15875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5" y="0"/>
                    </a:cxn>
                    <a:cxn ang="0">
                      <a:pos x="6" y="1"/>
                    </a:cxn>
                    <a:cxn ang="0">
                      <a:pos x="6" y="6"/>
                    </a:cxn>
                    <a:cxn ang="0">
                      <a:pos x="5" y="9"/>
                    </a:cxn>
                    <a:cxn ang="0">
                      <a:pos x="4" y="10"/>
                    </a:cxn>
                    <a:cxn ang="0">
                      <a:pos x="1" y="10"/>
                    </a:cxn>
                    <a:cxn ang="0">
                      <a:pos x="0" y="8"/>
                    </a:cxn>
                    <a:cxn ang="0">
                      <a:pos x="0" y="6"/>
                    </a:cxn>
                    <a:cxn ang="0">
                      <a:pos x="1" y="4"/>
                    </a:cxn>
                    <a:cxn ang="0">
                      <a:pos x="2" y="3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6" h="10">
                      <a:moveTo>
                        <a:pt x="4" y="0"/>
                      </a:moveTo>
                      <a:lnTo>
                        <a:pt x="5" y="0"/>
                      </a:lnTo>
                      <a:lnTo>
                        <a:pt x="6" y="1"/>
                      </a:lnTo>
                      <a:lnTo>
                        <a:pt x="6" y="6"/>
                      </a:lnTo>
                      <a:lnTo>
                        <a:pt x="5" y="9"/>
                      </a:lnTo>
                      <a:lnTo>
                        <a:pt x="4" y="10"/>
                      </a:lnTo>
                      <a:lnTo>
                        <a:pt x="1" y="10"/>
                      </a:lnTo>
                      <a:lnTo>
                        <a:pt x="0" y="8"/>
                      </a:lnTo>
                      <a:lnTo>
                        <a:pt x="0" y="6"/>
                      </a:lnTo>
                      <a:lnTo>
                        <a:pt x="1" y="4"/>
                      </a:lnTo>
                      <a:lnTo>
                        <a:pt x="2" y="3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50" name="Freeform 323"/>
                <p:cNvSpPr>
                  <a:spLocks noEditPoints="1"/>
                </p:cNvSpPr>
                <p:nvPr/>
              </p:nvSpPr>
              <p:spPr bwMode="auto">
                <a:xfrm>
                  <a:off x="2778113" y="3981451"/>
                  <a:ext cx="139700" cy="661988"/>
                </a:xfrm>
                <a:custGeom>
                  <a:avLst/>
                  <a:gdLst/>
                  <a:ahLst/>
                  <a:cxnLst>
                    <a:cxn ang="0">
                      <a:pos x="23" y="417"/>
                    </a:cxn>
                    <a:cxn ang="0">
                      <a:pos x="29" y="0"/>
                    </a:cxn>
                    <a:cxn ang="0">
                      <a:pos x="34" y="3"/>
                    </a:cxn>
                    <a:cxn ang="0">
                      <a:pos x="44" y="6"/>
                    </a:cxn>
                    <a:cxn ang="0">
                      <a:pos x="51" y="10"/>
                    </a:cxn>
                    <a:cxn ang="0">
                      <a:pos x="56" y="14"/>
                    </a:cxn>
                    <a:cxn ang="0">
                      <a:pos x="61" y="25"/>
                    </a:cxn>
                    <a:cxn ang="0">
                      <a:pos x="63" y="37"/>
                    </a:cxn>
                    <a:cxn ang="0">
                      <a:pos x="67" y="44"/>
                    </a:cxn>
                    <a:cxn ang="0">
                      <a:pos x="69" y="53"/>
                    </a:cxn>
                    <a:cxn ang="0">
                      <a:pos x="71" y="59"/>
                    </a:cxn>
                    <a:cxn ang="0">
                      <a:pos x="75" y="66"/>
                    </a:cxn>
                    <a:cxn ang="0">
                      <a:pos x="78" y="69"/>
                    </a:cxn>
                    <a:cxn ang="0">
                      <a:pos x="84" y="108"/>
                    </a:cxn>
                    <a:cxn ang="0">
                      <a:pos x="88" y="172"/>
                    </a:cxn>
                    <a:cxn ang="0">
                      <a:pos x="84" y="226"/>
                    </a:cxn>
                    <a:cxn ang="0">
                      <a:pos x="76" y="277"/>
                    </a:cxn>
                    <a:cxn ang="0">
                      <a:pos x="65" y="320"/>
                    </a:cxn>
                    <a:cxn ang="0">
                      <a:pos x="50" y="361"/>
                    </a:cxn>
                    <a:cxn ang="0">
                      <a:pos x="35" y="395"/>
                    </a:cxn>
                    <a:cxn ang="0">
                      <a:pos x="25" y="414"/>
                    </a:cxn>
                    <a:cxn ang="0">
                      <a:pos x="35" y="389"/>
                    </a:cxn>
                    <a:cxn ang="0">
                      <a:pos x="42" y="371"/>
                    </a:cxn>
                    <a:cxn ang="0">
                      <a:pos x="46" y="362"/>
                    </a:cxn>
                    <a:cxn ang="0">
                      <a:pos x="52" y="341"/>
                    </a:cxn>
                    <a:cxn ang="0">
                      <a:pos x="64" y="302"/>
                    </a:cxn>
                    <a:cxn ang="0">
                      <a:pos x="67" y="282"/>
                    </a:cxn>
                    <a:cxn ang="0">
                      <a:pos x="68" y="260"/>
                    </a:cxn>
                    <a:cxn ang="0">
                      <a:pos x="72" y="245"/>
                    </a:cxn>
                    <a:cxn ang="0">
                      <a:pos x="73" y="230"/>
                    </a:cxn>
                    <a:cxn ang="0">
                      <a:pos x="68" y="236"/>
                    </a:cxn>
                    <a:cxn ang="0">
                      <a:pos x="67" y="222"/>
                    </a:cxn>
                    <a:cxn ang="0">
                      <a:pos x="65" y="223"/>
                    </a:cxn>
                    <a:cxn ang="0">
                      <a:pos x="64" y="226"/>
                    </a:cxn>
                    <a:cxn ang="0">
                      <a:pos x="58" y="234"/>
                    </a:cxn>
                    <a:cxn ang="0">
                      <a:pos x="52" y="236"/>
                    </a:cxn>
                    <a:cxn ang="0">
                      <a:pos x="46" y="237"/>
                    </a:cxn>
                    <a:cxn ang="0">
                      <a:pos x="37" y="243"/>
                    </a:cxn>
                    <a:cxn ang="0">
                      <a:pos x="34" y="241"/>
                    </a:cxn>
                    <a:cxn ang="0">
                      <a:pos x="33" y="239"/>
                    </a:cxn>
                    <a:cxn ang="0">
                      <a:pos x="23" y="228"/>
                    </a:cxn>
                    <a:cxn ang="0">
                      <a:pos x="19" y="223"/>
                    </a:cxn>
                    <a:cxn ang="0">
                      <a:pos x="14" y="213"/>
                    </a:cxn>
                    <a:cxn ang="0">
                      <a:pos x="12" y="194"/>
                    </a:cxn>
                    <a:cxn ang="0">
                      <a:pos x="10" y="188"/>
                    </a:cxn>
                    <a:cxn ang="0">
                      <a:pos x="6" y="181"/>
                    </a:cxn>
                    <a:cxn ang="0">
                      <a:pos x="0" y="169"/>
                    </a:cxn>
                    <a:cxn ang="0">
                      <a:pos x="2" y="158"/>
                    </a:cxn>
                    <a:cxn ang="0">
                      <a:pos x="5" y="139"/>
                    </a:cxn>
                    <a:cxn ang="0">
                      <a:pos x="6" y="122"/>
                    </a:cxn>
                    <a:cxn ang="0">
                      <a:pos x="4" y="104"/>
                    </a:cxn>
                    <a:cxn ang="0">
                      <a:pos x="2" y="96"/>
                    </a:cxn>
                    <a:cxn ang="0">
                      <a:pos x="0" y="84"/>
                    </a:cxn>
                    <a:cxn ang="0">
                      <a:pos x="4" y="67"/>
                    </a:cxn>
                    <a:cxn ang="0">
                      <a:pos x="8" y="54"/>
                    </a:cxn>
                    <a:cxn ang="0">
                      <a:pos x="9" y="50"/>
                    </a:cxn>
                    <a:cxn ang="0">
                      <a:pos x="13" y="49"/>
                    </a:cxn>
                    <a:cxn ang="0">
                      <a:pos x="19" y="46"/>
                    </a:cxn>
                    <a:cxn ang="0">
                      <a:pos x="21" y="41"/>
                    </a:cxn>
                    <a:cxn ang="0">
                      <a:pos x="22" y="27"/>
                    </a:cxn>
                    <a:cxn ang="0">
                      <a:pos x="21" y="15"/>
                    </a:cxn>
                    <a:cxn ang="0">
                      <a:pos x="26" y="8"/>
                    </a:cxn>
                    <a:cxn ang="0">
                      <a:pos x="27" y="2"/>
                    </a:cxn>
                  </a:cxnLst>
                  <a:rect l="0" t="0" r="r" b="b"/>
                  <a:pathLst>
                    <a:path w="88" h="417">
                      <a:moveTo>
                        <a:pt x="25" y="414"/>
                      </a:moveTo>
                      <a:lnTo>
                        <a:pt x="23" y="417"/>
                      </a:lnTo>
                      <a:lnTo>
                        <a:pt x="25" y="414"/>
                      </a:lnTo>
                      <a:close/>
                      <a:moveTo>
                        <a:pt x="29" y="0"/>
                      </a:moveTo>
                      <a:lnTo>
                        <a:pt x="31" y="0"/>
                      </a:lnTo>
                      <a:lnTo>
                        <a:pt x="34" y="3"/>
                      </a:lnTo>
                      <a:lnTo>
                        <a:pt x="39" y="6"/>
                      </a:lnTo>
                      <a:lnTo>
                        <a:pt x="44" y="6"/>
                      </a:lnTo>
                      <a:lnTo>
                        <a:pt x="46" y="7"/>
                      </a:lnTo>
                      <a:lnTo>
                        <a:pt x="51" y="10"/>
                      </a:lnTo>
                      <a:lnTo>
                        <a:pt x="54" y="12"/>
                      </a:lnTo>
                      <a:lnTo>
                        <a:pt x="56" y="14"/>
                      </a:lnTo>
                      <a:lnTo>
                        <a:pt x="59" y="17"/>
                      </a:lnTo>
                      <a:lnTo>
                        <a:pt x="61" y="25"/>
                      </a:lnTo>
                      <a:lnTo>
                        <a:pt x="61" y="32"/>
                      </a:lnTo>
                      <a:lnTo>
                        <a:pt x="63" y="37"/>
                      </a:lnTo>
                      <a:lnTo>
                        <a:pt x="64" y="41"/>
                      </a:lnTo>
                      <a:lnTo>
                        <a:pt x="67" y="44"/>
                      </a:lnTo>
                      <a:lnTo>
                        <a:pt x="69" y="49"/>
                      </a:lnTo>
                      <a:lnTo>
                        <a:pt x="69" y="53"/>
                      </a:lnTo>
                      <a:lnTo>
                        <a:pt x="71" y="55"/>
                      </a:lnTo>
                      <a:lnTo>
                        <a:pt x="71" y="59"/>
                      </a:lnTo>
                      <a:lnTo>
                        <a:pt x="73" y="65"/>
                      </a:lnTo>
                      <a:lnTo>
                        <a:pt x="75" y="66"/>
                      </a:lnTo>
                      <a:lnTo>
                        <a:pt x="77" y="67"/>
                      </a:lnTo>
                      <a:lnTo>
                        <a:pt x="78" y="69"/>
                      </a:lnTo>
                      <a:lnTo>
                        <a:pt x="80" y="69"/>
                      </a:lnTo>
                      <a:lnTo>
                        <a:pt x="84" y="108"/>
                      </a:lnTo>
                      <a:lnTo>
                        <a:pt x="86" y="142"/>
                      </a:lnTo>
                      <a:lnTo>
                        <a:pt x="88" y="172"/>
                      </a:lnTo>
                      <a:lnTo>
                        <a:pt x="86" y="199"/>
                      </a:lnTo>
                      <a:lnTo>
                        <a:pt x="84" y="226"/>
                      </a:lnTo>
                      <a:lnTo>
                        <a:pt x="80" y="251"/>
                      </a:lnTo>
                      <a:lnTo>
                        <a:pt x="76" y="277"/>
                      </a:lnTo>
                      <a:lnTo>
                        <a:pt x="72" y="298"/>
                      </a:lnTo>
                      <a:lnTo>
                        <a:pt x="65" y="320"/>
                      </a:lnTo>
                      <a:lnTo>
                        <a:pt x="58" y="341"/>
                      </a:lnTo>
                      <a:lnTo>
                        <a:pt x="50" y="361"/>
                      </a:lnTo>
                      <a:lnTo>
                        <a:pt x="42" y="379"/>
                      </a:lnTo>
                      <a:lnTo>
                        <a:pt x="35" y="395"/>
                      </a:lnTo>
                      <a:lnTo>
                        <a:pt x="29" y="406"/>
                      </a:lnTo>
                      <a:lnTo>
                        <a:pt x="25" y="414"/>
                      </a:lnTo>
                      <a:lnTo>
                        <a:pt x="27" y="408"/>
                      </a:lnTo>
                      <a:lnTo>
                        <a:pt x="35" y="389"/>
                      </a:lnTo>
                      <a:lnTo>
                        <a:pt x="39" y="379"/>
                      </a:lnTo>
                      <a:lnTo>
                        <a:pt x="42" y="371"/>
                      </a:lnTo>
                      <a:lnTo>
                        <a:pt x="44" y="367"/>
                      </a:lnTo>
                      <a:lnTo>
                        <a:pt x="46" y="362"/>
                      </a:lnTo>
                      <a:lnTo>
                        <a:pt x="50" y="353"/>
                      </a:lnTo>
                      <a:lnTo>
                        <a:pt x="52" y="341"/>
                      </a:lnTo>
                      <a:lnTo>
                        <a:pt x="64" y="306"/>
                      </a:lnTo>
                      <a:lnTo>
                        <a:pt x="64" y="302"/>
                      </a:lnTo>
                      <a:lnTo>
                        <a:pt x="65" y="292"/>
                      </a:lnTo>
                      <a:lnTo>
                        <a:pt x="67" y="282"/>
                      </a:lnTo>
                      <a:lnTo>
                        <a:pt x="67" y="266"/>
                      </a:lnTo>
                      <a:lnTo>
                        <a:pt x="68" y="260"/>
                      </a:lnTo>
                      <a:lnTo>
                        <a:pt x="69" y="252"/>
                      </a:lnTo>
                      <a:lnTo>
                        <a:pt x="72" y="245"/>
                      </a:lnTo>
                      <a:lnTo>
                        <a:pt x="73" y="243"/>
                      </a:lnTo>
                      <a:lnTo>
                        <a:pt x="73" y="230"/>
                      </a:lnTo>
                      <a:lnTo>
                        <a:pt x="72" y="232"/>
                      </a:lnTo>
                      <a:lnTo>
                        <a:pt x="68" y="236"/>
                      </a:lnTo>
                      <a:lnTo>
                        <a:pt x="67" y="235"/>
                      </a:lnTo>
                      <a:lnTo>
                        <a:pt x="67" y="222"/>
                      </a:lnTo>
                      <a:lnTo>
                        <a:pt x="65" y="222"/>
                      </a:lnTo>
                      <a:lnTo>
                        <a:pt x="65" y="223"/>
                      </a:lnTo>
                      <a:lnTo>
                        <a:pt x="64" y="224"/>
                      </a:lnTo>
                      <a:lnTo>
                        <a:pt x="64" y="226"/>
                      </a:lnTo>
                      <a:lnTo>
                        <a:pt x="59" y="231"/>
                      </a:lnTo>
                      <a:lnTo>
                        <a:pt x="58" y="234"/>
                      </a:lnTo>
                      <a:lnTo>
                        <a:pt x="55" y="236"/>
                      </a:lnTo>
                      <a:lnTo>
                        <a:pt x="52" y="236"/>
                      </a:lnTo>
                      <a:lnTo>
                        <a:pt x="51" y="237"/>
                      </a:lnTo>
                      <a:lnTo>
                        <a:pt x="46" y="237"/>
                      </a:lnTo>
                      <a:lnTo>
                        <a:pt x="38" y="241"/>
                      </a:lnTo>
                      <a:lnTo>
                        <a:pt x="37" y="243"/>
                      </a:lnTo>
                      <a:lnTo>
                        <a:pt x="34" y="243"/>
                      </a:lnTo>
                      <a:lnTo>
                        <a:pt x="34" y="241"/>
                      </a:lnTo>
                      <a:lnTo>
                        <a:pt x="33" y="240"/>
                      </a:lnTo>
                      <a:lnTo>
                        <a:pt x="33" y="239"/>
                      </a:lnTo>
                      <a:lnTo>
                        <a:pt x="31" y="236"/>
                      </a:lnTo>
                      <a:lnTo>
                        <a:pt x="23" y="228"/>
                      </a:lnTo>
                      <a:lnTo>
                        <a:pt x="21" y="227"/>
                      </a:lnTo>
                      <a:lnTo>
                        <a:pt x="19" y="223"/>
                      </a:lnTo>
                      <a:lnTo>
                        <a:pt x="17" y="219"/>
                      </a:lnTo>
                      <a:lnTo>
                        <a:pt x="14" y="213"/>
                      </a:lnTo>
                      <a:lnTo>
                        <a:pt x="12" y="199"/>
                      </a:lnTo>
                      <a:lnTo>
                        <a:pt x="12" y="194"/>
                      </a:lnTo>
                      <a:lnTo>
                        <a:pt x="10" y="190"/>
                      </a:lnTo>
                      <a:lnTo>
                        <a:pt x="10" y="188"/>
                      </a:lnTo>
                      <a:lnTo>
                        <a:pt x="8" y="185"/>
                      </a:lnTo>
                      <a:lnTo>
                        <a:pt x="6" y="181"/>
                      </a:lnTo>
                      <a:lnTo>
                        <a:pt x="1" y="173"/>
                      </a:lnTo>
                      <a:lnTo>
                        <a:pt x="0" y="169"/>
                      </a:lnTo>
                      <a:lnTo>
                        <a:pt x="0" y="165"/>
                      </a:lnTo>
                      <a:lnTo>
                        <a:pt x="2" y="158"/>
                      </a:lnTo>
                      <a:lnTo>
                        <a:pt x="4" y="150"/>
                      </a:lnTo>
                      <a:lnTo>
                        <a:pt x="5" y="139"/>
                      </a:lnTo>
                      <a:lnTo>
                        <a:pt x="5" y="129"/>
                      </a:lnTo>
                      <a:lnTo>
                        <a:pt x="6" y="122"/>
                      </a:lnTo>
                      <a:lnTo>
                        <a:pt x="6" y="109"/>
                      </a:lnTo>
                      <a:lnTo>
                        <a:pt x="4" y="104"/>
                      </a:lnTo>
                      <a:lnTo>
                        <a:pt x="2" y="100"/>
                      </a:lnTo>
                      <a:lnTo>
                        <a:pt x="2" y="96"/>
                      </a:lnTo>
                      <a:lnTo>
                        <a:pt x="1" y="89"/>
                      </a:lnTo>
                      <a:lnTo>
                        <a:pt x="0" y="84"/>
                      </a:lnTo>
                      <a:lnTo>
                        <a:pt x="1" y="76"/>
                      </a:lnTo>
                      <a:lnTo>
                        <a:pt x="4" y="67"/>
                      </a:lnTo>
                      <a:lnTo>
                        <a:pt x="6" y="59"/>
                      </a:lnTo>
                      <a:lnTo>
                        <a:pt x="8" y="54"/>
                      </a:lnTo>
                      <a:lnTo>
                        <a:pt x="8" y="52"/>
                      </a:lnTo>
                      <a:lnTo>
                        <a:pt x="9" y="50"/>
                      </a:lnTo>
                      <a:lnTo>
                        <a:pt x="12" y="50"/>
                      </a:lnTo>
                      <a:lnTo>
                        <a:pt x="13" y="49"/>
                      </a:lnTo>
                      <a:lnTo>
                        <a:pt x="14" y="49"/>
                      </a:lnTo>
                      <a:lnTo>
                        <a:pt x="19" y="46"/>
                      </a:lnTo>
                      <a:lnTo>
                        <a:pt x="21" y="44"/>
                      </a:lnTo>
                      <a:lnTo>
                        <a:pt x="21" y="41"/>
                      </a:lnTo>
                      <a:lnTo>
                        <a:pt x="22" y="40"/>
                      </a:lnTo>
                      <a:lnTo>
                        <a:pt x="22" y="27"/>
                      </a:lnTo>
                      <a:lnTo>
                        <a:pt x="21" y="23"/>
                      </a:lnTo>
                      <a:lnTo>
                        <a:pt x="21" y="15"/>
                      </a:lnTo>
                      <a:lnTo>
                        <a:pt x="26" y="10"/>
                      </a:lnTo>
                      <a:lnTo>
                        <a:pt x="26" y="8"/>
                      </a:lnTo>
                      <a:lnTo>
                        <a:pt x="27" y="6"/>
                      </a:lnTo>
                      <a:lnTo>
                        <a:pt x="27" y="2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51" name="Freeform 324"/>
                <p:cNvSpPr>
                  <a:spLocks/>
                </p:cNvSpPr>
                <p:nvPr/>
              </p:nvSpPr>
              <p:spPr bwMode="auto">
                <a:xfrm>
                  <a:off x="2792400" y="4044951"/>
                  <a:ext cx="4763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" y="0"/>
                    </a:cxn>
                    <a:cxn ang="0">
                      <a:pos x="3" y="4"/>
                    </a:cxn>
                    <a:cxn ang="0">
                      <a:pos x="1" y="4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" h="4">
                      <a:moveTo>
                        <a:pt x="0" y="0"/>
                      </a:moveTo>
                      <a:lnTo>
                        <a:pt x="3" y="0"/>
                      </a:lnTo>
                      <a:lnTo>
                        <a:pt x="3" y="4"/>
                      </a:lnTo>
                      <a:lnTo>
                        <a:pt x="1" y="4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52" name="Freeform 325"/>
                <p:cNvSpPr>
                  <a:spLocks/>
                </p:cNvSpPr>
                <p:nvPr/>
              </p:nvSpPr>
              <p:spPr bwMode="auto">
                <a:xfrm>
                  <a:off x="2779700" y="4051301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2"/>
                    </a:cxn>
                    <a:cxn ang="0">
                      <a:pos x="0" y="2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2">
                      <a:moveTo>
                        <a:pt x="1" y="0"/>
                      </a:moveTo>
                      <a:lnTo>
                        <a:pt x="1" y="2"/>
                      </a:lnTo>
                      <a:lnTo>
                        <a:pt x="0" y="2"/>
                      </a:lnTo>
                      <a:lnTo>
                        <a:pt x="0" y="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53" name="Rectangle 326"/>
                <p:cNvSpPr>
                  <a:spLocks noChangeArrowheads="1"/>
                </p:cNvSpPr>
                <p:nvPr/>
              </p:nvSpPr>
              <p:spPr bwMode="auto">
                <a:xfrm>
                  <a:off x="2736838" y="4213226"/>
                  <a:ext cx="3175" cy="3175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54" name="Freeform 327"/>
                <p:cNvSpPr>
                  <a:spLocks/>
                </p:cNvSpPr>
                <p:nvPr/>
              </p:nvSpPr>
              <p:spPr bwMode="auto">
                <a:xfrm>
                  <a:off x="2779700" y="3783014"/>
                  <a:ext cx="106363" cy="231775"/>
                </a:xfrm>
                <a:custGeom>
                  <a:avLst/>
                  <a:gdLst/>
                  <a:ahLst/>
                  <a:cxnLst>
                    <a:cxn ang="0">
                      <a:pos x="1" y="2"/>
                    </a:cxn>
                    <a:cxn ang="0">
                      <a:pos x="9" y="17"/>
                    </a:cxn>
                    <a:cxn ang="0">
                      <a:pos x="20" y="34"/>
                    </a:cxn>
                    <a:cxn ang="0">
                      <a:pos x="38" y="69"/>
                    </a:cxn>
                    <a:cxn ang="0">
                      <a:pos x="43" y="82"/>
                    </a:cxn>
                    <a:cxn ang="0">
                      <a:pos x="54" y="110"/>
                    </a:cxn>
                    <a:cxn ang="0">
                      <a:pos x="63" y="135"/>
                    </a:cxn>
                    <a:cxn ang="0">
                      <a:pos x="67" y="146"/>
                    </a:cxn>
                    <a:cxn ang="0">
                      <a:pos x="60" y="136"/>
                    </a:cxn>
                    <a:cxn ang="0">
                      <a:pos x="50" y="111"/>
                    </a:cxn>
                    <a:cxn ang="0">
                      <a:pos x="47" y="101"/>
                    </a:cxn>
                    <a:cxn ang="0">
                      <a:pos x="39" y="94"/>
                    </a:cxn>
                    <a:cxn ang="0">
                      <a:pos x="38" y="91"/>
                    </a:cxn>
                    <a:cxn ang="0">
                      <a:pos x="36" y="87"/>
                    </a:cxn>
                    <a:cxn ang="0">
                      <a:pos x="29" y="84"/>
                    </a:cxn>
                    <a:cxn ang="0">
                      <a:pos x="29" y="85"/>
                    </a:cxn>
                    <a:cxn ang="0">
                      <a:pos x="33" y="86"/>
                    </a:cxn>
                    <a:cxn ang="0">
                      <a:pos x="32" y="89"/>
                    </a:cxn>
                    <a:cxn ang="0">
                      <a:pos x="33" y="93"/>
                    </a:cxn>
                    <a:cxn ang="0">
                      <a:pos x="36" y="97"/>
                    </a:cxn>
                    <a:cxn ang="0">
                      <a:pos x="38" y="101"/>
                    </a:cxn>
                    <a:cxn ang="0">
                      <a:pos x="34" y="103"/>
                    </a:cxn>
                    <a:cxn ang="0">
                      <a:pos x="36" y="108"/>
                    </a:cxn>
                    <a:cxn ang="0">
                      <a:pos x="37" y="118"/>
                    </a:cxn>
                    <a:cxn ang="0">
                      <a:pos x="36" y="122"/>
                    </a:cxn>
                    <a:cxn ang="0">
                      <a:pos x="34" y="123"/>
                    </a:cxn>
                    <a:cxn ang="0">
                      <a:pos x="29" y="120"/>
                    </a:cxn>
                    <a:cxn ang="0">
                      <a:pos x="26" y="122"/>
                    </a:cxn>
                    <a:cxn ang="0">
                      <a:pos x="18" y="111"/>
                    </a:cxn>
                    <a:cxn ang="0">
                      <a:pos x="16" y="110"/>
                    </a:cxn>
                    <a:cxn ang="0">
                      <a:pos x="15" y="103"/>
                    </a:cxn>
                    <a:cxn ang="0">
                      <a:pos x="13" y="101"/>
                    </a:cxn>
                    <a:cxn ang="0">
                      <a:pos x="12" y="98"/>
                    </a:cxn>
                    <a:cxn ang="0">
                      <a:pos x="9" y="89"/>
                    </a:cxn>
                    <a:cxn ang="0">
                      <a:pos x="8" y="78"/>
                    </a:cxn>
                    <a:cxn ang="0">
                      <a:pos x="5" y="69"/>
                    </a:cxn>
                    <a:cxn ang="0">
                      <a:pos x="7" y="67"/>
                    </a:cxn>
                    <a:cxn ang="0">
                      <a:pos x="12" y="70"/>
                    </a:cxn>
                    <a:cxn ang="0">
                      <a:pos x="22" y="80"/>
                    </a:cxn>
                    <a:cxn ang="0">
                      <a:pos x="21" y="68"/>
                    </a:cxn>
                    <a:cxn ang="0">
                      <a:pos x="16" y="57"/>
                    </a:cxn>
                    <a:cxn ang="0">
                      <a:pos x="13" y="53"/>
                    </a:cxn>
                    <a:cxn ang="0">
                      <a:pos x="12" y="47"/>
                    </a:cxn>
                    <a:cxn ang="0">
                      <a:pos x="20" y="44"/>
                    </a:cxn>
                    <a:cxn ang="0">
                      <a:pos x="18" y="42"/>
                    </a:cxn>
                    <a:cxn ang="0">
                      <a:pos x="16" y="32"/>
                    </a:cxn>
                    <a:cxn ang="0">
                      <a:pos x="15" y="27"/>
                    </a:cxn>
                    <a:cxn ang="0">
                      <a:pos x="11" y="22"/>
                    </a:cxn>
                    <a:cxn ang="0">
                      <a:pos x="4" y="12"/>
                    </a:cxn>
                    <a:cxn ang="0">
                      <a:pos x="1" y="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7" h="146">
                      <a:moveTo>
                        <a:pt x="0" y="0"/>
                      </a:moveTo>
                      <a:lnTo>
                        <a:pt x="1" y="2"/>
                      </a:lnTo>
                      <a:lnTo>
                        <a:pt x="5" y="8"/>
                      </a:lnTo>
                      <a:lnTo>
                        <a:pt x="9" y="17"/>
                      </a:lnTo>
                      <a:lnTo>
                        <a:pt x="15" y="26"/>
                      </a:lnTo>
                      <a:lnTo>
                        <a:pt x="20" y="34"/>
                      </a:lnTo>
                      <a:lnTo>
                        <a:pt x="24" y="40"/>
                      </a:lnTo>
                      <a:lnTo>
                        <a:pt x="38" y="69"/>
                      </a:lnTo>
                      <a:lnTo>
                        <a:pt x="41" y="73"/>
                      </a:lnTo>
                      <a:lnTo>
                        <a:pt x="43" y="82"/>
                      </a:lnTo>
                      <a:lnTo>
                        <a:pt x="49" y="95"/>
                      </a:lnTo>
                      <a:lnTo>
                        <a:pt x="54" y="110"/>
                      </a:lnTo>
                      <a:lnTo>
                        <a:pt x="59" y="123"/>
                      </a:lnTo>
                      <a:lnTo>
                        <a:pt x="63" y="135"/>
                      </a:lnTo>
                      <a:lnTo>
                        <a:pt x="66" y="144"/>
                      </a:lnTo>
                      <a:lnTo>
                        <a:pt x="67" y="146"/>
                      </a:lnTo>
                      <a:lnTo>
                        <a:pt x="64" y="142"/>
                      </a:lnTo>
                      <a:lnTo>
                        <a:pt x="60" y="136"/>
                      </a:lnTo>
                      <a:lnTo>
                        <a:pt x="53" y="118"/>
                      </a:lnTo>
                      <a:lnTo>
                        <a:pt x="50" y="111"/>
                      </a:lnTo>
                      <a:lnTo>
                        <a:pt x="49" y="108"/>
                      </a:lnTo>
                      <a:lnTo>
                        <a:pt x="47" y="101"/>
                      </a:lnTo>
                      <a:lnTo>
                        <a:pt x="42" y="95"/>
                      </a:lnTo>
                      <a:lnTo>
                        <a:pt x="39" y="94"/>
                      </a:lnTo>
                      <a:lnTo>
                        <a:pt x="38" y="93"/>
                      </a:lnTo>
                      <a:lnTo>
                        <a:pt x="38" y="91"/>
                      </a:lnTo>
                      <a:lnTo>
                        <a:pt x="37" y="89"/>
                      </a:lnTo>
                      <a:lnTo>
                        <a:pt x="36" y="87"/>
                      </a:lnTo>
                      <a:lnTo>
                        <a:pt x="30" y="85"/>
                      </a:lnTo>
                      <a:lnTo>
                        <a:pt x="29" y="84"/>
                      </a:lnTo>
                      <a:lnTo>
                        <a:pt x="28" y="84"/>
                      </a:lnTo>
                      <a:lnTo>
                        <a:pt x="29" y="85"/>
                      </a:lnTo>
                      <a:lnTo>
                        <a:pt x="32" y="86"/>
                      </a:lnTo>
                      <a:lnTo>
                        <a:pt x="33" y="86"/>
                      </a:lnTo>
                      <a:lnTo>
                        <a:pt x="33" y="87"/>
                      </a:lnTo>
                      <a:lnTo>
                        <a:pt x="32" y="89"/>
                      </a:lnTo>
                      <a:lnTo>
                        <a:pt x="32" y="91"/>
                      </a:lnTo>
                      <a:lnTo>
                        <a:pt x="33" y="93"/>
                      </a:lnTo>
                      <a:lnTo>
                        <a:pt x="34" y="95"/>
                      </a:lnTo>
                      <a:lnTo>
                        <a:pt x="36" y="97"/>
                      </a:lnTo>
                      <a:lnTo>
                        <a:pt x="37" y="99"/>
                      </a:lnTo>
                      <a:lnTo>
                        <a:pt x="38" y="101"/>
                      </a:lnTo>
                      <a:lnTo>
                        <a:pt x="36" y="102"/>
                      </a:lnTo>
                      <a:lnTo>
                        <a:pt x="34" y="103"/>
                      </a:lnTo>
                      <a:lnTo>
                        <a:pt x="34" y="107"/>
                      </a:lnTo>
                      <a:lnTo>
                        <a:pt x="36" y="108"/>
                      </a:lnTo>
                      <a:lnTo>
                        <a:pt x="36" y="116"/>
                      </a:lnTo>
                      <a:lnTo>
                        <a:pt x="37" y="118"/>
                      </a:lnTo>
                      <a:lnTo>
                        <a:pt x="37" y="120"/>
                      </a:lnTo>
                      <a:lnTo>
                        <a:pt x="36" y="122"/>
                      </a:lnTo>
                      <a:lnTo>
                        <a:pt x="36" y="123"/>
                      </a:lnTo>
                      <a:lnTo>
                        <a:pt x="34" y="123"/>
                      </a:lnTo>
                      <a:lnTo>
                        <a:pt x="32" y="120"/>
                      </a:lnTo>
                      <a:lnTo>
                        <a:pt x="29" y="120"/>
                      </a:lnTo>
                      <a:lnTo>
                        <a:pt x="29" y="122"/>
                      </a:lnTo>
                      <a:lnTo>
                        <a:pt x="26" y="122"/>
                      </a:lnTo>
                      <a:lnTo>
                        <a:pt x="24" y="116"/>
                      </a:lnTo>
                      <a:lnTo>
                        <a:pt x="18" y="111"/>
                      </a:lnTo>
                      <a:lnTo>
                        <a:pt x="16" y="111"/>
                      </a:lnTo>
                      <a:lnTo>
                        <a:pt x="16" y="110"/>
                      </a:lnTo>
                      <a:lnTo>
                        <a:pt x="15" y="110"/>
                      </a:lnTo>
                      <a:lnTo>
                        <a:pt x="15" y="103"/>
                      </a:lnTo>
                      <a:lnTo>
                        <a:pt x="13" y="102"/>
                      </a:lnTo>
                      <a:lnTo>
                        <a:pt x="13" y="101"/>
                      </a:lnTo>
                      <a:lnTo>
                        <a:pt x="12" y="99"/>
                      </a:lnTo>
                      <a:lnTo>
                        <a:pt x="12" y="98"/>
                      </a:lnTo>
                      <a:lnTo>
                        <a:pt x="9" y="93"/>
                      </a:lnTo>
                      <a:lnTo>
                        <a:pt x="9" y="89"/>
                      </a:lnTo>
                      <a:lnTo>
                        <a:pt x="8" y="86"/>
                      </a:lnTo>
                      <a:lnTo>
                        <a:pt x="8" y="78"/>
                      </a:lnTo>
                      <a:lnTo>
                        <a:pt x="5" y="73"/>
                      </a:lnTo>
                      <a:lnTo>
                        <a:pt x="5" y="69"/>
                      </a:lnTo>
                      <a:lnTo>
                        <a:pt x="7" y="68"/>
                      </a:lnTo>
                      <a:lnTo>
                        <a:pt x="7" y="67"/>
                      </a:lnTo>
                      <a:lnTo>
                        <a:pt x="8" y="67"/>
                      </a:lnTo>
                      <a:lnTo>
                        <a:pt x="12" y="70"/>
                      </a:lnTo>
                      <a:lnTo>
                        <a:pt x="15" y="72"/>
                      </a:lnTo>
                      <a:lnTo>
                        <a:pt x="22" y="80"/>
                      </a:lnTo>
                      <a:lnTo>
                        <a:pt x="22" y="70"/>
                      </a:lnTo>
                      <a:lnTo>
                        <a:pt x="21" y="68"/>
                      </a:lnTo>
                      <a:lnTo>
                        <a:pt x="18" y="60"/>
                      </a:lnTo>
                      <a:lnTo>
                        <a:pt x="16" y="57"/>
                      </a:lnTo>
                      <a:lnTo>
                        <a:pt x="15" y="55"/>
                      </a:lnTo>
                      <a:lnTo>
                        <a:pt x="13" y="53"/>
                      </a:lnTo>
                      <a:lnTo>
                        <a:pt x="8" y="43"/>
                      </a:lnTo>
                      <a:lnTo>
                        <a:pt x="12" y="47"/>
                      </a:lnTo>
                      <a:lnTo>
                        <a:pt x="17" y="47"/>
                      </a:lnTo>
                      <a:lnTo>
                        <a:pt x="20" y="44"/>
                      </a:lnTo>
                      <a:lnTo>
                        <a:pt x="20" y="43"/>
                      </a:lnTo>
                      <a:lnTo>
                        <a:pt x="18" y="42"/>
                      </a:lnTo>
                      <a:lnTo>
                        <a:pt x="18" y="35"/>
                      </a:lnTo>
                      <a:lnTo>
                        <a:pt x="16" y="32"/>
                      </a:lnTo>
                      <a:lnTo>
                        <a:pt x="15" y="30"/>
                      </a:lnTo>
                      <a:lnTo>
                        <a:pt x="15" y="27"/>
                      </a:lnTo>
                      <a:lnTo>
                        <a:pt x="12" y="25"/>
                      </a:lnTo>
                      <a:lnTo>
                        <a:pt x="11" y="22"/>
                      </a:lnTo>
                      <a:lnTo>
                        <a:pt x="8" y="19"/>
                      </a:lnTo>
                      <a:lnTo>
                        <a:pt x="4" y="12"/>
                      </a:lnTo>
                      <a:lnTo>
                        <a:pt x="3" y="8"/>
                      </a:lnTo>
                      <a:lnTo>
                        <a:pt x="1" y="6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55" name="Freeform 328"/>
                <p:cNvSpPr>
                  <a:spLocks/>
                </p:cNvSpPr>
                <p:nvPr/>
              </p:nvSpPr>
              <p:spPr bwMode="auto">
                <a:xfrm>
                  <a:off x="2746363" y="3759201"/>
                  <a:ext cx="53975" cy="841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" y="2"/>
                    </a:cxn>
                    <a:cxn ang="0">
                      <a:pos x="4" y="3"/>
                    </a:cxn>
                    <a:cxn ang="0">
                      <a:pos x="9" y="8"/>
                    </a:cxn>
                    <a:cxn ang="0">
                      <a:pos x="11" y="12"/>
                    </a:cxn>
                    <a:cxn ang="0">
                      <a:pos x="12" y="15"/>
                    </a:cxn>
                    <a:cxn ang="0">
                      <a:pos x="15" y="17"/>
                    </a:cxn>
                    <a:cxn ang="0">
                      <a:pos x="15" y="19"/>
                    </a:cxn>
                    <a:cxn ang="0">
                      <a:pos x="18" y="27"/>
                    </a:cxn>
                    <a:cxn ang="0">
                      <a:pos x="20" y="30"/>
                    </a:cxn>
                    <a:cxn ang="0">
                      <a:pos x="22" y="33"/>
                    </a:cxn>
                    <a:cxn ang="0">
                      <a:pos x="25" y="38"/>
                    </a:cxn>
                    <a:cxn ang="0">
                      <a:pos x="28" y="42"/>
                    </a:cxn>
                    <a:cxn ang="0">
                      <a:pos x="30" y="47"/>
                    </a:cxn>
                    <a:cxn ang="0">
                      <a:pos x="34" y="51"/>
                    </a:cxn>
                    <a:cxn ang="0">
                      <a:pos x="34" y="53"/>
                    </a:cxn>
                    <a:cxn ang="0">
                      <a:pos x="33" y="53"/>
                    </a:cxn>
                    <a:cxn ang="0">
                      <a:pos x="30" y="50"/>
                    </a:cxn>
                    <a:cxn ang="0">
                      <a:pos x="28" y="50"/>
                    </a:cxn>
                    <a:cxn ang="0">
                      <a:pos x="26" y="49"/>
                    </a:cxn>
                    <a:cxn ang="0">
                      <a:pos x="25" y="49"/>
                    </a:cxn>
                    <a:cxn ang="0">
                      <a:pos x="24" y="47"/>
                    </a:cxn>
                    <a:cxn ang="0">
                      <a:pos x="18" y="45"/>
                    </a:cxn>
                    <a:cxn ang="0">
                      <a:pos x="18" y="40"/>
                    </a:cxn>
                    <a:cxn ang="0">
                      <a:pos x="17" y="37"/>
                    </a:cxn>
                    <a:cxn ang="0">
                      <a:pos x="16" y="36"/>
                    </a:cxn>
                    <a:cxn ang="0">
                      <a:pos x="16" y="34"/>
                    </a:cxn>
                    <a:cxn ang="0">
                      <a:pos x="15" y="32"/>
                    </a:cxn>
                    <a:cxn ang="0">
                      <a:pos x="15" y="25"/>
                    </a:cxn>
                    <a:cxn ang="0">
                      <a:pos x="13" y="21"/>
                    </a:cxn>
                    <a:cxn ang="0">
                      <a:pos x="12" y="19"/>
                    </a:cxn>
                    <a:cxn ang="0">
                      <a:pos x="4" y="11"/>
                    </a:cxn>
                    <a:cxn ang="0">
                      <a:pos x="0" y="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4" h="53">
                      <a:moveTo>
                        <a:pt x="0" y="0"/>
                      </a:moveTo>
                      <a:lnTo>
                        <a:pt x="1" y="2"/>
                      </a:lnTo>
                      <a:lnTo>
                        <a:pt x="4" y="3"/>
                      </a:lnTo>
                      <a:lnTo>
                        <a:pt x="9" y="8"/>
                      </a:lnTo>
                      <a:lnTo>
                        <a:pt x="11" y="12"/>
                      </a:lnTo>
                      <a:lnTo>
                        <a:pt x="12" y="15"/>
                      </a:lnTo>
                      <a:lnTo>
                        <a:pt x="15" y="17"/>
                      </a:lnTo>
                      <a:lnTo>
                        <a:pt x="15" y="19"/>
                      </a:lnTo>
                      <a:lnTo>
                        <a:pt x="18" y="27"/>
                      </a:lnTo>
                      <a:lnTo>
                        <a:pt x="20" y="30"/>
                      </a:lnTo>
                      <a:lnTo>
                        <a:pt x="22" y="33"/>
                      </a:lnTo>
                      <a:lnTo>
                        <a:pt x="25" y="38"/>
                      </a:lnTo>
                      <a:lnTo>
                        <a:pt x="28" y="42"/>
                      </a:lnTo>
                      <a:lnTo>
                        <a:pt x="30" y="47"/>
                      </a:lnTo>
                      <a:lnTo>
                        <a:pt x="34" y="51"/>
                      </a:lnTo>
                      <a:lnTo>
                        <a:pt x="34" y="53"/>
                      </a:lnTo>
                      <a:lnTo>
                        <a:pt x="33" y="53"/>
                      </a:lnTo>
                      <a:lnTo>
                        <a:pt x="30" y="50"/>
                      </a:lnTo>
                      <a:lnTo>
                        <a:pt x="28" y="50"/>
                      </a:lnTo>
                      <a:lnTo>
                        <a:pt x="26" y="49"/>
                      </a:lnTo>
                      <a:lnTo>
                        <a:pt x="25" y="49"/>
                      </a:lnTo>
                      <a:lnTo>
                        <a:pt x="24" y="47"/>
                      </a:lnTo>
                      <a:lnTo>
                        <a:pt x="18" y="45"/>
                      </a:lnTo>
                      <a:lnTo>
                        <a:pt x="18" y="40"/>
                      </a:lnTo>
                      <a:lnTo>
                        <a:pt x="17" y="37"/>
                      </a:lnTo>
                      <a:lnTo>
                        <a:pt x="16" y="36"/>
                      </a:lnTo>
                      <a:lnTo>
                        <a:pt x="16" y="34"/>
                      </a:lnTo>
                      <a:lnTo>
                        <a:pt x="15" y="32"/>
                      </a:lnTo>
                      <a:lnTo>
                        <a:pt x="15" y="25"/>
                      </a:lnTo>
                      <a:lnTo>
                        <a:pt x="13" y="21"/>
                      </a:lnTo>
                      <a:lnTo>
                        <a:pt x="12" y="19"/>
                      </a:lnTo>
                      <a:lnTo>
                        <a:pt x="4" y="11"/>
                      </a:lnTo>
                      <a:lnTo>
                        <a:pt x="0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56" name="Freeform 329"/>
                <p:cNvSpPr>
                  <a:spLocks/>
                </p:cNvSpPr>
                <p:nvPr/>
              </p:nvSpPr>
              <p:spPr bwMode="auto">
                <a:xfrm>
                  <a:off x="2740013" y="3778251"/>
                  <a:ext cx="23813" cy="285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" y="0"/>
                    </a:cxn>
                    <a:cxn ang="0">
                      <a:pos x="9" y="4"/>
                    </a:cxn>
                    <a:cxn ang="0">
                      <a:pos x="11" y="7"/>
                    </a:cxn>
                    <a:cxn ang="0">
                      <a:pos x="13" y="9"/>
                    </a:cxn>
                    <a:cxn ang="0">
                      <a:pos x="15" y="12"/>
                    </a:cxn>
                    <a:cxn ang="0">
                      <a:pos x="15" y="18"/>
                    </a:cxn>
                    <a:cxn ang="0">
                      <a:pos x="13" y="18"/>
                    </a:cxn>
                    <a:cxn ang="0">
                      <a:pos x="12" y="17"/>
                    </a:cxn>
                    <a:cxn ang="0">
                      <a:pos x="12" y="16"/>
                    </a:cxn>
                    <a:cxn ang="0">
                      <a:pos x="9" y="16"/>
                    </a:cxn>
                    <a:cxn ang="0">
                      <a:pos x="5" y="12"/>
                    </a:cxn>
                    <a:cxn ang="0">
                      <a:pos x="5" y="9"/>
                    </a:cxn>
                    <a:cxn ang="0">
                      <a:pos x="2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5" h="18">
                      <a:moveTo>
                        <a:pt x="0" y="0"/>
                      </a:moveTo>
                      <a:lnTo>
                        <a:pt x="5" y="0"/>
                      </a:lnTo>
                      <a:lnTo>
                        <a:pt x="9" y="4"/>
                      </a:lnTo>
                      <a:lnTo>
                        <a:pt x="11" y="7"/>
                      </a:lnTo>
                      <a:lnTo>
                        <a:pt x="13" y="9"/>
                      </a:lnTo>
                      <a:lnTo>
                        <a:pt x="15" y="12"/>
                      </a:lnTo>
                      <a:lnTo>
                        <a:pt x="15" y="18"/>
                      </a:lnTo>
                      <a:lnTo>
                        <a:pt x="13" y="18"/>
                      </a:lnTo>
                      <a:lnTo>
                        <a:pt x="12" y="17"/>
                      </a:lnTo>
                      <a:lnTo>
                        <a:pt x="12" y="16"/>
                      </a:lnTo>
                      <a:lnTo>
                        <a:pt x="9" y="16"/>
                      </a:lnTo>
                      <a:lnTo>
                        <a:pt x="5" y="12"/>
                      </a:lnTo>
                      <a:lnTo>
                        <a:pt x="5" y="9"/>
                      </a:lnTo>
                      <a:lnTo>
                        <a:pt x="2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57" name="Freeform 330"/>
                <p:cNvSpPr>
                  <a:spLocks/>
                </p:cNvSpPr>
                <p:nvPr/>
              </p:nvSpPr>
              <p:spPr bwMode="auto">
                <a:xfrm>
                  <a:off x="2613013" y="3632201"/>
                  <a:ext cx="66675" cy="460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5" y="2"/>
                    </a:cxn>
                    <a:cxn ang="0">
                      <a:pos x="5" y="3"/>
                    </a:cxn>
                    <a:cxn ang="0">
                      <a:pos x="9" y="7"/>
                    </a:cxn>
                    <a:cxn ang="0">
                      <a:pos x="13" y="8"/>
                    </a:cxn>
                    <a:cxn ang="0">
                      <a:pos x="16" y="10"/>
                    </a:cxn>
                    <a:cxn ang="0">
                      <a:pos x="17" y="11"/>
                    </a:cxn>
                    <a:cxn ang="0">
                      <a:pos x="25" y="15"/>
                    </a:cxn>
                    <a:cxn ang="0">
                      <a:pos x="29" y="17"/>
                    </a:cxn>
                    <a:cxn ang="0">
                      <a:pos x="34" y="20"/>
                    </a:cxn>
                    <a:cxn ang="0">
                      <a:pos x="36" y="23"/>
                    </a:cxn>
                    <a:cxn ang="0">
                      <a:pos x="38" y="24"/>
                    </a:cxn>
                    <a:cxn ang="0">
                      <a:pos x="40" y="27"/>
                    </a:cxn>
                    <a:cxn ang="0">
                      <a:pos x="42" y="29"/>
                    </a:cxn>
                    <a:cxn ang="0">
                      <a:pos x="41" y="29"/>
                    </a:cxn>
                    <a:cxn ang="0">
                      <a:pos x="40" y="28"/>
                    </a:cxn>
                    <a:cxn ang="0">
                      <a:pos x="37" y="28"/>
                    </a:cxn>
                    <a:cxn ang="0">
                      <a:pos x="36" y="27"/>
                    </a:cxn>
                    <a:cxn ang="0">
                      <a:pos x="34" y="27"/>
                    </a:cxn>
                    <a:cxn ang="0">
                      <a:pos x="32" y="24"/>
                    </a:cxn>
                    <a:cxn ang="0">
                      <a:pos x="26" y="21"/>
                    </a:cxn>
                    <a:cxn ang="0">
                      <a:pos x="24" y="19"/>
                    </a:cxn>
                    <a:cxn ang="0">
                      <a:pos x="21" y="17"/>
                    </a:cxn>
                    <a:cxn ang="0">
                      <a:pos x="17" y="17"/>
                    </a:cxn>
                    <a:cxn ang="0">
                      <a:pos x="15" y="16"/>
                    </a:cxn>
                    <a:cxn ang="0">
                      <a:pos x="11" y="12"/>
                    </a:cxn>
                    <a:cxn ang="0">
                      <a:pos x="9" y="10"/>
                    </a:cxn>
                    <a:cxn ang="0">
                      <a:pos x="7" y="8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2" h="29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5" y="2"/>
                      </a:lnTo>
                      <a:lnTo>
                        <a:pt x="5" y="3"/>
                      </a:lnTo>
                      <a:lnTo>
                        <a:pt x="9" y="7"/>
                      </a:lnTo>
                      <a:lnTo>
                        <a:pt x="13" y="8"/>
                      </a:lnTo>
                      <a:lnTo>
                        <a:pt x="16" y="10"/>
                      </a:lnTo>
                      <a:lnTo>
                        <a:pt x="17" y="11"/>
                      </a:lnTo>
                      <a:lnTo>
                        <a:pt x="25" y="15"/>
                      </a:lnTo>
                      <a:lnTo>
                        <a:pt x="29" y="17"/>
                      </a:lnTo>
                      <a:lnTo>
                        <a:pt x="34" y="20"/>
                      </a:lnTo>
                      <a:lnTo>
                        <a:pt x="36" y="23"/>
                      </a:lnTo>
                      <a:lnTo>
                        <a:pt x="38" y="24"/>
                      </a:lnTo>
                      <a:lnTo>
                        <a:pt x="40" y="27"/>
                      </a:lnTo>
                      <a:lnTo>
                        <a:pt x="42" y="29"/>
                      </a:lnTo>
                      <a:lnTo>
                        <a:pt x="41" y="29"/>
                      </a:lnTo>
                      <a:lnTo>
                        <a:pt x="40" y="28"/>
                      </a:lnTo>
                      <a:lnTo>
                        <a:pt x="37" y="28"/>
                      </a:lnTo>
                      <a:lnTo>
                        <a:pt x="36" y="27"/>
                      </a:lnTo>
                      <a:lnTo>
                        <a:pt x="34" y="27"/>
                      </a:lnTo>
                      <a:lnTo>
                        <a:pt x="32" y="24"/>
                      </a:lnTo>
                      <a:lnTo>
                        <a:pt x="26" y="21"/>
                      </a:lnTo>
                      <a:lnTo>
                        <a:pt x="24" y="19"/>
                      </a:lnTo>
                      <a:lnTo>
                        <a:pt x="21" y="17"/>
                      </a:lnTo>
                      <a:lnTo>
                        <a:pt x="17" y="17"/>
                      </a:lnTo>
                      <a:lnTo>
                        <a:pt x="15" y="16"/>
                      </a:lnTo>
                      <a:lnTo>
                        <a:pt x="11" y="12"/>
                      </a:lnTo>
                      <a:lnTo>
                        <a:pt x="9" y="10"/>
                      </a:lnTo>
                      <a:lnTo>
                        <a:pt x="7" y="8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58" name="Freeform 331"/>
                <p:cNvSpPr>
                  <a:spLocks/>
                </p:cNvSpPr>
                <p:nvPr/>
              </p:nvSpPr>
              <p:spPr bwMode="auto">
                <a:xfrm>
                  <a:off x="2079613" y="3440114"/>
                  <a:ext cx="530225" cy="174625"/>
                </a:xfrm>
                <a:custGeom>
                  <a:avLst/>
                  <a:gdLst/>
                  <a:ahLst/>
                  <a:cxnLst>
                    <a:cxn ang="0">
                      <a:pos x="104" y="2"/>
                    </a:cxn>
                    <a:cxn ang="0">
                      <a:pos x="125" y="8"/>
                    </a:cxn>
                    <a:cxn ang="0">
                      <a:pos x="147" y="9"/>
                    </a:cxn>
                    <a:cxn ang="0">
                      <a:pos x="158" y="14"/>
                    </a:cxn>
                    <a:cxn ang="0">
                      <a:pos x="174" y="14"/>
                    </a:cxn>
                    <a:cxn ang="0">
                      <a:pos x="198" y="23"/>
                    </a:cxn>
                    <a:cxn ang="0">
                      <a:pos x="242" y="40"/>
                    </a:cxn>
                    <a:cxn ang="0">
                      <a:pos x="278" y="60"/>
                    </a:cxn>
                    <a:cxn ang="0">
                      <a:pos x="334" y="99"/>
                    </a:cxn>
                    <a:cxn ang="0">
                      <a:pos x="328" y="98"/>
                    </a:cxn>
                    <a:cxn ang="0">
                      <a:pos x="318" y="94"/>
                    </a:cxn>
                    <a:cxn ang="0">
                      <a:pos x="317" y="94"/>
                    </a:cxn>
                    <a:cxn ang="0">
                      <a:pos x="323" y="99"/>
                    </a:cxn>
                    <a:cxn ang="0">
                      <a:pos x="323" y="102"/>
                    </a:cxn>
                    <a:cxn ang="0">
                      <a:pos x="313" y="95"/>
                    </a:cxn>
                    <a:cxn ang="0">
                      <a:pos x="310" y="95"/>
                    </a:cxn>
                    <a:cxn ang="0">
                      <a:pos x="318" y="103"/>
                    </a:cxn>
                    <a:cxn ang="0">
                      <a:pos x="323" y="106"/>
                    </a:cxn>
                    <a:cxn ang="0">
                      <a:pos x="292" y="91"/>
                    </a:cxn>
                    <a:cxn ang="0">
                      <a:pos x="269" y="91"/>
                    </a:cxn>
                    <a:cxn ang="0">
                      <a:pos x="264" y="94"/>
                    </a:cxn>
                    <a:cxn ang="0">
                      <a:pos x="255" y="89"/>
                    </a:cxn>
                    <a:cxn ang="0">
                      <a:pos x="248" y="87"/>
                    </a:cxn>
                    <a:cxn ang="0">
                      <a:pos x="239" y="90"/>
                    </a:cxn>
                    <a:cxn ang="0">
                      <a:pos x="242" y="93"/>
                    </a:cxn>
                    <a:cxn ang="0">
                      <a:pos x="230" y="95"/>
                    </a:cxn>
                    <a:cxn ang="0">
                      <a:pos x="233" y="102"/>
                    </a:cxn>
                    <a:cxn ang="0">
                      <a:pos x="229" y="104"/>
                    </a:cxn>
                    <a:cxn ang="0">
                      <a:pos x="229" y="108"/>
                    </a:cxn>
                    <a:cxn ang="0">
                      <a:pos x="218" y="106"/>
                    </a:cxn>
                    <a:cxn ang="0">
                      <a:pos x="206" y="99"/>
                    </a:cxn>
                    <a:cxn ang="0">
                      <a:pos x="198" y="98"/>
                    </a:cxn>
                    <a:cxn ang="0">
                      <a:pos x="191" y="95"/>
                    </a:cxn>
                    <a:cxn ang="0">
                      <a:pos x="185" y="91"/>
                    </a:cxn>
                    <a:cxn ang="0">
                      <a:pos x="163" y="74"/>
                    </a:cxn>
                    <a:cxn ang="0">
                      <a:pos x="149" y="64"/>
                    </a:cxn>
                    <a:cxn ang="0">
                      <a:pos x="143" y="59"/>
                    </a:cxn>
                    <a:cxn ang="0">
                      <a:pos x="138" y="55"/>
                    </a:cxn>
                    <a:cxn ang="0">
                      <a:pos x="160" y="51"/>
                    </a:cxn>
                    <a:cxn ang="0">
                      <a:pos x="153" y="47"/>
                    </a:cxn>
                    <a:cxn ang="0">
                      <a:pos x="141" y="47"/>
                    </a:cxn>
                    <a:cxn ang="0">
                      <a:pos x="134" y="43"/>
                    </a:cxn>
                    <a:cxn ang="0">
                      <a:pos x="143" y="43"/>
                    </a:cxn>
                    <a:cxn ang="0">
                      <a:pos x="149" y="44"/>
                    </a:cxn>
                    <a:cxn ang="0">
                      <a:pos x="151" y="44"/>
                    </a:cxn>
                    <a:cxn ang="0">
                      <a:pos x="142" y="36"/>
                    </a:cxn>
                    <a:cxn ang="0">
                      <a:pos x="138" y="34"/>
                    </a:cxn>
                    <a:cxn ang="0">
                      <a:pos x="118" y="30"/>
                    </a:cxn>
                    <a:cxn ang="0">
                      <a:pos x="113" y="22"/>
                    </a:cxn>
                    <a:cxn ang="0">
                      <a:pos x="87" y="19"/>
                    </a:cxn>
                    <a:cxn ang="0">
                      <a:pos x="77" y="17"/>
                    </a:cxn>
                    <a:cxn ang="0">
                      <a:pos x="24" y="13"/>
                    </a:cxn>
                    <a:cxn ang="0">
                      <a:pos x="20" y="9"/>
                    </a:cxn>
                    <a:cxn ang="0">
                      <a:pos x="3" y="6"/>
                    </a:cxn>
                    <a:cxn ang="0">
                      <a:pos x="50" y="5"/>
                    </a:cxn>
                    <a:cxn ang="0">
                      <a:pos x="52" y="2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334" h="110">
                      <a:moveTo>
                        <a:pt x="50" y="0"/>
                      </a:moveTo>
                      <a:lnTo>
                        <a:pt x="99" y="0"/>
                      </a:lnTo>
                      <a:lnTo>
                        <a:pt x="104" y="2"/>
                      </a:lnTo>
                      <a:lnTo>
                        <a:pt x="111" y="4"/>
                      </a:lnTo>
                      <a:lnTo>
                        <a:pt x="115" y="5"/>
                      </a:lnTo>
                      <a:lnTo>
                        <a:pt x="125" y="8"/>
                      </a:lnTo>
                      <a:lnTo>
                        <a:pt x="133" y="8"/>
                      </a:lnTo>
                      <a:lnTo>
                        <a:pt x="138" y="9"/>
                      </a:lnTo>
                      <a:lnTo>
                        <a:pt x="147" y="9"/>
                      </a:lnTo>
                      <a:lnTo>
                        <a:pt x="149" y="10"/>
                      </a:lnTo>
                      <a:lnTo>
                        <a:pt x="153" y="11"/>
                      </a:lnTo>
                      <a:lnTo>
                        <a:pt x="158" y="14"/>
                      </a:lnTo>
                      <a:lnTo>
                        <a:pt x="162" y="15"/>
                      </a:lnTo>
                      <a:lnTo>
                        <a:pt x="171" y="15"/>
                      </a:lnTo>
                      <a:lnTo>
                        <a:pt x="174" y="14"/>
                      </a:lnTo>
                      <a:lnTo>
                        <a:pt x="178" y="15"/>
                      </a:lnTo>
                      <a:lnTo>
                        <a:pt x="187" y="18"/>
                      </a:lnTo>
                      <a:lnTo>
                        <a:pt x="198" y="23"/>
                      </a:lnTo>
                      <a:lnTo>
                        <a:pt x="213" y="28"/>
                      </a:lnTo>
                      <a:lnTo>
                        <a:pt x="229" y="34"/>
                      </a:lnTo>
                      <a:lnTo>
                        <a:pt x="242" y="40"/>
                      </a:lnTo>
                      <a:lnTo>
                        <a:pt x="252" y="44"/>
                      </a:lnTo>
                      <a:lnTo>
                        <a:pt x="264" y="51"/>
                      </a:lnTo>
                      <a:lnTo>
                        <a:pt x="278" y="60"/>
                      </a:lnTo>
                      <a:lnTo>
                        <a:pt x="310" y="81"/>
                      </a:lnTo>
                      <a:lnTo>
                        <a:pt x="323" y="91"/>
                      </a:lnTo>
                      <a:lnTo>
                        <a:pt x="334" y="99"/>
                      </a:lnTo>
                      <a:lnTo>
                        <a:pt x="332" y="99"/>
                      </a:lnTo>
                      <a:lnTo>
                        <a:pt x="331" y="98"/>
                      </a:lnTo>
                      <a:lnTo>
                        <a:pt x="328" y="98"/>
                      </a:lnTo>
                      <a:lnTo>
                        <a:pt x="326" y="97"/>
                      </a:lnTo>
                      <a:lnTo>
                        <a:pt x="323" y="97"/>
                      </a:lnTo>
                      <a:lnTo>
                        <a:pt x="318" y="94"/>
                      </a:lnTo>
                      <a:lnTo>
                        <a:pt x="317" y="93"/>
                      </a:lnTo>
                      <a:lnTo>
                        <a:pt x="315" y="93"/>
                      </a:lnTo>
                      <a:lnTo>
                        <a:pt x="317" y="94"/>
                      </a:lnTo>
                      <a:lnTo>
                        <a:pt x="319" y="95"/>
                      </a:lnTo>
                      <a:lnTo>
                        <a:pt x="320" y="98"/>
                      </a:lnTo>
                      <a:lnTo>
                        <a:pt x="323" y="99"/>
                      </a:lnTo>
                      <a:lnTo>
                        <a:pt x="328" y="104"/>
                      </a:lnTo>
                      <a:lnTo>
                        <a:pt x="324" y="104"/>
                      </a:lnTo>
                      <a:lnTo>
                        <a:pt x="323" y="102"/>
                      </a:lnTo>
                      <a:lnTo>
                        <a:pt x="319" y="100"/>
                      </a:lnTo>
                      <a:lnTo>
                        <a:pt x="318" y="98"/>
                      </a:lnTo>
                      <a:lnTo>
                        <a:pt x="313" y="95"/>
                      </a:lnTo>
                      <a:lnTo>
                        <a:pt x="311" y="95"/>
                      </a:lnTo>
                      <a:lnTo>
                        <a:pt x="309" y="94"/>
                      </a:lnTo>
                      <a:lnTo>
                        <a:pt x="310" y="95"/>
                      </a:lnTo>
                      <a:lnTo>
                        <a:pt x="311" y="98"/>
                      </a:lnTo>
                      <a:lnTo>
                        <a:pt x="314" y="99"/>
                      </a:lnTo>
                      <a:lnTo>
                        <a:pt x="318" y="103"/>
                      </a:lnTo>
                      <a:lnTo>
                        <a:pt x="319" y="103"/>
                      </a:lnTo>
                      <a:lnTo>
                        <a:pt x="322" y="106"/>
                      </a:lnTo>
                      <a:lnTo>
                        <a:pt x="323" y="106"/>
                      </a:lnTo>
                      <a:lnTo>
                        <a:pt x="322" y="107"/>
                      </a:lnTo>
                      <a:lnTo>
                        <a:pt x="320" y="106"/>
                      </a:lnTo>
                      <a:lnTo>
                        <a:pt x="292" y="91"/>
                      </a:lnTo>
                      <a:lnTo>
                        <a:pt x="290" y="90"/>
                      </a:lnTo>
                      <a:lnTo>
                        <a:pt x="272" y="90"/>
                      </a:lnTo>
                      <a:lnTo>
                        <a:pt x="269" y="91"/>
                      </a:lnTo>
                      <a:lnTo>
                        <a:pt x="265" y="91"/>
                      </a:lnTo>
                      <a:lnTo>
                        <a:pt x="265" y="94"/>
                      </a:lnTo>
                      <a:lnTo>
                        <a:pt x="264" y="94"/>
                      </a:lnTo>
                      <a:lnTo>
                        <a:pt x="261" y="93"/>
                      </a:lnTo>
                      <a:lnTo>
                        <a:pt x="258" y="90"/>
                      </a:lnTo>
                      <a:lnTo>
                        <a:pt x="255" y="89"/>
                      </a:lnTo>
                      <a:lnTo>
                        <a:pt x="252" y="86"/>
                      </a:lnTo>
                      <a:lnTo>
                        <a:pt x="251" y="86"/>
                      </a:lnTo>
                      <a:lnTo>
                        <a:pt x="248" y="87"/>
                      </a:lnTo>
                      <a:lnTo>
                        <a:pt x="244" y="89"/>
                      </a:lnTo>
                      <a:lnTo>
                        <a:pt x="239" y="89"/>
                      </a:lnTo>
                      <a:lnTo>
                        <a:pt x="239" y="90"/>
                      </a:lnTo>
                      <a:lnTo>
                        <a:pt x="240" y="90"/>
                      </a:lnTo>
                      <a:lnTo>
                        <a:pt x="240" y="91"/>
                      </a:lnTo>
                      <a:lnTo>
                        <a:pt x="242" y="93"/>
                      </a:lnTo>
                      <a:lnTo>
                        <a:pt x="240" y="94"/>
                      </a:lnTo>
                      <a:lnTo>
                        <a:pt x="231" y="94"/>
                      </a:lnTo>
                      <a:lnTo>
                        <a:pt x="230" y="95"/>
                      </a:lnTo>
                      <a:lnTo>
                        <a:pt x="229" y="95"/>
                      </a:lnTo>
                      <a:lnTo>
                        <a:pt x="229" y="98"/>
                      </a:lnTo>
                      <a:lnTo>
                        <a:pt x="233" y="102"/>
                      </a:lnTo>
                      <a:lnTo>
                        <a:pt x="233" y="103"/>
                      </a:lnTo>
                      <a:lnTo>
                        <a:pt x="231" y="104"/>
                      </a:lnTo>
                      <a:lnTo>
                        <a:pt x="229" y="104"/>
                      </a:lnTo>
                      <a:lnTo>
                        <a:pt x="227" y="106"/>
                      </a:lnTo>
                      <a:lnTo>
                        <a:pt x="227" y="107"/>
                      </a:lnTo>
                      <a:lnTo>
                        <a:pt x="229" y="108"/>
                      </a:lnTo>
                      <a:lnTo>
                        <a:pt x="229" y="110"/>
                      </a:lnTo>
                      <a:lnTo>
                        <a:pt x="226" y="110"/>
                      </a:lnTo>
                      <a:lnTo>
                        <a:pt x="218" y="106"/>
                      </a:lnTo>
                      <a:lnTo>
                        <a:pt x="214" y="104"/>
                      </a:lnTo>
                      <a:lnTo>
                        <a:pt x="209" y="102"/>
                      </a:lnTo>
                      <a:lnTo>
                        <a:pt x="206" y="99"/>
                      </a:lnTo>
                      <a:lnTo>
                        <a:pt x="201" y="97"/>
                      </a:lnTo>
                      <a:lnTo>
                        <a:pt x="200" y="97"/>
                      </a:lnTo>
                      <a:lnTo>
                        <a:pt x="198" y="98"/>
                      </a:lnTo>
                      <a:lnTo>
                        <a:pt x="197" y="98"/>
                      </a:lnTo>
                      <a:lnTo>
                        <a:pt x="192" y="95"/>
                      </a:lnTo>
                      <a:lnTo>
                        <a:pt x="191" y="95"/>
                      </a:lnTo>
                      <a:lnTo>
                        <a:pt x="189" y="94"/>
                      </a:lnTo>
                      <a:lnTo>
                        <a:pt x="187" y="93"/>
                      </a:lnTo>
                      <a:lnTo>
                        <a:pt x="185" y="91"/>
                      </a:lnTo>
                      <a:lnTo>
                        <a:pt x="183" y="87"/>
                      </a:lnTo>
                      <a:lnTo>
                        <a:pt x="176" y="81"/>
                      </a:lnTo>
                      <a:lnTo>
                        <a:pt x="163" y="74"/>
                      </a:lnTo>
                      <a:lnTo>
                        <a:pt x="157" y="69"/>
                      </a:lnTo>
                      <a:lnTo>
                        <a:pt x="151" y="65"/>
                      </a:lnTo>
                      <a:lnTo>
                        <a:pt x="149" y="64"/>
                      </a:lnTo>
                      <a:lnTo>
                        <a:pt x="147" y="61"/>
                      </a:lnTo>
                      <a:lnTo>
                        <a:pt x="147" y="59"/>
                      </a:lnTo>
                      <a:lnTo>
                        <a:pt x="143" y="59"/>
                      </a:lnTo>
                      <a:lnTo>
                        <a:pt x="141" y="57"/>
                      </a:lnTo>
                      <a:lnTo>
                        <a:pt x="138" y="57"/>
                      </a:lnTo>
                      <a:lnTo>
                        <a:pt x="138" y="55"/>
                      </a:lnTo>
                      <a:lnTo>
                        <a:pt x="141" y="52"/>
                      </a:lnTo>
                      <a:lnTo>
                        <a:pt x="158" y="52"/>
                      </a:lnTo>
                      <a:lnTo>
                        <a:pt x="160" y="51"/>
                      </a:lnTo>
                      <a:lnTo>
                        <a:pt x="159" y="51"/>
                      </a:lnTo>
                      <a:lnTo>
                        <a:pt x="158" y="49"/>
                      </a:lnTo>
                      <a:lnTo>
                        <a:pt x="153" y="47"/>
                      </a:lnTo>
                      <a:lnTo>
                        <a:pt x="149" y="45"/>
                      </a:lnTo>
                      <a:lnTo>
                        <a:pt x="142" y="45"/>
                      </a:lnTo>
                      <a:lnTo>
                        <a:pt x="141" y="47"/>
                      </a:lnTo>
                      <a:lnTo>
                        <a:pt x="137" y="47"/>
                      </a:lnTo>
                      <a:lnTo>
                        <a:pt x="133" y="43"/>
                      </a:lnTo>
                      <a:lnTo>
                        <a:pt x="134" y="43"/>
                      </a:lnTo>
                      <a:lnTo>
                        <a:pt x="137" y="42"/>
                      </a:lnTo>
                      <a:lnTo>
                        <a:pt x="141" y="42"/>
                      </a:lnTo>
                      <a:lnTo>
                        <a:pt x="143" y="43"/>
                      </a:lnTo>
                      <a:lnTo>
                        <a:pt x="145" y="43"/>
                      </a:lnTo>
                      <a:lnTo>
                        <a:pt x="147" y="44"/>
                      </a:lnTo>
                      <a:lnTo>
                        <a:pt x="149" y="44"/>
                      </a:lnTo>
                      <a:lnTo>
                        <a:pt x="150" y="45"/>
                      </a:lnTo>
                      <a:lnTo>
                        <a:pt x="151" y="45"/>
                      </a:lnTo>
                      <a:lnTo>
                        <a:pt x="151" y="44"/>
                      </a:lnTo>
                      <a:lnTo>
                        <a:pt x="146" y="39"/>
                      </a:lnTo>
                      <a:lnTo>
                        <a:pt x="143" y="38"/>
                      </a:lnTo>
                      <a:lnTo>
                        <a:pt x="142" y="36"/>
                      </a:lnTo>
                      <a:lnTo>
                        <a:pt x="142" y="35"/>
                      </a:lnTo>
                      <a:lnTo>
                        <a:pt x="141" y="35"/>
                      </a:lnTo>
                      <a:lnTo>
                        <a:pt x="138" y="34"/>
                      </a:lnTo>
                      <a:lnTo>
                        <a:pt x="125" y="34"/>
                      </a:lnTo>
                      <a:lnTo>
                        <a:pt x="121" y="32"/>
                      </a:lnTo>
                      <a:lnTo>
                        <a:pt x="118" y="30"/>
                      </a:lnTo>
                      <a:lnTo>
                        <a:pt x="118" y="26"/>
                      </a:lnTo>
                      <a:lnTo>
                        <a:pt x="116" y="23"/>
                      </a:lnTo>
                      <a:lnTo>
                        <a:pt x="113" y="22"/>
                      </a:lnTo>
                      <a:lnTo>
                        <a:pt x="105" y="21"/>
                      </a:lnTo>
                      <a:lnTo>
                        <a:pt x="95" y="21"/>
                      </a:lnTo>
                      <a:lnTo>
                        <a:pt x="87" y="19"/>
                      </a:lnTo>
                      <a:lnTo>
                        <a:pt x="82" y="18"/>
                      </a:lnTo>
                      <a:lnTo>
                        <a:pt x="79" y="17"/>
                      </a:lnTo>
                      <a:lnTo>
                        <a:pt x="77" y="17"/>
                      </a:lnTo>
                      <a:lnTo>
                        <a:pt x="69" y="14"/>
                      </a:lnTo>
                      <a:lnTo>
                        <a:pt x="35" y="14"/>
                      </a:lnTo>
                      <a:lnTo>
                        <a:pt x="24" y="13"/>
                      </a:lnTo>
                      <a:lnTo>
                        <a:pt x="21" y="11"/>
                      </a:lnTo>
                      <a:lnTo>
                        <a:pt x="20" y="10"/>
                      </a:lnTo>
                      <a:lnTo>
                        <a:pt x="20" y="9"/>
                      </a:lnTo>
                      <a:lnTo>
                        <a:pt x="18" y="8"/>
                      </a:lnTo>
                      <a:lnTo>
                        <a:pt x="6" y="8"/>
                      </a:lnTo>
                      <a:lnTo>
                        <a:pt x="3" y="6"/>
                      </a:lnTo>
                      <a:lnTo>
                        <a:pt x="0" y="6"/>
                      </a:lnTo>
                      <a:lnTo>
                        <a:pt x="0" y="5"/>
                      </a:lnTo>
                      <a:lnTo>
                        <a:pt x="50" y="5"/>
                      </a:lnTo>
                      <a:lnTo>
                        <a:pt x="52" y="4"/>
                      </a:lnTo>
                      <a:lnTo>
                        <a:pt x="53" y="4"/>
                      </a:lnTo>
                      <a:lnTo>
                        <a:pt x="52" y="2"/>
                      </a:lnTo>
                      <a:lnTo>
                        <a:pt x="49" y="1"/>
                      </a:lnTo>
                      <a:lnTo>
                        <a:pt x="48" y="1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59" name="Freeform 332"/>
                <p:cNvSpPr>
                  <a:spLocks/>
                </p:cNvSpPr>
                <p:nvPr/>
              </p:nvSpPr>
              <p:spPr bwMode="auto">
                <a:xfrm>
                  <a:off x="1882763" y="3476626"/>
                  <a:ext cx="323850" cy="80963"/>
                </a:xfrm>
                <a:custGeom>
                  <a:avLst/>
                  <a:gdLst/>
                  <a:ahLst/>
                  <a:cxnLst>
                    <a:cxn ang="0">
                      <a:pos x="106" y="2"/>
                    </a:cxn>
                    <a:cxn ang="0">
                      <a:pos x="148" y="5"/>
                    </a:cxn>
                    <a:cxn ang="0">
                      <a:pos x="157" y="8"/>
                    </a:cxn>
                    <a:cxn ang="0">
                      <a:pos x="162" y="11"/>
                    </a:cxn>
                    <a:cxn ang="0">
                      <a:pos x="165" y="16"/>
                    </a:cxn>
                    <a:cxn ang="0">
                      <a:pos x="165" y="19"/>
                    </a:cxn>
                    <a:cxn ang="0">
                      <a:pos x="197" y="22"/>
                    </a:cxn>
                    <a:cxn ang="0">
                      <a:pos x="201" y="25"/>
                    </a:cxn>
                    <a:cxn ang="0">
                      <a:pos x="203" y="29"/>
                    </a:cxn>
                    <a:cxn ang="0">
                      <a:pos x="199" y="34"/>
                    </a:cxn>
                    <a:cxn ang="0">
                      <a:pos x="176" y="30"/>
                    </a:cxn>
                    <a:cxn ang="0">
                      <a:pos x="170" y="33"/>
                    </a:cxn>
                    <a:cxn ang="0">
                      <a:pos x="178" y="34"/>
                    </a:cxn>
                    <a:cxn ang="0">
                      <a:pos x="189" y="42"/>
                    </a:cxn>
                    <a:cxn ang="0">
                      <a:pos x="187" y="47"/>
                    </a:cxn>
                    <a:cxn ang="0">
                      <a:pos x="182" y="50"/>
                    </a:cxn>
                    <a:cxn ang="0">
                      <a:pos x="176" y="47"/>
                    </a:cxn>
                    <a:cxn ang="0">
                      <a:pos x="164" y="43"/>
                    </a:cxn>
                    <a:cxn ang="0">
                      <a:pos x="169" y="49"/>
                    </a:cxn>
                    <a:cxn ang="0">
                      <a:pos x="173" y="51"/>
                    </a:cxn>
                    <a:cxn ang="0">
                      <a:pos x="168" y="50"/>
                    </a:cxn>
                    <a:cxn ang="0">
                      <a:pos x="161" y="47"/>
                    </a:cxn>
                    <a:cxn ang="0">
                      <a:pos x="151" y="47"/>
                    </a:cxn>
                    <a:cxn ang="0">
                      <a:pos x="135" y="42"/>
                    </a:cxn>
                    <a:cxn ang="0">
                      <a:pos x="119" y="41"/>
                    </a:cxn>
                    <a:cxn ang="0">
                      <a:pos x="80" y="37"/>
                    </a:cxn>
                    <a:cxn ang="0">
                      <a:pos x="85" y="34"/>
                    </a:cxn>
                    <a:cxn ang="0">
                      <a:pos x="111" y="30"/>
                    </a:cxn>
                    <a:cxn ang="0">
                      <a:pos x="115" y="25"/>
                    </a:cxn>
                    <a:cxn ang="0">
                      <a:pos x="85" y="21"/>
                    </a:cxn>
                    <a:cxn ang="0">
                      <a:pos x="90" y="19"/>
                    </a:cxn>
                    <a:cxn ang="0">
                      <a:pos x="86" y="15"/>
                    </a:cxn>
                    <a:cxn ang="0">
                      <a:pos x="75" y="15"/>
                    </a:cxn>
                    <a:cxn ang="0">
                      <a:pos x="30" y="17"/>
                    </a:cxn>
                    <a:cxn ang="0">
                      <a:pos x="21" y="20"/>
                    </a:cxn>
                    <a:cxn ang="0">
                      <a:pos x="0" y="19"/>
                    </a:cxn>
                    <a:cxn ang="0">
                      <a:pos x="10" y="8"/>
                    </a:cxn>
                    <a:cxn ang="0">
                      <a:pos x="31" y="7"/>
                    </a:cxn>
                    <a:cxn ang="0">
                      <a:pos x="29" y="13"/>
                    </a:cxn>
                    <a:cxn ang="0">
                      <a:pos x="35" y="12"/>
                    </a:cxn>
                    <a:cxn ang="0">
                      <a:pos x="38" y="7"/>
                    </a:cxn>
                    <a:cxn ang="0">
                      <a:pos x="50" y="4"/>
                    </a:cxn>
                    <a:cxn ang="0">
                      <a:pos x="63" y="3"/>
                    </a:cxn>
                    <a:cxn ang="0">
                      <a:pos x="79" y="4"/>
                    </a:cxn>
                    <a:cxn ang="0">
                      <a:pos x="71" y="2"/>
                    </a:cxn>
                  </a:cxnLst>
                  <a:rect l="0" t="0" r="r" b="b"/>
                  <a:pathLst>
                    <a:path w="204" h="51">
                      <a:moveTo>
                        <a:pt x="71" y="0"/>
                      </a:moveTo>
                      <a:lnTo>
                        <a:pt x="103" y="0"/>
                      </a:lnTo>
                      <a:lnTo>
                        <a:pt x="106" y="2"/>
                      </a:lnTo>
                      <a:lnTo>
                        <a:pt x="115" y="2"/>
                      </a:lnTo>
                      <a:lnTo>
                        <a:pt x="135" y="5"/>
                      </a:lnTo>
                      <a:lnTo>
                        <a:pt x="148" y="5"/>
                      </a:lnTo>
                      <a:lnTo>
                        <a:pt x="151" y="7"/>
                      </a:lnTo>
                      <a:lnTo>
                        <a:pt x="153" y="7"/>
                      </a:lnTo>
                      <a:lnTo>
                        <a:pt x="157" y="8"/>
                      </a:lnTo>
                      <a:lnTo>
                        <a:pt x="160" y="9"/>
                      </a:lnTo>
                      <a:lnTo>
                        <a:pt x="161" y="9"/>
                      </a:lnTo>
                      <a:lnTo>
                        <a:pt x="162" y="11"/>
                      </a:lnTo>
                      <a:lnTo>
                        <a:pt x="162" y="12"/>
                      </a:lnTo>
                      <a:lnTo>
                        <a:pt x="165" y="15"/>
                      </a:lnTo>
                      <a:lnTo>
                        <a:pt x="165" y="16"/>
                      </a:lnTo>
                      <a:lnTo>
                        <a:pt x="164" y="16"/>
                      </a:lnTo>
                      <a:lnTo>
                        <a:pt x="164" y="19"/>
                      </a:lnTo>
                      <a:lnTo>
                        <a:pt x="165" y="19"/>
                      </a:lnTo>
                      <a:lnTo>
                        <a:pt x="170" y="21"/>
                      </a:lnTo>
                      <a:lnTo>
                        <a:pt x="172" y="22"/>
                      </a:lnTo>
                      <a:lnTo>
                        <a:pt x="197" y="22"/>
                      </a:lnTo>
                      <a:lnTo>
                        <a:pt x="199" y="24"/>
                      </a:lnTo>
                      <a:lnTo>
                        <a:pt x="201" y="24"/>
                      </a:lnTo>
                      <a:lnTo>
                        <a:pt x="201" y="25"/>
                      </a:lnTo>
                      <a:lnTo>
                        <a:pt x="202" y="26"/>
                      </a:lnTo>
                      <a:lnTo>
                        <a:pt x="204" y="28"/>
                      </a:lnTo>
                      <a:lnTo>
                        <a:pt x="203" y="29"/>
                      </a:lnTo>
                      <a:lnTo>
                        <a:pt x="203" y="32"/>
                      </a:lnTo>
                      <a:lnTo>
                        <a:pt x="202" y="32"/>
                      </a:lnTo>
                      <a:lnTo>
                        <a:pt x="199" y="34"/>
                      </a:lnTo>
                      <a:lnTo>
                        <a:pt x="194" y="34"/>
                      </a:lnTo>
                      <a:lnTo>
                        <a:pt x="182" y="30"/>
                      </a:lnTo>
                      <a:lnTo>
                        <a:pt x="176" y="30"/>
                      </a:lnTo>
                      <a:lnTo>
                        <a:pt x="174" y="32"/>
                      </a:lnTo>
                      <a:lnTo>
                        <a:pt x="172" y="32"/>
                      </a:lnTo>
                      <a:lnTo>
                        <a:pt x="170" y="33"/>
                      </a:lnTo>
                      <a:lnTo>
                        <a:pt x="169" y="33"/>
                      </a:lnTo>
                      <a:lnTo>
                        <a:pt x="170" y="34"/>
                      </a:lnTo>
                      <a:lnTo>
                        <a:pt x="178" y="34"/>
                      </a:lnTo>
                      <a:lnTo>
                        <a:pt x="189" y="40"/>
                      </a:lnTo>
                      <a:lnTo>
                        <a:pt x="191" y="42"/>
                      </a:lnTo>
                      <a:lnTo>
                        <a:pt x="189" y="42"/>
                      </a:lnTo>
                      <a:lnTo>
                        <a:pt x="189" y="43"/>
                      </a:lnTo>
                      <a:lnTo>
                        <a:pt x="187" y="46"/>
                      </a:lnTo>
                      <a:lnTo>
                        <a:pt x="187" y="47"/>
                      </a:lnTo>
                      <a:lnTo>
                        <a:pt x="186" y="47"/>
                      </a:lnTo>
                      <a:lnTo>
                        <a:pt x="183" y="50"/>
                      </a:lnTo>
                      <a:lnTo>
                        <a:pt x="182" y="50"/>
                      </a:lnTo>
                      <a:lnTo>
                        <a:pt x="182" y="49"/>
                      </a:lnTo>
                      <a:lnTo>
                        <a:pt x="178" y="49"/>
                      </a:lnTo>
                      <a:lnTo>
                        <a:pt x="176" y="47"/>
                      </a:lnTo>
                      <a:lnTo>
                        <a:pt x="172" y="45"/>
                      </a:lnTo>
                      <a:lnTo>
                        <a:pt x="168" y="43"/>
                      </a:lnTo>
                      <a:lnTo>
                        <a:pt x="164" y="43"/>
                      </a:lnTo>
                      <a:lnTo>
                        <a:pt x="162" y="45"/>
                      </a:lnTo>
                      <a:lnTo>
                        <a:pt x="164" y="46"/>
                      </a:lnTo>
                      <a:lnTo>
                        <a:pt x="169" y="49"/>
                      </a:lnTo>
                      <a:lnTo>
                        <a:pt x="170" y="49"/>
                      </a:lnTo>
                      <a:lnTo>
                        <a:pt x="173" y="50"/>
                      </a:lnTo>
                      <a:lnTo>
                        <a:pt x="173" y="51"/>
                      </a:lnTo>
                      <a:lnTo>
                        <a:pt x="170" y="51"/>
                      </a:lnTo>
                      <a:lnTo>
                        <a:pt x="169" y="50"/>
                      </a:lnTo>
                      <a:lnTo>
                        <a:pt x="168" y="50"/>
                      </a:lnTo>
                      <a:lnTo>
                        <a:pt x="165" y="49"/>
                      </a:lnTo>
                      <a:lnTo>
                        <a:pt x="164" y="47"/>
                      </a:lnTo>
                      <a:lnTo>
                        <a:pt x="161" y="47"/>
                      </a:lnTo>
                      <a:lnTo>
                        <a:pt x="160" y="46"/>
                      </a:lnTo>
                      <a:lnTo>
                        <a:pt x="152" y="46"/>
                      </a:lnTo>
                      <a:lnTo>
                        <a:pt x="151" y="47"/>
                      </a:lnTo>
                      <a:lnTo>
                        <a:pt x="144" y="47"/>
                      </a:lnTo>
                      <a:lnTo>
                        <a:pt x="140" y="45"/>
                      </a:lnTo>
                      <a:lnTo>
                        <a:pt x="135" y="42"/>
                      </a:lnTo>
                      <a:lnTo>
                        <a:pt x="122" y="42"/>
                      </a:lnTo>
                      <a:lnTo>
                        <a:pt x="121" y="41"/>
                      </a:lnTo>
                      <a:lnTo>
                        <a:pt x="119" y="41"/>
                      </a:lnTo>
                      <a:lnTo>
                        <a:pt x="109" y="38"/>
                      </a:lnTo>
                      <a:lnTo>
                        <a:pt x="80" y="38"/>
                      </a:lnTo>
                      <a:lnTo>
                        <a:pt x="80" y="37"/>
                      </a:lnTo>
                      <a:lnTo>
                        <a:pt x="81" y="36"/>
                      </a:lnTo>
                      <a:lnTo>
                        <a:pt x="84" y="36"/>
                      </a:lnTo>
                      <a:lnTo>
                        <a:pt x="85" y="34"/>
                      </a:lnTo>
                      <a:lnTo>
                        <a:pt x="109" y="34"/>
                      </a:lnTo>
                      <a:lnTo>
                        <a:pt x="111" y="33"/>
                      </a:lnTo>
                      <a:lnTo>
                        <a:pt x="111" y="30"/>
                      </a:lnTo>
                      <a:lnTo>
                        <a:pt x="113" y="29"/>
                      </a:lnTo>
                      <a:lnTo>
                        <a:pt x="115" y="28"/>
                      </a:lnTo>
                      <a:lnTo>
                        <a:pt x="115" y="25"/>
                      </a:lnTo>
                      <a:lnTo>
                        <a:pt x="113" y="22"/>
                      </a:lnTo>
                      <a:lnTo>
                        <a:pt x="85" y="22"/>
                      </a:lnTo>
                      <a:lnTo>
                        <a:pt x="85" y="21"/>
                      </a:lnTo>
                      <a:lnTo>
                        <a:pt x="86" y="21"/>
                      </a:lnTo>
                      <a:lnTo>
                        <a:pt x="89" y="19"/>
                      </a:lnTo>
                      <a:lnTo>
                        <a:pt x="90" y="19"/>
                      </a:lnTo>
                      <a:lnTo>
                        <a:pt x="90" y="16"/>
                      </a:lnTo>
                      <a:lnTo>
                        <a:pt x="88" y="16"/>
                      </a:lnTo>
                      <a:lnTo>
                        <a:pt x="86" y="15"/>
                      </a:lnTo>
                      <a:lnTo>
                        <a:pt x="84" y="13"/>
                      </a:lnTo>
                      <a:lnTo>
                        <a:pt x="76" y="13"/>
                      </a:lnTo>
                      <a:lnTo>
                        <a:pt x="75" y="15"/>
                      </a:lnTo>
                      <a:lnTo>
                        <a:pt x="46" y="15"/>
                      </a:lnTo>
                      <a:lnTo>
                        <a:pt x="33" y="17"/>
                      </a:lnTo>
                      <a:lnTo>
                        <a:pt x="30" y="17"/>
                      </a:lnTo>
                      <a:lnTo>
                        <a:pt x="29" y="19"/>
                      </a:lnTo>
                      <a:lnTo>
                        <a:pt x="23" y="19"/>
                      </a:lnTo>
                      <a:lnTo>
                        <a:pt x="21" y="20"/>
                      </a:lnTo>
                      <a:lnTo>
                        <a:pt x="6" y="20"/>
                      </a:lnTo>
                      <a:lnTo>
                        <a:pt x="5" y="19"/>
                      </a:lnTo>
                      <a:lnTo>
                        <a:pt x="0" y="19"/>
                      </a:lnTo>
                      <a:lnTo>
                        <a:pt x="0" y="16"/>
                      </a:lnTo>
                      <a:lnTo>
                        <a:pt x="8" y="8"/>
                      </a:lnTo>
                      <a:lnTo>
                        <a:pt x="10" y="8"/>
                      </a:lnTo>
                      <a:lnTo>
                        <a:pt x="16" y="5"/>
                      </a:lnTo>
                      <a:lnTo>
                        <a:pt x="31" y="5"/>
                      </a:lnTo>
                      <a:lnTo>
                        <a:pt x="31" y="7"/>
                      </a:lnTo>
                      <a:lnTo>
                        <a:pt x="30" y="8"/>
                      </a:lnTo>
                      <a:lnTo>
                        <a:pt x="29" y="11"/>
                      </a:lnTo>
                      <a:lnTo>
                        <a:pt x="29" y="13"/>
                      </a:lnTo>
                      <a:lnTo>
                        <a:pt x="30" y="13"/>
                      </a:lnTo>
                      <a:lnTo>
                        <a:pt x="31" y="12"/>
                      </a:lnTo>
                      <a:lnTo>
                        <a:pt x="35" y="12"/>
                      </a:lnTo>
                      <a:lnTo>
                        <a:pt x="37" y="11"/>
                      </a:lnTo>
                      <a:lnTo>
                        <a:pt x="37" y="8"/>
                      </a:lnTo>
                      <a:lnTo>
                        <a:pt x="38" y="7"/>
                      </a:lnTo>
                      <a:lnTo>
                        <a:pt x="38" y="5"/>
                      </a:lnTo>
                      <a:lnTo>
                        <a:pt x="47" y="5"/>
                      </a:lnTo>
                      <a:lnTo>
                        <a:pt x="50" y="4"/>
                      </a:lnTo>
                      <a:lnTo>
                        <a:pt x="56" y="4"/>
                      </a:lnTo>
                      <a:lnTo>
                        <a:pt x="59" y="3"/>
                      </a:lnTo>
                      <a:lnTo>
                        <a:pt x="63" y="3"/>
                      </a:lnTo>
                      <a:lnTo>
                        <a:pt x="65" y="5"/>
                      </a:lnTo>
                      <a:lnTo>
                        <a:pt x="76" y="5"/>
                      </a:lnTo>
                      <a:lnTo>
                        <a:pt x="79" y="4"/>
                      </a:lnTo>
                      <a:lnTo>
                        <a:pt x="79" y="3"/>
                      </a:lnTo>
                      <a:lnTo>
                        <a:pt x="76" y="2"/>
                      </a:lnTo>
                      <a:lnTo>
                        <a:pt x="71" y="2"/>
                      </a:lnTo>
                      <a:lnTo>
                        <a:pt x="7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60" name="Freeform 333"/>
                <p:cNvSpPr>
                  <a:spLocks/>
                </p:cNvSpPr>
                <p:nvPr/>
              </p:nvSpPr>
              <p:spPr bwMode="auto">
                <a:xfrm>
                  <a:off x="1904988" y="3536951"/>
                  <a:ext cx="71438" cy="19050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15" y="0"/>
                    </a:cxn>
                    <a:cxn ang="0">
                      <a:pos x="17" y="2"/>
                    </a:cxn>
                    <a:cxn ang="0">
                      <a:pos x="21" y="3"/>
                    </a:cxn>
                    <a:cxn ang="0">
                      <a:pos x="40" y="3"/>
                    </a:cxn>
                    <a:cxn ang="0">
                      <a:pos x="42" y="4"/>
                    </a:cxn>
                    <a:cxn ang="0">
                      <a:pos x="44" y="4"/>
                    </a:cxn>
                    <a:cxn ang="0">
                      <a:pos x="45" y="5"/>
                    </a:cxn>
                    <a:cxn ang="0">
                      <a:pos x="45" y="7"/>
                    </a:cxn>
                    <a:cxn ang="0">
                      <a:pos x="21" y="7"/>
                    </a:cxn>
                    <a:cxn ang="0">
                      <a:pos x="19" y="8"/>
                    </a:cxn>
                    <a:cxn ang="0">
                      <a:pos x="15" y="12"/>
                    </a:cxn>
                    <a:cxn ang="0">
                      <a:pos x="0" y="12"/>
                    </a:cxn>
                    <a:cxn ang="0">
                      <a:pos x="0" y="8"/>
                    </a:cxn>
                    <a:cxn ang="0">
                      <a:pos x="7" y="2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45" h="12">
                      <a:moveTo>
                        <a:pt x="11" y="0"/>
                      </a:moveTo>
                      <a:lnTo>
                        <a:pt x="15" y="0"/>
                      </a:lnTo>
                      <a:lnTo>
                        <a:pt x="17" y="2"/>
                      </a:lnTo>
                      <a:lnTo>
                        <a:pt x="21" y="3"/>
                      </a:lnTo>
                      <a:lnTo>
                        <a:pt x="40" y="3"/>
                      </a:lnTo>
                      <a:lnTo>
                        <a:pt x="42" y="4"/>
                      </a:lnTo>
                      <a:lnTo>
                        <a:pt x="44" y="4"/>
                      </a:lnTo>
                      <a:lnTo>
                        <a:pt x="45" y="5"/>
                      </a:lnTo>
                      <a:lnTo>
                        <a:pt x="45" y="7"/>
                      </a:lnTo>
                      <a:lnTo>
                        <a:pt x="21" y="7"/>
                      </a:lnTo>
                      <a:lnTo>
                        <a:pt x="19" y="8"/>
                      </a:lnTo>
                      <a:lnTo>
                        <a:pt x="15" y="12"/>
                      </a:lnTo>
                      <a:lnTo>
                        <a:pt x="0" y="12"/>
                      </a:lnTo>
                      <a:lnTo>
                        <a:pt x="0" y="8"/>
                      </a:lnTo>
                      <a:lnTo>
                        <a:pt x="7" y="2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61" name="Freeform 334"/>
                <p:cNvSpPr>
                  <a:spLocks/>
                </p:cNvSpPr>
                <p:nvPr/>
              </p:nvSpPr>
              <p:spPr bwMode="auto">
                <a:xfrm>
                  <a:off x="1943088" y="3554414"/>
                  <a:ext cx="14288" cy="9525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9" y="0"/>
                    </a:cxn>
                    <a:cxn ang="0">
                      <a:pos x="9" y="1"/>
                    </a:cxn>
                    <a:cxn ang="0">
                      <a:pos x="1" y="5"/>
                    </a:cxn>
                    <a:cxn ang="0">
                      <a:pos x="0" y="6"/>
                    </a:cxn>
                    <a:cxn ang="0">
                      <a:pos x="0" y="4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9" h="6">
                      <a:moveTo>
                        <a:pt x="4" y="0"/>
                      </a:moveTo>
                      <a:lnTo>
                        <a:pt x="9" y="0"/>
                      </a:lnTo>
                      <a:lnTo>
                        <a:pt x="9" y="1"/>
                      </a:lnTo>
                      <a:lnTo>
                        <a:pt x="1" y="5"/>
                      </a:lnTo>
                      <a:lnTo>
                        <a:pt x="0" y="6"/>
                      </a:lnTo>
                      <a:lnTo>
                        <a:pt x="0" y="4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62" name="Freeform 335"/>
                <p:cNvSpPr>
                  <a:spLocks/>
                </p:cNvSpPr>
                <p:nvPr/>
              </p:nvSpPr>
              <p:spPr bwMode="auto">
                <a:xfrm>
                  <a:off x="1981188" y="3556001"/>
                  <a:ext cx="11113" cy="476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6" y="0"/>
                    </a:cxn>
                    <a:cxn ang="0">
                      <a:pos x="7" y="1"/>
                    </a:cxn>
                    <a:cxn ang="0">
                      <a:pos x="6" y="3"/>
                    </a:cxn>
                    <a:cxn ang="0">
                      <a:pos x="0" y="3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7" h="3">
                      <a:moveTo>
                        <a:pt x="1" y="0"/>
                      </a:moveTo>
                      <a:lnTo>
                        <a:pt x="6" y="0"/>
                      </a:lnTo>
                      <a:lnTo>
                        <a:pt x="7" y="1"/>
                      </a:lnTo>
                      <a:lnTo>
                        <a:pt x="6" y="3"/>
                      </a:lnTo>
                      <a:lnTo>
                        <a:pt x="0" y="3"/>
                      </a:lnTo>
                      <a:lnTo>
                        <a:pt x="0" y="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63" name="Freeform 336"/>
                <p:cNvSpPr>
                  <a:spLocks/>
                </p:cNvSpPr>
                <p:nvPr/>
              </p:nvSpPr>
              <p:spPr bwMode="auto">
                <a:xfrm>
                  <a:off x="1820850" y="3429001"/>
                  <a:ext cx="363538" cy="52388"/>
                </a:xfrm>
                <a:custGeom>
                  <a:avLst/>
                  <a:gdLst/>
                  <a:ahLst/>
                  <a:cxnLst>
                    <a:cxn ang="0">
                      <a:pos x="200" y="0"/>
                    </a:cxn>
                    <a:cxn ang="0">
                      <a:pos x="229" y="1"/>
                    </a:cxn>
                    <a:cxn ang="0">
                      <a:pos x="225" y="4"/>
                    </a:cxn>
                    <a:cxn ang="0">
                      <a:pos x="192" y="5"/>
                    </a:cxn>
                    <a:cxn ang="0">
                      <a:pos x="184" y="7"/>
                    </a:cxn>
                    <a:cxn ang="0">
                      <a:pos x="178" y="9"/>
                    </a:cxn>
                    <a:cxn ang="0">
                      <a:pos x="144" y="11"/>
                    </a:cxn>
                    <a:cxn ang="0">
                      <a:pos x="148" y="13"/>
                    </a:cxn>
                    <a:cxn ang="0">
                      <a:pos x="135" y="18"/>
                    </a:cxn>
                    <a:cxn ang="0">
                      <a:pos x="127" y="20"/>
                    </a:cxn>
                    <a:cxn ang="0">
                      <a:pos x="95" y="21"/>
                    </a:cxn>
                    <a:cxn ang="0">
                      <a:pos x="74" y="24"/>
                    </a:cxn>
                    <a:cxn ang="0">
                      <a:pos x="72" y="25"/>
                    </a:cxn>
                    <a:cxn ang="0">
                      <a:pos x="69" y="26"/>
                    </a:cxn>
                    <a:cxn ang="0">
                      <a:pos x="49" y="28"/>
                    </a:cxn>
                    <a:cxn ang="0">
                      <a:pos x="53" y="26"/>
                    </a:cxn>
                    <a:cxn ang="0">
                      <a:pos x="56" y="25"/>
                    </a:cxn>
                    <a:cxn ang="0">
                      <a:pos x="48" y="24"/>
                    </a:cxn>
                    <a:cxn ang="0">
                      <a:pos x="39" y="25"/>
                    </a:cxn>
                    <a:cxn ang="0">
                      <a:pos x="32" y="26"/>
                    </a:cxn>
                    <a:cxn ang="0">
                      <a:pos x="26" y="29"/>
                    </a:cxn>
                    <a:cxn ang="0">
                      <a:pos x="13" y="32"/>
                    </a:cxn>
                    <a:cxn ang="0">
                      <a:pos x="2" y="33"/>
                    </a:cxn>
                    <a:cxn ang="0">
                      <a:pos x="0" y="32"/>
                    </a:cxn>
                    <a:cxn ang="0">
                      <a:pos x="17" y="25"/>
                    </a:cxn>
                    <a:cxn ang="0">
                      <a:pos x="30" y="22"/>
                    </a:cxn>
                    <a:cxn ang="0">
                      <a:pos x="47" y="20"/>
                    </a:cxn>
                    <a:cxn ang="0">
                      <a:pos x="52" y="18"/>
                    </a:cxn>
                    <a:cxn ang="0">
                      <a:pos x="69" y="17"/>
                    </a:cxn>
                    <a:cxn ang="0">
                      <a:pos x="74" y="15"/>
                    </a:cxn>
                    <a:cxn ang="0">
                      <a:pos x="65" y="13"/>
                    </a:cxn>
                    <a:cxn ang="0">
                      <a:pos x="81" y="9"/>
                    </a:cxn>
                    <a:cxn ang="0">
                      <a:pos x="110" y="7"/>
                    </a:cxn>
                    <a:cxn ang="0">
                      <a:pos x="119" y="5"/>
                    </a:cxn>
                    <a:cxn ang="0">
                      <a:pos x="149" y="1"/>
                    </a:cxn>
                  </a:cxnLst>
                  <a:rect l="0" t="0" r="r" b="b"/>
                  <a:pathLst>
                    <a:path w="229" h="33">
                      <a:moveTo>
                        <a:pt x="162" y="0"/>
                      </a:moveTo>
                      <a:lnTo>
                        <a:pt x="200" y="0"/>
                      </a:lnTo>
                      <a:lnTo>
                        <a:pt x="208" y="1"/>
                      </a:lnTo>
                      <a:lnTo>
                        <a:pt x="229" y="1"/>
                      </a:lnTo>
                      <a:lnTo>
                        <a:pt x="229" y="3"/>
                      </a:lnTo>
                      <a:lnTo>
                        <a:pt x="225" y="4"/>
                      </a:lnTo>
                      <a:lnTo>
                        <a:pt x="203" y="4"/>
                      </a:lnTo>
                      <a:lnTo>
                        <a:pt x="192" y="5"/>
                      </a:lnTo>
                      <a:lnTo>
                        <a:pt x="188" y="7"/>
                      </a:lnTo>
                      <a:lnTo>
                        <a:pt x="184" y="7"/>
                      </a:lnTo>
                      <a:lnTo>
                        <a:pt x="182" y="8"/>
                      </a:lnTo>
                      <a:lnTo>
                        <a:pt x="178" y="9"/>
                      </a:lnTo>
                      <a:lnTo>
                        <a:pt x="146" y="9"/>
                      </a:lnTo>
                      <a:lnTo>
                        <a:pt x="144" y="11"/>
                      </a:lnTo>
                      <a:lnTo>
                        <a:pt x="146" y="12"/>
                      </a:lnTo>
                      <a:lnTo>
                        <a:pt x="148" y="13"/>
                      </a:lnTo>
                      <a:lnTo>
                        <a:pt x="142" y="16"/>
                      </a:lnTo>
                      <a:lnTo>
                        <a:pt x="135" y="18"/>
                      </a:lnTo>
                      <a:lnTo>
                        <a:pt x="132" y="18"/>
                      </a:lnTo>
                      <a:lnTo>
                        <a:pt x="127" y="20"/>
                      </a:lnTo>
                      <a:lnTo>
                        <a:pt x="119" y="21"/>
                      </a:lnTo>
                      <a:lnTo>
                        <a:pt x="95" y="21"/>
                      </a:lnTo>
                      <a:lnTo>
                        <a:pt x="82" y="22"/>
                      </a:lnTo>
                      <a:lnTo>
                        <a:pt x="74" y="24"/>
                      </a:lnTo>
                      <a:lnTo>
                        <a:pt x="73" y="25"/>
                      </a:lnTo>
                      <a:lnTo>
                        <a:pt x="72" y="25"/>
                      </a:lnTo>
                      <a:lnTo>
                        <a:pt x="70" y="26"/>
                      </a:lnTo>
                      <a:lnTo>
                        <a:pt x="69" y="26"/>
                      </a:lnTo>
                      <a:lnTo>
                        <a:pt x="66" y="28"/>
                      </a:lnTo>
                      <a:lnTo>
                        <a:pt x="49" y="28"/>
                      </a:lnTo>
                      <a:lnTo>
                        <a:pt x="51" y="26"/>
                      </a:lnTo>
                      <a:lnTo>
                        <a:pt x="53" y="26"/>
                      </a:lnTo>
                      <a:lnTo>
                        <a:pt x="55" y="25"/>
                      </a:lnTo>
                      <a:lnTo>
                        <a:pt x="56" y="25"/>
                      </a:lnTo>
                      <a:lnTo>
                        <a:pt x="57" y="24"/>
                      </a:lnTo>
                      <a:lnTo>
                        <a:pt x="48" y="24"/>
                      </a:lnTo>
                      <a:lnTo>
                        <a:pt x="45" y="25"/>
                      </a:lnTo>
                      <a:lnTo>
                        <a:pt x="39" y="25"/>
                      </a:lnTo>
                      <a:lnTo>
                        <a:pt x="35" y="26"/>
                      </a:lnTo>
                      <a:lnTo>
                        <a:pt x="32" y="26"/>
                      </a:lnTo>
                      <a:lnTo>
                        <a:pt x="28" y="28"/>
                      </a:lnTo>
                      <a:lnTo>
                        <a:pt x="26" y="29"/>
                      </a:lnTo>
                      <a:lnTo>
                        <a:pt x="21" y="29"/>
                      </a:lnTo>
                      <a:lnTo>
                        <a:pt x="13" y="32"/>
                      </a:lnTo>
                      <a:lnTo>
                        <a:pt x="5" y="32"/>
                      </a:lnTo>
                      <a:lnTo>
                        <a:pt x="2" y="33"/>
                      </a:lnTo>
                      <a:lnTo>
                        <a:pt x="0" y="33"/>
                      </a:lnTo>
                      <a:lnTo>
                        <a:pt x="0" y="32"/>
                      </a:lnTo>
                      <a:lnTo>
                        <a:pt x="5" y="29"/>
                      </a:lnTo>
                      <a:lnTo>
                        <a:pt x="17" y="25"/>
                      </a:lnTo>
                      <a:lnTo>
                        <a:pt x="24" y="24"/>
                      </a:lnTo>
                      <a:lnTo>
                        <a:pt x="30" y="22"/>
                      </a:lnTo>
                      <a:lnTo>
                        <a:pt x="35" y="20"/>
                      </a:lnTo>
                      <a:lnTo>
                        <a:pt x="47" y="20"/>
                      </a:lnTo>
                      <a:lnTo>
                        <a:pt x="49" y="18"/>
                      </a:lnTo>
                      <a:lnTo>
                        <a:pt x="52" y="18"/>
                      </a:lnTo>
                      <a:lnTo>
                        <a:pt x="55" y="17"/>
                      </a:lnTo>
                      <a:lnTo>
                        <a:pt x="69" y="17"/>
                      </a:lnTo>
                      <a:lnTo>
                        <a:pt x="73" y="16"/>
                      </a:lnTo>
                      <a:lnTo>
                        <a:pt x="74" y="15"/>
                      </a:lnTo>
                      <a:lnTo>
                        <a:pt x="57" y="15"/>
                      </a:lnTo>
                      <a:lnTo>
                        <a:pt x="65" y="13"/>
                      </a:lnTo>
                      <a:lnTo>
                        <a:pt x="74" y="11"/>
                      </a:lnTo>
                      <a:lnTo>
                        <a:pt x="81" y="9"/>
                      </a:lnTo>
                      <a:lnTo>
                        <a:pt x="93" y="7"/>
                      </a:lnTo>
                      <a:lnTo>
                        <a:pt x="110" y="7"/>
                      </a:lnTo>
                      <a:lnTo>
                        <a:pt x="112" y="5"/>
                      </a:lnTo>
                      <a:lnTo>
                        <a:pt x="119" y="5"/>
                      </a:lnTo>
                      <a:lnTo>
                        <a:pt x="140" y="3"/>
                      </a:lnTo>
                      <a:lnTo>
                        <a:pt x="149" y="1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64" name="Freeform 337"/>
                <p:cNvSpPr>
                  <a:spLocks/>
                </p:cNvSpPr>
                <p:nvPr/>
              </p:nvSpPr>
              <p:spPr bwMode="auto">
                <a:xfrm>
                  <a:off x="1851013" y="3468689"/>
                  <a:ext cx="141288" cy="20638"/>
                </a:xfrm>
                <a:custGeom>
                  <a:avLst/>
                  <a:gdLst/>
                  <a:ahLst/>
                  <a:cxnLst>
                    <a:cxn ang="0">
                      <a:pos x="84" y="0"/>
                    </a:cxn>
                    <a:cxn ang="0">
                      <a:pos x="89" y="0"/>
                    </a:cxn>
                    <a:cxn ang="0">
                      <a:pos x="88" y="1"/>
                    </a:cxn>
                    <a:cxn ang="0">
                      <a:pos x="87" y="1"/>
                    </a:cxn>
                    <a:cxn ang="0">
                      <a:pos x="84" y="3"/>
                    </a:cxn>
                    <a:cxn ang="0">
                      <a:pos x="70" y="3"/>
                    </a:cxn>
                    <a:cxn ang="0">
                      <a:pos x="62" y="5"/>
                    </a:cxn>
                    <a:cxn ang="0">
                      <a:pos x="58" y="5"/>
                    </a:cxn>
                    <a:cxn ang="0">
                      <a:pos x="55" y="7"/>
                    </a:cxn>
                    <a:cxn ang="0">
                      <a:pos x="53" y="7"/>
                    </a:cxn>
                    <a:cxn ang="0">
                      <a:pos x="50" y="8"/>
                    </a:cxn>
                    <a:cxn ang="0">
                      <a:pos x="46" y="8"/>
                    </a:cxn>
                    <a:cxn ang="0">
                      <a:pos x="42" y="9"/>
                    </a:cxn>
                    <a:cxn ang="0">
                      <a:pos x="24" y="9"/>
                    </a:cxn>
                    <a:cxn ang="0">
                      <a:pos x="20" y="10"/>
                    </a:cxn>
                    <a:cxn ang="0">
                      <a:pos x="17" y="10"/>
                    </a:cxn>
                    <a:cxn ang="0">
                      <a:pos x="15" y="13"/>
                    </a:cxn>
                    <a:cxn ang="0">
                      <a:pos x="9" y="13"/>
                    </a:cxn>
                    <a:cxn ang="0">
                      <a:pos x="7" y="12"/>
                    </a:cxn>
                    <a:cxn ang="0">
                      <a:pos x="5" y="10"/>
                    </a:cxn>
                    <a:cxn ang="0">
                      <a:pos x="3" y="10"/>
                    </a:cxn>
                    <a:cxn ang="0">
                      <a:pos x="0" y="9"/>
                    </a:cxn>
                    <a:cxn ang="0">
                      <a:pos x="8" y="9"/>
                    </a:cxn>
                    <a:cxn ang="0">
                      <a:pos x="12" y="8"/>
                    </a:cxn>
                    <a:cxn ang="0">
                      <a:pos x="23" y="8"/>
                    </a:cxn>
                    <a:cxn ang="0">
                      <a:pos x="25" y="7"/>
                    </a:cxn>
                    <a:cxn ang="0">
                      <a:pos x="32" y="7"/>
                    </a:cxn>
                    <a:cxn ang="0">
                      <a:pos x="40" y="5"/>
                    </a:cxn>
                    <a:cxn ang="0">
                      <a:pos x="54" y="5"/>
                    </a:cxn>
                    <a:cxn ang="0">
                      <a:pos x="62" y="3"/>
                    </a:cxn>
                    <a:cxn ang="0">
                      <a:pos x="68" y="1"/>
                    </a:cxn>
                    <a:cxn ang="0">
                      <a:pos x="76" y="1"/>
                    </a:cxn>
                    <a:cxn ang="0">
                      <a:pos x="84" y="0"/>
                    </a:cxn>
                  </a:cxnLst>
                  <a:rect l="0" t="0" r="r" b="b"/>
                  <a:pathLst>
                    <a:path w="89" h="13">
                      <a:moveTo>
                        <a:pt x="84" y="0"/>
                      </a:moveTo>
                      <a:lnTo>
                        <a:pt x="89" y="0"/>
                      </a:lnTo>
                      <a:lnTo>
                        <a:pt x="88" y="1"/>
                      </a:lnTo>
                      <a:lnTo>
                        <a:pt x="87" y="1"/>
                      </a:lnTo>
                      <a:lnTo>
                        <a:pt x="84" y="3"/>
                      </a:lnTo>
                      <a:lnTo>
                        <a:pt x="70" y="3"/>
                      </a:lnTo>
                      <a:lnTo>
                        <a:pt x="62" y="5"/>
                      </a:lnTo>
                      <a:lnTo>
                        <a:pt x="58" y="5"/>
                      </a:lnTo>
                      <a:lnTo>
                        <a:pt x="55" y="7"/>
                      </a:lnTo>
                      <a:lnTo>
                        <a:pt x="53" y="7"/>
                      </a:lnTo>
                      <a:lnTo>
                        <a:pt x="50" y="8"/>
                      </a:lnTo>
                      <a:lnTo>
                        <a:pt x="46" y="8"/>
                      </a:lnTo>
                      <a:lnTo>
                        <a:pt x="42" y="9"/>
                      </a:lnTo>
                      <a:lnTo>
                        <a:pt x="24" y="9"/>
                      </a:lnTo>
                      <a:lnTo>
                        <a:pt x="20" y="10"/>
                      </a:lnTo>
                      <a:lnTo>
                        <a:pt x="17" y="10"/>
                      </a:lnTo>
                      <a:lnTo>
                        <a:pt x="15" y="13"/>
                      </a:lnTo>
                      <a:lnTo>
                        <a:pt x="9" y="13"/>
                      </a:lnTo>
                      <a:lnTo>
                        <a:pt x="7" y="12"/>
                      </a:lnTo>
                      <a:lnTo>
                        <a:pt x="5" y="10"/>
                      </a:lnTo>
                      <a:lnTo>
                        <a:pt x="3" y="10"/>
                      </a:lnTo>
                      <a:lnTo>
                        <a:pt x="0" y="9"/>
                      </a:lnTo>
                      <a:lnTo>
                        <a:pt x="8" y="9"/>
                      </a:lnTo>
                      <a:lnTo>
                        <a:pt x="12" y="8"/>
                      </a:lnTo>
                      <a:lnTo>
                        <a:pt x="23" y="8"/>
                      </a:lnTo>
                      <a:lnTo>
                        <a:pt x="25" y="7"/>
                      </a:lnTo>
                      <a:lnTo>
                        <a:pt x="32" y="7"/>
                      </a:lnTo>
                      <a:lnTo>
                        <a:pt x="40" y="5"/>
                      </a:lnTo>
                      <a:lnTo>
                        <a:pt x="54" y="5"/>
                      </a:lnTo>
                      <a:lnTo>
                        <a:pt x="62" y="3"/>
                      </a:lnTo>
                      <a:lnTo>
                        <a:pt x="68" y="1"/>
                      </a:lnTo>
                      <a:lnTo>
                        <a:pt x="76" y="1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65" name="Freeform 338"/>
                <p:cNvSpPr>
                  <a:spLocks noEditPoints="1"/>
                </p:cNvSpPr>
                <p:nvPr/>
              </p:nvSpPr>
              <p:spPr bwMode="auto">
                <a:xfrm>
                  <a:off x="1757350" y="3494089"/>
                  <a:ext cx="53975" cy="17463"/>
                </a:xfrm>
                <a:custGeom>
                  <a:avLst/>
                  <a:gdLst/>
                  <a:ahLst/>
                  <a:cxnLst>
                    <a:cxn ang="0">
                      <a:pos x="4" y="10"/>
                    </a:cxn>
                    <a:cxn ang="0">
                      <a:pos x="3" y="11"/>
                    </a:cxn>
                    <a:cxn ang="0">
                      <a:pos x="0" y="11"/>
                    </a:cxn>
                    <a:cxn ang="0">
                      <a:pos x="5" y="10"/>
                    </a:cxn>
                    <a:cxn ang="0">
                      <a:pos x="4" y="10"/>
                    </a:cxn>
                    <a:cxn ang="0">
                      <a:pos x="32" y="0"/>
                    </a:cxn>
                    <a:cxn ang="0">
                      <a:pos x="34" y="0"/>
                    </a:cxn>
                    <a:cxn ang="0">
                      <a:pos x="34" y="1"/>
                    </a:cxn>
                    <a:cxn ang="0">
                      <a:pos x="32" y="4"/>
                    </a:cxn>
                    <a:cxn ang="0">
                      <a:pos x="26" y="6"/>
                    </a:cxn>
                    <a:cxn ang="0">
                      <a:pos x="21" y="8"/>
                    </a:cxn>
                    <a:cxn ang="0">
                      <a:pos x="17" y="9"/>
                    </a:cxn>
                    <a:cxn ang="0">
                      <a:pos x="16" y="9"/>
                    </a:cxn>
                    <a:cxn ang="0">
                      <a:pos x="13" y="10"/>
                    </a:cxn>
                    <a:cxn ang="0">
                      <a:pos x="5" y="10"/>
                    </a:cxn>
                    <a:cxn ang="0">
                      <a:pos x="12" y="8"/>
                    </a:cxn>
                    <a:cxn ang="0">
                      <a:pos x="19" y="6"/>
                    </a:cxn>
                    <a:cxn ang="0">
                      <a:pos x="21" y="5"/>
                    </a:cxn>
                    <a:cxn ang="0">
                      <a:pos x="22" y="5"/>
                    </a:cxn>
                    <a:cxn ang="0">
                      <a:pos x="24" y="4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34" h="11">
                      <a:moveTo>
                        <a:pt x="4" y="10"/>
                      </a:moveTo>
                      <a:lnTo>
                        <a:pt x="3" y="11"/>
                      </a:lnTo>
                      <a:lnTo>
                        <a:pt x="0" y="11"/>
                      </a:lnTo>
                      <a:lnTo>
                        <a:pt x="5" y="10"/>
                      </a:lnTo>
                      <a:lnTo>
                        <a:pt x="4" y="10"/>
                      </a:lnTo>
                      <a:close/>
                      <a:moveTo>
                        <a:pt x="32" y="0"/>
                      </a:moveTo>
                      <a:lnTo>
                        <a:pt x="34" y="0"/>
                      </a:lnTo>
                      <a:lnTo>
                        <a:pt x="34" y="1"/>
                      </a:lnTo>
                      <a:lnTo>
                        <a:pt x="32" y="4"/>
                      </a:lnTo>
                      <a:lnTo>
                        <a:pt x="26" y="6"/>
                      </a:lnTo>
                      <a:lnTo>
                        <a:pt x="21" y="8"/>
                      </a:lnTo>
                      <a:lnTo>
                        <a:pt x="17" y="9"/>
                      </a:lnTo>
                      <a:lnTo>
                        <a:pt x="16" y="9"/>
                      </a:lnTo>
                      <a:lnTo>
                        <a:pt x="13" y="10"/>
                      </a:lnTo>
                      <a:lnTo>
                        <a:pt x="5" y="10"/>
                      </a:lnTo>
                      <a:lnTo>
                        <a:pt x="12" y="8"/>
                      </a:lnTo>
                      <a:lnTo>
                        <a:pt x="19" y="6"/>
                      </a:lnTo>
                      <a:lnTo>
                        <a:pt x="21" y="5"/>
                      </a:lnTo>
                      <a:lnTo>
                        <a:pt x="22" y="5"/>
                      </a:lnTo>
                      <a:lnTo>
                        <a:pt x="24" y="4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66" name="Freeform 339"/>
                <p:cNvSpPr>
                  <a:spLocks/>
                </p:cNvSpPr>
                <p:nvPr/>
              </p:nvSpPr>
              <p:spPr bwMode="auto">
                <a:xfrm>
                  <a:off x="1760525" y="3511551"/>
                  <a:ext cx="49213" cy="17463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30" y="0"/>
                    </a:cxn>
                    <a:cxn ang="0">
                      <a:pos x="31" y="2"/>
                    </a:cxn>
                    <a:cxn ang="0">
                      <a:pos x="31" y="3"/>
                    </a:cxn>
                    <a:cxn ang="0">
                      <a:pos x="30" y="3"/>
                    </a:cxn>
                    <a:cxn ang="0">
                      <a:pos x="27" y="6"/>
                    </a:cxn>
                    <a:cxn ang="0">
                      <a:pos x="26" y="6"/>
                    </a:cxn>
                    <a:cxn ang="0">
                      <a:pos x="23" y="7"/>
                    </a:cxn>
                    <a:cxn ang="0">
                      <a:pos x="20" y="10"/>
                    </a:cxn>
                    <a:cxn ang="0">
                      <a:pos x="15" y="10"/>
                    </a:cxn>
                    <a:cxn ang="0">
                      <a:pos x="14" y="11"/>
                    </a:cxn>
                    <a:cxn ang="0">
                      <a:pos x="1" y="11"/>
                    </a:cxn>
                    <a:cxn ang="0">
                      <a:pos x="0" y="10"/>
                    </a:cxn>
                    <a:cxn ang="0">
                      <a:pos x="0" y="8"/>
                    </a:cxn>
                    <a:cxn ang="0">
                      <a:pos x="1" y="7"/>
                    </a:cxn>
                    <a:cxn ang="0">
                      <a:pos x="3" y="7"/>
                    </a:cxn>
                    <a:cxn ang="0">
                      <a:pos x="6" y="6"/>
                    </a:cxn>
                    <a:cxn ang="0">
                      <a:pos x="11" y="6"/>
                    </a:cxn>
                    <a:cxn ang="0">
                      <a:pos x="14" y="4"/>
                    </a:cxn>
                    <a:cxn ang="0">
                      <a:pos x="17" y="2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31" h="11">
                      <a:moveTo>
                        <a:pt x="20" y="0"/>
                      </a:moveTo>
                      <a:lnTo>
                        <a:pt x="30" y="0"/>
                      </a:lnTo>
                      <a:lnTo>
                        <a:pt x="31" y="2"/>
                      </a:lnTo>
                      <a:lnTo>
                        <a:pt x="31" y="3"/>
                      </a:lnTo>
                      <a:lnTo>
                        <a:pt x="30" y="3"/>
                      </a:lnTo>
                      <a:lnTo>
                        <a:pt x="27" y="6"/>
                      </a:lnTo>
                      <a:lnTo>
                        <a:pt x="26" y="6"/>
                      </a:lnTo>
                      <a:lnTo>
                        <a:pt x="23" y="7"/>
                      </a:lnTo>
                      <a:lnTo>
                        <a:pt x="20" y="10"/>
                      </a:lnTo>
                      <a:lnTo>
                        <a:pt x="15" y="10"/>
                      </a:lnTo>
                      <a:lnTo>
                        <a:pt x="14" y="11"/>
                      </a:lnTo>
                      <a:lnTo>
                        <a:pt x="1" y="11"/>
                      </a:lnTo>
                      <a:lnTo>
                        <a:pt x="0" y="10"/>
                      </a:lnTo>
                      <a:lnTo>
                        <a:pt x="0" y="8"/>
                      </a:lnTo>
                      <a:lnTo>
                        <a:pt x="1" y="7"/>
                      </a:lnTo>
                      <a:lnTo>
                        <a:pt x="3" y="7"/>
                      </a:lnTo>
                      <a:lnTo>
                        <a:pt x="6" y="6"/>
                      </a:lnTo>
                      <a:lnTo>
                        <a:pt x="11" y="6"/>
                      </a:lnTo>
                      <a:lnTo>
                        <a:pt x="14" y="4"/>
                      </a:lnTo>
                      <a:lnTo>
                        <a:pt x="17" y="2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67" name="Freeform 340"/>
                <p:cNvSpPr>
                  <a:spLocks/>
                </p:cNvSpPr>
                <p:nvPr/>
              </p:nvSpPr>
              <p:spPr bwMode="auto">
                <a:xfrm>
                  <a:off x="1760525" y="3490914"/>
                  <a:ext cx="31750" cy="11113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18" y="2"/>
                    </a:cxn>
                    <a:cxn ang="0">
                      <a:pos x="17" y="3"/>
                    </a:cxn>
                    <a:cxn ang="0">
                      <a:pos x="13" y="4"/>
                    </a:cxn>
                    <a:cxn ang="0">
                      <a:pos x="10" y="6"/>
                    </a:cxn>
                    <a:cxn ang="0">
                      <a:pos x="6" y="7"/>
                    </a:cxn>
                    <a:cxn ang="0">
                      <a:pos x="0" y="7"/>
                    </a:cxn>
                    <a:cxn ang="0">
                      <a:pos x="1" y="6"/>
                    </a:cxn>
                    <a:cxn ang="0">
                      <a:pos x="5" y="4"/>
                    </a:cxn>
                    <a:cxn ang="0">
                      <a:pos x="10" y="3"/>
                    </a:cxn>
                    <a:cxn ang="0">
                      <a:pos x="17" y="2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20" h="7">
                      <a:moveTo>
                        <a:pt x="20" y="0"/>
                      </a:moveTo>
                      <a:lnTo>
                        <a:pt x="18" y="2"/>
                      </a:lnTo>
                      <a:lnTo>
                        <a:pt x="17" y="3"/>
                      </a:lnTo>
                      <a:lnTo>
                        <a:pt x="13" y="4"/>
                      </a:lnTo>
                      <a:lnTo>
                        <a:pt x="10" y="6"/>
                      </a:lnTo>
                      <a:lnTo>
                        <a:pt x="6" y="7"/>
                      </a:lnTo>
                      <a:lnTo>
                        <a:pt x="0" y="7"/>
                      </a:lnTo>
                      <a:lnTo>
                        <a:pt x="1" y="6"/>
                      </a:lnTo>
                      <a:lnTo>
                        <a:pt x="5" y="4"/>
                      </a:lnTo>
                      <a:lnTo>
                        <a:pt x="10" y="3"/>
                      </a:lnTo>
                      <a:lnTo>
                        <a:pt x="17" y="2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68" name="Freeform 341"/>
                <p:cNvSpPr>
                  <a:spLocks/>
                </p:cNvSpPr>
                <p:nvPr/>
              </p:nvSpPr>
              <p:spPr bwMode="auto">
                <a:xfrm>
                  <a:off x="1571613" y="3530601"/>
                  <a:ext cx="192088" cy="85725"/>
                </a:xfrm>
                <a:custGeom>
                  <a:avLst/>
                  <a:gdLst/>
                  <a:ahLst/>
                  <a:cxnLst>
                    <a:cxn ang="0">
                      <a:pos x="104" y="0"/>
                    </a:cxn>
                    <a:cxn ang="0">
                      <a:pos x="99" y="4"/>
                    </a:cxn>
                    <a:cxn ang="0">
                      <a:pos x="96" y="8"/>
                    </a:cxn>
                    <a:cxn ang="0">
                      <a:pos x="99" y="12"/>
                    </a:cxn>
                    <a:cxn ang="0">
                      <a:pos x="104" y="11"/>
                    </a:cxn>
                    <a:cxn ang="0">
                      <a:pos x="108" y="8"/>
                    </a:cxn>
                    <a:cxn ang="0">
                      <a:pos x="115" y="7"/>
                    </a:cxn>
                    <a:cxn ang="0">
                      <a:pos x="120" y="6"/>
                    </a:cxn>
                    <a:cxn ang="0">
                      <a:pos x="121" y="7"/>
                    </a:cxn>
                    <a:cxn ang="0">
                      <a:pos x="119" y="8"/>
                    </a:cxn>
                    <a:cxn ang="0">
                      <a:pos x="115" y="13"/>
                    </a:cxn>
                    <a:cxn ang="0">
                      <a:pos x="99" y="16"/>
                    </a:cxn>
                    <a:cxn ang="0">
                      <a:pos x="90" y="17"/>
                    </a:cxn>
                    <a:cxn ang="0">
                      <a:pos x="77" y="24"/>
                    </a:cxn>
                    <a:cxn ang="0">
                      <a:pos x="58" y="32"/>
                    </a:cxn>
                    <a:cxn ang="0">
                      <a:pos x="56" y="33"/>
                    </a:cxn>
                    <a:cxn ang="0">
                      <a:pos x="50" y="37"/>
                    </a:cxn>
                    <a:cxn ang="0">
                      <a:pos x="42" y="38"/>
                    </a:cxn>
                    <a:cxn ang="0">
                      <a:pos x="40" y="37"/>
                    </a:cxn>
                    <a:cxn ang="0">
                      <a:pos x="31" y="40"/>
                    </a:cxn>
                    <a:cxn ang="0">
                      <a:pos x="29" y="37"/>
                    </a:cxn>
                    <a:cxn ang="0">
                      <a:pos x="25" y="38"/>
                    </a:cxn>
                    <a:cxn ang="0">
                      <a:pos x="20" y="42"/>
                    </a:cxn>
                    <a:cxn ang="0">
                      <a:pos x="12" y="51"/>
                    </a:cxn>
                    <a:cxn ang="0">
                      <a:pos x="0" y="54"/>
                    </a:cxn>
                    <a:cxn ang="0">
                      <a:pos x="6" y="50"/>
                    </a:cxn>
                    <a:cxn ang="0">
                      <a:pos x="12" y="45"/>
                    </a:cxn>
                    <a:cxn ang="0">
                      <a:pos x="18" y="41"/>
                    </a:cxn>
                    <a:cxn ang="0">
                      <a:pos x="23" y="38"/>
                    </a:cxn>
                    <a:cxn ang="0">
                      <a:pos x="35" y="32"/>
                    </a:cxn>
                    <a:cxn ang="0">
                      <a:pos x="45" y="28"/>
                    </a:cxn>
                    <a:cxn ang="0">
                      <a:pos x="50" y="25"/>
                    </a:cxn>
                    <a:cxn ang="0">
                      <a:pos x="56" y="21"/>
                    </a:cxn>
                    <a:cxn ang="0">
                      <a:pos x="61" y="20"/>
                    </a:cxn>
                    <a:cxn ang="0">
                      <a:pos x="67" y="17"/>
                    </a:cxn>
                    <a:cxn ang="0">
                      <a:pos x="80" y="16"/>
                    </a:cxn>
                    <a:cxn ang="0">
                      <a:pos x="82" y="11"/>
                    </a:cxn>
                    <a:cxn ang="0">
                      <a:pos x="86" y="7"/>
                    </a:cxn>
                    <a:cxn ang="0">
                      <a:pos x="90" y="4"/>
                    </a:cxn>
                    <a:cxn ang="0">
                      <a:pos x="96" y="2"/>
                    </a:cxn>
                    <a:cxn ang="0">
                      <a:pos x="103" y="0"/>
                    </a:cxn>
                  </a:cxnLst>
                  <a:rect l="0" t="0" r="r" b="b"/>
                  <a:pathLst>
                    <a:path w="121" h="54">
                      <a:moveTo>
                        <a:pt x="103" y="0"/>
                      </a:moveTo>
                      <a:lnTo>
                        <a:pt x="104" y="0"/>
                      </a:lnTo>
                      <a:lnTo>
                        <a:pt x="101" y="3"/>
                      </a:lnTo>
                      <a:lnTo>
                        <a:pt x="99" y="4"/>
                      </a:lnTo>
                      <a:lnTo>
                        <a:pt x="96" y="7"/>
                      </a:lnTo>
                      <a:lnTo>
                        <a:pt x="96" y="8"/>
                      </a:lnTo>
                      <a:lnTo>
                        <a:pt x="98" y="11"/>
                      </a:lnTo>
                      <a:lnTo>
                        <a:pt x="99" y="12"/>
                      </a:lnTo>
                      <a:lnTo>
                        <a:pt x="101" y="12"/>
                      </a:lnTo>
                      <a:lnTo>
                        <a:pt x="104" y="11"/>
                      </a:lnTo>
                      <a:lnTo>
                        <a:pt x="105" y="9"/>
                      </a:lnTo>
                      <a:lnTo>
                        <a:pt x="108" y="8"/>
                      </a:lnTo>
                      <a:lnTo>
                        <a:pt x="111" y="8"/>
                      </a:lnTo>
                      <a:lnTo>
                        <a:pt x="115" y="7"/>
                      </a:lnTo>
                      <a:lnTo>
                        <a:pt x="117" y="7"/>
                      </a:lnTo>
                      <a:lnTo>
                        <a:pt x="120" y="6"/>
                      </a:lnTo>
                      <a:lnTo>
                        <a:pt x="121" y="6"/>
                      </a:lnTo>
                      <a:lnTo>
                        <a:pt x="121" y="7"/>
                      </a:lnTo>
                      <a:lnTo>
                        <a:pt x="120" y="7"/>
                      </a:lnTo>
                      <a:lnTo>
                        <a:pt x="119" y="8"/>
                      </a:lnTo>
                      <a:lnTo>
                        <a:pt x="119" y="9"/>
                      </a:lnTo>
                      <a:lnTo>
                        <a:pt x="115" y="13"/>
                      </a:lnTo>
                      <a:lnTo>
                        <a:pt x="107" y="16"/>
                      </a:lnTo>
                      <a:lnTo>
                        <a:pt x="99" y="16"/>
                      </a:lnTo>
                      <a:lnTo>
                        <a:pt x="95" y="17"/>
                      </a:lnTo>
                      <a:lnTo>
                        <a:pt x="90" y="17"/>
                      </a:lnTo>
                      <a:lnTo>
                        <a:pt x="84" y="19"/>
                      </a:lnTo>
                      <a:lnTo>
                        <a:pt x="77" y="24"/>
                      </a:lnTo>
                      <a:lnTo>
                        <a:pt x="74" y="26"/>
                      </a:lnTo>
                      <a:lnTo>
                        <a:pt x="58" y="32"/>
                      </a:lnTo>
                      <a:lnTo>
                        <a:pt x="57" y="33"/>
                      </a:lnTo>
                      <a:lnTo>
                        <a:pt x="56" y="33"/>
                      </a:lnTo>
                      <a:lnTo>
                        <a:pt x="53" y="36"/>
                      </a:lnTo>
                      <a:lnTo>
                        <a:pt x="50" y="37"/>
                      </a:lnTo>
                      <a:lnTo>
                        <a:pt x="49" y="38"/>
                      </a:lnTo>
                      <a:lnTo>
                        <a:pt x="42" y="38"/>
                      </a:lnTo>
                      <a:lnTo>
                        <a:pt x="42" y="37"/>
                      </a:lnTo>
                      <a:lnTo>
                        <a:pt x="40" y="37"/>
                      </a:lnTo>
                      <a:lnTo>
                        <a:pt x="35" y="40"/>
                      </a:lnTo>
                      <a:lnTo>
                        <a:pt x="31" y="40"/>
                      </a:lnTo>
                      <a:lnTo>
                        <a:pt x="31" y="37"/>
                      </a:lnTo>
                      <a:lnTo>
                        <a:pt x="29" y="37"/>
                      </a:lnTo>
                      <a:lnTo>
                        <a:pt x="27" y="38"/>
                      </a:lnTo>
                      <a:lnTo>
                        <a:pt x="25" y="38"/>
                      </a:lnTo>
                      <a:lnTo>
                        <a:pt x="23" y="40"/>
                      </a:lnTo>
                      <a:lnTo>
                        <a:pt x="20" y="42"/>
                      </a:lnTo>
                      <a:lnTo>
                        <a:pt x="18" y="46"/>
                      </a:lnTo>
                      <a:lnTo>
                        <a:pt x="12" y="51"/>
                      </a:lnTo>
                      <a:lnTo>
                        <a:pt x="7" y="54"/>
                      </a:lnTo>
                      <a:lnTo>
                        <a:pt x="0" y="54"/>
                      </a:lnTo>
                      <a:lnTo>
                        <a:pt x="3" y="51"/>
                      </a:lnTo>
                      <a:lnTo>
                        <a:pt x="6" y="50"/>
                      </a:lnTo>
                      <a:lnTo>
                        <a:pt x="10" y="46"/>
                      </a:lnTo>
                      <a:lnTo>
                        <a:pt x="12" y="45"/>
                      </a:lnTo>
                      <a:lnTo>
                        <a:pt x="15" y="42"/>
                      </a:lnTo>
                      <a:lnTo>
                        <a:pt x="18" y="41"/>
                      </a:lnTo>
                      <a:lnTo>
                        <a:pt x="20" y="38"/>
                      </a:lnTo>
                      <a:lnTo>
                        <a:pt x="23" y="38"/>
                      </a:lnTo>
                      <a:lnTo>
                        <a:pt x="24" y="37"/>
                      </a:lnTo>
                      <a:lnTo>
                        <a:pt x="35" y="32"/>
                      </a:lnTo>
                      <a:lnTo>
                        <a:pt x="37" y="32"/>
                      </a:lnTo>
                      <a:lnTo>
                        <a:pt x="45" y="28"/>
                      </a:lnTo>
                      <a:lnTo>
                        <a:pt x="48" y="28"/>
                      </a:lnTo>
                      <a:lnTo>
                        <a:pt x="50" y="25"/>
                      </a:lnTo>
                      <a:lnTo>
                        <a:pt x="53" y="24"/>
                      </a:lnTo>
                      <a:lnTo>
                        <a:pt x="56" y="21"/>
                      </a:lnTo>
                      <a:lnTo>
                        <a:pt x="58" y="20"/>
                      </a:lnTo>
                      <a:lnTo>
                        <a:pt x="61" y="20"/>
                      </a:lnTo>
                      <a:lnTo>
                        <a:pt x="63" y="19"/>
                      </a:lnTo>
                      <a:lnTo>
                        <a:pt x="67" y="17"/>
                      </a:lnTo>
                      <a:lnTo>
                        <a:pt x="69" y="16"/>
                      </a:lnTo>
                      <a:lnTo>
                        <a:pt x="80" y="16"/>
                      </a:lnTo>
                      <a:lnTo>
                        <a:pt x="82" y="15"/>
                      </a:lnTo>
                      <a:lnTo>
                        <a:pt x="82" y="11"/>
                      </a:lnTo>
                      <a:lnTo>
                        <a:pt x="84" y="9"/>
                      </a:lnTo>
                      <a:lnTo>
                        <a:pt x="86" y="7"/>
                      </a:lnTo>
                      <a:lnTo>
                        <a:pt x="88" y="6"/>
                      </a:lnTo>
                      <a:lnTo>
                        <a:pt x="90" y="4"/>
                      </a:lnTo>
                      <a:lnTo>
                        <a:pt x="92" y="3"/>
                      </a:lnTo>
                      <a:lnTo>
                        <a:pt x="96" y="2"/>
                      </a:lnTo>
                      <a:lnTo>
                        <a:pt x="99" y="2"/>
                      </a:lnTo>
                      <a:lnTo>
                        <a:pt x="10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69" name="Freeform 342"/>
                <p:cNvSpPr>
                  <a:spLocks/>
                </p:cNvSpPr>
                <p:nvPr/>
              </p:nvSpPr>
              <p:spPr bwMode="auto">
                <a:xfrm>
                  <a:off x="1622413" y="3524251"/>
                  <a:ext cx="106363" cy="52388"/>
                </a:xfrm>
                <a:custGeom>
                  <a:avLst/>
                  <a:gdLst/>
                  <a:ahLst/>
                  <a:cxnLst>
                    <a:cxn ang="0">
                      <a:pos x="64" y="0"/>
                    </a:cxn>
                    <a:cxn ang="0">
                      <a:pos x="67" y="0"/>
                    </a:cxn>
                    <a:cxn ang="0">
                      <a:pos x="66" y="2"/>
                    </a:cxn>
                    <a:cxn ang="0">
                      <a:pos x="60" y="4"/>
                    </a:cxn>
                    <a:cxn ang="0">
                      <a:pos x="56" y="6"/>
                    </a:cxn>
                    <a:cxn ang="0">
                      <a:pos x="54" y="7"/>
                    </a:cxn>
                    <a:cxn ang="0">
                      <a:pos x="51" y="7"/>
                    </a:cxn>
                    <a:cxn ang="0">
                      <a:pos x="50" y="8"/>
                    </a:cxn>
                    <a:cxn ang="0">
                      <a:pos x="47" y="8"/>
                    </a:cxn>
                    <a:cxn ang="0">
                      <a:pos x="45" y="10"/>
                    </a:cxn>
                    <a:cxn ang="0">
                      <a:pos x="41" y="10"/>
                    </a:cxn>
                    <a:cxn ang="0">
                      <a:pos x="39" y="11"/>
                    </a:cxn>
                    <a:cxn ang="0">
                      <a:pos x="43" y="11"/>
                    </a:cxn>
                    <a:cxn ang="0">
                      <a:pos x="42" y="12"/>
                    </a:cxn>
                    <a:cxn ang="0">
                      <a:pos x="34" y="17"/>
                    </a:cxn>
                    <a:cxn ang="0">
                      <a:pos x="33" y="17"/>
                    </a:cxn>
                    <a:cxn ang="0">
                      <a:pos x="27" y="20"/>
                    </a:cxn>
                    <a:cxn ang="0">
                      <a:pos x="24" y="23"/>
                    </a:cxn>
                    <a:cxn ang="0">
                      <a:pos x="21" y="24"/>
                    </a:cxn>
                    <a:cxn ang="0">
                      <a:pos x="18" y="24"/>
                    </a:cxn>
                    <a:cxn ang="0">
                      <a:pos x="17" y="25"/>
                    </a:cxn>
                    <a:cxn ang="0">
                      <a:pos x="13" y="25"/>
                    </a:cxn>
                    <a:cxn ang="0">
                      <a:pos x="5" y="29"/>
                    </a:cxn>
                    <a:cxn ang="0">
                      <a:pos x="3" y="32"/>
                    </a:cxn>
                    <a:cxn ang="0">
                      <a:pos x="0" y="33"/>
                    </a:cxn>
                    <a:cxn ang="0">
                      <a:pos x="5" y="28"/>
                    </a:cxn>
                    <a:cxn ang="0">
                      <a:pos x="9" y="27"/>
                    </a:cxn>
                    <a:cxn ang="0">
                      <a:pos x="12" y="24"/>
                    </a:cxn>
                    <a:cxn ang="0">
                      <a:pos x="17" y="21"/>
                    </a:cxn>
                    <a:cxn ang="0">
                      <a:pos x="21" y="19"/>
                    </a:cxn>
                    <a:cxn ang="0">
                      <a:pos x="25" y="15"/>
                    </a:cxn>
                    <a:cxn ang="0">
                      <a:pos x="30" y="12"/>
                    </a:cxn>
                    <a:cxn ang="0">
                      <a:pos x="34" y="11"/>
                    </a:cxn>
                    <a:cxn ang="0">
                      <a:pos x="35" y="10"/>
                    </a:cxn>
                    <a:cxn ang="0">
                      <a:pos x="37" y="10"/>
                    </a:cxn>
                    <a:cxn ang="0">
                      <a:pos x="37" y="8"/>
                    </a:cxn>
                    <a:cxn ang="0">
                      <a:pos x="38" y="7"/>
                    </a:cxn>
                    <a:cxn ang="0">
                      <a:pos x="41" y="6"/>
                    </a:cxn>
                    <a:cxn ang="0">
                      <a:pos x="46" y="4"/>
                    </a:cxn>
                    <a:cxn ang="0">
                      <a:pos x="51" y="2"/>
                    </a:cxn>
                    <a:cxn ang="0">
                      <a:pos x="51" y="3"/>
                    </a:cxn>
                    <a:cxn ang="0">
                      <a:pos x="52" y="3"/>
                    </a:cxn>
                    <a:cxn ang="0">
                      <a:pos x="56" y="2"/>
                    </a:cxn>
                    <a:cxn ang="0">
                      <a:pos x="63" y="2"/>
                    </a:cxn>
                    <a:cxn ang="0">
                      <a:pos x="64" y="0"/>
                    </a:cxn>
                  </a:cxnLst>
                  <a:rect l="0" t="0" r="r" b="b"/>
                  <a:pathLst>
                    <a:path w="67" h="33">
                      <a:moveTo>
                        <a:pt x="64" y="0"/>
                      </a:moveTo>
                      <a:lnTo>
                        <a:pt x="67" y="0"/>
                      </a:lnTo>
                      <a:lnTo>
                        <a:pt x="66" y="2"/>
                      </a:lnTo>
                      <a:lnTo>
                        <a:pt x="60" y="4"/>
                      </a:lnTo>
                      <a:lnTo>
                        <a:pt x="56" y="6"/>
                      </a:lnTo>
                      <a:lnTo>
                        <a:pt x="54" y="7"/>
                      </a:lnTo>
                      <a:lnTo>
                        <a:pt x="51" y="7"/>
                      </a:lnTo>
                      <a:lnTo>
                        <a:pt x="50" y="8"/>
                      </a:lnTo>
                      <a:lnTo>
                        <a:pt x="47" y="8"/>
                      </a:lnTo>
                      <a:lnTo>
                        <a:pt x="45" y="10"/>
                      </a:lnTo>
                      <a:lnTo>
                        <a:pt x="41" y="10"/>
                      </a:lnTo>
                      <a:lnTo>
                        <a:pt x="39" y="11"/>
                      </a:lnTo>
                      <a:lnTo>
                        <a:pt x="43" y="11"/>
                      </a:lnTo>
                      <a:lnTo>
                        <a:pt x="42" y="12"/>
                      </a:lnTo>
                      <a:lnTo>
                        <a:pt x="34" y="17"/>
                      </a:lnTo>
                      <a:lnTo>
                        <a:pt x="33" y="17"/>
                      </a:lnTo>
                      <a:lnTo>
                        <a:pt x="27" y="20"/>
                      </a:lnTo>
                      <a:lnTo>
                        <a:pt x="24" y="23"/>
                      </a:lnTo>
                      <a:lnTo>
                        <a:pt x="21" y="24"/>
                      </a:lnTo>
                      <a:lnTo>
                        <a:pt x="18" y="24"/>
                      </a:lnTo>
                      <a:lnTo>
                        <a:pt x="17" y="25"/>
                      </a:lnTo>
                      <a:lnTo>
                        <a:pt x="13" y="25"/>
                      </a:lnTo>
                      <a:lnTo>
                        <a:pt x="5" y="29"/>
                      </a:lnTo>
                      <a:lnTo>
                        <a:pt x="3" y="32"/>
                      </a:lnTo>
                      <a:lnTo>
                        <a:pt x="0" y="33"/>
                      </a:lnTo>
                      <a:lnTo>
                        <a:pt x="5" y="28"/>
                      </a:lnTo>
                      <a:lnTo>
                        <a:pt x="9" y="27"/>
                      </a:lnTo>
                      <a:lnTo>
                        <a:pt x="12" y="24"/>
                      </a:lnTo>
                      <a:lnTo>
                        <a:pt x="17" y="21"/>
                      </a:lnTo>
                      <a:lnTo>
                        <a:pt x="21" y="19"/>
                      </a:lnTo>
                      <a:lnTo>
                        <a:pt x="25" y="15"/>
                      </a:lnTo>
                      <a:lnTo>
                        <a:pt x="30" y="12"/>
                      </a:lnTo>
                      <a:lnTo>
                        <a:pt x="34" y="11"/>
                      </a:lnTo>
                      <a:lnTo>
                        <a:pt x="35" y="10"/>
                      </a:lnTo>
                      <a:lnTo>
                        <a:pt x="37" y="10"/>
                      </a:lnTo>
                      <a:lnTo>
                        <a:pt x="37" y="8"/>
                      </a:lnTo>
                      <a:lnTo>
                        <a:pt x="38" y="7"/>
                      </a:lnTo>
                      <a:lnTo>
                        <a:pt x="41" y="6"/>
                      </a:lnTo>
                      <a:lnTo>
                        <a:pt x="46" y="4"/>
                      </a:lnTo>
                      <a:lnTo>
                        <a:pt x="51" y="2"/>
                      </a:lnTo>
                      <a:lnTo>
                        <a:pt x="51" y="3"/>
                      </a:lnTo>
                      <a:lnTo>
                        <a:pt x="52" y="3"/>
                      </a:lnTo>
                      <a:lnTo>
                        <a:pt x="56" y="2"/>
                      </a:lnTo>
                      <a:lnTo>
                        <a:pt x="63" y="2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70" name="Freeform 343"/>
                <p:cNvSpPr>
                  <a:spLocks/>
                </p:cNvSpPr>
                <p:nvPr/>
              </p:nvSpPr>
              <p:spPr bwMode="auto">
                <a:xfrm>
                  <a:off x="2266938" y="3676651"/>
                  <a:ext cx="92075" cy="52388"/>
                </a:xfrm>
                <a:custGeom>
                  <a:avLst/>
                  <a:gdLst/>
                  <a:ahLst/>
                  <a:cxnLst>
                    <a:cxn ang="0">
                      <a:pos x="24" y="0"/>
                    </a:cxn>
                    <a:cxn ang="0">
                      <a:pos x="28" y="0"/>
                    </a:cxn>
                    <a:cxn ang="0">
                      <a:pos x="28" y="1"/>
                    </a:cxn>
                    <a:cxn ang="0">
                      <a:pos x="27" y="3"/>
                    </a:cxn>
                    <a:cxn ang="0">
                      <a:pos x="25" y="5"/>
                    </a:cxn>
                    <a:cxn ang="0">
                      <a:pos x="23" y="6"/>
                    </a:cxn>
                    <a:cxn ang="0">
                      <a:pos x="23" y="9"/>
                    </a:cxn>
                    <a:cxn ang="0">
                      <a:pos x="24" y="10"/>
                    </a:cxn>
                    <a:cxn ang="0">
                      <a:pos x="27" y="12"/>
                    </a:cxn>
                    <a:cxn ang="0">
                      <a:pos x="31" y="12"/>
                    </a:cxn>
                    <a:cxn ang="0">
                      <a:pos x="32" y="13"/>
                    </a:cxn>
                    <a:cxn ang="0">
                      <a:pos x="36" y="14"/>
                    </a:cxn>
                    <a:cxn ang="0">
                      <a:pos x="37" y="16"/>
                    </a:cxn>
                    <a:cxn ang="0">
                      <a:pos x="42" y="16"/>
                    </a:cxn>
                    <a:cxn ang="0">
                      <a:pos x="44" y="18"/>
                    </a:cxn>
                    <a:cxn ang="0">
                      <a:pos x="46" y="20"/>
                    </a:cxn>
                    <a:cxn ang="0">
                      <a:pos x="48" y="20"/>
                    </a:cxn>
                    <a:cxn ang="0">
                      <a:pos x="49" y="21"/>
                    </a:cxn>
                    <a:cxn ang="0">
                      <a:pos x="49" y="22"/>
                    </a:cxn>
                    <a:cxn ang="0">
                      <a:pos x="50" y="24"/>
                    </a:cxn>
                    <a:cxn ang="0">
                      <a:pos x="52" y="26"/>
                    </a:cxn>
                    <a:cxn ang="0">
                      <a:pos x="54" y="29"/>
                    </a:cxn>
                    <a:cxn ang="0">
                      <a:pos x="57" y="30"/>
                    </a:cxn>
                    <a:cxn ang="0">
                      <a:pos x="57" y="31"/>
                    </a:cxn>
                    <a:cxn ang="0">
                      <a:pos x="58" y="33"/>
                    </a:cxn>
                    <a:cxn ang="0">
                      <a:pos x="45" y="33"/>
                    </a:cxn>
                    <a:cxn ang="0">
                      <a:pos x="42" y="31"/>
                    </a:cxn>
                    <a:cxn ang="0">
                      <a:pos x="41" y="30"/>
                    </a:cxn>
                    <a:cxn ang="0">
                      <a:pos x="40" y="30"/>
                    </a:cxn>
                    <a:cxn ang="0">
                      <a:pos x="37" y="27"/>
                    </a:cxn>
                    <a:cxn ang="0">
                      <a:pos x="35" y="27"/>
                    </a:cxn>
                    <a:cxn ang="0">
                      <a:pos x="31" y="26"/>
                    </a:cxn>
                    <a:cxn ang="0">
                      <a:pos x="25" y="26"/>
                    </a:cxn>
                    <a:cxn ang="0">
                      <a:pos x="23" y="27"/>
                    </a:cxn>
                    <a:cxn ang="0">
                      <a:pos x="20" y="27"/>
                    </a:cxn>
                    <a:cxn ang="0">
                      <a:pos x="19" y="29"/>
                    </a:cxn>
                    <a:cxn ang="0">
                      <a:pos x="16" y="29"/>
                    </a:cxn>
                    <a:cxn ang="0">
                      <a:pos x="3" y="27"/>
                    </a:cxn>
                    <a:cxn ang="0">
                      <a:pos x="3" y="26"/>
                    </a:cxn>
                    <a:cxn ang="0">
                      <a:pos x="0" y="24"/>
                    </a:cxn>
                    <a:cxn ang="0">
                      <a:pos x="0" y="20"/>
                    </a:cxn>
                    <a:cxn ang="0">
                      <a:pos x="6" y="14"/>
                    </a:cxn>
                    <a:cxn ang="0">
                      <a:pos x="8" y="10"/>
                    </a:cxn>
                    <a:cxn ang="0">
                      <a:pos x="14" y="5"/>
                    </a:cxn>
                    <a:cxn ang="0">
                      <a:pos x="21" y="1"/>
                    </a:cxn>
                    <a:cxn ang="0">
                      <a:pos x="23" y="1"/>
                    </a:cxn>
                    <a:cxn ang="0">
                      <a:pos x="24" y="0"/>
                    </a:cxn>
                  </a:cxnLst>
                  <a:rect l="0" t="0" r="r" b="b"/>
                  <a:pathLst>
                    <a:path w="58" h="33">
                      <a:moveTo>
                        <a:pt x="24" y="0"/>
                      </a:moveTo>
                      <a:lnTo>
                        <a:pt x="28" y="0"/>
                      </a:lnTo>
                      <a:lnTo>
                        <a:pt x="28" y="1"/>
                      </a:lnTo>
                      <a:lnTo>
                        <a:pt x="27" y="3"/>
                      </a:lnTo>
                      <a:lnTo>
                        <a:pt x="25" y="5"/>
                      </a:lnTo>
                      <a:lnTo>
                        <a:pt x="23" y="6"/>
                      </a:lnTo>
                      <a:lnTo>
                        <a:pt x="23" y="9"/>
                      </a:lnTo>
                      <a:lnTo>
                        <a:pt x="24" y="10"/>
                      </a:lnTo>
                      <a:lnTo>
                        <a:pt x="27" y="12"/>
                      </a:lnTo>
                      <a:lnTo>
                        <a:pt x="31" y="12"/>
                      </a:lnTo>
                      <a:lnTo>
                        <a:pt x="32" y="13"/>
                      </a:lnTo>
                      <a:lnTo>
                        <a:pt x="36" y="14"/>
                      </a:lnTo>
                      <a:lnTo>
                        <a:pt x="37" y="16"/>
                      </a:lnTo>
                      <a:lnTo>
                        <a:pt x="42" y="16"/>
                      </a:lnTo>
                      <a:lnTo>
                        <a:pt x="44" y="18"/>
                      </a:lnTo>
                      <a:lnTo>
                        <a:pt x="46" y="20"/>
                      </a:lnTo>
                      <a:lnTo>
                        <a:pt x="48" y="20"/>
                      </a:lnTo>
                      <a:lnTo>
                        <a:pt x="49" y="21"/>
                      </a:lnTo>
                      <a:lnTo>
                        <a:pt x="49" y="22"/>
                      </a:lnTo>
                      <a:lnTo>
                        <a:pt x="50" y="24"/>
                      </a:lnTo>
                      <a:lnTo>
                        <a:pt x="52" y="26"/>
                      </a:lnTo>
                      <a:lnTo>
                        <a:pt x="54" y="29"/>
                      </a:lnTo>
                      <a:lnTo>
                        <a:pt x="57" y="30"/>
                      </a:lnTo>
                      <a:lnTo>
                        <a:pt x="57" y="31"/>
                      </a:lnTo>
                      <a:lnTo>
                        <a:pt x="58" y="33"/>
                      </a:lnTo>
                      <a:lnTo>
                        <a:pt x="45" y="33"/>
                      </a:lnTo>
                      <a:lnTo>
                        <a:pt x="42" y="31"/>
                      </a:lnTo>
                      <a:lnTo>
                        <a:pt x="41" y="30"/>
                      </a:lnTo>
                      <a:lnTo>
                        <a:pt x="40" y="30"/>
                      </a:lnTo>
                      <a:lnTo>
                        <a:pt x="37" y="27"/>
                      </a:lnTo>
                      <a:lnTo>
                        <a:pt x="35" y="27"/>
                      </a:lnTo>
                      <a:lnTo>
                        <a:pt x="31" y="26"/>
                      </a:lnTo>
                      <a:lnTo>
                        <a:pt x="25" y="26"/>
                      </a:lnTo>
                      <a:lnTo>
                        <a:pt x="23" y="27"/>
                      </a:lnTo>
                      <a:lnTo>
                        <a:pt x="20" y="27"/>
                      </a:lnTo>
                      <a:lnTo>
                        <a:pt x="19" y="29"/>
                      </a:lnTo>
                      <a:lnTo>
                        <a:pt x="16" y="29"/>
                      </a:lnTo>
                      <a:lnTo>
                        <a:pt x="3" y="27"/>
                      </a:lnTo>
                      <a:lnTo>
                        <a:pt x="3" y="26"/>
                      </a:lnTo>
                      <a:lnTo>
                        <a:pt x="0" y="24"/>
                      </a:lnTo>
                      <a:lnTo>
                        <a:pt x="0" y="20"/>
                      </a:lnTo>
                      <a:lnTo>
                        <a:pt x="6" y="14"/>
                      </a:lnTo>
                      <a:lnTo>
                        <a:pt x="8" y="10"/>
                      </a:lnTo>
                      <a:lnTo>
                        <a:pt x="14" y="5"/>
                      </a:lnTo>
                      <a:lnTo>
                        <a:pt x="21" y="1"/>
                      </a:lnTo>
                      <a:lnTo>
                        <a:pt x="23" y="1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71" name="Freeform 344"/>
                <p:cNvSpPr>
                  <a:spLocks/>
                </p:cNvSpPr>
                <p:nvPr/>
              </p:nvSpPr>
              <p:spPr bwMode="auto">
                <a:xfrm>
                  <a:off x="2203438" y="3686176"/>
                  <a:ext cx="26988" cy="1270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4" y="0"/>
                    </a:cxn>
                    <a:cxn ang="0">
                      <a:pos x="9" y="3"/>
                    </a:cxn>
                    <a:cxn ang="0">
                      <a:pos x="10" y="3"/>
                    </a:cxn>
                    <a:cxn ang="0">
                      <a:pos x="13" y="4"/>
                    </a:cxn>
                    <a:cxn ang="0">
                      <a:pos x="14" y="6"/>
                    </a:cxn>
                    <a:cxn ang="0">
                      <a:pos x="16" y="6"/>
                    </a:cxn>
                    <a:cxn ang="0">
                      <a:pos x="17" y="7"/>
                    </a:cxn>
                    <a:cxn ang="0">
                      <a:pos x="17" y="8"/>
                    </a:cxn>
                    <a:cxn ang="0">
                      <a:pos x="13" y="8"/>
                    </a:cxn>
                    <a:cxn ang="0">
                      <a:pos x="10" y="7"/>
                    </a:cxn>
                    <a:cxn ang="0">
                      <a:pos x="2" y="4"/>
                    </a:cxn>
                    <a:cxn ang="0">
                      <a:pos x="0" y="4"/>
                    </a:cxn>
                    <a:cxn ang="0">
                      <a:pos x="0" y="2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7" h="8">
                      <a:moveTo>
                        <a:pt x="1" y="0"/>
                      </a:moveTo>
                      <a:lnTo>
                        <a:pt x="4" y="0"/>
                      </a:lnTo>
                      <a:lnTo>
                        <a:pt x="9" y="3"/>
                      </a:lnTo>
                      <a:lnTo>
                        <a:pt x="10" y="3"/>
                      </a:lnTo>
                      <a:lnTo>
                        <a:pt x="13" y="4"/>
                      </a:lnTo>
                      <a:lnTo>
                        <a:pt x="14" y="6"/>
                      </a:lnTo>
                      <a:lnTo>
                        <a:pt x="16" y="6"/>
                      </a:lnTo>
                      <a:lnTo>
                        <a:pt x="17" y="7"/>
                      </a:lnTo>
                      <a:lnTo>
                        <a:pt x="17" y="8"/>
                      </a:lnTo>
                      <a:lnTo>
                        <a:pt x="13" y="8"/>
                      </a:lnTo>
                      <a:lnTo>
                        <a:pt x="10" y="7"/>
                      </a:lnTo>
                      <a:lnTo>
                        <a:pt x="2" y="4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72" name="Freeform 345"/>
                <p:cNvSpPr>
                  <a:spLocks/>
                </p:cNvSpPr>
                <p:nvPr/>
              </p:nvSpPr>
              <p:spPr bwMode="auto">
                <a:xfrm>
                  <a:off x="2205025" y="5041901"/>
                  <a:ext cx="38100" cy="6350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2" y="0"/>
                    </a:cxn>
                    <a:cxn ang="0">
                      <a:pos x="24" y="2"/>
                    </a:cxn>
                    <a:cxn ang="0">
                      <a:pos x="24" y="3"/>
                    </a:cxn>
                    <a:cxn ang="0">
                      <a:pos x="12" y="3"/>
                    </a:cxn>
                    <a:cxn ang="0">
                      <a:pos x="9" y="4"/>
                    </a:cxn>
                    <a:cxn ang="0">
                      <a:pos x="0" y="4"/>
                    </a:cxn>
                    <a:cxn ang="0">
                      <a:pos x="1" y="3"/>
                    </a:cxn>
                    <a:cxn ang="0">
                      <a:pos x="3" y="3"/>
                    </a:cxn>
                    <a:cxn ang="0">
                      <a:pos x="4" y="2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4" h="4">
                      <a:moveTo>
                        <a:pt x="7" y="0"/>
                      </a:moveTo>
                      <a:lnTo>
                        <a:pt x="22" y="0"/>
                      </a:lnTo>
                      <a:lnTo>
                        <a:pt x="24" y="2"/>
                      </a:lnTo>
                      <a:lnTo>
                        <a:pt x="24" y="3"/>
                      </a:lnTo>
                      <a:lnTo>
                        <a:pt x="12" y="3"/>
                      </a:lnTo>
                      <a:lnTo>
                        <a:pt x="9" y="4"/>
                      </a:lnTo>
                      <a:lnTo>
                        <a:pt x="0" y="4"/>
                      </a:lnTo>
                      <a:lnTo>
                        <a:pt x="1" y="3"/>
                      </a:lnTo>
                      <a:lnTo>
                        <a:pt x="3" y="3"/>
                      </a:lnTo>
                      <a:lnTo>
                        <a:pt x="4" y="2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prstClr val="black"/>
                    </a:solidFill>
                    <a:latin typeface="Calibri"/>
                    <a:cs typeface="+mn-cs"/>
                  </a:endParaRPr>
                </a:p>
              </p:txBody>
            </p:sp>
          </p:grpSp>
          <p:sp>
            <p:nvSpPr>
              <p:cNvPr id="40" name="Ellipse 100"/>
              <p:cNvSpPr>
                <a:spLocks noChangeArrowheads="1"/>
              </p:cNvSpPr>
              <p:nvPr/>
            </p:nvSpPr>
            <p:spPr bwMode="auto">
              <a:xfrm flipH="1">
                <a:off x="3927808" y="981430"/>
                <a:ext cx="1219975" cy="102722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62999"/>
                    </a:srgbClr>
                  </a:gs>
                  <a:gs pos="100000">
                    <a:srgbClr val="8EB4E3">
                      <a:alpha val="0"/>
                    </a:srgbClr>
                  </a:gs>
                </a:gsLst>
                <a:lin ang="54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prstClr val="black"/>
                  </a:solidFill>
                  <a:cs typeface="+mn-cs"/>
                </a:endParaRPr>
              </a:p>
            </p:txBody>
          </p:sp>
        </p:grpSp>
        <p:sp>
          <p:nvSpPr>
            <p:cNvPr id="25" name="Прямоугольник 229"/>
            <p:cNvSpPr>
              <a:spLocks noChangeArrowheads="1"/>
            </p:cNvSpPr>
            <p:nvPr/>
          </p:nvSpPr>
          <p:spPr bwMode="auto">
            <a:xfrm>
              <a:off x="1747325" y="2225448"/>
              <a:ext cx="1272140" cy="277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</a:rPr>
                <a:t>Mô tả ngắn gọn</a:t>
              </a:r>
            </a:p>
          </p:txBody>
        </p:sp>
        <p:sp>
          <p:nvSpPr>
            <p:cNvPr id="6168" name="Прямоугольник 229"/>
            <p:cNvSpPr>
              <a:spLocks noChangeArrowheads="1"/>
            </p:cNvSpPr>
            <p:nvPr/>
          </p:nvSpPr>
          <p:spPr bwMode="auto">
            <a:xfrm>
              <a:off x="5648011" y="1635847"/>
              <a:ext cx="161037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Nội dung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Прямоугольник 229"/>
            <p:cNvSpPr>
              <a:spLocks noChangeArrowheads="1"/>
            </p:cNvSpPr>
            <p:nvPr/>
          </p:nvSpPr>
          <p:spPr bwMode="auto">
            <a:xfrm>
              <a:off x="5647383" y="2009800"/>
              <a:ext cx="1273608" cy="277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</a:rPr>
                <a:t>Mô tả ngắn gọn</a:t>
              </a:r>
            </a:p>
          </p:txBody>
        </p:sp>
        <p:sp>
          <p:nvSpPr>
            <p:cNvPr id="28" name="Прямоугольник 229"/>
            <p:cNvSpPr>
              <a:spLocks noChangeArrowheads="1"/>
            </p:cNvSpPr>
            <p:nvPr/>
          </p:nvSpPr>
          <p:spPr bwMode="auto">
            <a:xfrm>
              <a:off x="5647383" y="2241585"/>
              <a:ext cx="1273608" cy="277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</a:rPr>
                <a:t>Mô tả ngắn gọn</a:t>
              </a:r>
            </a:p>
          </p:txBody>
        </p:sp>
        <p:sp>
          <p:nvSpPr>
            <p:cNvPr id="6171" name="Прямоугольник 229"/>
            <p:cNvSpPr>
              <a:spLocks noChangeArrowheads="1"/>
            </p:cNvSpPr>
            <p:nvPr/>
          </p:nvSpPr>
          <p:spPr bwMode="auto">
            <a:xfrm>
              <a:off x="1295400" y="3185219"/>
              <a:ext cx="161037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Nội dung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Прямоугольник 229"/>
            <p:cNvSpPr>
              <a:spLocks noChangeArrowheads="1"/>
            </p:cNvSpPr>
            <p:nvPr/>
          </p:nvSpPr>
          <p:spPr bwMode="auto">
            <a:xfrm>
              <a:off x="1295400" y="3558942"/>
              <a:ext cx="1272140" cy="277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</a:rPr>
                <a:t>Mô tả ngắn gọn</a:t>
              </a:r>
            </a:p>
          </p:txBody>
        </p:sp>
        <p:sp>
          <p:nvSpPr>
            <p:cNvPr id="31" name="Прямоугольник 229"/>
            <p:cNvSpPr>
              <a:spLocks noChangeArrowheads="1"/>
            </p:cNvSpPr>
            <p:nvPr/>
          </p:nvSpPr>
          <p:spPr bwMode="auto">
            <a:xfrm>
              <a:off x="1295400" y="3789260"/>
              <a:ext cx="1272140" cy="277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</a:rPr>
                <a:t>Mô tả ngắn gọn</a:t>
              </a:r>
            </a:p>
          </p:txBody>
        </p:sp>
        <p:sp>
          <p:nvSpPr>
            <p:cNvPr id="6174" name="Прямоугольник 229"/>
            <p:cNvSpPr>
              <a:spLocks noChangeArrowheads="1"/>
            </p:cNvSpPr>
            <p:nvPr/>
          </p:nvSpPr>
          <p:spPr bwMode="auto">
            <a:xfrm>
              <a:off x="6305443" y="3243507"/>
              <a:ext cx="161037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Nội dung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Прямоугольник 229"/>
            <p:cNvSpPr>
              <a:spLocks noChangeArrowheads="1"/>
            </p:cNvSpPr>
            <p:nvPr/>
          </p:nvSpPr>
          <p:spPr bwMode="auto">
            <a:xfrm>
              <a:off x="6304729" y="3616155"/>
              <a:ext cx="1273608" cy="277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</a:rPr>
                <a:t>Mô tả ngắn gọn</a:t>
              </a:r>
            </a:p>
          </p:txBody>
        </p:sp>
        <p:sp>
          <p:nvSpPr>
            <p:cNvPr id="34" name="Прямоугольник 229"/>
            <p:cNvSpPr>
              <a:spLocks noChangeArrowheads="1"/>
            </p:cNvSpPr>
            <p:nvPr/>
          </p:nvSpPr>
          <p:spPr bwMode="auto">
            <a:xfrm>
              <a:off x="6304729" y="3847939"/>
              <a:ext cx="1273608" cy="277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</a:rPr>
                <a:t>Mô tả ngắn gọn</a:t>
              </a:r>
            </a:p>
          </p:txBody>
        </p:sp>
        <p:sp>
          <p:nvSpPr>
            <p:cNvPr id="6177" name="Прямоугольник 229"/>
            <p:cNvSpPr>
              <a:spLocks noChangeArrowheads="1"/>
            </p:cNvSpPr>
            <p:nvPr/>
          </p:nvSpPr>
          <p:spPr bwMode="auto">
            <a:xfrm>
              <a:off x="1828124" y="4452641"/>
              <a:ext cx="161037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Nội dung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" name="Прямоугольник 229"/>
            <p:cNvSpPr>
              <a:spLocks noChangeArrowheads="1"/>
            </p:cNvSpPr>
            <p:nvPr/>
          </p:nvSpPr>
          <p:spPr bwMode="auto">
            <a:xfrm>
              <a:off x="1828026" y="4824955"/>
              <a:ext cx="1273608" cy="277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</a:rPr>
                <a:t>Mô tả ngắn gọn</a:t>
              </a:r>
            </a:p>
          </p:txBody>
        </p:sp>
        <p:sp>
          <p:nvSpPr>
            <p:cNvPr id="37" name="Прямоугольник 229"/>
            <p:cNvSpPr>
              <a:spLocks noChangeArrowheads="1"/>
            </p:cNvSpPr>
            <p:nvPr/>
          </p:nvSpPr>
          <p:spPr bwMode="auto">
            <a:xfrm>
              <a:off x="1828026" y="5056739"/>
              <a:ext cx="1273608" cy="277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</a:rPr>
                <a:t>Mô tả ngắn gọn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19"/>
          <p:cNvGrpSpPr>
            <a:grpSpLocks/>
          </p:cNvGrpSpPr>
          <p:nvPr/>
        </p:nvGrpSpPr>
        <p:grpSpPr bwMode="auto">
          <a:xfrm>
            <a:off x="5105400" y="685800"/>
            <a:ext cx="2843213" cy="2593975"/>
            <a:chOff x="1272333" y="3653305"/>
            <a:chExt cx="3068405" cy="2798585"/>
          </a:xfrm>
        </p:grpSpPr>
        <p:sp>
          <p:nvSpPr>
            <p:cNvPr id="5" name="Freeform 18"/>
            <p:cNvSpPr>
              <a:spLocks/>
            </p:cNvSpPr>
            <p:nvPr/>
          </p:nvSpPr>
          <p:spPr bwMode="auto">
            <a:xfrm flipH="1">
              <a:off x="1272333" y="3653305"/>
              <a:ext cx="3068405" cy="2798585"/>
            </a:xfrm>
            <a:custGeom>
              <a:avLst/>
              <a:gdLst/>
              <a:ahLst/>
              <a:cxnLst>
                <a:cxn ang="0">
                  <a:pos x="8406" y="282"/>
                </a:cxn>
                <a:cxn ang="0">
                  <a:pos x="10500" y="1344"/>
                </a:cxn>
                <a:cxn ang="0">
                  <a:pos x="12084" y="3048"/>
                </a:cxn>
                <a:cxn ang="0">
                  <a:pos x="13002" y="5220"/>
                </a:cxn>
                <a:cxn ang="0">
                  <a:pos x="13092" y="7656"/>
                </a:cxn>
                <a:cxn ang="0">
                  <a:pos x="14670" y="13206"/>
                </a:cxn>
                <a:cxn ang="0">
                  <a:pos x="8766" y="12978"/>
                </a:cxn>
                <a:cxn ang="0">
                  <a:pos x="6474" y="13380"/>
                </a:cxn>
                <a:cxn ang="0">
                  <a:pos x="4104" y="12948"/>
                </a:cxn>
                <a:cxn ang="0">
                  <a:pos x="2106" y="11748"/>
                </a:cxn>
                <a:cxn ang="0">
                  <a:pos x="876" y="10338"/>
                </a:cxn>
                <a:cxn ang="0">
                  <a:pos x="852" y="10128"/>
                </a:cxn>
                <a:cxn ang="0">
                  <a:pos x="984" y="9450"/>
                </a:cxn>
                <a:cxn ang="0">
                  <a:pos x="450" y="9558"/>
                </a:cxn>
                <a:cxn ang="0">
                  <a:pos x="150" y="8868"/>
                </a:cxn>
                <a:cxn ang="0">
                  <a:pos x="984" y="8802"/>
                </a:cxn>
                <a:cxn ang="0">
                  <a:pos x="420" y="8454"/>
                </a:cxn>
                <a:cxn ang="0">
                  <a:pos x="240" y="8472"/>
                </a:cxn>
                <a:cxn ang="0">
                  <a:pos x="42" y="7764"/>
                </a:cxn>
                <a:cxn ang="0">
                  <a:pos x="336" y="7656"/>
                </a:cxn>
                <a:cxn ang="0">
                  <a:pos x="972" y="7650"/>
                </a:cxn>
                <a:cxn ang="0">
                  <a:pos x="468" y="7200"/>
                </a:cxn>
                <a:cxn ang="0">
                  <a:pos x="450" y="7308"/>
                </a:cxn>
                <a:cxn ang="0">
                  <a:pos x="486" y="7446"/>
                </a:cxn>
                <a:cxn ang="0">
                  <a:pos x="156" y="7506"/>
                </a:cxn>
                <a:cxn ang="0">
                  <a:pos x="234" y="6228"/>
                </a:cxn>
                <a:cxn ang="0">
                  <a:pos x="414" y="6306"/>
                </a:cxn>
                <a:cxn ang="0">
                  <a:pos x="468" y="6348"/>
                </a:cxn>
                <a:cxn ang="0">
                  <a:pos x="432" y="6462"/>
                </a:cxn>
                <a:cxn ang="0">
                  <a:pos x="978" y="6372"/>
                </a:cxn>
                <a:cxn ang="0">
                  <a:pos x="966" y="5976"/>
                </a:cxn>
                <a:cxn ang="0">
                  <a:pos x="384" y="6048"/>
                </a:cxn>
                <a:cxn ang="0">
                  <a:pos x="114" y="6066"/>
                </a:cxn>
                <a:cxn ang="0">
                  <a:pos x="222" y="5028"/>
                </a:cxn>
                <a:cxn ang="0">
                  <a:pos x="378" y="5148"/>
                </a:cxn>
                <a:cxn ang="0">
                  <a:pos x="360" y="5244"/>
                </a:cxn>
                <a:cxn ang="0">
                  <a:pos x="294" y="5334"/>
                </a:cxn>
                <a:cxn ang="0">
                  <a:pos x="462" y="4896"/>
                </a:cxn>
                <a:cxn ang="0">
                  <a:pos x="426" y="4968"/>
                </a:cxn>
                <a:cxn ang="0">
                  <a:pos x="192" y="4818"/>
                </a:cxn>
                <a:cxn ang="0">
                  <a:pos x="420" y="4122"/>
                </a:cxn>
                <a:cxn ang="0">
                  <a:pos x="456" y="4182"/>
                </a:cxn>
                <a:cxn ang="0">
                  <a:pos x="882" y="3030"/>
                </a:cxn>
                <a:cxn ang="0">
                  <a:pos x="990" y="2904"/>
                </a:cxn>
                <a:cxn ang="0">
                  <a:pos x="1152" y="2712"/>
                </a:cxn>
                <a:cxn ang="0">
                  <a:pos x="1272" y="2568"/>
                </a:cxn>
                <a:cxn ang="0">
                  <a:pos x="1488" y="2328"/>
                </a:cxn>
                <a:cxn ang="0">
                  <a:pos x="1638" y="2118"/>
                </a:cxn>
                <a:cxn ang="0">
                  <a:pos x="1812" y="2028"/>
                </a:cxn>
                <a:cxn ang="0">
                  <a:pos x="1890" y="1896"/>
                </a:cxn>
                <a:cxn ang="0">
                  <a:pos x="2184" y="1638"/>
                </a:cxn>
                <a:cxn ang="0">
                  <a:pos x="2274" y="1572"/>
                </a:cxn>
                <a:cxn ang="0">
                  <a:pos x="2346" y="1524"/>
                </a:cxn>
                <a:cxn ang="0">
                  <a:pos x="2682" y="1206"/>
                </a:cxn>
                <a:cxn ang="0">
                  <a:pos x="4050" y="456"/>
                </a:cxn>
                <a:cxn ang="0">
                  <a:pos x="6474" y="0"/>
                </a:cxn>
              </a:cxnLst>
              <a:rect l="0" t="0" r="r" b="b"/>
              <a:pathLst>
                <a:path w="14670" h="13380">
                  <a:moveTo>
                    <a:pt x="6474" y="0"/>
                  </a:moveTo>
                  <a:lnTo>
                    <a:pt x="6972" y="18"/>
                  </a:lnTo>
                  <a:lnTo>
                    <a:pt x="7464" y="72"/>
                  </a:lnTo>
                  <a:lnTo>
                    <a:pt x="7944" y="162"/>
                  </a:lnTo>
                  <a:lnTo>
                    <a:pt x="8406" y="282"/>
                  </a:lnTo>
                  <a:lnTo>
                    <a:pt x="8856" y="438"/>
                  </a:lnTo>
                  <a:lnTo>
                    <a:pt x="9294" y="624"/>
                  </a:lnTo>
                  <a:lnTo>
                    <a:pt x="9714" y="834"/>
                  </a:lnTo>
                  <a:lnTo>
                    <a:pt x="10116" y="1080"/>
                  </a:lnTo>
                  <a:lnTo>
                    <a:pt x="10500" y="1344"/>
                  </a:lnTo>
                  <a:lnTo>
                    <a:pt x="10866" y="1638"/>
                  </a:lnTo>
                  <a:lnTo>
                    <a:pt x="11202" y="1962"/>
                  </a:lnTo>
                  <a:lnTo>
                    <a:pt x="11526" y="2298"/>
                  </a:lnTo>
                  <a:lnTo>
                    <a:pt x="11820" y="2664"/>
                  </a:lnTo>
                  <a:lnTo>
                    <a:pt x="12084" y="3048"/>
                  </a:lnTo>
                  <a:lnTo>
                    <a:pt x="12330" y="3450"/>
                  </a:lnTo>
                  <a:lnTo>
                    <a:pt x="12540" y="3870"/>
                  </a:lnTo>
                  <a:lnTo>
                    <a:pt x="12726" y="4308"/>
                  </a:lnTo>
                  <a:lnTo>
                    <a:pt x="12882" y="4758"/>
                  </a:lnTo>
                  <a:lnTo>
                    <a:pt x="13002" y="5220"/>
                  </a:lnTo>
                  <a:lnTo>
                    <a:pt x="13092" y="5700"/>
                  </a:lnTo>
                  <a:lnTo>
                    <a:pt x="13146" y="6192"/>
                  </a:lnTo>
                  <a:lnTo>
                    <a:pt x="13164" y="6690"/>
                  </a:lnTo>
                  <a:lnTo>
                    <a:pt x="13146" y="7176"/>
                  </a:lnTo>
                  <a:lnTo>
                    <a:pt x="13092" y="7656"/>
                  </a:lnTo>
                  <a:lnTo>
                    <a:pt x="13008" y="8124"/>
                  </a:lnTo>
                  <a:lnTo>
                    <a:pt x="12894" y="8580"/>
                  </a:lnTo>
                  <a:lnTo>
                    <a:pt x="12744" y="9024"/>
                  </a:lnTo>
                  <a:lnTo>
                    <a:pt x="12570" y="9456"/>
                  </a:lnTo>
                  <a:lnTo>
                    <a:pt x="14670" y="13206"/>
                  </a:lnTo>
                  <a:lnTo>
                    <a:pt x="10356" y="12138"/>
                  </a:lnTo>
                  <a:lnTo>
                    <a:pt x="9984" y="12384"/>
                  </a:lnTo>
                  <a:lnTo>
                    <a:pt x="9594" y="12612"/>
                  </a:lnTo>
                  <a:lnTo>
                    <a:pt x="9186" y="12804"/>
                  </a:lnTo>
                  <a:lnTo>
                    <a:pt x="8766" y="12978"/>
                  </a:lnTo>
                  <a:lnTo>
                    <a:pt x="8328" y="13116"/>
                  </a:lnTo>
                  <a:lnTo>
                    <a:pt x="7884" y="13230"/>
                  </a:lnTo>
                  <a:lnTo>
                    <a:pt x="7422" y="13314"/>
                  </a:lnTo>
                  <a:lnTo>
                    <a:pt x="6954" y="13362"/>
                  </a:lnTo>
                  <a:lnTo>
                    <a:pt x="6474" y="13380"/>
                  </a:lnTo>
                  <a:lnTo>
                    <a:pt x="5976" y="13362"/>
                  </a:lnTo>
                  <a:lnTo>
                    <a:pt x="5490" y="13308"/>
                  </a:lnTo>
                  <a:lnTo>
                    <a:pt x="5016" y="13218"/>
                  </a:lnTo>
                  <a:lnTo>
                    <a:pt x="4548" y="13098"/>
                  </a:lnTo>
                  <a:lnTo>
                    <a:pt x="4104" y="12948"/>
                  </a:lnTo>
                  <a:lnTo>
                    <a:pt x="3666" y="12762"/>
                  </a:lnTo>
                  <a:lnTo>
                    <a:pt x="3246" y="12552"/>
                  </a:lnTo>
                  <a:lnTo>
                    <a:pt x="2850" y="12312"/>
                  </a:lnTo>
                  <a:lnTo>
                    <a:pt x="2466" y="12042"/>
                  </a:lnTo>
                  <a:lnTo>
                    <a:pt x="2106" y="11748"/>
                  </a:lnTo>
                  <a:lnTo>
                    <a:pt x="1764" y="11436"/>
                  </a:lnTo>
                  <a:lnTo>
                    <a:pt x="1446" y="11094"/>
                  </a:lnTo>
                  <a:lnTo>
                    <a:pt x="1152" y="10734"/>
                  </a:lnTo>
                  <a:lnTo>
                    <a:pt x="882" y="10356"/>
                  </a:lnTo>
                  <a:lnTo>
                    <a:pt x="876" y="10338"/>
                  </a:lnTo>
                  <a:lnTo>
                    <a:pt x="876" y="10290"/>
                  </a:lnTo>
                  <a:lnTo>
                    <a:pt x="888" y="10278"/>
                  </a:lnTo>
                  <a:lnTo>
                    <a:pt x="894" y="10266"/>
                  </a:lnTo>
                  <a:lnTo>
                    <a:pt x="894" y="10212"/>
                  </a:lnTo>
                  <a:lnTo>
                    <a:pt x="852" y="10128"/>
                  </a:lnTo>
                  <a:lnTo>
                    <a:pt x="822" y="10080"/>
                  </a:lnTo>
                  <a:lnTo>
                    <a:pt x="816" y="10032"/>
                  </a:lnTo>
                  <a:lnTo>
                    <a:pt x="816" y="9972"/>
                  </a:lnTo>
                  <a:lnTo>
                    <a:pt x="996" y="9966"/>
                  </a:lnTo>
                  <a:lnTo>
                    <a:pt x="984" y="9450"/>
                  </a:lnTo>
                  <a:lnTo>
                    <a:pt x="504" y="9438"/>
                  </a:lnTo>
                  <a:lnTo>
                    <a:pt x="480" y="9450"/>
                  </a:lnTo>
                  <a:lnTo>
                    <a:pt x="462" y="9480"/>
                  </a:lnTo>
                  <a:lnTo>
                    <a:pt x="456" y="9516"/>
                  </a:lnTo>
                  <a:lnTo>
                    <a:pt x="450" y="9558"/>
                  </a:lnTo>
                  <a:lnTo>
                    <a:pt x="450" y="9570"/>
                  </a:lnTo>
                  <a:lnTo>
                    <a:pt x="444" y="9576"/>
                  </a:lnTo>
                  <a:lnTo>
                    <a:pt x="444" y="9582"/>
                  </a:lnTo>
                  <a:lnTo>
                    <a:pt x="288" y="9234"/>
                  </a:lnTo>
                  <a:lnTo>
                    <a:pt x="150" y="8868"/>
                  </a:lnTo>
                  <a:lnTo>
                    <a:pt x="210" y="8886"/>
                  </a:lnTo>
                  <a:lnTo>
                    <a:pt x="270" y="8880"/>
                  </a:lnTo>
                  <a:lnTo>
                    <a:pt x="324" y="8856"/>
                  </a:lnTo>
                  <a:lnTo>
                    <a:pt x="366" y="8820"/>
                  </a:lnTo>
                  <a:lnTo>
                    <a:pt x="984" y="8802"/>
                  </a:lnTo>
                  <a:lnTo>
                    <a:pt x="972" y="8274"/>
                  </a:lnTo>
                  <a:lnTo>
                    <a:pt x="486" y="8274"/>
                  </a:lnTo>
                  <a:lnTo>
                    <a:pt x="474" y="8346"/>
                  </a:lnTo>
                  <a:lnTo>
                    <a:pt x="456" y="8394"/>
                  </a:lnTo>
                  <a:lnTo>
                    <a:pt x="420" y="8454"/>
                  </a:lnTo>
                  <a:lnTo>
                    <a:pt x="384" y="8502"/>
                  </a:lnTo>
                  <a:lnTo>
                    <a:pt x="372" y="8520"/>
                  </a:lnTo>
                  <a:lnTo>
                    <a:pt x="366" y="8538"/>
                  </a:lnTo>
                  <a:lnTo>
                    <a:pt x="354" y="8550"/>
                  </a:lnTo>
                  <a:lnTo>
                    <a:pt x="240" y="8472"/>
                  </a:lnTo>
                  <a:lnTo>
                    <a:pt x="126" y="8424"/>
                  </a:lnTo>
                  <a:lnTo>
                    <a:pt x="12" y="8400"/>
                  </a:lnTo>
                  <a:lnTo>
                    <a:pt x="12" y="7770"/>
                  </a:lnTo>
                  <a:lnTo>
                    <a:pt x="18" y="7770"/>
                  </a:lnTo>
                  <a:lnTo>
                    <a:pt x="42" y="7764"/>
                  </a:lnTo>
                  <a:lnTo>
                    <a:pt x="72" y="7746"/>
                  </a:lnTo>
                  <a:lnTo>
                    <a:pt x="120" y="7716"/>
                  </a:lnTo>
                  <a:lnTo>
                    <a:pt x="168" y="7662"/>
                  </a:lnTo>
                  <a:lnTo>
                    <a:pt x="258" y="7656"/>
                  </a:lnTo>
                  <a:lnTo>
                    <a:pt x="336" y="7656"/>
                  </a:lnTo>
                  <a:lnTo>
                    <a:pt x="408" y="7650"/>
                  </a:lnTo>
                  <a:lnTo>
                    <a:pt x="456" y="7644"/>
                  </a:lnTo>
                  <a:lnTo>
                    <a:pt x="480" y="7656"/>
                  </a:lnTo>
                  <a:lnTo>
                    <a:pt x="492" y="7656"/>
                  </a:lnTo>
                  <a:lnTo>
                    <a:pt x="972" y="7650"/>
                  </a:lnTo>
                  <a:lnTo>
                    <a:pt x="954" y="7116"/>
                  </a:lnTo>
                  <a:lnTo>
                    <a:pt x="492" y="7116"/>
                  </a:lnTo>
                  <a:lnTo>
                    <a:pt x="486" y="7128"/>
                  </a:lnTo>
                  <a:lnTo>
                    <a:pt x="480" y="7158"/>
                  </a:lnTo>
                  <a:lnTo>
                    <a:pt x="468" y="7200"/>
                  </a:lnTo>
                  <a:lnTo>
                    <a:pt x="456" y="7236"/>
                  </a:lnTo>
                  <a:lnTo>
                    <a:pt x="450" y="7266"/>
                  </a:lnTo>
                  <a:lnTo>
                    <a:pt x="444" y="7278"/>
                  </a:lnTo>
                  <a:lnTo>
                    <a:pt x="444" y="7296"/>
                  </a:lnTo>
                  <a:lnTo>
                    <a:pt x="450" y="7308"/>
                  </a:lnTo>
                  <a:lnTo>
                    <a:pt x="462" y="7326"/>
                  </a:lnTo>
                  <a:lnTo>
                    <a:pt x="474" y="7338"/>
                  </a:lnTo>
                  <a:lnTo>
                    <a:pt x="486" y="7368"/>
                  </a:lnTo>
                  <a:lnTo>
                    <a:pt x="480" y="7404"/>
                  </a:lnTo>
                  <a:lnTo>
                    <a:pt x="486" y="7446"/>
                  </a:lnTo>
                  <a:lnTo>
                    <a:pt x="468" y="7464"/>
                  </a:lnTo>
                  <a:lnTo>
                    <a:pt x="414" y="7482"/>
                  </a:lnTo>
                  <a:lnTo>
                    <a:pt x="342" y="7500"/>
                  </a:lnTo>
                  <a:lnTo>
                    <a:pt x="252" y="7506"/>
                  </a:lnTo>
                  <a:lnTo>
                    <a:pt x="156" y="7506"/>
                  </a:lnTo>
                  <a:lnTo>
                    <a:pt x="72" y="7494"/>
                  </a:lnTo>
                  <a:lnTo>
                    <a:pt x="6" y="7470"/>
                  </a:lnTo>
                  <a:lnTo>
                    <a:pt x="6" y="6270"/>
                  </a:lnTo>
                  <a:lnTo>
                    <a:pt x="186" y="6192"/>
                  </a:lnTo>
                  <a:lnTo>
                    <a:pt x="234" y="6228"/>
                  </a:lnTo>
                  <a:lnTo>
                    <a:pt x="276" y="6240"/>
                  </a:lnTo>
                  <a:lnTo>
                    <a:pt x="336" y="6252"/>
                  </a:lnTo>
                  <a:lnTo>
                    <a:pt x="366" y="6264"/>
                  </a:lnTo>
                  <a:lnTo>
                    <a:pt x="390" y="6288"/>
                  </a:lnTo>
                  <a:lnTo>
                    <a:pt x="414" y="6306"/>
                  </a:lnTo>
                  <a:lnTo>
                    <a:pt x="438" y="6318"/>
                  </a:lnTo>
                  <a:lnTo>
                    <a:pt x="462" y="6312"/>
                  </a:lnTo>
                  <a:lnTo>
                    <a:pt x="474" y="6312"/>
                  </a:lnTo>
                  <a:lnTo>
                    <a:pt x="474" y="6324"/>
                  </a:lnTo>
                  <a:lnTo>
                    <a:pt x="468" y="6348"/>
                  </a:lnTo>
                  <a:lnTo>
                    <a:pt x="450" y="6372"/>
                  </a:lnTo>
                  <a:lnTo>
                    <a:pt x="438" y="6402"/>
                  </a:lnTo>
                  <a:lnTo>
                    <a:pt x="426" y="6420"/>
                  </a:lnTo>
                  <a:lnTo>
                    <a:pt x="420" y="6438"/>
                  </a:lnTo>
                  <a:lnTo>
                    <a:pt x="432" y="6462"/>
                  </a:lnTo>
                  <a:lnTo>
                    <a:pt x="444" y="6474"/>
                  </a:lnTo>
                  <a:lnTo>
                    <a:pt x="450" y="6486"/>
                  </a:lnTo>
                  <a:lnTo>
                    <a:pt x="462" y="6492"/>
                  </a:lnTo>
                  <a:lnTo>
                    <a:pt x="960" y="6486"/>
                  </a:lnTo>
                  <a:lnTo>
                    <a:pt x="978" y="6372"/>
                  </a:lnTo>
                  <a:lnTo>
                    <a:pt x="984" y="6264"/>
                  </a:lnTo>
                  <a:lnTo>
                    <a:pt x="984" y="6168"/>
                  </a:lnTo>
                  <a:lnTo>
                    <a:pt x="978" y="6084"/>
                  </a:lnTo>
                  <a:lnTo>
                    <a:pt x="972" y="6018"/>
                  </a:lnTo>
                  <a:lnTo>
                    <a:pt x="966" y="5976"/>
                  </a:lnTo>
                  <a:lnTo>
                    <a:pt x="960" y="5964"/>
                  </a:lnTo>
                  <a:lnTo>
                    <a:pt x="480" y="5958"/>
                  </a:lnTo>
                  <a:lnTo>
                    <a:pt x="480" y="6030"/>
                  </a:lnTo>
                  <a:lnTo>
                    <a:pt x="474" y="6048"/>
                  </a:lnTo>
                  <a:lnTo>
                    <a:pt x="384" y="6048"/>
                  </a:lnTo>
                  <a:lnTo>
                    <a:pt x="342" y="6042"/>
                  </a:lnTo>
                  <a:lnTo>
                    <a:pt x="330" y="6042"/>
                  </a:lnTo>
                  <a:lnTo>
                    <a:pt x="276" y="6066"/>
                  </a:lnTo>
                  <a:lnTo>
                    <a:pt x="192" y="6078"/>
                  </a:lnTo>
                  <a:lnTo>
                    <a:pt x="114" y="6066"/>
                  </a:lnTo>
                  <a:lnTo>
                    <a:pt x="54" y="6042"/>
                  </a:lnTo>
                  <a:lnTo>
                    <a:pt x="0" y="6012"/>
                  </a:lnTo>
                  <a:lnTo>
                    <a:pt x="0" y="5100"/>
                  </a:lnTo>
                  <a:lnTo>
                    <a:pt x="108" y="5052"/>
                  </a:lnTo>
                  <a:lnTo>
                    <a:pt x="222" y="5028"/>
                  </a:lnTo>
                  <a:lnTo>
                    <a:pt x="330" y="5016"/>
                  </a:lnTo>
                  <a:lnTo>
                    <a:pt x="420" y="5010"/>
                  </a:lnTo>
                  <a:lnTo>
                    <a:pt x="408" y="5034"/>
                  </a:lnTo>
                  <a:lnTo>
                    <a:pt x="402" y="5052"/>
                  </a:lnTo>
                  <a:lnTo>
                    <a:pt x="378" y="5148"/>
                  </a:lnTo>
                  <a:lnTo>
                    <a:pt x="378" y="5172"/>
                  </a:lnTo>
                  <a:lnTo>
                    <a:pt x="372" y="5196"/>
                  </a:lnTo>
                  <a:lnTo>
                    <a:pt x="372" y="5214"/>
                  </a:lnTo>
                  <a:lnTo>
                    <a:pt x="366" y="5232"/>
                  </a:lnTo>
                  <a:lnTo>
                    <a:pt x="360" y="5244"/>
                  </a:lnTo>
                  <a:lnTo>
                    <a:pt x="354" y="5262"/>
                  </a:lnTo>
                  <a:lnTo>
                    <a:pt x="312" y="5304"/>
                  </a:lnTo>
                  <a:lnTo>
                    <a:pt x="300" y="5310"/>
                  </a:lnTo>
                  <a:lnTo>
                    <a:pt x="294" y="5322"/>
                  </a:lnTo>
                  <a:lnTo>
                    <a:pt x="294" y="5334"/>
                  </a:lnTo>
                  <a:lnTo>
                    <a:pt x="972" y="5328"/>
                  </a:lnTo>
                  <a:lnTo>
                    <a:pt x="966" y="4806"/>
                  </a:lnTo>
                  <a:lnTo>
                    <a:pt x="474" y="4806"/>
                  </a:lnTo>
                  <a:lnTo>
                    <a:pt x="474" y="4860"/>
                  </a:lnTo>
                  <a:lnTo>
                    <a:pt x="462" y="4896"/>
                  </a:lnTo>
                  <a:lnTo>
                    <a:pt x="444" y="4926"/>
                  </a:lnTo>
                  <a:lnTo>
                    <a:pt x="420" y="4950"/>
                  </a:lnTo>
                  <a:lnTo>
                    <a:pt x="420" y="4956"/>
                  </a:lnTo>
                  <a:lnTo>
                    <a:pt x="426" y="4962"/>
                  </a:lnTo>
                  <a:lnTo>
                    <a:pt x="426" y="4968"/>
                  </a:lnTo>
                  <a:lnTo>
                    <a:pt x="360" y="4950"/>
                  </a:lnTo>
                  <a:lnTo>
                    <a:pt x="300" y="4920"/>
                  </a:lnTo>
                  <a:lnTo>
                    <a:pt x="252" y="4884"/>
                  </a:lnTo>
                  <a:lnTo>
                    <a:pt x="198" y="4830"/>
                  </a:lnTo>
                  <a:lnTo>
                    <a:pt x="192" y="4818"/>
                  </a:lnTo>
                  <a:lnTo>
                    <a:pt x="120" y="4842"/>
                  </a:lnTo>
                  <a:lnTo>
                    <a:pt x="42" y="4848"/>
                  </a:lnTo>
                  <a:lnTo>
                    <a:pt x="162" y="4476"/>
                  </a:lnTo>
                  <a:lnTo>
                    <a:pt x="300" y="4110"/>
                  </a:lnTo>
                  <a:lnTo>
                    <a:pt x="420" y="4122"/>
                  </a:lnTo>
                  <a:lnTo>
                    <a:pt x="420" y="4134"/>
                  </a:lnTo>
                  <a:lnTo>
                    <a:pt x="432" y="4158"/>
                  </a:lnTo>
                  <a:lnTo>
                    <a:pt x="444" y="4164"/>
                  </a:lnTo>
                  <a:lnTo>
                    <a:pt x="450" y="4176"/>
                  </a:lnTo>
                  <a:lnTo>
                    <a:pt x="456" y="4182"/>
                  </a:lnTo>
                  <a:lnTo>
                    <a:pt x="954" y="4170"/>
                  </a:lnTo>
                  <a:lnTo>
                    <a:pt x="954" y="3654"/>
                  </a:lnTo>
                  <a:lnTo>
                    <a:pt x="516" y="3648"/>
                  </a:lnTo>
                  <a:lnTo>
                    <a:pt x="690" y="3330"/>
                  </a:lnTo>
                  <a:lnTo>
                    <a:pt x="882" y="3030"/>
                  </a:lnTo>
                  <a:lnTo>
                    <a:pt x="912" y="3024"/>
                  </a:lnTo>
                  <a:lnTo>
                    <a:pt x="954" y="3024"/>
                  </a:lnTo>
                  <a:lnTo>
                    <a:pt x="954" y="2934"/>
                  </a:lnTo>
                  <a:lnTo>
                    <a:pt x="960" y="2934"/>
                  </a:lnTo>
                  <a:lnTo>
                    <a:pt x="990" y="2904"/>
                  </a:lnTo>
                  <a:lnTo>
                    <a:pt x="1026" y="2856"/>
                  </a:lnTo>
                  <a:lnTo>
                    <a:pt x="1068" y="2808"/>
                  </a:lnTo>
                  <a:lnTo>
                    <a:pt x="1098" y="2772"/>
                  </a:lnTo>
                  <a:lnTo>
                    <a:pt x="1122" y="2748"/>
                  </a:lnTo>
                  <a:lnTo>
                    <a:pt x="1152" y="2712"/>
                  </a:lnTo>
                  <a:lnTo>
                    <a:pt x="1182" y="2670"/>
                  </a:lnTo>
                  <a:lnTo>
                    <a:pt x="1206" y="2628"/>
                  </a:lnTo>
                  <a:lnTo>
                    <a:pt x="1230" y="2592"/>
                  </a:lnTo>
                  <a:lnTo>
                    <a:pt x="1248" y="2580"/>
                  </a:lnTo>
                  <a:lnTo>
                    <a:pt x="1272" y="2568"/>
                  </a:lnTo>
                  <a:lnTo>
                    <a:pt x="1422" y="2418"/>
                  </a:lnTo>
                  <a:lnTo>
                    <a:pt x="1446" y="2388"/>
                  </a:lnTo>
                  <a:lnTo>
                    <a:pt x="1458" y="2376"/>
                  </a:lnTo>
                  <a:lnTo>
                    <a:pt x="1464" y="2364"/>
                  </a:lnTo>
                  <a:lnTo>
                    <a:pt x="1488" y="2328"/>
                  </a:lnTo>
                  <a:lnTo>
                    <a:pt x="1512" y="2280"/>
                  </a:lnTo>
                  <a:lnTo>
                    <a:pt x="1548" y="2226"/>
                  </a:lnTo>
                  <a:lnTo>
                    <a:pt x="1584" y="2178"/>
                  </a:lnTo>
                  <a:lnTo>
                    <a:pt x="1614" y="2136"/>
                  </a:lnTo>
                  <a:lnTo>
                    <a:pt x="1638" y="2118"/>
                  </a:lnTo>
                  <a:lnTo>
                    <a:pt x="1680" y="2094"/>
                  </a:lnTo>
                  <a:lnTo>
                    <a:pt x="1722" y="2064"/>
                  </a:lnTo>
                  <a:lnTo>
                    <a:pt x="1764" y="2040"/>
                  </a:lnTo>
                  <a:lnTo>
                    <a:pt x="1800" y="2028"/>
                  </a:lnTo>
                  <a:lnTo>
                    <a:pt x="1812" y="2028"/>
                  </a:lnTo>
                  <a:lnTo>
                    <a:pt x="1818" y="2022"/>
                  </a:lnTo>
                  <a:lnTo>
                    <a:pt x="1818" y="2010"/>
                  </a:lnTo>
                  <a:lnTo>
                    <a:pt x="1824" y="1986"/>
                  </a:lnTo>
                  <a:lnTo>
                    <a:pt x="1848" y="1938"/>
                  </a:lnTo>
                  <a:lnTo>
                    <a:pt x="1890" y="1896"/>
                  </a:lnTo>
                  <a:lnTo>
                    <a:pt x="1944" y="1854"/>
                  </a:lnTo>
                  <a:lnTo>
                    <a:pt x="2076" y="1722"/>
                  </a:lnTo>
                  <a:lnTo>
                    <a:pt x="2124" y="1680"/>
                  </a:lnTo>
                  <a:lnTo>
                    <a:pt x="2160" y="1650"/>
                  </a:lnTo>
                  <a:lnTo>
                    <a:pt x="2184" y="1638"/>
                  </a:lnTo>
                  <a:lnTo>
                    <a:pt x="2208" y="1620"/>
                  </a:lnTo>
                  <a:lnTo>
                    <a:pt x="2226" y="1608"/>
                  </a:lnTo>
                  <a:lnTo>
                    <a:pt x="2232" y="1590"/>
                  </a:lnTo>
                  <a:lnTo>
                    <a:pt x="2256" y="1578"/>
                  </a:lnTo>
                  <a:lnTo>
                    <a:pt x="2274" y="1572"/>
                  </a:lnTo>
                  <a:lnTo>
                    <a:pt x="2286" y="1572"/>
                  </a:lnTo>
                  <a:lnTo>
                    <a:pt x="2304" y="1566"/>
                  </a:lnTo>
                  <a:lnTo>
                    <a:pt x="2328" y="1554"/>
                  </a:lnTo>
                  <a:lnTo>
                    <a:pt x="2340" y="1542"/>
                  </a:lnTo>
                  <a:lnTo>
                    <a:pt x="2346" y="1524"/>
                  </a:lnTo>
                  <a:lnTo>
                    <a:pt x="2364" y="1506"/>
                  </a:lnTo>
                  <a:lnTo>
                    <a:pt x="2382" y="1494"/>
                  </a:lnTo>
                  <a:lnTo>
                    <a:pt x="2508" y="1368"/>
                  </a:lnTo>
                  <a:lnTo>
                    <a:pt x="2628" y="1260"/>
                  </a:lnTo>
                  <a:lnTo>
                    <a:pt x="2682" y="1206"/>
                  </a:lnTo>
                  <a:lnTo>
                    <a:pt x="2736" y="1158"/>
                  </a:lnTo>
                  <a:lnTo>
                    <a:pt x="2778" y="1116"/>
                  </a:lnTo>
                  <a:lnTo>
                    <a:pt x="3186" y="864"/>
                  </a:lnTo>
                  <a:lnTo>
                    <a:pt x="3606" y="648"/>
                  </a:lnTo>
                  <a:lnTo>
                    <a:pt x="4050" y="456"/>
                  </a:lnTo>
                  <a:lnTo>
                    <a:pt x="4506" y="294"/>
                  </a:lnTo>
                  <a:lnTo>
                    <a:pt x="4980" y="168"/>
                  </a:lnTo>
                  <a:lnTo>
                    <a:pt x="5466" y="78"/>
                  </a:lnTo>
                  <a:lnTo>
                    <a:pt x="5964" y="18"/>
                  </a:lnTo>
                  <a:lnTo>
                    <a:pt x="6474" y="0"/>
                  </a:lnTo>
                  <a:close/>
                </a:path>
              </a:pathLst>
            </a:custGeom>
            <a:gradFill>
              <a:gsLst>
                <a:gs pos="45000">
                  <a:sysClr val="window" lastClr="FFFFFF"/>
                </a:gs>
                <a:gs pos="81000">
                  <a:sysClr val="window" lastClr="FFFFFF">
                    <a:lumMod val="85000"/>
                  </a:sysClr>
                </a:gs>
              </a:gsLst>
              <a:lin ang="6600000" scaled="0"/>
            </a:gradFill>
            <a:ln w="0">
              <a:solidFill>
                <a:sysClr val="window" lastClr="FFFFFF">
                  <a:lumMod val="85000"/>
                </a:sysClr>
              </a:solidFill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+mn-lt"/>
                <a:cs typeface="+mn-cs"/>
              </a:endParaRPr>
            </a:p>
          </p:txBody>
        </p:sp>
        <p:sp>
          <p:nvSpPr>
            <p:cNvPr id="6" name="Freeform 19"/>
            <p:cNvSpPr>
              <a:spLocks/>
            </p:cNvSpPr>
            <p:nvPr/>
          </p:nvSpPr>
          <p:spPr bwMode="auto">
            <a:xfrm flipH="1">
              <a:off x="3520098" y="4054082"/>
              <a:ext cx="589353" cy="601165"/>
            </a:xfrm>
            <a:custGeom>
              <a:avLst/>
              <a:gdLst/>
              <a:ahLst/>
              <a:cxnLst>
                <a:cxn ang="0">
                  <a:pos x="870" y="0"/>
                </a:cxn>
                <a:cxn ang="0">
                  <a:pos x="2814" y="2874"/>
                </a:cxn>
                <a:cxn ang="0">
                  <a:pos x="0" y="1032"/>
                </a:cxn>
                <a:cxn ang="0">
                  <a:pos x="0" y="942"/>
                </a:cxn>
                <a:cxn ang="0">
                  <a:pos x="6" y="942"/>
                </a:cxn>
                <a:cxn ang="0">
                  <a:pos x="36" y="912"/>
                </a:cxn>
                <a:cxn ang="0">
                  <a:pos x="72" y="864"/>
                </a:cxn>
                <a:cxn ang="0">
                  <a:pos x="114" y="816"/>
                </a:cxn>
                <a:cxn ang="0">
                  <a:pos x="144" y="780"/>
                </a:cxn>
                <a:cxn ang="0">
                  <a:pos x="168" y="756"/>
                </a:cxn>
                <a:cxn ang="0">
                  <a:pos x="198" y="720"/>
                </a:cxn>
                <a:cxn ang="0">
                  <a:pos x="228" y="678"/>
                </a:cxn>
                <a:cxn ang="0">
                  <a:pos x="252" y="636"/>
                </a:cxn>
                <a:cxn ang="0">
                  <a:pos x="276" y="600"/>
                </a:cxn>
                <a:cxn ang="0">
                  <a:pos x="294" y="588"/>
                </a:cxn>
                <a:cxn ang="0">
                  <a:pos x="318" y="576"/>
                </a:cxn>
                <a:cxn ang="0">
                  <a:pos x="468" y="426"/>
                </a:cxn>
                <a:cxn ang="0">
                  <a:pos x="492" y="396"/>
                </a:cxn>
                <a:cxn ang="0">
                  <a:pos x="504" y="384"/>
                </a:cxn>
                <a:cxn ang="0">
                  <a:pos x="510" y="372"/>
                </a:cxn>
                <a:cxn ang="0">
                  <a:pos x="534" y="336"/>
                </a:cxn>
                <a:cxn ang="0">
                  <a:pos x="558" y="288"/>
                </a:cxn>
                <a:cxn ang="0">
                  <a:pos x="594" y="234"/>
                </a:cxn>
                <a:cxn ang="0">
                  <a:pos x="630" y="186"/>
                </a:cxn>
                <a:cxn ang="0">
                  <a:pos x="660" y="144"/>
                </a:cxn>
                <a:cxn ang="0">
                  <a:pos x="684" y="126"/>
                </a:cxn>
                <a:cxn ang="0">
                  <a:pos x="726" y="102"/>
                </a:cxn>
                <a:cxn ang="0">
                  <a:pos x="768" y="72"/>
                </a:cxn>
                <a:cxn ang="0">
                  <a:pos x="810" y="48"/>
                </a:cxn>
                <a:cxn ang="0">
                  <a:pos x="846" y="36"/>
                </a:cxn>
                <a:cxn ang="0">
                  <a:pos x="852" y="36"/>
                </a:cxn>
                <a:cxn ang="0">
                  <a:pos x="858" y="30"/>
                </a:cxn>
                <a:cxn ang="0">
                  <a:pos x="864" y="18"/>
                </a:cxn>
                <a:cxn ang="0">
                  <a:pos x="870" y="0"/>
                </a:cxn>
              </a:cxnLst>
              <a:rect l="0" t="0" r="r" b="b"/>
              <a:pathLst>
                <a:path w="2814" h="2874">
                  <a:moveTo>
                    <a:pt x="870" y="0"/>
                  </a:moveTo>
                  <a:lnTo>
                    <a:pt x="2814" y="2874"/>
                  </a:lnTo>
                  <a:lnTo>
                    <a:pt x="0" y="1032"/>
                  </a:lnTo>
                  <a:lnTo>
                    <a:pt x="0" y="942"/>
                  </a:lnTo>
                  <a:lnTo>
                    <a:pt x="6" y="942"/>
                  </a:lnTo>
                  <a:lnTo>
                    <a:pt x="36" y="912"/>
                  </a:lnTo>
                  <a:lnTo>
                    <a:pt x="72" y="864"/>
                  </a:lnTo>
                  <a:lnTo>
                    <a:pt x="114" y="816"/>
                  </a:lnTo>
                  <a:lnTo>
                    <a:pt x="144" y="780"/>
                  </a:lnTo>
                  <a:lnTo>
                    <a:pt x="168" y="756"/>
                  </a:lnTo>
                  <a:lnTo>
                    <a:pt x="198" y="720"/>
                  </a:lnTo>
                  <a:lnTo>
                    <a:pt x="228" y="678"/>
                  </a:lnTo>
                  <a:lnTo>
                    <a:pt x="252" y="636"/>
                  </a:lnTo>
                  <a:lnTo>
                    <a:pt x="276" y="600"/>
                  </a:lnTo>
                  <a:lnTo>
                    <a:pt x="294" y="588"/>
                  </a:lnTo>
                  <a:lnTo>
                    <a:pt x="318" y="576"/>
                  </a:lnTo>
                  <a:lnTo>
                    <a:pt x="468" y="426"/>
                  </a:lnTo>
                  <a:lnTo>
                    <a:pt x="492" y="396"/>
                  </a:lnTo>
                  <a:lnTo>
                    <a:pt x="504" y="384"/>
                  </a:lnTo>
                  <a:lnTo>
                    <a:pt x="510" y="372"/>
                  </a:lnTo>
                  <a:lnTo>
                    <a:pt x="534" y="336"/>
                  </a:lnTo>
                  <a:lnTo>
                    <a:pt x="558" y="288"/>
                  </a:lnTo>
                  <a:lnTo>
                    <a:pt x="594" y="234"/>
                  </a:lnTo>
                  <a:lnTo>
                    <a:pt x="630" y="186"/>
                  </a:lnTo>
                  <a:lnTo>
                    <a:pt x="660" y="144"/>
                  </a:lnTo>
                  <a:lnTo>
                    <a:pt x="684" y="126"/>
                  </a:lnTo>
                  <a:lnTo>
                    <a:pt x="726" y="102"/>
                  </a:lnTo>
                  <a:lnTo>
                    <a:pt x="768" y="72"/>
                  </a:lnTo>
                  <a:lnTo>
                    <a:pt x="810" y="48"/>
                  </a:lnTo>
                  <a:lnTo>
                    <a:pt x="846" y="36"/>
                  </a:lnTo>
                  <a:lnTo>
                    <a:pt x="852" y="36"/>
                  </a:lnTo>
                  <a:lnTo>
                    <a:pt x="858" y="30"/>
                  </a:lnTo>
                  <a:lnTo>
                    <a:pt x="864" y="18"/>
                  </a:lnTo>
                  <a:lnTo>
                    <a:pt x="870" y="0"/>
                  </a:lnTo>
                  <a:close/>
                </a:path>
              </a:pathLst>
            </a:custGeom>
            <a:gradFill>
              <a:gsLst>
                <a:gs pos="23000">
                  <a:sysClr val="window" lastClr="FFFFFF"/>
                </a:gs>
                <a:gs pos="81000">
                  <a:sysClr val="window" lastClr="FFFFFF">
                    <a:lumMod val="85000"/>
                  </a:sysClr>
                </a:gs>
              </a:gsLst>
              <a:lin ang="1800000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+mn-lt"/>
                <a:cs typeface="+mn-cs"/>
              </a:endParaRPr>
            </a:p>
          </p:txBody>
        </p:sp>
      </p:grpSp>
      <p:sp>
        <p:nvSpPr>
          <p:cNvPr id="7171" name="Прямоугольник 121"/>
          <p:cNvSpPr>
            <a:spLocks noChangeArrowheads="1"/>
          </p:cNvSpPr>
          <p:nvPr/>
        </p:nvSpPr>
        <p:spPr bwMode="auto">
          <a:xfrm rot="10800000" flipV="1">
            <a:off x="5857875" y="1150938"/>
            <a:ext cx="1714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  <a:latin typeface="Arial" pitchFamily="34" charset="0"/>
              </a:rPr>
              <a:t>Nội dung</a:t>
            </a:r>
            <a:endParaRPr lang="ru-RU" sz="2000">
              <a:solidFill>
                <a:srgbClr val="000000"/>
              </a:solidFill>
              <a:latin typeface="Arial" pitchFamily="34" charset="0"/>
            </a:endParaRPr>
          </a:p>
        </p:txBody>
      </p:sp>
      <p:grpSp>
        <p:nvGrpSpPr>
          <p:cNvPr id="7172" name="Nhóm 5"/>
          <p:cNvGrpSpPr>
            <a:grpSpLocks/>
          </p:cNvGrpSpPr>
          <p:nvPr/>
        </p:nvGrpSpPr>
        <p:grpSpPr bwMode="auto">
          <a:xfrm>
            <a:off x="1654175" y="2286000"/>
            <a:ext cx="2862263" cy="2862263"/>
            <a:chOff x="1219200" y="1828800"/>
            <a:chExt cx="4038600" cy="4038600"/>
          </a:xfrm>
        </p:grpSpPr>
        <p:sp>
          <p:nvSpPr>
            <p:cNvPr id="9" name="Cube 43"/>
            <p:cNvSpPr/>
            <p:nvPr/>
          </p:nvSpPr>
          <p:spPr>
            <a:xfrm>
              <a:off x="1219200" y="3810000"/>
              <a:ext cx="2057400" cy="2057400"/>
            </a:xfrm>
            <a:prstGeom prst="cube">
              <a:avLst>
                <a:gd name="adj" fmla="val 11565"/>
              </a:avLst>
            </a:prstGeom>
            <a:gradFill rotWithShape="1">
              <a:gsLst>
                <a:gs pos="0">
                  <a:srgbClr val="475A8D">
                    <a:shade val="51000"/>
                    <a:satMod val="130000"/>
                  </a:srgbClr>
                </a:gs>
                <a:gs pos="80000">
                  <a:srgbClr val="475A8D">
                    <a:shade val="93000"/>
                    <a:satMod val="130000"/>
                  </a:srgbClr>
                </a:gs>
                <a:gs pos="100000">
                  <a:srgbClr val="475A8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PH" b="1" ker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+mn-cs"/>
                </a:rPr>
                <a:t>CHỮ</a:t>
              </a:r>
              <a:endParaRPr lang="en-PH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10" name="Cube 45"/>
            <p:cNvSpPr/>
            <p:nvPr/>
          </p:nvSpPr>
          <p:spPr>
            <a:xfrm>
              <a:off x="3200400" y="3810000"/>
              <a:ext cx="2057400" cy="2057400"/>
            </a:xfrm>
            <a:prstGeom prst="cube">
              <a:avLst>
                <a:gd name="adj" fmla="val 11565"/>
              </a:avLst>
            </a:prstGeom>
            <a:gradFill rotWithShape="1">
              <a:gsLst>
                <a:gs pos="0">
                  <a:srgbClr val="84AA33">
                    <a:shade val="51000"/>
                    <a:satMod val="130000"/>
                  </a:srgbClr>
                </a:gs>
                <a:gs pos="80000">
                  <a:srgbClr val="84AA33">
                    <a:shade val="93000"/>
                    <a:satMod val="130000"/>
                  </a:srgbClr>
                </a:gs>
                <a:gs pos="100000">
                  <a:srgbClr val="84AA3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PH" b="1" ker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+mn-cs"/>
                </a:rPr>
                <a:t>CHỮ</a:t>
              </a:r>
              <a:endParaRPr lang="en-PH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11" name="Cube 46"/>
            <p:cNvSpPr/>
            <p:nvPr/>
          </p:nvSpPr>
          <p:spPr>
            <a:xfrm>
              <a:off x="1219200" y="1828800"/>
              <a:ext cx="2057400" cy="2057400"/>
            </a:xfrm>
            <a:prstGeom prst="cube">
              <a:avLst>
                <a:gd name="adj" fmla="val 11565"/>
              </a:avLst>
            </a:prstGeom>
            <a:gradFill rotWithShape="1">
              <a:gsLst>
                <a:gs pos="0">
                  <a:srgbClr val="FEB80A">
                    <a:shade val="51000"/>
                    <a:satMod val="130000"/>
                  </a:srgbClr>
                </a:gs>
                <a:gs pos="80000">
                  <a:srgbClr val="FEB80A">
                    <a:shade val="93000"/>
                    <a:satMod val="130000"/>
                  </a:srgbClr>
                </a:gs>
                <a:gs pos="100000">
                  <a:srgbClr val="FEB80A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solidFill>
                <a:srgbClr val="FEB80A">
                  <a:shade val="95000"/>
                  <a:satMod val="105000"/>
                </a:srgbClr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PH" sz="2000" b="1" ker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+mn-cs"/>
                </a:rPr>
                <a:t>CHỮ</a:t>
              </a:r>
              <a:endParaRPr lang="en-PH" sz="20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12" name="Cube 47"/>
            <p:cNvSpPr/>
            <p:nvPr/>
          </p:nvSpPr>
          <p:spPr>
            <a:xfrm>
              <a:off x="3200400" y="1828800"/>
              <a:ext cx="2057400" cy="2057400"/>
            </a:xfrm>
            <a:prstGeom prst="cube">
              <a:avLst>
                <a:gd name="adj" fmla="val 11565"/>
              </a:avLst>
            </a:prstGeom>
            <a:gradFill rotWithShape="1">
              <a:gsLst>
                <a:gs pos="0">
                  <a:srgbClr val="C32D2E">
                    <a:shade val="51000"/>
                    <a:satMod val="130000"/>
                  </a:srgbClr>
                </a:gs>
                <a:gs pos="80000">
                  <a:srgbClr val="C32D2E">
                    <a:shade val="93000"/>
                    <a:satMod val="130000"/>
                  </a:srgbClr>
                </a:gs>
                <a:gs pos="100000">
                  <a:srgbClr val="C32D2E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PH" sz="2000" b="1" ker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+mn-cs"/>
                </a:rPr>
                <a:t>CHỮ</a:t>
              </a:r>
              <a:endParaRPr lang="en-PH" sz="20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</p:grpSp>
      <p:sp>
        <p:nvSpPr>
          <p:cNvPr id="7173" name="Прямоугольник 121"/>
          <p:cNvSpPr>
            <a:spLocks noChangeArrowheads="1"/>
          </p:cNvSpPr>
          <p:nvPr/>
        </p:nvSpPr>
        <p:spPr bwMode="auto">
          <a:xfrm rot="10800000" flipV="1">
            <a:off x="5783263" y="1724025"/>
            <a:ext cx="1714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algn="ctr">
              <a:buFont typeface="Wingdings" pitchFamily="2" charset="2"/>
              <a:buChar char="ü"/>
            </a:pPr>
            <a:r>
              <a:rPr lang="en-US" sz="1400" i="1">
                <a:solidFill>
                  <a:srgbClr val="000000"/>
                </a:solidFill>
                <a:latin typeface="Arial" pitchFamily="34" charset="0"/>
              </a:rPr>
              <a:t>Mô tả ngắn gọn</a:t>
            </a:r>
            <a:endParaRPr lang="ru-RU" sz="1400" i="1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174" name="Прямоугольник 121"/>
          <p:cNvSpPr>
            <a:spLocks noChangeArrowheads="1"/>
          </p:cNvSpPr>
          <p:nvPr/>
        </p:nvSpPr>
        <p:spPr bwMode="auto">
          <a:xfrm rot="10800000" flipV="1">
            <a:off x="5783263" y="2046288"/>
            <a:ext cx="1714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algn="ctr">
              <a:buFont typeface="Wingdings" pitchFamily="2" charset="2"/>
              <a:buChar char="ü"/>
            </a:pPr>
            <a:r>
              <a:rPr lang="en-US" sz="1400" i="1">
                <a:solidFill>
                  <a:srgbClr val="000000"/>
                </a:solidFill>
                <a:latin typeface="Arial" pitchFamily="34" charset="0"/>
              </a:rPr>
              <a:t>Mô tả ngắn gọn</a:t>
            </a:r>
            <a:endParaRPr lang="ru-RU" sz="1400" i="1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175" name="Прямоугольник 121"/>
          <p:cNvSpPr>
            <a:spLocks noChangeArrowheads="1"/>
          </p:cNvSpPr>
          <p:nvPr/>
        </p:nvSpPr>
        <p:spPr bwMode="auto">
          <a:xfrm rot="10800000" flipV="1">
            <a:off x="5783263" y="2368550"/>
            <a:ext cx="1714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algn="ctr">
              <a:buFont typeface="Wingdings" pitchFamily="2" charset="2"/>
              <a:buChar char="ü"/>
            </a:pPr>
            <a:r>
              <a:rPr lang="en-US" sz="1400" i="1">
                <a:solidFill>
                  <a:srgbClr val="000000"/>
                </a:solidFill>
                <a:latin typeface="Arial" pitchFamily="34" charset="0"/>
              </a:rPr>
              <a:t>Mô tả ngắn gọn</a:t>
            </a:r>
            <a:endParaRPr lang="ru-RU" sz="1400" i="1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smtClean="0">
                <a:latin typeface="Arial" pitchFamily="34" charset="0"/>
              </a:rPr>
              <a:t>TIÊU ĐỀ</a:t>
            </a:r>
            <a:endParaRPr lang="en-US" sz="3600" dirty="0">
              <a:latin typeface="Arial" pitchFamily="34" charset="0"/>
            </a:endParaRP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1524000" y="5500578"/>
            <a:ext cx="43338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b="1" i="1" dirty="0" err="1">
                <a:solidFill>
                  <a:schemeClr val="bg1">
                    <a:lumMod val="95000"/>
                  </a:schemeClr>
                </a:solidFill>
              </a:rPr>
              <a:t>BlogCongDong.Com</a:t>
            </a:r>
            <a:r>
              <a:rPr lang="en-US" b="1" i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chia </a:t>
            </a:r>
            <a:r>
              <a:rPr lang="en-US" i="1" dirty="0" err="1">
                <a:solidFill>
                  <a:schemeClr val="bg1">
                    <a:lumMod val="95000"/>
                  </a:schemeClr>
                </a:solidFill>
              </a:rPr>
              <a:t>sẻ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95000"/>
                  </a:schemeClr>
                </a:solidFill>
              </a:rPr>
              <a:t>với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95000"/>
                  </a:schemeClr>
                </a:solidFill>
              </a:rPr>
              <a:t>các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95000"/>
                  </a:schemeClr>
                </a:solidFill>
              </a:rPr>
              <a:t>bạn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95000"/>
                  </a:schemeClr>
                </a:solidFill>
              </a:rPr>
              <a:t>mẫu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slide PowerPoint </a:t>
            </a:r>
            <a:r>
              <a:rPr lang="en-US" i="1" dirty="0" err="1">
                <a:solidFill>
                  <a:schemeClr val="bg1">
                    <a:lumMod val="95000"/>
                  </a:schemeClr>
                </a:solidFill>
              </a:rPr>
              <a:t>đẹp</a:t>
            </a:r>
            <a:endParaRPr lang="en-US" sz="1600" i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3"/>
          <p:cNvSpPr>
            <a:spLocks/>
          </p:cNvSpPr>
          <p:nvPr/>
        </p:nvSpPr>
        <p:spPr bwMode="gray">
          <a:xfrm>
            <a:off x="2551113" y="2224088"/>
            <a:ext cx="2778125" cy="303212"/>
          </a:xfrm>
          <a:custGeom>
            <a:avLst/>
            <a:gdLst>
              <a:gd name="T0" fmla="*/ 0 w 672"/>
              <a:gd name="T1" fmla="*/ 144 h 144"/>
              <a:gd name="T2" fmla="*/ 209 w 672"/>
              <a:gd name="T3" fmla="*/ 2 h 144"/>
              <a:gd name="T4" fmla="*/ 672 w 672"/>
              <a:gd name="T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2" h="144">
                <a:moveTo>
                  <a:pt x="0" y="144"/>
                </a:moveTo>
                <a:lnTo>
                  <a:pt x="209" y="2"/>
                </a:lnTo>
                <a:lnTo>
                  <a:pt x="672" y="0"/>
                </a:lnTo>
              </a:path>
            </a:pathLst>
          </a:custGeom>
          <a:noFill/>
          <a:ln w="28575" cap="flat" cmpd="sng">
            <a:solidFill>
              <a:schemeClr val="bg1">
                <a:lumMod val="95000"/>
              </a:schemeClr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sp>
        <p:nvSpPr>
          <p:cNvPr id="5" name="Line 54"/>
          <p:cNvSpPr>
            <a:spLocks noChangeShapeType="1"/>
          </p:cNvSpPr>
          <p:nvPr/>
        </p:nvSpPr>
        <p:spPr bwMode="gray">
          <a:xfrm>
            <a:off x="2551113" y="3298825"/>
            <a:ext cx="2976562" cy="0"/>
          </a:xfrm>
          <a:prstGeom prst="line">
            <a:avLst/>
          </a:prstGeom>
          <a:noFill/>
          <a:ln w="28575">
            <a:solidFill>
              <a:schemeClr val="bg1">
                <a:lumMod val="95000"/>
              </a:schemeClr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sp>
        <p:nvSpPr>
          <p:cNvPr id="6" name="Freeform 55"/>
          <p:cNvSpPr>
            <a:spLocks/>
          </p:cNvSpPr>
          <p:nvPr/>
        </p:nvSpPr>
        <p:spPr bwMode="gray">
          <a:xfrm flipV="1">
            <a:off x="2551113" y="4060825"/>
            <a:ext cx="2778125" cy="303213"/>
          </a:xfrm>
          <a:custGeom>
            <a:avLst/>
            <a:gdLst>
              <a:gd name="T0" fmla="*/ 0 w 672"/>
              <a:gd name="T1" fmla="*/ 144 h 144"/>
              <a:gd name="T2" fmla="*/ 209 w 672"/>
              <a:gd name="T3" fmla="*/ 2 h 144"/>
              <a:gd name="T4" fmla="*/ 672 w 672"/>
              <a:gd name="T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2" h="144">
                <a:moveTo>
                  <a:pt x="0" y="144"/>
                </a:moveTo>
                <a:lnTo>
                  <a:pt x="209" y="2"/>
                </a:lnTo>
                <a:lnTo>
                  <a:pt x="672" y="0"/>
                </a:lnTo>
              </a:path>
            </a:pathLst>
          </a:custGeom>
          <a:noFill/>
          <a:ln w="28575" cap="flat" cmpd="sng">
            <a:solidFill>
              <a:schemeClr val="bg1">
                <a:lumMod val="95000"/>
              </a:schemeClr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sp>
        <p:nvSpPr>
          <p:cNvPr id="7" name="AutoShape 60"/>
          <p:cNvSpPr>
            <a:spLocks noChangeArrowheads="1"/>
          </p:cNvSpPr>
          <p:nvPr/>
        </p:nvSpPr>
        <p:spPr bwMode="gray">
          <a:xfrm>
            <a:off x="4230688" y="1909763"/>
            <a:ext cx="3708400" cy="606425"/>
          </a:xfrm>
          <a:prstGeom prst="roundRect">
            <a:avLst>
              <a:gd name="adj" fmla="val 25398"/>
            </a:avLst>
          </a:prstGeom>
          <a:gradFill rotWithShape="1">
            <a:gsLst>
              <a:gs pos="0">
                <a:srgbClr val="FDFDFD"/>
              </a:gs>
              <a:gs pos="100000">
                <a:srgbClr val="C0C0C0"/>
              </a:gs>
            </a:gsLst>
            <a:lin ang="5400000" scaled="1"/>
          </a:gradFill>
          <a:ln w="12700">
            <a:solidFill>
              <a:srgbClr val="7F8792"/>
            </a:solidFill>
            <a:round/>
            <a:headEnd/>
            <a:tailEnd/>
          </a:ln>
          <a:effectLst>
            <a:outerShdw dist="25400" dir="5400000" algn="ctr" rotWithShape="0">
              <a:srgbClr val="B5412C">
                <a:alpha val="50000"/>
              </a:srgbClr>
            </a:outerShdw>
          </a:effectLst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sp>
        <p:nvSpPr>
          <p:cNvPr id="8198" name="Rectangle 15"/>
          <p:cNvSpPr>
            <a:spLocks noChangeArrowheads="1"/>
          </p:cNvSpPr>
          <p:nvPr/>
        </p:nvSpPr>
        <p:spPr bwMode="gray">
          <a:xfrm>
            <a:off x="4173538" y="2001838"/>
            <a:ext cx="3754437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5000"/>
              </a:lnSpc>
              <a:spcAft>
                <a:spcPts val="1000"/>
              </a:spcAft>
            </a:pPr>
            <a:r>
              <a:rPr lang="en-US" i="1">
                <a:solidFill>
                  <a:srgbClr val="000000"/>
                </a:solidFill>
                <a:latin typeface="Arial" pitchFamily="34" charset="0"/>
              </a:rPr>
              <a:t>"Thêm nội dung"</a:t>
            </a:r>
            <a:endParaRPr lang="en-US" sz="1400" i="1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" name="AutoShape 62"/>
          <p:cNvSpPr>
            <a:spLocks noChangeArrowheads="1"/>
          </p:cNvSpPr>
          <p:nvPr/>
        </p:nvSpPr>
        <p:spPr bwMode="gray">
          <a:xfrm>
            <a:off x="4230688" y="3005138"/>
            <a:ext cx="3708400" cy="606425"/>
          </a:xfrm>
          <a:prstGeom prst="roundRect">
            <a:avLst>
              <a:gd name="adj" fmla="val 25398"/>
            </a:avLst>
          </a:prstGeom>
          <a:gradFill rotWithShape="1">
            <a:gsLst>
              <a:gs pos="0">
                <a:srgbClr val="FDFDFD"/>
              </a:gs>
              <a:gs pos="100000">
                <a:srgbClr val="C0C0C0"/>
              </a:gs>
            </a:gsLst>
            <a:lin ang="5400000" scaled="1"/>
          </a:gradFill>
          <a:ln w="12700">
            <a:solidFill>
              <a:srgbClr val="7F8792"/>
            </a:solidFill>
            <a:round/>
            <a:headEnd/>
            <a:tailEnd/>
          </a:ln>
          <a:effectLst>
            <a:outerShdw dist="25400" dir="5400000" algn="ctr" rotWithShape="0">
              <a:srgbClr val="B5412C">
                <a:alpha val="50000"/>
              </a:srgbClr>
            </a:outerShdw>
          </a:effectLst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sp>
        <p:nvSpPr>
          <p:cNvPr id="10" name="AutoShape 63"/>
          <p:cNvSpPr>
            <a:spLocks noChangeArrowheads="1"/>
          </p:cNvSpPr>
          <p:nvPr/>
        </p:nvSpPr>
        <p:spPr bwMode="gray">
          <a:xfrm>
            <a:off x="4230688" y="4117975"/>
            <a:ext cx="3708400" cy="606425"/>
          </a:xfrm>
          <a:prstGeom prst="roundRect">
            <a:avLst>
              <a:gd name="adj" fmla="val 25398"/>
            </a:avLst>
          </a:prstGeom>
          <a:gradFill rotWithShape="1">
            <a:gsLst>
              <a:gs pos="0">
                <a:srgbClr val="FDFDFD"/>
              </a:gs>
              <a:gs pos="100000">
                <a:srgbClr val="C0C0C0"/>
              </a:gs>
            </a:gsLst>
            <a:lin ang="5400000" scaled="1"/>
          </a:gradFill>
          <a:ln w="12700">
            <a:solidFill>
              <a:srgbClr val="7F8792"/>
            </a:solidFill>
            <a:round/>
            <a:headEnd/>
            <a:tailEnd/>
          </a:ln>
          <a:effectLst>
            <a:outerShdw dist="25400" dir="5400000" algn="ctr" rotWithShape="0">
              <a:srgbClr val="B5412C">
                <a:alpha val="50000"/>
              </a:srgbClr>
            </a:outerShdw>
          </a:effectLst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pic>
        <p:nvPicPr>
          <p:cNvPr id="8201" name="Picture 55" descr="D:\Phuong Mai EU\INBOUND VN\Khách hàng\Powerpoint dep\Tuyển tập tài liệu Powerpoint\BST Hình\BST Icon\Tổng hợp\data-management-ic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2488" y="1905000"/>
            <a:ext cx="2586037" cy="266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2" name="Rectangle 15"/>
          <p:cNvSpPr>
            <a:spLocks noChangeArrowheads="1"/>
          </p:cNvSpPr>
          <p:nvPr/>
        </p:nvSpPr>
        <p:spPr bwMode="gray">
          <a:xfrm>
            <a:off x="4173538" y="3106738"/>
            <a:ext cx="3754437" cy="38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5000"/>
              </a:lnSpc>
              <a:spcAft>
                <a:spcPts val="1000"/>
              </a:spcAft>
            </a:pPr>
            <a:r>
              <a:rPr lang="en-US" i="1">
                <a:solidFill>
                  <a:srgbClr val="000000"/>
                </a:solidFill>
                <a:latin typeface="Arial" pitchFamily="34" charset="0"/>
              </a:rPr>
              <a:t>"Thêm nội dung"</a:t>
            </a:r>
            <a:endParaRPr lang="en-US" sz="1400" i="1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203" name="Rectangle 15"/>
          <p:cNvSpPr>
            <a:spLocks noChangeArrowheads="1"/>
          </p:cNvSpPr>
          <p:nvPr/>
        </p:nvSpPr>
        <p:spPr bwMode="gray">
          <a:xfrm>
            <a:off x="4173538" y="4229100"/>
            <a:ext cx="3754437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5000"/>
              </a:lnSpc>
              <a:spcAft>
                <a:spcPts val="1000"/>
              </a:spcAft>
            </a:pPr>
            <a:r>
              <a:rPr lang="en-US" i="1">
                <a:solidFill>
                  <a:srgbClr val="000000"/>
                </a:solidFill>
                <a:latin typeface="Arial" pitchFamily="34" charset="0"/>
              </a:rPr>
              <a:t>"Thêm nội dung"</a:t>
            </a:r>
            <a:endParaRPr lang="en-US" sz="1400" i="1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smtClean="0">
                <a:latin typeface="Arial" pitchFamily="34" charset="0"/>
              </a:rPr>
              <a:t>TIÊU ĐỀ</a:t>
            </a:r>
            <a:endParaRPr lang="en-US" sz="3600" dirty="0">
              <a:latin typeface="Arial" pitchFamily="34" charset="0"/>
            </a:endParaRPr>
          </a:p>
        </p:txBody>
      </p:sp>
      <p:sp>
        <p:nvSpPr>
          <p:cNvPr id="16" name="Hộp_Văn_Bản 15"/>
          <p:cNvSpPr txBox="1"/>
          <p:nvPr/>
        </p:nvSpPr>
        <p:spPr>
          <a:xfrm>
            <a:off x="4194175" y="5181600"/>
            <a:ext cx="33655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140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Thêm chú thích quan trọng ( nếu có)</a:t>
            </a:r>
          </a:p>
        </p:txBody>
      </p:sp>
      <p:sp>
        <p:nvSpPr>
          <p:cNvPr id="17" name="Hộp_Văn_Bản 16"/>
          <p:cNvSpPr txBox="1"/>
          <p:nvPr/>
        </p:nvSpPr>
        <p:spPr>
          <a:xfrm>
            <a:off x="4194175" y="5551488"/>
            <a:ext cx="33655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140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Thêm chú thích quan trọng ( nếu có)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09800"/>
            <a:ext cx="91440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PH" sz="5400" smtClean="0"/>
              <a:t>"CHÂN THÀNH CẢM ƠN!"</a:t>
            </a:r>
            <a:endParaRPr lang="en-PH" sz="5400" dirty="0"/>
          </a:p>
        </p:txBody>
      </p:sp>
      <p:sp>
        <p:nvSpPr>
          <p:cNvPr id="9219" name="Hộp_Văn_Bản 3"/>
          <p:cNvSpPr txBox="1">
            <a:spLocks noChangeArrowheads="1"/>
          </p:cNvSpPr>
          <p:nvPr/>
        </p:nvSpPr>
        <p:spPr bwMode="auto">
          <a:xfrm>
            <a:off x="1600200" y="4670425"/>
            <a:ext cx="3908425" cy="141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D9D9D9"/>
                </a:solidFill>
              </a:rPr>
              <a:t>Họ tên:   </a:t>
            </a:r>
            <a:r>
              <a:rPr lang="en-US" sz="1400">
                <a:solidFill>
                  <a:srgbClr val="D9D9D9"/>
                </a:solidFill>
              </a:rPr>
              <a:t>................................................................</a:t>
            </a:r>
          </a:p>
          <a:p>
            <a:endParaRPr lang="en-US" sz="1400">
              <a:solidFill>
                <a:srgbClr val="D9D9D9"/>
              </a:solidFill>
            </a:endParaRPr>
          </a:p>
          <a:p>
            <a:r>
              <a:rPr lang="en-US">
                <a:solidFill>
                  <a:srgbClr val="D9D9D9"/>
                </a:solidFill>
              </a:rPr>
              <a:t>Email:     </a:t>
            </a:r>
            <a:r>
              <a:rPr lang="en-US" sz="1400">
                <a:solidFill>
                  <a:srgbClr val="D9D9D9"/>
                </a:solidFill>
              </a:rPr>
              <a:t>................................................................</a:t>
            </a:r>
          </a:p>
          <a:p>
            <a:endParaRPr lang="en-US">
              <a:solidFill>
                <a:srgbClr val="D9D9D9"/>
              </a:solidFill>
            </a:endParaRPr>
          </a:p>
          <a:p>
            <a:r>
              <a:rPr lang="en-US">
                <a:solidFill>
                  <a:srgbClr val="D9D9D9"/>
                </a:solidFill>
              </a:rPr>
              <a:t>Số ĐT:     </a:t>
            </a:r>
            <a:r>
              <a:rPr lang="en-US" sz="1400">
                <a:solidFill>
                  <a:srgbClr val="D9D9D9"/>
                </a:solidFill>
              </a:rPr>
              <a:t>................................................................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0" y="312420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http://blogcongdong.com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208</Words>
  <Application>Microsoft Office PowerPoint</Application>
  <PresentationFormat>On-screen Show (4:3)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Helvetica Neue</vt:lpstr>
      <vt:lpstr>Times New Roman</vt:lpstr>
      <vt:lpstr>Wingdings</vt:lpstr>
      <vt:lpstr>ヒラギノ角ゴ ProN W3</vt:lpstr>
      <vt:lpstr>Office Theme</vt:lpstr>
      <vt:lpstr>“SLIDE POWERPOINT ĐẸP"</vt:lpstr>
      <vt:lpstr>TIÊU ĐỀ</vt:lpstr>
      <vt:lpstr>TIÊU ĐỀ</vt:lpstr>
      <vt:lpstr>TIÊU ĐỀ</vt:lpstr>
      <vt:lpstr>TIÊU ĐỀ</vt:lpstr>
      <vt:lpstr>"CHÂN THÀNH CẢM ƠN!"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Anh Hung Pro</cp:lastModifiedBy>
  <cp:revision>23</cp:revision>
  <dcterms:created xsi:type="dcterms:W3CDTF">2006-08-16T00:00:00Z</dcterms:created>
  <dcterms:modified xsi:type="dcterms:W3CDTF">2016-09-08T15:24:31Z</dcterms:modified>
</cp:coreProperties>
</file>