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Sniglet" panose="020B0604020202020204" charset="0"/>
      <p:regular r:id="rId31"/>
    </p:embeddedFont>
    <p:embeddedFont>
      <p:font typeface="Walter Turncoat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BE0A05-6C62-4D5F-994D-04FDB2DFCB8E}">
  <a:tblStyle styleId="{01BE0A05-6C62-4D5F-994D-04FDB2DFCB8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30740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158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53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12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74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180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687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990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836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440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774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23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470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869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754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421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029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252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689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988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01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92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70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90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92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42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6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39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88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3000"/>
            </a:lvl1pPr>
            <a:lvl2pPr lvl="1" algn="ctr" rtl="0">
              <a:spcBef>
                <a:spcPts val="0"/>
              </a:spcBef>
              <a:buSzPct val="100000"/>
              <a:defRPr sz="3000"/>
            </a:lvl2pPr>
            <a:lvl3pPr lvl="2" algn="ctr" rtl="0">
              <a:spcBef>
                <a:spcPts val="0"/>
              </a:spcBef>
              <a:buSzPct val="100000"/>
              <a:defRPr sz="3000"/>
            </a:lvl3pPr>
            <a:lvl4pPr lvl="3" algn="ctr" rtl="0">
              <a:spcBef>
                <a:spcPts val="0"/>
              </a:spcBef>
              <a:buSzPct val="100000"/>
              <a:defRPr sz="3000"/>
            </a:lvl4pPr>
            <a:lvl5pPr lvl="4" algn="ctr" rtl="0">
              <a:spcBef>
                <a:spcPts val="0"/>
              </a:spcBef>
              <a:buSzPct val="100000"/>
              <a:defRPr sz="3000"/>
            </a:lvl5pPr>
            <a:lvl6pPr lvl="5" algn="ctr" rtl="0">
              <a:spcBef>
                <a:spcPts val="0"/>
              </a:spcBef>
              <a:buSzPct val="100000"/>
              <a:defRPr sz="3000"/>
            </a:lvl6pPr>
            <a:lvl7pPr lvl="6" algn="ctr" rtl="0">
              <a:spcBef>
                <a:spcPts val="0"/>
              </a:spcBef>
              <a:buSzPct val="100000"/>
              <a:defRPr sz="3000"/>
            </a:lvl7pPr>
            <a:lvl8pPr lvl="7" algn="ctr" rtl="0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niglet:400|Walter+Turncoa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SLIDE POWERPOINT ĐẸP</a:t>
            </a:r>
            <a:endParaRPr lang="en" dirty="0"/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1" y="3184731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165720" y="1346512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497626" y="24970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059300" y="2600050"/>
            <a:ext cx="2058016" cy="101596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7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560319" y="3456819"/>
            <a:ext cx="3085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http://blogcongdong.com</a:t>
            </a:r>
            <a:endParaRPr lang="en-US" sz="20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299" cy="207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342532" y="51286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77300" y="1753075"/>
            <a:ext cx="2861797" cy="300861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b="0"/>
              <a:t>Use big image.</a:t>
            </a:r>
          </a:p>
        </p:txBody>
      </p:sp>
      <p:sp>
        <p:nvSpPr>
          <p:cNvPr id="137" name="Shape 137"/>
          <p:cNvSpPr/>
          <p:nvPr/>
        </p:nvSpPr>
        <p:spPr>
          <a:xfrm>
            <a:off x="3323875" y="1377828"/>
            <a:ext cx="2496249" cy="2387843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3" name="Shape 143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</a:p>
        </p:txBody>
      </p:sp>
      <p:sp>
        <p:nvSpPr>
          <p:cNvPr id="144" name="Shape 144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</a:p>
        </p:txBody>
      </p:sp>
      <p:sp>
        <p:nvSpPr>
          <p:cNvPr id="145" name="Shape 145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</a:p>
        </p:txBody>
      </p:sp>
      <p:sp>
        <p:nvSpPr>
          <p:cNvPr id="146" name="Shape 146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694600" y="1835825"/>
            <a:ext cx="2138977" cy="20502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513800" y="1782975"/>
            <a:ext cx="2138891" cy="2158410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335862" y="1835825"/>
            <a:ext cx="2138977" cy="20502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1078350" y="1640681"/>
          <a:ext cx="6987300" cy="3002100"/>
        </p:xfrm>
        <a:graphic>
          <a:graphicData uri="http://schemas.openxmlformats.org/drawingml/2006/table">
            <a:tbl>
              <a:tblPr>
                <a:noFill/>
                <a:tableStyleId>{01BE0A05-6C62-4D5F-994D-04FDB2DFCB8E}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7" name="Shape 157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5" name="Shape 165"/>
          <p:cNvSpPr/>
          <p:nvPr/>
        </p:nvSpPr>
        <p:spPr>
          <a:xfrm>
            <a:off x="2001250" y="2393675"/>
            <a:ext cx="6890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</a:p>
        </p:txBody>
      </p:sp>
      <p:sp>
        <p:nvSpPr>
          <p:cNvPr id="166" name="Shape 166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328692" y="500639"/>
            <a:ext cx="414829" cy="3664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/>
              <a:t>89,526,124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180" name="Shape 180"/>
          <p:cNvSpPr/>
          <p:nvPr/>
        </p:nvSpPr>
        <p:spPr>
          <a:xfrm rot="231374">
            <a:off x="2662147" y="2994783"/>
            <a:ext cx="3491296" cy="326027"/>
          </a:xfrm>
          <a:custGeom>
            <a:avLst/>
            <a:gdLst/>
            <a:ahLst/>
            <a:cxnLst/>
            <a:rect l="0" t="0" r="0" b="0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 rot="-8273672">
            <a:off x="7095800" y="1108846"/>
            <a:ext cx="1166676" cy="1032862"/>
            <a:chOff x="1113100" y="2199475"/>
            <a:chExt cx="801900" cy="709925"/>
          </a:xfrm>
        </p:grpSpPr>
        <p:sp>
          <p:nvSpPr>
            <p:cNvPr id="182" name="Shape 18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4" name="Shape 184"/>
          <p:cNvGrpSpPr/>
          <p:nvPr/>
        </p:nvGrpSpPr>
        <p:grpSpPr>
          <a:xfrm rot="2272541">
            <a:off x="1155375" y="1159396"/>
            <a:ext cx="1115297" cy="322610"/>
            <a:chOff x="271125" y="812725"/>
            <a:chExt cx="766525" cy="221725"/>
          </a:xfrm>
        </p:grpSpPr>
        <p:sp>
          <p:nvSpPr>
            <p:cNvPr id="185" name="Shape 18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 idx="4294967295"/>
          </p:nvPr>
        </p:nvSpPr>
        <p:spPr>
          <a:xfrm>
            <a:off x="685800" y="3431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7" name="Shape 197"/>
          <p:cNvSpPr/>
          <p:nvPr/>
        </p:nvSpPr>
        <p:spPr>
          <a:xfrm>
            <a:off x="6440300" y="462470"/>
            <a:ext cx="1029157" cy="105068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569828" y="2905850"/>
            <a:ext cx="166812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984000" y="3683825"/>
            <a:ext cx="807528" cy="77245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05" name="Shape 20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274709" y="485775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979087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</a:p>
        </p:txBody>
      </p:sp>
      <p:sp>
        <p:nvSpPr>
          <p:cNvPr id="208" name="Shape 208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</a:p>
        </p:txBody>
      </p:sp>
      <p:sp>
        <p:nvSpPr>
          <p:cNvPr id="209" name="Shape 209"/>
          <p:cNvSpPr/>
          <p:nvPr/>
        </p:nvSpPr>
        <p:spPr>
          <a:xfrm>
            <a:off x="6481312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x="2189978" y="2764474"/>
            <a:ext cx="1792245" cy="232966"/>
            <a:chOff x="2266178" y="2764474"/>
            <a:chExt cx="1792245" cy="232966"/>
          </a:xfrm>
        </p:grpSpPr>
        <p:sp>
          <p:nvSpPr>
            <p:cNvPr id="211" name="Shape 211"/>
            <p:cNvSpPr/>
            <p:nvPr/>
          </p:nvSpPr>
          <p:spPr>
            <a:xfrm>
              <a:off x="2266178" y="2855800"/>
              <a:ext cx="1683566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3870041" y="2764474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5165803" y="2790812"/>
            <a:ext cx="1792245" cy="232966"/>
            <a:chOff x="2266178" y="2764474"/>
            <a:chExt cx="1792245" cy="232966"/>
          </a:xfrm>
        </p:grpSpPr>
        <p:sp>
          <p:nvSpPr>
            <p:cNvPr id="214" name="Shape 214"/>
            <p:cNvSpPr/>
            <p:nvPr/>
          </p:nvSpPr>
          <p:spPr>
            <a:xfrm>
              <a:off x="2266178" y="2855800"/>
              <a:ext cx="1683566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870041" y="2764474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3223963" y="177165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4" name="Shape 224"/>
          <p:cNvSpPr txBox="1">
            <a:spLocks noGrp="1"/>
          </p:cNvSpPr>
          <p:nvPr>
            <p:ph type="body" idx="4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5"/>
          </p:nvPr>
        </p:nvSpPr>
        <p:spPr>
          <a:xfrm>
            <a:off x="3223963" y="335280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6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7" name="Shape 227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351933" y="510216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53" name="Shape 53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45989" y="5203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835275" y="1504950"/>
            <a:ext cx="7473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835275" y="21877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File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729081" y="2187750"/>
            <a:ext cx="35795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File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835275" y="3982125"/>
            <a:ext cx="7473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If you use the graphic assets (photos, icons and typographies) provided with this presentation you must keep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6"/>
              </a:rPr>
              <a:t>Credits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23283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899" cy="20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41" name="Shape 241"/>
          <p:cNvSpPr/>
          <p:nvPr/>
        </p:nvSpPr>
        <p:spPr>
          <a:xfrm>
            <a:off x="1326150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29987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899" cy="20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8534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10521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899" cy="20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598250" y="1012500"/>
            <a:ext cx="4606382" cy="358612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91005" y="1202932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599" cy="20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</a:p>
        </p:txBody>
      </p:sp>
      <p:sp>
        <p:nvSpPr>
          <p:cNvPr id="269" name="Shape 269"/>
          <p:cNvSpPr/>
          <p:nvPr/>
        </p:nvSpPr>
        <p:spPr>
          <a:xfrm>
            <a:off x="4207273" y="603475"/>
            <a:ext cx="687463" cy="691589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https://www.google.com/fonts#UsePlace:use/Collection:Sniglet:400|Walter+Turncoat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400">
                <a:solidFill>
                  <a:srgbClr val="FFFFFF"/>
                </a:solidFill>
              </a:rPr>
              <a:t>White </a:t>
            </a:r>
            <a:r>
              <a:rPr lang="en" sz="1400" b="1">
                <a:solidFill>
                  <a:srgbClr val="FFFFFF"/>
                </a:solidFill>
              </a:rPr>
              <a:t>#FFFFFF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16275" y="4552650"/>
            <a:ext cx="85241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A4C2F4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450" y="31978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277964" y="271962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52800" y="338968"/>
            <a:ext cx="398875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445207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071095" y="330991"/>
            <a:ext cx="315367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678363" y="327800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190979" y="323538"/>
            <a:ext cx="414829" cy="3664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808912" y="301728"/>
            <a:ext cx="355777" cy="411092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4367794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977728" y="334706"/>
            <a:ext cx="366420" cy="34939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5571184" y="326205"/>
            <a:ext cx="355777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82226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869825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2034401" y="901041"/>
            <a:ext cx="379708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624666" y="926042"/>
            <a:ext cx="376517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218647" y="926042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815818" y="9297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384819" y="911137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934129" y="870729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532895" y="886682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252963" y="1538096"/>
            <a:ext cx="421211" cy="298888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42704" y="1481734"/>
            <a:ext cx="417998" cy="404710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445732" y="1499807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2029615" y="1488115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629977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234054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777529" y="1547144"/>
            <a:ext cx="417998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382677" y="1489710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538752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01895" y="2092192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875135" y="2092739"/>
            <a:ext cx="346226" cy="348324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1469662" y="2092739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2052475" y="2092739"/>
            <a:ext cx="345680" cy="348324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319155" y="2041687"/>
            <a:ext cx="161683" cy="455217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912065" y="2092192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4402368" y="2087406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975608" y="2096978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5570114" y="2037950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00283" y="2642049"/>
            <a:ext cx="127108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913424" y="2626095"/>
            <a:ext cx="274957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2592213" y="2704268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013115" y="2653741"/>
            <a:ext cx="421735" cy="398875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3210670" y="2663859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796674" y="2667050"/>
            <a:ext cx="378113" cy="376517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4332172" y="2667050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5012302" y="2651096"/>
            <a:ext cx="296222" cy="412141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5602567" y="2671836"/>
            <a:ext cx="289294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64677" y="3280175"/>
            <a:ext cx="417998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48014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447327" y="3292938"/>
            <a:ext cx="386614" cy="302079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032260" y="3284961"/>
            <a:ext cx="389303" cy="316438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640620" y="3259435"/>
            <a:ext cx="351515" cy="354706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196312" y="3304105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784982" y="3304105"/>
            <a:ext cx="396733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4383223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4951132" y="3234980"/>
            <a:ext cx="419615" cy="422784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569064" y="3258910"/>
            <a:ext cx="359492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58820" y="3831080"/>
            <a:ext cx="409497" cy="39885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828345" y="3895419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1518572" y="3803959"/>
            <a:ext cx="256359" cy="437143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2069500" y="3845963"/>
            <a:ext cx="321749" cy="403661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2632643" y="3876821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3218100" y="3848629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3804126" y="3843843"/>
            <a:ext cx="365874" cy="374397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4363533" y="3847558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4969227" y="3840128"/>
            <a:ext cx="384495" cy="379708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566398" y="3822033"/>
            <a:ext cx="368540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30650" y="4486231"/>
            <a:ext cx="474362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858133" y="4415489"/>
            <a:ext cx="382375" cy="402590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1430849" y="4392629"/>
            <a:ext cx="420643" cy="433952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2039712" y="4429322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2590093" y="4430393"/>
            <a:ext cx="446191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3742431" y="4393700"/>
            <a:ext cx="494054" cy="448311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4336411" y="4386772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4946346" y="4497923"/>
            <a:ext cx="431308" cy="249955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591924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350991" y="1877604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244611" y="1877594"/>
            <a:ext cx="1104910" cy="1088367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6535708" y="2088457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7689846" y="2385854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Shape 378"/>
          <p:cNvGrpSpPr/>
          <p:nvPr/>
        </p:nvGrpSpPr>
        <p:grpSpPr>
          <a:xfrm>
            <a:off x="814698" y="1747823"/>
            <a:ext cx="2818833" cy="420033"/>
            <a:chOff x="242825" y="1204225"/>
            <a:chExt cx="2136775" cy="318400"/>
          </a:xfrm>
        </p:grpSpPr>
        <p:sp>
          <p:nvSpPr>
            <p:cNvPr id="379" name="Shape 37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0" t="0" r="0" b="0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0" t="0" r="0" b="0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1349349" y="2618783"/>
            <a:ext cx="1375200" cy="871199"/>
            <a:chOff x="238125" y="1918825"/>
            <a:chExt cx="1042450" cy="660400"/>
          </a:xfrm>
        </p:grpSpPr>
        <p:sp>
          <p:nvSpPr>
            <p:cNvPr id="382" name="Shape 382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 rot="2090725">
            <a:off x="1494142" y="3744557"/>
            <a:ext cx="1057805" cy="936478"/>
            <a:chOff x="1113100" y="2199475"/>
            <a:chExt cx="801900" cy="709925"/>
          </a:xfrm>
        </p:grpSpPr>
        <p:sp>
          <p:nvSpPr>
            <p:cNvPr id="385" name="Shape 38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1718513" y="1203748"/>
            <a:ext cx="1011199" cy="292499"/>
            <a:chOff x="271125" y="812725"/>
            <a:chExt cx="766525" cy="221725"/>
          </a:xfrm>
        </p:grpSpPr>
        <p:sp>
          <p:nvSpPr>
            <p:cNvPr id="388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0" name="Shape 390"/>
          <p:cNvSpPr/>
          <p:nvPr/>
        </p:nvSpPr>
        <p:spPr>
          <a:xfrm>
            <a:off x="4207346" y="1019175"/>
            <a:ext cx="1533252" cy="1565326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235136" y="3262425"/>
            <a:ext cx="1477671" cy="141349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6314354" y="3121302"/>
            <a:ext cx="1629475" cy="1554627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 graphics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hello!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I am Jayden Smith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 am here because I love to give presentations.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 can find me at @username</a:t>
            </a:r>
          </a:p>
        </p:txBody>
      </p:sp>
      <p:sp>
        <p:nvSpPr>
          <p:cNvPr id="65" name="Shape 65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1.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73" name="Shape 73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004000" y="3487750"/>
            <a:ext cx="51360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93" name="Shape 93"/>
          <p:cNvGrpSpPr/>
          <p:nvPr/>
        </p:nvGrpSpPr>
        <p:grpSpPr>
          <a:xfrm rot="-7230029">
            <a:off x="6083565" y="1796210"/>
            <a:ext cx="1516808" cy="960909"/>
            <a:chOff x="238125" y="1918825"/>
            <a:chExt cx="1042450" cy="660400"/>
          </a:xfrm>
        </p:grpSpPr>
        <p:sp>
          <p:nvSpPr>
            <p:cNvPr id="94" name="Shape 94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6" name="Shape 96"/>
          <p:cNvGrpSpPr/>
          <p:nvPr/>
        </p:nvGrpSpPr>
        <p:grpSpPr>
          <a:xfrm rot="4843953" flipH="1">
            <a:off x="2064273" y="1817152"/>
            <a:ext cx="1166676" cy="1032862"/>
            <a:chOff x="1113100" y="2199475"/>
            <a:chExt cx="801900" cy="709925"/>
          </a:xfrm>
        </p:grpSpPr>
        <p:sp>
          <p:nvSpPr>
            <p:cNvPr id="97" name="Shape 9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" name="Shape 99"/>
          <p:cNvGrpSpPr/>
          <p:nvPr/>
        </p:nvGrpSpPr>
        <p:grpSpPr>
          <a:xfrm rot="2011211">
            <a:off x="2656278" y="880731"/>
            <a:ext cx="1046868" cy="269658"/>
            <a:chOff x="271125" y="812725"/>
            <a:chExt cx="766525" cy="221725"/>
          </a:xfrm>
        </p:grpSpPr>
        <p:sp>
          <p:nvSpPr>
            <p:cNvPr id="100" name="Shape 100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2" name="Shape 102"/>
          <p:cNvSpPr/>
          <p:nvPr/>
        </p:nvSpPr>
        <p:spPr>
          <a:xfrm>
            <a:off x="3497303" y="1252883"/>
            <a:ext cx="2149391" cy="121206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10" name="Shape 110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373895" y="506742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3223962" y="2192775"/>
            <a:ext cx="2631900" cy="273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5990725" y="2192775"/>
            <a:ext cx="2631900" cy="273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344920" y="482551"/>
            <a:ext cx="382375" cy="402590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On-screen Show (16:9)</PresentationFormat>
  <Paragraphs>137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Sniglet</vt:lpstr>
      <vt:lpstr>Walter Turncoat</vt:lpstr>
      <vt:lpstr>Arial</vt:lpstr>
      <vt:lpstr>Ursula template</vt:lpstr>
      <vt:lpstr>SLIDE POWERPOINT ĐẸP</vt:lpstr>
      <vt:lpstr>Instructions for use</vt:lpstr>
      <vt:lpstr>hello!</vt:lpstr>
      <vt:lpstr>1. 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Extra graphics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Anh Hung Pro</cp:lastModifiedBy>
  <cp:revision>1</cp:revision>
  <dcterms:modified xsi:type="dcterms:W3CDTF">2016-09-08T15:29:58Z</dcterms:modified>
</cp:coreProperties>
</file>