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Quattrocento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19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44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4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7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70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94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15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74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6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4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44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1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079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3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4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7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4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1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5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35878" y="2942704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{DF8BDBBA-C7B4-48FB-A3F2-A901652E9E0D}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599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body" idx="4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5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6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If you use the graphic assets (photos, icons and typographies) provided with this presentation you must keep the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6"/>
              </a:rPr>
              <a:t>Credits slide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Microsoft Office PowerPoint</Application>
  <PresentationFormat>On-screen Show (16:9)</PresentationFormat>
  <Paragraphs>152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Lora</vt:lpstr>
      <vt:lpstr>Calibri</vt:lpstr>
      <vt:lpstr>Quattrocento Sans</vt:lpstr>
      <vt:lpstr>Viola template</vt:lpstr>
      <vt:lpstr>Slide PowerPoint Đẹp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Anh Hung Pro</cp:lastModifiedBy>
  <cp:revision>1</cp:revision>
  <dcterms:modified xsi:type="dcterms:W3CDTF">2016-09-08T15:31:22Z</dcterms:modified>
</cp:coreProperties>
</file>