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5" r:id="rId3"/>
    <p:sldId id="260" r:id="rId4"/>
    <p:sldId id="262" r:id="rId5"/>
    <p:sldId id="261" r:id="rId6"/>
    <p:sldId id="264" r:id="rId7"/>
    <p:sldId id="263" r:id="rId8"/>
    <p:sldId id="26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EC9"/>
    <a:srgbClr val="9D9259"/>
    <a:srgbClr val="BD9347"/>
    <a:srgbClr val="A21250"/>
    <a:srgbClr val="C0165F"/>
    <a:srgbClr val="4ACFFF"/>
    <a:srgbClr val="FABC00"/>
    <a:srgbClr val="EE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0" autoAdjust="0"/>
  </p:normalViewPr>
  <p:slideViewPr>
    <p:cSldViewPr>
      <p:cViewPr varScale="1">
        <p:scale>
          <a:sx n="88" d="100"/>
          <a:sy n="88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CEC9047-05F1-4E22-BA56-28CCBE570CDB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0B1CA2F-DFD6-469F-9491-E00AE0462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6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4E65FE-AF93-405F-91C4-BE70399C8979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99D3F9F-FE06-4AFF-8002-FA2050DA1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54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C8D72-083E-4971-B069-F68E4478BA94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C2341-2575-4C0B-9660-7689B85A7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A8842-6E1F-4848-A11F-9F588A96FD06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AEFE4-7741-4DD9-9352-5EEF31EBC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A12FB-E317-4F06-85E7-09D7BB945641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C98B3-ADA7-43F2-9AEA-DA6CD356C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E97B4-0420-4531-8F30-5B0A629F9876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416AC-E240-4800-92AF-1BFF34FCE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B69F6-B7AE-432D-A30E-216B839E2FDA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6B058-99DF-434D-B803-502282E5C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8374B-2174-4444-AE10-C391F2597F8E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313B4-C65C-4C27-9322-545B349E0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3C995-E678-4E08-BB59-D9F4C752EF4A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487CF-9D23-4B63-8D3D-2EBC8D438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6D663-D67E-4FD3-9EFE-17DA0845FFCF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86323-5262-41DD-939D-A1CBC5473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554C5-34DE-4F14-ABAB-5083210A6F3B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2FF48-C083-47A8-A863-703C25FA4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66D23-3F3D-4179-9695-CA0CCB714B89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A9C69-D932-458F-84C0-3F60E3DA1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 smtClean="0"/>
              <a:t>Bấm biểu tượng để thêm hình ảnh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3B6B-57DB-4729-919C-29BBC127E662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608B7-5F74-4D5A-9B04-2DC85F3D8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4320" y="274320"/>
            <a:ext cx="8595360" cy="6309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rgbClr val="946933"/>
            </a:solidFill>
            <a:miter lim="800000"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253378"/>
            <a:ext cx="8839200" cy="6351244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CBC69D-0093-4D89-9003-0C7FB4D386E5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F37A41-C0C2-4E31-AD8F-112E9EADF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646112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THIẾT LẬP MỤC TIÊU</a:t>
            </a:r>
            <a:endParaRPr lang="en-US" sz="36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7"/>
          <p:cNvSpPr txBox="1">
            <a:spLocks/>
          </p:cNvSpPr>
          <p:nvPr/>
        </p:nvSpPr>
        <p:spPr>
          <a:xfrm>
            <a:off x="3841750" y="1428750"/>
            <a:ext cx="2160588" cy="584200"/>
          </a:xfrm>
          <a:prstGeom prst="rect">
            <a:avLst/>
          </a:prstGeom>
        </p:spPr>
        <p:txBody>
          <a:bodyPr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SPECIFIC</a:t>
            </a:r>
          </a:p>
        </p:txBody>
      </p:sp>
      <p:sp>
        <p:nvSpPr>
          <p:cNvPr id="25" name="Rectangle 19"/>
          <p:cNvSpPr/>
          <p:nvPr/>
        </p:nvSpPr>
        <p:spPr>
          <a:xfrm rot="21420000">
            <a:off x="2349500" y="1244600"/>
            <a:ext cx="1096963" cy="1006475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21000">
                <a:srgbClr val="FEF99C"/>
              </a:gs>
              <a:gs pos="0">
                <a:srgbClr val="F6E7A6"/>
              </a:gs>
              <a:gs pos="100000">
                <a:srgbClr val="FEF99C"/>
              </a:gs>
            </a:gsLst>
            <a:lin ang="5400000" scaled="1"/>
            <a:tileRect/>
          </a:gra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itchFamily="66" charset="0"/>
                <a:cs typeface="Arial" pitchFamily="34" charset="0"/>
              </a:rPr>
              <a:t>S</a:t>
            </a:r>
          </a:p>
        </p:txBody>
      </p:sp>
      <p:sp>
        <p:nvSpPr>
          <p:cNvPr id="43" name="Title 7"/>
          <p:cNvSpPr txBox="1">
            <a:spLocks/>
          </p:cNvSpPr>
          <p:nvPr/>
        </p:nvSpPr>
        <p:spPr>
          <a:xfrm>
            <a:off x="3917950" y="2460625"/>
            <a:ext cx="2998788" cy="585788"/>
          </a:xfrm>
          <a:prstGeom prst="rect">
            <a:avLst/>
          </a:prstGeom>
        </p:spPr>
        <p:txBody>
          <a:bodyPr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MEASURABLE</a:t>
            </a:r>
          </a:p>
        </p:txBody>
      </p:sp>
      <p:sp>
        <p:nvSpPr>
          <p:cNvPr id="44" name="Rectangle 19"/>
          <p:cNvSpPr/>
          <p:nvPr/>
        </p:nvSpPr>
        <p:spPr>
          <a:xfrm rot="286156">
            <a:off x="2478088" y="2260600"/>
            <a:ext cx="1096962" cy="1004888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DB6AEA"/>
          </a:soli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itchFamily="66" charset="0"/>
                <a:cs typeface="Arial" pitchFamily="34" charset="0"/>
              </a:rPr>
              <a:t>M</a:t>
            </a:r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Bradley Hand ITC" pitchFamily="66" charset="0"/>
              <a:cs typeface="Arial" pitchFamily="34" charset="0"/>
            </a:endParaRPr>
          </a:p>
        </p:txBody>
      </p:sp>
      <p:sp>
        <p:nvSpPr>
          <p:cNvPr id="45" name="Rectangle 19"/>
          <p:cNvSpPr/>
          <p:nvPr/>
        </p:nvSpPr>
        <p:spPr>
          <a:xfrm rot="21345731">
            <a:off x="2320925" y="3313113"/>
            <a:ext cx="1098550" cy="1006475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itchFamily="66" charset="0"/>
                <a:cs typeface="Arial" pitchFamily="34" charset="0"/>
              </a:rPr>
              <a:t>A</a:t>
            </a:r>
          </a:p>
        </p:txBody>
      </p:sp>
      <p:sp>
        <p:nvSpPr>
          <p:cNvPr id="46" name="Title 7"/>
          <p:cNvSpPr txBox="1">
            <a:spLocks/>
          </p:cNvSpPr>
          <p:nvPr/>
        </p:nvSpPr>
        <p:spPr>
          <a:xfrm>
            <a:off x="3917950" y="3524250"/>
            <a:ext cx="2998788" cy="584200"/>
          </a:xfrm>
          <a:prstGeom prst="rect">
            <a:avLst/>
          </a:prstGeom>
        </p:spPr>
        <p:txBody>
          <a:bodyPr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ATTAINABLE</a:t>
            </a:r>
          </a:p>
        </p:txBody>
      </p:sp>
      <p:sp>
        <p:nvSpPr>
          <p:cNvPr id="47" name="Rectangle 19"/>
          <p:cNvSpPr/>
          <p:nvPr/>
        </p:nvSpPr>
        <p:spPr>
          <a:xfrm rot="21540000">
            <a:off x="2293938" y="4351338"/>
            <a:ext cx="1098550" cy="1004887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itchFamily="66" charset="0"/>
                <a:cs typeface="Arial" pitchFamily="34" charset="0"/>
              </a:rPr>
              <a:t>R</a:t>
            </a:r>
          </a:p>
        </p:txBody>
      </p:sp>
      <p:sp>
        <p:nvSpPr>
          <p:cNvPr id="48" name="Title 7"/>
          <p:cNvSpPr txBox="1">
            <a:spLocks/>
          </p:cNvSpPr>
          <p:nvPr/>
        </p:nvSpPr>
        <p:spPr>
          <a:xfrm>
            <a:off x="3917950" y="4560888"/>
            <a:ext cx="2998788" cy="585787"/>
          </a:xfrm>
          <a:prstGeom prst="rect">
            <a:avLst/>
          </a:prstGeom>
        </p:spPr>
        <p:txBody>
          <a:bodyPr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RELEVANT</a:t>
            </a:r>
          </a:p>
        </p:txBody>
      </p:sp>
      <p:sp>
        <p:nvSpPr>
          <p:cNvPr id="49" name="Rectangle 19"/>
          <p:cNvSpPr/>
          <p:nvPr/>
        </p:nvSpPr>
        <p:spPr>
          <a:xfrm rot="352731">
            <a:off x="2351088" y="5418138"/>
            <a:ext cx="1098550" cy="1004887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itchFamily="66" charset="0"/>
                <a:cs typeface="Arial" pitchFamily="34" charset="0"/>
              </a:rPr>
              <a:t>T</a:t>
            </a:r>
          </a:p>
        </p:txBody>
      </p:sp>
      <p:sp>
        <p:nvSpPr>
          <p:cNvPr id="50" name="Title 7"/>
          <p:cNvSpPr txBox="1">
            <a:spLocks/>
          </p:cNvSpPr>
          <p:nvPr/>
        </p:nvSpPr>
        <p:spPr>
          <a:xfrm>
            <a:off x="3917950" y="5627688"/>
            <a:ext cx="2998788" cy="585787"/>
          </a:xfrm>
          <a:prstGeom prst="rect">
            <a:avLst/>
          </a:prstGeom>
        </p:spPr>
        <p:txBody>
          <a:bodyPr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TIME-BOUND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Nhóm 24"/>
          <p:cNvGrpSpPr>
            <a:grpSpLocks/>
          </p:cNvGrpSpPr>
          <p:nvPr/>
        </p:nvGrpSpPr>
        <p:grpSpPr bwMode="auto">
          <a:xfrm>
            <a:off x="1266825" y="1338263"/>
            <a:ext cx="6592888" cy="5113337"/>
            <a:chOff x="1560094" y="1338426"/>
            <a:chExt cx="5912860" cy="4585978"/>
          </a:xfrm>
        </p:grpSpPr>
        <p:sp>
          <p:nvSpPr>
            <p:cNvPr id="2" name="Left Arrow Callout 78"/>
            <p:cNvSpPr/>
            <p:nvPr/>
          </p:nvSpPr>
          <p:spPr>
            <a:xfrm rot="17419156">
              <a:off x="693810" y="2225504"/>
              <a:ext cx="3516010" cy="1783442"/>
            </a:xfrm>
            <a:prstGeom prst="leftArrowCallout">
              <a:avLst>
                <a:gd name="adj1" fmla="val 33956"/>
                <a:gd name="adj2" fmla="val 25000"/>
                <a:gd name="adj3" fmla="val 25000"/>
                <a:gd name="adj4" fmla="val 77422"/>
              </a:avLst>
            </a:prstGeom>
            <a:solidFill>
              <a:sysClr val="windowText" lastClr="000000">
                <a:alpha val="9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3" name="Left Arrow Callout 29"/>
            <p:cNvSpPr/>
            <p:nvPr/>
          </p:nvSpPr>
          <p:spPr>
            <a:xfrm rot="17419156">
              <a:off x="747785" y="2224923"/>
              <a:ext cx="3516010" cy="1783442"/>
            </a:xfrm>
            <a:prstGeom prst="leftArrowCallout">
              <a:avLst>
                <a:gd name="adj1" fmla="val 33956"/>
                <a:gd name="adj2" fmla="val 25000"/>
                <a:gd name="adj3" fmla="val 25000"/>
                <a:gd name="adj4" fmla="val 77422"/>
              </a:avLst>
            </a:prstGeom>
            <a:gradFill flip="none" rotWithShape="1">
              <a:gsLst>
                <a:gs pos="0">
                  <a:srgbClr val="B6B914"/>
                </a:gs>
                <a:gs pos="100000">
                  <a:srgbClr val="FFC000">
                    <a:shade val="67500"/>
                    <a:satMod val="115000"/>
                  </a:srgbClr>
                </a:gs>
                <a:gs pos="37000">
                  <a:srgbClr val="B9B600"/>
                </a:gs>
              </a:gsLst>
              <a:lin ang="13500000" scaled="1"/>
              <a:tileRect/>
            </a:gradFill>
            <a:ln w="31750" cap="rnd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4" name="Left Arrow Callout 6"/>
            <p:cNvSpPr/>
            <p:nvPr/>
          </p:nvSpPr>
          <p:spPr>
            <a:xfrm rot="5360280" flipH="1">
              <a:off x="2498323" y="2607026"/>
              <a:ext cx="4073419" cy="2561338"/>
            </a:xfrm>
            <a:custGeom>
              <a:avLst/>
              <a:gdLst>
                <a:gd name="connsiteX0" fmla="*/ 0 w 3732315"/>
                <a:gd name="connsiteY0" fmla="*/ 1149668 h 2299336"/>
                <a:gd name="connsiteX1" fmla="*/ 574834 w 3732315"/>
                <a:gd name="connsiteY1" fmla="*/ 574834 h 2299336"/>
                <a:gd name="connsiteX2" fmla="*/ 574834 w 3732315"/>
                <a:gd name="connsiteY2" fmla="*/ 810516 h 2299336"/>
                <a:gd name="connsiteX3" fmla="*/ 1356846 w 3732315"/>
                <a:gd name="connsiteY3" fmla="*/ 810516 h 2299336"/>
                <a:gd name="connsiteX4" fmla="*/ 1356846 w 3732315"/>
                <a:gd name="connsiteY4" fmla="*/ 0 h 2299336"/>
                <a:gd name="connsiteX5" fmla="*/ 3732315 w 3732315"/>
                <a:gd name="connsiteY5" fmla="*/ 0 h 2299336"/>
                <a:gd name="connsiteX6" fmla="*/ 3732315 w 3732315"/>
                <a:gd name="connsiteY6" fmla="*/ 2299336 h 2299336"/>
                <a:gd name="connsiteX7" fmla="*/ 1356846 w 3732315"/>
                <a:gd name="connsiteY7" fmla="*/ 2299336 h 2299336"/>
                <a:gd name="connsiteX8" fmla="*/ 1356846 w 3732315"/>
                <a:gd name="connsiteY8" fmla="*/ 1488820 h 2299336"/>
                <a:gd name="connsiteX9" fmla="*/ 574834 w 3732315"/>
                <a:gd name="connsiteY9" fmla="*/ 1488820 h 2299336"/>
                <a:gd name="connsiteX10" fmla="*/ 574834 w 3732315"/>
                <a:gd name="connsiteY10" fmla="*/ 1724502 h 2299336"/>
                <a:gd name="connsiteX11" fmla="*/ 0 w 3732315"/>
                <a:gd name="connsiteY11" fmla="*/ 1149668 h 2299336"/>
                <a:gd name="connsiteX0" fmla="*/ 0 w 3732315"/>
                <a:gd name="connsiteY0" fmla="*/ 1149668 h 2299336"/>
                <a:gd name="connsiteX1" fmla="*/ 574834 w 3732315"/>
                <a:gd name="connsiteY1" fmla="*/ 574834 h 2299336"/>
                <a:gd name="connsiteX2" fmla="*/ 574834 w 3732315"/>
                <a:gd name="connsiteY2" fmla="*/ 810516 h 2299336"/>
                <a:gd name="connsiteX3" fmla="*/ 1356846 w 3732315"/>
                <a:gd name="connsiteY3" fmla="*/ 810516 h 2299336"/>
                <a:gd name="connsiteX4" fmla="*/ 1356846 w 3732315"/>
                <a:gd name="connsiteY4" fmla="*/ 0 h 2299336"/>
                <a:gd name="connsiteX5" fmla="*/ 3732315 w 3732315"/>
                <a:gd name="connsiteY5" fmla="*/ 0 h 2299336"/>
                <a:gd name="connsiteX6" fmla="*/ 3724441 w 3732315"/>
                <a:gd name="connsiteY6" fmla="*/ 1617894 h 2299336"/>
                <a:gd name="connsiteX7" fmla="*/ 1356846 w 3732315"/>
                <a:gd name="connsiteY7" fmla="*/ 2299336 h 2299336"/>
                <a:gd name="connsiteX8" fmla="*/ 1356846 w 3732315"/>
                <a:gd name="connsiteY8" fmla="*/ 1488820 h 2299336"/>
                <a:gd name="connsiteX9" fmla="*/ 574834 w 3732315"/>
                <a:gd name="connsiteY9" fmla="*/ 1488820 h 2299336"/>
                <a:gd name="connsiteX10" fmla="*/ 574834 w 3732315"/>
                <a:gd name="connsiteY10" fmla="*/ 1724502 h 2299336"/>
                <a:gd name="connsiteX11" fmla="*/ 0 w 3732315"/>
                <a:gd name="connsiteY11" fmla="*/ 1149668 h 2299336"/>
                <a:gd name="connsiteX0" fmla="*/ 0 w 3725058"/>
                <a:gd name="connsiteY0" fmla="*/ 1149668 h 2299336"/>
                <a:gd name="connsiteX1" fmla="*/ 574834 w 3725058"/>
                <a:gd name="connsiteY1" fmla="*/ 574834 h 2299336"/>
                <a:gd name="connsiteX2" fmla="*/ 574834 w 3725058"/>
                <a:gd name="connsiteY2" fmla="*/ 810516 h 2299336"/>
                <a:gd name="connsiteX3" fmla="*/ 1356846 w 3725058"/>
                <a:gd name="connsiteY3" fmla="*/ 810516 h 2299336"/>
                <a:gd name="connsiteX4" fmla="*/ 1356846 w 3725058"/>
                <a:gd name="connsiteY4" fmla="*/ 0 h 2299336"/>
                <a:gd name="connsiteX5" fmla="*/ 3722937 w 3725058"/>
                <a:gd name="connsiteY5" fmla="*/ 681640 h 2299336"/>
                <a:gd name="connsiteX6" fmla="*/ 3724441 w 3725058"/>
                <a:gd name="connsiteY6" fmla="*/ 1617894 h 2299336"/>
                <a:gd name="connsiteX7" fmla="*/ 1356846 w 3725058"/>
                <a:gd name="connsiteY7" fmla="*/ 2299336 h 2299336"/>
                <a:gd name="connsiteX8" fmla="*/ 1356846 w 3725058"/>
                <a:gd name="connsiteY8" fmla="*/ 1488820 h 2299336"/>
                <a:gd name="connsiteX9" fmla="*/ 574834 w 3725058"/>
                <a:gd name="connsiteY9" fmla="*/ 1488820 h 2299336"/>
                <a:gd name="connsiteX10" fmla="*/ 574834 w 3725058"/>
                <a:gd name="connsiteY10" fmla="*/ 1724502 h 2299336"/>
                <a:gd name="connsiteX11" fmla="*/ 0 w 3725058"/>
                <a:gd name="connsiteY11" fmla="*/ 1149668 h 2299336"/>
                <a:gd name="connsiteX0" fmla="*/ 0 w 3725058"/>
                <a:gd name="connsiteY0" fmla="*/ 1149668 h 2342030"/>
                <a:gd name="connsiteX1" fmla="*/ 574834 w 3725058"/>
                <a:gd name="connsiteY1" fmla="*/ 574834 h 2342030"/>
                <a:gd name="connsiteX2" fmla="*/ 574834 w 3725058"/>
                <a:gd name="connsiteY2" fmla="*/ 810516 h 2342030"/>
                <a:gd name="connsiteX3" fmla="*/ 1356846 w 3725058"/>
                <a:gd name="connsiteY3" fmla="*/ 810516 h 2342030"/>
                <a:gd name="connsiteX4" fmla="*/ 1356846 w 3725058"/>
                <a:gd name="connsiteY4" fmla="*/ 0 h 2342030"/>
                <a:gd name="connsiteX5" fmla="*/ 3722937 w 3725058"/>
                <a:gd name="connsiteY5" fmla="*/ 681640 h 2342030"/>
                <a:gd name="connsiteX6" fmla="*/ 3724441 w 3725058"/>
                <a:gd name="connsiteY6" fmla="*/ 1617894 h 2342030"/>
                <a:gd name="connsiteX7" fmla="*/ 1371627 w 3725058"/>
                <a:gd name="connsiteY7" fmla="*/ 2342030 h 2342030"/>
                <a:gd name="connsiteX8" fmla="*/ 1356846 w 3725058"/>
                <a:gd name="connsiteY8" fmla="*/ 1488820 h 2342030"/>
                <a:gd name="connsiteX9" fmla="*/ 574834 w 3725058"/>
                <a:gd name="connsiteY9" fmla="*/ 1488820 h 2342030"/>
                <a:gd name="connsiteX10" fmla="*/ 574834 w 3725058"/>
                <a:gd name="connsiteY10" fmla="*/ 1724502 h 2342030"/>
                <a:gd name="connsiteX11" fmla="*/ 0 w 3725058"/>
                <a:gd name="connsiteY11" fmla="*/ 1149668 h 2342030"/>
                <a:gd name="connsiteX0" fmla="*/ 0 w 3725084"/>
                <a:gd name="connsiteY0" fmla="*/ 1149668 h 2342030"/>
                <a:gd name="connsiteX1" fmla="*/ 574834 w 3725084"/>
                <a:gd name="connsiteY1" fmla="*/ 574834 h 2342030"/>
                <a:gd name="connsiteX2" fmla="*/ 574834 w 3725084"/>
                <a:gd name="connsiteY2" fmla="*/ 810516 h 2342030"/>
                <a:gd name="connsiteX3" fmla="*/ 1356846 w 3725084"/>
                <a:gd name="connsiteY3" fmla="*/ 810516 h 2342030"/>
                <a:gd name="connsiteX4" fmla="*/ 1356846 w 3725084"/>
                <a:gd name="connsiteY4" fmla="*/ 0 h 2342030"/>
                <a:gd name="connsiteX5" fmla="*/ 3722937 w 3725084"/>
                <a:gd name="connsiteY5" fmla="*/ 681640 h 2342030"/>
                <a:gd name="connsiteX6" fmla="*/ 3724469 w 3725084"/>
                <a:gd name="connsiteY6" fmla="*/ 1620275 h 2342030"/>
                <a:gd name="connsiteX7" fmla="*/ 1371627 w 3725084"/>
                <a:gd name="connsiteY7" fmla="*/ 2342030 h 2342030"/>
                <a:gd name="connsiteX8" fmla="*/ 1356846 w 3725084"/>
                <a:gd name="connsiteY8" fmla="*/ 1488820 h 2342030"/>
                <a:gd name="connsiteX9" fmla="*/ 574834 w 3725084"/>
                <a:gd name="connsiteY9" fmla="*/ 1488820 h 2342030"/>
                <a:gd name="connsiteX10" fmla="*/ 574834 w 3725084"/>
                <a:gd name="connsiteY10" fmla="*/ 1724502 h 2342030"/>
                <a:gd name="connsiteX11" fmla="*/ 0 w 3725084"/>
                <a:gd name="connsiteY11" fmla="*/ 1149668 h 234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084" h="2342030">
                  <a:moveTo>
                    <a:pt x="0" y="1149668"/>
                  </a:moveTo>
                  <a:lnTo>
                    <a:pt x="574834" y="574834"/>
                  </a:lnTo>
                  <a:lnTo>
                    <a:pt x="574834" y="810516"/>
                  </a:lnTo>
                  <a:lnTo>
                    <a:pt x="1356846" y="810516"/>
                  </a:lnTo>
                  <a:lnTo>
                    <a:pt x="1356846" y="0"/>
                  </a:lnTo>
                  <a:lnTo>
                    <a:pt x="3722937" y="681640"/>
                  </a:lnTo>
                  <a:cubicBezTo>
                    <a:pt x="3720312" y="1220938"/>
                    <a:pt x="3727094" y="1080977"/>
                    <a:pt x="3724469" y="1620275"/>
                  </a:cubicBezTo>
                  <a:lnTo>
                    <a:pt x="1371627" y="2342030"/>
                  </a:lnTo>
                  <a:lnTo>
                    <a:pt x="1356846" y="1488820"/>
                  </a:lnTo>
                  <a:lnTo>
                    <a:pt x="574834" y="1488820"/>
                  </a:lnTo>
                  <a:lnTo>
                    <a:pt x="574834" y="1724502"/>
                  </a:lnTo>
                  <a:lnTo>
                    <a:pt x="0" y="1149668"/>
                  </a:lnTo>
                  <a:close/>
                </a:path>
              </a:pathLst>
            </a:custGeom>
            <a:solidFill>
              <a:sysClr val="windowText" lastClr="000000">
                <a:alpha val="9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5" name="Left Arrow Callout 6"/>
            <p:cNvSpPr/>
            <p:nvPr/>
          </p:nvSpPr>
          <p:spPr>
            <a:xfrm rot="5360280" flipH="1">
              <a:off x="2498158" y="2542526"/>
              <a:ext cx="4073874" cy="2561321"/>
            </a:xfrm>
            <a:custGeom>
              <a:avLst/>
              <a:gdLst>
                <a:gd name="connsiteX0" fmla="*/ 0 w 3732315"/>
                <a:gd name="connsiteY0" fmla="*/ 1149668 h 2299336"/>
                <a:gd name="connsiteX1" fmla="*/ 574834 w 3732315"/>
                <a:gd name="connsiteY1" fmla="*/ 574834 h 2299336"/>
                <a:gd name="connsiteX2" fmla="*/ 574834 w 3732315"/>
                <a:gd name="connsiteY2" fmla="*/ 810516 h 2299336"/>
                <a:gd name="connsiteX3" fmla="*/ 1356846 w 3732315"/>
                <a:gd name="connsiteY3" fmla="*/ 810516 h 2299336"/>
                <a:gd name="connsiteX4" fmla="*/ 1356846 w 3732315"/>
                <a:gd name="connsiteY4" fmla="*/ 0 h 2299336"/>
                <a:gd name="connsiteX5" fmla="*/ 3732315 w 3732315"/>
                <a:gd name="connsiteY5" fmla="*/ 0 h 2299336"/>
                <a:gd name="connsiteX6" fmla="*/ 3732315 w 3732315"/>
                <a:gd name="connsiteY6" fmla="*/ 2299336 h 2299336"/>
                <a:gd name="connsiteX7" fmla="*/ 1356846 w 3732315"/>
                <a:gd name="connsiteY7" fmla="*/ 2299336 h 2299336"/>
                <a:gd name="connsiteX8" fmla="*/ 1356846 w 3732315"/>
                <a:gd name="connsiteY8" fmla="*/ 1488820 h 2299336"/>
                <a:gd name="connsiteX9" fmla="*/ 574834 w 3732315"/>
                <a:gd name="connsiteY9" fmla="*/ 1488820 h 2299336"/>
                <a:gd name="connsiteX10" fmla="*/ 574834 w 3732315"/>
                <a:gd name="connsiteY10" fmla="*/ 1724502 h 2299336"/>
                <a:gd name="connsiteX11" fmla="*/ 0 w 3732315"/>
                <a:gd name="connsiteY11" fmla="*/ 1149668 h 2299336"/>
                <a:gd name="connsiteX0" fmla="*/ 0 w 3732315"/>
                <a:gd name="connsiteY0" fmla="*/ 1149668 h 2299336"/>
                <a:gd name="connsiteX1" fmla="*/ 574834 w 3732315"/>
                <a:gd name="connsiteY1" fmla="*/ 574834 h 2299336"/>
                <a:gd name="connsiteX2" fmla="*/ 574834 w 3732315"/>
                <a:gd name="connsiteY2" fmla="*/ 810516 h 2299336"/>
                <a:gd name="connsiteX3" fmla="*/ 1356846 w 3732315"/>
                <a:gd name="connsiteY3" fmla="*/ 810516 h 2299336"/>
                <a:gd name="connsiteX4" fmla="*/ 1356846 w 3732315"/>
                <a:gd name="connsiteY4" fmla="*/ 0 h 2299336"/>
                <a:gd name="connsiteX5" fmla="*/ 3732315 w 3732315"/>
                <a:gd name="connsiteY5" fmla="*/ 0 h 2299336"/>
                <a:gd name="connsiteX6" fmla="*/ 3724441 w 3732315"/>
                <a:gd name="connsiteY6" fmla="*/ 1617894 h 2299336"/>
                <a:gd name="connsiteX7" fmla="*/ 1356846 w 3732315"/>
                <a:gd name="connsiteY7" fmla="*/ 2299336 h 2299336"/>
                <a:gd name="connsiteX8" fmla="*/ 1356846 w 3732315"/>
                <a:gd name="connsiteY8" fmla="*/ 1488820 h 2299336"/>
                <a:gd name="connsiteX9" fmla="*/ 574834 w 3732315"/>
                <a:gd name="connsiteY9" fmla="*/ 1488820 h 2299336"/>
                <a:gd name="connsiteX10" fmla="*/ 574834 w 3732315"/>
                <a:gd name="connsiteY10" fmla="*/ 1724502 h 2299336"/>
                <a:gd name="connsiteX11" fmla="*/ 0 w 3732315"/>
                <a:gd name="connsiteY11" fmla="*/ 1149668 h 2299336"/>
                <a:gd name="connsiteX0" fmla="*/ 0 w 3725058"/>
                <a:gd name="connsiteY0" fmla="*/ 1149668 h 2299336"/>
                <a:gd name="connsiteX1" fmla="*/ 574834 w 3725058"/>
                <a:gd name="connsiteY1" fmla="*/ 574834 h 2299336"/>
                <a:gd name="connsiteX2" fmla="*/ 574834 w 3725058"/>
                <a:gd name="connsiteY2" fmla="*/ 810516 h 2299336"/>
                <a:gd name="connsiteX3" fmla="*/ 1356846 w 3725058"/>
                <a:gd name="connsiteY3" fmla="*/ 810516 h 2299336"/>
                <a:gd name="connsiteX4" fmla="*/ 1356846 w 3725058"/>
                <a:gd name="connsiteY4" fmla="*/ 0 h 2299336"/>
                <a:gd name="connsiteX5" fmla="*/ 3722937 w 3725058"/>
                <a:gd name="connsiteY5" fmla="*/ 681640 h 2299336"/>
                <a:gd name="connsiteX6" fmla="*/ 3724441 w 3725058"/>
                <a:gd name="connsiteY6" fmla="*/ 1617894 h 2299336"/>
                <a:gd name="connsiteX7" fmla="*/ 1356846 w 3725058"/>
                <a:gd name="connsiteY7" fmla="*/ 2299336 h 2299336"/>
                <a:gd name="connsiteX8" fmla="*/ 1356846 w 3725058"/>
                <a:gd name="connsiteY8" fmla="*/ 1488820 h 2299336"/>
                <a:gd name="connsiteX9" fmla="*/ 574834 w 3725058"/>
                <a:gd name="connsiteY9" fmla="*/ 1488820 h 2299336"/>
                <a:gd name="connsiteX10" fmla="*/ 574834 w 3725058"/>
                <a:gd name="connsiteY10" fmla="*/ 1724502 h 2299336"/>
                <a:gd name="connsiteX11" fmla="*/ 0 w 3725058"/>
                <a:gd name="connsiteY11" fmla="*/ 1149668 h 2299336"/>
                <a:gd name="connsiteX0" fmla="*/ 0 w 3725058"/>
                <a:gd name="connsiteY0" fmla="*/ 1149668 h 2342030"/>
                <a:gd name="connsiteX1" fmla="*/ 574834 w 3725058"/>
                <a:gd name="connsiteY1" fmla="*/ 574834 h 2342030"/>
                <a:gd name="connsiteX2" fmla="*/ 574834 w 3725058"/>
                <a:gd name="connsiteY2" fmla="*/ 810516 h 2342030"/>
                <a:gd name="connsiteX3" fmla="*/ 1356846 w 3725058"/>
                <a:gd name="connsiteY3" fmla="*/ 810516 h 2342030"/>
                <a:gd name="connsiteX4" fmla="*/ 1356846 w 3725058"/>
                <a:gd name="connsiteY4" fmla="*/ 0 h 2342030"/>
                <a:gd name="connsiteX5" fmla="*/ 3722937 w 3725058"/>
                <a:gd name="connsiteY5" fmla="*/ 681640 h 2342030"/>
                <a:gd name="connsiteX6" fmla="*/ 3724441 w 3725058"/>
                <a:gd name="connsiteY6" fmla="*/ 1617894 h 2342030"/>
                <a:gd name="connsiteX7" fmla="*/ 1371627 w 3725058"/>
                <a:gd name="connsiteY7" fmla="*/ 2342030 h 2342030"/>
                <a:gd name="connsiteX8" fmla="*/ 1356846 w 3725058"/>
                <a:gd name="connsiteY8" fmla="*/ 1488820 h 2342030"/>
                <a:gd name="connsiteX9" fmla="*/ 574834 w 3725058"/>
                <a:gd name="connsiteY9" fmla="*/ 1488820 h 2342030"/>
                <a:gd name="connsiteX10" fmla="*/ 574834 w 3725058"/>
                <a:gd name="connsiteY10" fmla="*/ 1724502 h 2342030"/>
                <a:gd name="connsiteX11" fmla="*/ 0 w 3725058"/>
                <a:gd name="connsiteY11" fmla="*/ 1149668 h 2342030"/>
                <a:gd name="connsiteX0" fmla="*/ 0 w 3725084"/>
                <a:gd name="connsiteY0" fmla="*/ 1149668 h 2342030"/>
                <a:gd name="connsiteX1" fmla="*/ 574834 w 3725084"/>
                <a:gd name="connsiteY1" fmla="*/ 574834 h 2342030"/>
                <a:gd name="connsiteX2" fmla="*/ 574834 w 3725084"/>
                <a:gd name="connsiteY2" fmla="*/ 810516 h 2342030"/>
                <a:gd name="connsiteX3" fmla="*/ 1356846 w 3725084"/>
                <a:gd name="connsiteY3" fmla="*/ 810516 h 2342030"/>
                <a:gd name="connsiteX4" fmla="*/ 1356846 w 3725084"/>
                <a:gd name="connsiteY4" fmla="*/ 0 h 2342030"/>
                <a:gd name="connsiteX5" fmla="*/ 3722937 w 3725084"/>
                <a:gd name="connsiteY5" fmla="*/ 681640 h 2342030"/>
                <a:gd name="connsiteX6" fmla="*/ 3724469 w 3725084"/>
                <a:gd name="connsiteY6" fmla="*/ 1620275 h 2342030"/>
                <a:gd name="connsiteX7" fmla="*/ 1371627 w 3725084"/>
                <a:gd name="connsiteY7" fmla="*/ 2342030 h 2342030"/>
                <a:gd name="connsiteX8" fmla="*/ 1356846 w 3725084"/>
                <a:gd name="connsiteY8" fmla="*/ 1488820 h 2342030"/>
                <a:gd name="connsiteX9" fmla="*/ 574834 w 3725084"/>
                <a:gd name="connsiteY9" fmla="*/ 1488820 h 2342030"/>
                <a:gd name="connsiteX10" fmla="*/ 574834 w 3725084"/>
                <a:gd name="connsiteY10" fmla="*/ 1724502 h 2342030"/>
                <a:gd name="connsiteX11" fmla="*/ 0 w 3725084"/>
                <a:gd name="connsiteY11" fmla="*/ 1149668 h 234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084" h="2342030">
                  <a:moveTo>
                    <a:pt x="0" y="1149668"/>
                  </a:moveTo>
                  <a:lnTo>
                    <a:pt x="574834" y="574834"/>
                  </a:lnTo>
                  <a:lnTo>
                    <a:pt x="574834" y="810516"/>
                  </a:lnTo>
                  <a:lnTo>
                    <a:pt x="1356846" y="810516"/>
                  </a:lnTo>
                  <a:lnTo>
                    <a:pt x="1356846" y="0"/>
                  </a:lnTo>
                  <a:lnTo>
                    <a:pt x="3722937" y="681640"/>
                  </a:lnTo>
                  <a:cubicBezTo>
                    <a:pt x="3720312" y="1220938"/>
                    <a:pt x="3727094" y="1080977"/>
                    <a:pt x="3724469" y="1620275"/>
                  </a:cubicBezTo>
                  <a:lnTo>
                    <a:pt x="1371627" y="2342030"/>
                  </a:lnTo>
                  <a:lnTo>
                    <a:pt x="1356846" y="1488820"/>
                  </a:lnTo>
                  <a:lnTo>
                    <a:pt x="574834" y="1488820"/>
                  </a:lnTo>
                  <a:lnTo>
                    <a:pt x="574834" y="1724502"/>
                  </a:lnTo>
                  <a:lnTo>
                    <a:pt x="0" y="1149668"/>
                  </a:lnTo>
                  <a:close/>
                </a:path>
              </a:pathLst>
            </a:custGeom>
            <a:gradFill>
              <a:gsLst>
                <a:gs pos="0">
                  <a:srgbClr val="EC6E72"/>
                </a:gs>
                <a:gs pos="100000">
                  <a:srgbClr val="D7196A"/>
                </a:gs>
                <a:gs pos="50000">
                  <a:srgbClr val="D7196A"/>
                </a:gs>
              </a:gsLst>
              <a:lin ang="5400000" scaled="0"/>
            </a:gradFill>
            <a:ln w="31750" cap="rnd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6" name="TextBox 49"/>
            <p:cNvSpPr txBox="1"/>
            <p:nvPr/>
          </p:nvSpPr>
          <p:spPr>
            <a:xfrm>
              <a:off x="4247331" y="4770170"/>
              <a:ext cx="648468" cy="595470"/>
            </a:xfrm>
            <a:prstGeom prst="ellipse">
              <a:avLst/>
            </a:prstGeom>
            <a:noFill/>
          </p:spPr>
          <p:txBody>
            <a:bodyPr wrap="none" lIns="0" tIns="0" rIns="0" bIns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b="1" dirty="0">
                  <a:ln w="1270" cmpd="sng">
                    <a:solidFill>
                      <a:prstClr val="white">
                        <a:lumMod val="75000"/>
                      </a:prstClr>
                    </a:solidFill>
                    <a:prstDash val="solid"/>
                  </a:ln>
                  <a:solidFill>
                    <a:prstClr val="white"/>
                  </a:solidFill>
                  <a:effectLst>
                    <a:innerShdw blurRad="114300">
                      <a:prstClr val="black"/>
                    </a:innerShdw>
                  </a:effectLst>
                  <a:latin typeface="Impact" pitchFamily="34" charset="0"/>
                  <a:cs typeface="+mn-cs"/>
                </a:rPr>
                <a:t>1</a:t>
              </a:r>
            </a:p>
          </p:txBody>
        </p:sp>
        <p:sp>
          <p:nvSpPr>
            <p:cNvPr id="7" name="Rectangle 16"/>
            <p:cNvSpPr/>
            <p:nvPr/>
          </p:nvSpPr>
          <p:spPr>
            <a:xfrm rot="21567165">
              <a:off x="3563767" y="2022795"/>
              <a:ext cx="1947990" cy="2112663"/>
            </a:xfrm>
            <a:custGeom>
              <a:avLst/>
              <a:gdLst>
                <a:gd name="connsiteX0" fmla="*/ 0 w 1957415"/>
                <a:gd name="connsiteY0" fmla="*/ 0 h 1939830"/>
                <a:gd name="connsiteX1" fmla="*/ 1957415 w 1957415"/>
                <a:gd name="connsiteY1" fmla="*/ 0 h 1939830"/>
                <a:gd name="connsiteX2" fmla="*/ 1957415 w 1957415"/>
                <a:gd name="connsiteY2" fmla="*/ 1939830 h 1939830"/>
                <a:gd name="connsiteX3" fmla="*/ 0 w 1957415"/>
                <a:gd name="connsiteY3" fmla="*/ 1939830 h 1939830"/>
                <a:gd name="connsiteX4" fmla="*/ 0 w 1957415"/>
                <a:gd name="connsiteY4" fmla="*/ 0 h 1939830"/>
                <a:gd name="connsiteX0" fmla="*/ 517397 w 1957415"/>
                <a:gd name="connsiteY0" fmla="*/ 22195 h 1939830"/>
                <a:gd name="connsiteX1" fmla="*/ 1957415 w 1957415"/>
                <a:gd name="connsiteY1" fmla="*/ 0 h 1939830"/>
                <a:gd name="connsiteX2" fmla="*/ 1957415 w 1957415"/>
                <a:gd name="connsiteY2" fmla="*/ 1939830 h 1939830"/>
                <a:gd name="connsiteX3" fmla="*/ 0 w 1957415"/>
                <a:gd name="connsiteY3" fmla="*/ 1939830 h 1939830"/>
                <a:gd name="connsiteX4" fmla="*/ 517397 w 1957415"/>
                <a:gd name="connsiteY4" fmla="*/ 22195 h 1939830"/>
                <a:gd name="connsiteX0" fmla="*/ 517397 w 1957415"/>
                <a:gd name="connsiteY0" fmla="*/ 9887 h 1927522"/>
                <a:gd name="connsiteX1" fmla="*/ 1439688 w 1957415"/>
                <a:gd name="connsiteY1" fmla="*/ 0 h 1927522"/>
                <a:gd name="connsiteX2" fmla="*/ 1957415 w 1957415"/>
                <a:gd name="connsiteY2" fmla="*/ 1927522 h 1927522"/>
                <a:gd name="connsiteX3" fmla="*/ 0 w 1957415"/>
                <a:gd name="connsiteY3" fmla="*/ 1927522 h 1927522"/>
                <a:gd name="connsiteX4" fmla="*/ 517397 w 1957415"/>
                <a:gd name="connsiteY4" fmla="*/ 9887 h 1927522"/>
                <a:gd name="connsiteX0" fmla="*/ 574636 w 1957415"/>
                <a:gd name="connsiteY0" fmla="*/ 908 h 1927522"/>
                <a:gd name="connsiteX1" fmla="*/ 1439688 w 1957415"/>
                <a:gd name="connsiteY1" fmla="*/ 0 h 1927522"/>
                <a:gd name="connsiteX2" fmla="*/ 1957415 w 1957415"/>
                <a:gd name="connsiteY2" fmla="*/ 1927522 h 1927522"/>
                <a:gd name="connsiteX3" fmla="*/ 0 w 1957415"/>
                <a:gd name="connsiteY3" fmla="*/ 1927522 h 1927522"/>
                <a:gd name="connsiteX4" fmla="*/ 574636 w 1957415"/>
                <a:gd name="connsiteY4" fmla="*/ 908 h 1927522"/>
                <a:gd name="connsiteX0" fmla="*/ 574636 w 1957415"/>
                <a:gd name="connsiteY0" fmla="*/ 0 h 1926614"/>
                <a:gd name="connsiteX1" fmla="*/ 1382495 w 1957415"/>
                <a:gd name="connsiteY1" fmla="*/ 3309 h 1926614"/>
                <a:gd name="connsiteX2" fmla="*/ 1957415 w 1957415"/>
                <a:gd name="connsiteY2" fmla="*/ 1926614 h 1926614"/>
                <a:gd name="connsiteX3" fmla="*/ 0 w 1957415"/>
                <a:gd name="connsiteY3" fmla="*/ 1926614 h 1926614"/>
                <a:gd name="connsiteX4" fmla="*/ 574636 w 1957415"/>
                <a:gd name="connsiteY4" fmla="*/ 0 h 1926614"/>
                <a:gd name="connsiteX0" fmla="*/ 507964 w 1890743"/>
                <a:gd name="connsiteY0" fmla="*/ 0 h 1927250"/>
                <a:gd name="connsiteX1" fmla="*/ 1315823 w 1890743"/>
                <a:gd name="connsiteY1" fmla="*/ 3309 h 1927250"/>
                <a:gd name="connsiteX2" fmla="*/ 1890743 w 1890743"/>
                <a:gd name="connsiteY2" fmla="*/ 1926614 h 1927250"/>
                <a:gd name="connsiteX3" fmla="*/ 0 w 1890743"/>
                <a:gd name="connsiteY3" fmla="*/ 1927250 h 1927250"/>
                <a:gd name="connsiteX4" fmla="*/ 507964 w 1890743"/>
                <a:gd name="connsiteY4" fmla="*/ 0 h 1927250"/>
                <a:gd name="connsiteX0" fmla="*/ 531821 w 1890743"/>
                <a:gd name="connsiteY0" fmla="*/ 0 h 1931785"/>
                <a:gd name="connsiteX1" fmla="*/ 1315823 w 1890743"/>
                <a:gd name="connsiteY1" fmla="*/ 7844 h 1931785"/>
                <a:gd name="connsiteX2" fmla="*/ 1890743 w 1890743"/>
                <a:gd name="connsiteY2" fmla="*/ 1931149 h 1931785"/>
                <a:gd name="connsiteX3" fmla="*/ 0 w 1890743"/>
                <a:gd name="connsiteY3" fmla="*/ 1931785 h 1931785"/>
                <a:gd name="connsiteX4" fmla="*/ 531821 w 1890743"/>
                <a:gd name="connsiteY4" fmla="*/ 0 h 1931785"/>
                <a:gd name="connsiteX0" fmla="*/ 531821 w 1890743"/>
                <a:gd name="connsiteY0" fmla="*/ 0 h 1931785"/>
                <a:gd name="connsiteX1" fmla="*/ 1263437 w 1890743"/>
                <a:gd name="connsiteY1" fmla="*/ 7344 h 1931785"/>
                <a:gd name="connsiteX2" fmla="*/ 1890743 w 1890743"/>
                <a:gd name="connsiteY2" fmla="*/ 1931149 h 1931785"/>
                <a:gd name="connsiteX3" fmla="*/ 0 w 1890743"/>
                <a:gd name="connsiteY3" fmla="*/ 1931785 h 1931785"/>
                <a:gd name="connsiteX4" fmla="*/ 531821 w 1890743"/>
                <a:gd name="connsiteY4" fmla="*/ 0 h 1931785"/>
                <a:gd name="connsiteX0" fmla="*/ 531821 w 1781210"/>
                <a:gd name="connsiteY0" fmla="*/ 0 h 1931785"/>
                <a:gd name="connsiteX1" fmla="*/ 1263437 w 1781210"/>
                <a:gd name="connsiteY1" fmla="*/ 7344 h 1931785"/>
                <a:gd name="connsiteX2" fmla="*/ 1781210 w 1781210"/>
                <a:gd name="connsiteY2" fmla="*/ 1930103 h 1931785"/>
                <a:gd name="connsiteX3" fmla="*/ 0 w 1781210"/>
                <a:gd name="connsiteY3" fmla="*/ 1931785 h 1931785"/>
                <a:gd name="connsiteX4" fmla="*/ 531821 w 1781210"/>
                <a:gd name="connsiteY4" fmla="*/ 0 h 193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1210" h="1931785">
                  <a:moveTo>
                    <a:pt x="531821" y="0"/>
                  </a:moveTo>
                  <a:lnTo>
                    <a:pt x="1263437" y="7344"/>
                  </a:lnTo>
                  <a:lnTo>
                    <a:pt x="1781210" y="1930103"/>
                  </a:lnTo>
                  <a:lnTo>
                    <a:pt x="0" y="1931785"/>
                  </a:lnTo>
                  <a:lnTo>
                    <a:pt x="531821" y="0"/>
                  </a:lnTo>
                  <a:close/>
                </a:path>
              </a:pathLst>
            </a:custGeom>
            <a:solidFill>
              <a:sysClr val="window" lastClr="FFFFFF">
                <a:alpha val="96000"/>
              </a:sysClr>
            </a:solidFill>
            <a:ln w="25400" cap="flat" cmpd="sng" algn="ctr">
              <a:noFill/>
              <a:prstDash val="solid"/>
            </a:ln>
            <a:effectLst>
              <a:innerShdw blurRad="177800" dist="50800" dir="162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8" name="Rectangle 57"/>
            <p:cNvSpPr/>
            <p:nvPr/>
          </p:nvSpPr>
          <p:spPr>
            <a:xfrm>
              <a:off x="3684338" y="2229709"/>
              <a:ext cx="1534809" cy="57805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174625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</a:rPr>
                <a:t>Tiêu đề 1</a:t>
              </a:r>
              <a:endPara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</a:endParaRPr>
            </a:p>
          </p:txBody>
        </p:sp>
        <p:sp>
          <p:nvSpPr>
            <p:cNvPr id="9" name="Rectangle 58"/>
            <p:cNvSpPr/>
            <p:nvPr/>
          </p:nvSpPr>
          <p:spPr>
            <a:xfrm>
              <a:off x="3877969" y="3017056"/>
              <a:ext cx="1398129" cy="103650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0" bIns="0"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1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BlogCongDong.Com</a:t>
              </a:r>
              <a:r>
                <a:rPr lang="en-US" sz="15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chia </a:t>
              </a:r>
              <a:r>
                <a:rPr lang="en-US" sz="15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sẻ</a:t>
              </a:r>
              <a:r>
                <a:rPr lang="en-US" sz="15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với</a:t>
              </a:r>
              <a:r>
                <a:rPr lang="en-US" sz="15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15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bạn</a:t>
              </a:r>
              <a:r>
                <a:rPr lang="en-US" sz="15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mẫu</a:t>
              </a:r>
              <a:r>
                <a:rPr lang="en-US" sz="15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slide PowerPoint </a:t>
              </a:r>
              <a:r>
                <a:rPr lang="en-US" sz="15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đẹp</a:t>
              </a:r>
              <a:endParaRPr 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73"/>
            <p:cNvSpPr/>
            <p:nvPr/>
          </p:nvSpPr>
          <p:spPr>
            <a:xfrm rot="20357913" flipV="1">
              <a:off x="5630613" y="1351240"/>
              <a:ext cx="1755491" cy="2759275"/>
            </a:xfrm>
            <a:prstGeom prst="rect">
              <a:avLst/>
            </a:prstGeom>
            <a:solidFill>
              <a:sysClr val="windowText" lastClr="000000">
                <a:alpha val="9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11" name="TextBox 46"/>
            <p:cNvSpPr txBox="1"/>
            <p:nvPr/>
          </p:nvSpPr>
          <p:spPr>
            <a:xfrm rot="19432982">
              <a:off x="6003788" y="2757236"/>
              <a:ext cx="648468" cy="595470"/>
            </a:xfrm>
            <a:prstGeom prst="ellipse">
              <a:avLst/>
            </a:prstGeom>
            <a:noFill/>
          </p:spPr>
          <p:txBody>
            <a:bodyPr wrap="none" lIns="0" tIns="0" rIns="0" bIns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b="1" dirty="0">
                  <a:ln w="1270" cmpd="sng">
                    <a:solidFill>
                      <a:srgbClr val="DC0E0E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114300">
                      <a:srgbClr val="C00000"/>
                    </a:innerShdw>
                  </a:effectLst>
                  <a:latin typeface="Impact" pitchFamily="34" charset="0"/>
                  <a:cs typeface="+mn-cs"/>
                </a:rPr>
                <a:t>1</a:t>
              </a:r>
            </a:p>
          </p:txBody>
        </p:sp>
        <p:sp>
          <p:nvSpPr>
            <p:cNvPr id="12" name="Up Arrow 67"/>
            <p:cNvSpPr/>
            <p:nvPr/>
          </p:nvSpPr>
          <p:spPr>
            <a:xfrm rot="9547719" flipH="1">
              <a:off x="6570293" y="3579447"/>
              <a:ext cx="877034" cy="1274278"/>
            </a:xfrm>
            <a:prstGeom prst="upArrow">
              <a:avLst/>
            </a:prstGeom>
            <a:solidFill>
              <a:sysClr val="windowText" lastClr="000000">
                <a:alpha val="9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13" name="Left Arrow Callout 54"/>
            <p:cNvSpPr/>
            <p:nvPr/>
          </p:nvSpPr>
          <p:spPr>
            <a:xfrm rot="4140000" flipH="1">
              <a:off x="4825237" y="2202701"/>
              <a:ext cx="3511992" cy="1783442"/>
            </a:xfrm>
            <a:prstGeom prst="leftArrowCallout">
              <a:avLst>
                <a:gd name="adj1" fmla="val 33956"/>
                <a:gd name="adj2" fmla="val 25000"/>
                <a:gd name="adj3" fmla="val 25000"/>
                <a:gd name="adj4" fmla="val 77422"/>
              </a:avLst>
            </a:prstGeom>
            <a:gradFill>
              <a:gsLst>
                <a:gs pos="100000">
                  <a:srgbClr val="0094C8"/>
                </a:gs>
                <a:gs pos="0">
                  <a:srgbClr val="15B0CF"/>
                </a:gs>
                <a:gs pos="50000">
                  <a:srgbClr val="15B0C3"/>
                </a:gs>
              </a:gsLst>
              <a:lin ang="5400000" scaled="0"/>
            </a:gradFill>
            <a:ln w="31750" cap="rnd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14" name="TextBox 55"/>
            <p:cNvSpPr txBox="1"/>
            <p:nvPr/>
          </p:nvSpPr>
          <p:spPr>
            <a:xfrm rot="20234093">
              <a:off x="6621578" y="3716954"/>
              <a:ext cx="648468" cy="595470"/>
            </a:xfrm>
            <a:prstGeom prst="ellipse">
              <a:avLst/>
            </a:prstGeom>
            <a:noFill/>
          </p:spPr>
          <p:txBody>
            <a:bodyPr wrap="none" lIns="0" tIns="0" rIns="0" bIns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b="1" dirty="0">
                  <a:ln w="1270" cmpd="sng">
                    <a:solidFill>
                      <a:prstClr val="white">
                        <a:lumMod val="75000"/>
                      </a:prstClr>
                    </a:solidFill>
                    <a:prstDash val="solid"/>
                  </a:ln>
                  <a:solidFill>
                    <a:prstClr val="white"/>
                  </a:solidFill>
                  <a:effectLst>
                    <a:innerShdw blurRad="114300">
                      <a:prstClr val="black"/>
                    </a:innerShdw>
                  </a:effectLst>
                  <a:latin typeface="Impact" pitchFamily="34" charset="0"/>
                  <a:cs typeface="+mn-cs"/>
                </a:rPr>
                <a:t>3</a:t>
              </a:r>
            </a:p>
          </p:txBody>
        </p:sp>
        <p:sp>
          <p:nvSpPr>
            <p:cNvPr id="15" name="Rectangle 56"/>
            <p:cNvSpPr/>
            <p:nvPr/>
          </p:nvSpPr>
          <p:spPr>
            <a:xfrm rot="15000266">
              <a:off x="5255353" y="2015866"/>
              <a:ext cx="2327125" cy="1403714"/>
            </a:xfrm>
            <a:prstGeom prst="rect">
              <a:avLst/>
            </a:prstGeom>
            <a:solidFill>
              <a:sysClr val="window" lastClr="FFFFFF">
                <a:alpha val="96000"/>
              </a:sysClr>
            </a:solidFill>
            <a:ln w="25400" cap="flat" cmpd="sng" algn="ctr">
              <a:noFill/>
              <a:prstDash val="solid"/>
            </a:ln>
            <a:effectLst>
              <a:innerShdw blurRad="177800" dist="50800" dir="189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16" name="Rectangle 59"/>
            <p:cNvSpPr/>
            <p:nvPr/>
          </p:nvSpPr>
          <p:spPr>
            <a:xfrm rot="20401584">
              <a:off x="5220572" y="1759863"/>
              <a:ext cx="1670066" cy="4043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174625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</a:rPr>
                <a:t>Tiêu đề 3</a:t>
              </a:r>
              <a:endPara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</a:endParaRPr>
            </a:p>
          </p:txBody>
        </p:sp>
        <p:sp>
          <p:nvSpPr>
            <p:cNvPr id="17" name="Rectangle 60"/>
            <p:cNvSpPr/>
            <p:nvPr/>
          </p:nvSpPr>
          <p:spPr>
            <a:xfrm rot="20372251">
              <a:off x="5919636" y="2238252"/>
              <a:ext cx="1268567" cy="140668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0" bIns="0"/>
            <a:lstStyle/>
            <a:p>
              <a:pPr fontAlgn="auto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5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Chia </a:t>
              </a:r>
              <a:r>
                <a:rPr lang="en-US" sz="1500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sẻ</a:t>
              </a:r>
              <a:r>
                <a:rPr lang="en-US" sz="15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cùng</a:t>
              </a:r>
              <a:r>
                <a:rPr lang="en-US" sz="15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15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bạn</a:t>
              </a:r>
              <a:r>
                <a:rPr lang="en-US" sz="15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15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mẫu</a:t>
              </a:r>
              <a:r>
                <a:rPr lang="en-US" sz="15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slide PowerPoint </a:t>
              </a:r>
              <a:r>
                <a:rPr lang="en-US" sz="1500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đẹp</a:t>
              </a:r>
              <a:r>
                <a:rPr lang="en-US" sz="15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sz="1500" i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52"/>
            <p:cNvSpPr txBox="1"/>
            <p:nvPr/>
          </p:nvSpPr>
          <p:spPr>
            <a:xfrm rot="1135166">
              <a:off x="1829101" y="3756928"/>
              <a:ext cx="648468" cy="595470"/>
            </a:xfrm>
            <a:prstGeom prst="ellipse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 wrap="none" lIns="0" tIns="0" rIns="0" bIns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b="1" dirty="0">
                  <a:ln w="1270" cmpd="sng">
                    <a:solidFill>
                      <a:prstClr val="white">
                        <a:lumMod val="75000"/>
                      </a:prstClr>
                    </a:solidFill>
                    <a:prstDash val="solid"/>
                  </a:ln>
                  <a:solidFill>
                    <a:prstClr val="white"/>
                  </a:solidFill>
                  <a:effectLst>
                    <a:innerShdw blurRad="114300">
                      <a:prstClr val="black"/>
                    </a:innerShdw>
                  </a:effectLst>
                  <a:latin typeface="Impact" pitchFamily="34" charset="0"/>
                  <a:cs typeface="+mn-cs"/>
                </a:rPr>
                <a:t>2</a:t>
              </a:r>
            </a:p>
          </p:txBody>
        </p:sp>
        <p:sp>
          <p:nvSpPr>
            <p:cNvPr id="19" name="Rectangle 53"/>
            <p:cNvSpPr/>
            <p:nvPr/>
          </p:nvSpPr>
          <p:spPr>
            <a:xfrm rot="17419032">
              <a:off x="1485757" y="2031913"/>
              <a:ext cx="2339375" cy="1403714"/>
            </a:xfrm>
            <a:prstGeom prst="rect">
              <a:avLst/>
            </a:prstGeom>
            <a:solidFill>
              <a:sysClr val="window" lastClr="FFFFFF">
                <a:alpha val="96000"/>
              </a:sysClr>
            </a:solidFill>
            <a:ln w="25400" cap="flat" cmpd="sng" algn="ctr">
              <a:noFill/>
              <a:prstDash val="solid"/>
            </a:ln>
            <a:effectLst>
              <a:innerShdw blurRad="177800" dist="50800" dir="27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20" name="Rectangle 62"/>
            <p:cNvSpPr/>
            <p:nvPr/>
          </p:nvSpPr>
          <p:spPr>
            <a:xfrm rot="1198416" flipH="1">
              <a:off x="2289757" y="1745301"/>
              <a:ext cx="1366837" cy="40400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anchor="ctr"/>
            <a:lstStyle/>
            <a:p>
              <a:pPr marL="17462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</a:rPr>
                <a:t>Tiêu đề 2</a:t>
              </a:r>
              <a:endPara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</a:endParaRPr>
            </a:p>
          </p:txBody>
        </p:sp>
        <p:sp>
          <p:nvSpPr>
            <p:cNvPr id="21" name="Rectangle 63"/>
            <p:cNvSpPr/>
            <p:nvPr/>
          </p:nvSpPr>
          <p:spPr>
            <a:xfrm rot="1198416" flipH="1">
              <a:off x="1887136" y="2245810"/>
              <a:ext cx="1344841" cy="17271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tIns="0" bIns="0"/>
            <a:lstStyle/>
            <a:p>
              <a:pPr fontAlgn="auto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5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BlogCongDong.Com</a:t>
              </a:r>
              <a:r>
                <a:rPr lang="en-US" sz="15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chia </a:t>
              </a:r>
              <a:r>
                <a:rPr lang="en-US" sz="15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sẻ</a:t>
              </a:r>
              <a:r>
                <a:rPr lang="en-US" sz="15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với</a:t>
              </a:r>
              <a:r>
                <a:rPr lang="en-US" sz="15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15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bạn</a:t>
              </a:r>
              <a:r>
                <a:rPr lang="en-US" sz="15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mẫu</a:t>
              </a:r>
              <a:r>
                <a:rPr lang="en-US" sz="15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slide PowerPoint </a:t>
              </a:r>
              <a:r>
                <a:rPr lang="en-US" sz="15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đẹp</a:t>
              </a:r>
              <a:endParaRPr lang="en-US" sz="1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" name="Title 7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646112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TIÊU ĐỀ</a:t>
            </a:r>
            <a:endParaRPr lang="en-US" sz="36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6"/>
          <p:cNvSpPr>
            <a:spLocks noChangeArrowheads="1" noChangeShapeType="1" noTextEdit="1"/>
          </p:cNvSpPr>
          <p:nvPr/>
        </p:nvSpPr>
        <p:spPr bwMode="gray">
          <a:xfrm>
            <a:off x="7053263" y="1593850"/>
            <a:ext cx="473075" cy="593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200" b="1" kern="10">
                <a:ln w="9525">
                  <a:noFill/>
                  <a:round/>
                  <a:headEnd/>
                  <a:tailEnd/>
                </a:ln>
                <a:solidFill>
                  <a:srgbClr val="4ACFFF"/>
                </a:solidFill>
                <a:latin typeface="Arial Black"/>
              </a:rPr>
              <a:t>3</a:t>
            </a:r>
          </a:p>
        </p:txBody>
      </p:sp>
      <p:sp>
        <p:nvSpPr>
          <p:cNvPr id="16387" name="WordArt 6"/>
          <p:cNvSpPr>
            <a:spLocks noChangeArrowheads="1" noChangeShapeType="1" noTextEdit="1"/>
          </p:cNvSpPr>
          <p:nvPr/>
        </p:nvSpPr>
        <p:spPr bwMode="gray">
          <a:xfrm>
            <a:off x="1620838" y="1585913"/>
            <a:ext cx="473075" cy="593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200" b="1" kern="10">
                <a:ln w="9525">
                  <a:noFill/>
                  <a:round/>
                  <a:headEnd/>
                  <a:tailEnd/>
                </a:ln>
                <a:solidFill>
                  <a:srgbClr val="FABC00"/>
                </a:solidFill>
                <a:latin typeface="Arial Black"/>
              </a:rPr>
              <a:t>2</a:t>
            </a:r>
          </a:p>
        </p:txBody>
      </p:sp>
      <p:sp>
        <p:nvSpPr>
          <p:cNvPr id="16388" name="WordArt 6"/>
          <p:cNvSpPr>
            <a:spLocks noChangeArrowheads="1" noChangeShapeType="1" noTextEdit="1"/>
          </p:cNvSpPr>
          <p:nvPr/>
        </p:nvSpPr>
        <p:spPr bwMode="gray">
          <a:xfrm>
            <a:off x="4267200" y="1585913"/>
            <a:ext cx="474663" cy="593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200" b="1" kern="10">
                <a:ln w="9525">
                  <a:noFill/>
                  <a:round/>
                  <a:headEnd/>
                  <a:tailEnd/>
                </a:ln>
                <a:solidFill>
                  <a:srgbClr val="EE6EA5"/>
                </a:solidFill>
                <a:latin typeface="Arial Black"/>
              </a:rPr>
              <a:t>1</a:t>
            </a:r>
          </a:p>
        </p:txBody>
      </p:sp>
      <p:sp>
        <p:nvSpPr>
          <p:cNvPr id="4" name="Round Same Side Corner Rectangle 22"/>
          <p:cNvSpPr/>
          <p:nvPr/>
        </p:nvSpPr>
        <p:spPr bwMode="auto">
          <a:xfrm flipH="1">
            <a:off x="641350" y="2597150"/>
            <a:ext cx="2495550" cy="3179763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3500000" scaled="1"/>
            <a:tileRect/>
          </a:gra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cs typeface="+mn-cs"/>
            </a:endParaRPr>
          </a:p>
        </p:txBody>
      </p:sp>
      <p:sp>
        <p:nvSpPr>
          <p:cNvPr id="5" name="Chevron 1"/>
          <p:cNvSpPr/>
          <p:nvPr/>
        </p:nvSpPr>
        <p:spPr bwMode="auto">
          <a:xfrm flipH="1">
            <a:off x="533627" y="2173288"/>
            <a:ext cx="2670175" cy="594264"/>
          </a:xfrm>
          <a:prstGeom prst="chevron">
            <a:avLst>
              <a:gd name="adj" fmla="val 34040"/>
            </a:avLst>
          </a:prstGeom>
          <a:gradFill rotWithShape="1">
            <a:gsLst>
              <a:gs pos="0">
                <a:srgbClr val="FFC000">
                  <a:lumMod val="75000"/>
                </a:srgbClr>
              </a:gs>
              <a:gs pos="80000">
                <a:srgbClr val="FFC000">
                  <a:lumMod val="97000"/>
                </a:srgbClr>
              </a:gs>
              <a:gs pos="100000">
                <a:srgbClr val="FFC000">
                  <a:lumMod val="98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Nội dung</a:t>
            </a:r>
            <a:endParaRPr lang="en-US" sz="24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 Same Side Corner Rectangle 22"/>
          <p:cNvSpPr/>
          <p:nvPr/>
        </p:nvSpPr>
        <p:spPr bwMode="auto">
          <a:xfrm>
            <a:off x="3341688" y="2611438"/>
            <a:ext cx="2495550" cy="3179762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8900000" scaled="1"/>
            <a:tileRect/>
          </a:gradFill>
          <a:ln w="28575" cap="flat" cmpd="sng" algn="ctr">
            <a:solidFill>
              <a:srgbClr val="C0165F"/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Hexagon 26"/>
          <p:cNvSpPr/>
          <p:nvPr/>
        </p:nvSpPr>
        <p:spPr bwMode="auto">
          <a:xfrm>
            <a:off x="3149827" y="2173288"/>
            <a:ext cx="2879725" cy="594351"/>
          </a:xfrm>
          <a:prstGeom prst="hexagon">
            <a:avLst>
              <a:gd name="adj" fmla="val 31838"/>
              <a:gd name="vf" fmla="val 115470"/>
            </a:avLst>
          </a:prstGeom>
          <a:gradFill rotWithShape="1">
            <a:gsLst>
              <a:gs pos="0">
                <a:srgbClr val="D7196A">
                  <a:lumMod val="88000"/>
                </a:srgbClr>
              </a:gs>
              <a:gs pos="80000">
                <a:srgbClr val="D7196A">
                  <a:lumMod val="90000"/>
                  <a:lumOff val="10000"/>
                </a:srgbClr>
              </a:gs>
              <a:gs pos="100000">
                <a:srgbClr val="D7196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Nội dung</a:t>
            </a:r>
            <a:endParaRPr lang="en-US" sz="24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0" name="Round Same Side Corner Rectangle 22"/>
          <p:cNvSpPr/>
          <p:nvPr/>
        </p:nvSpPr>
        <p:spPr bwMode="auto">
          <a:xfrm>
            <a:off x="6042025" y="2611438"/>
            <a:ext cx="2495550" cy="3179762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8900000" scaled="1"/>
            <a:tileRect/>
          </a:gra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hevron 29"/>
          <p:cNvSpPr/>
          <p:nvPr/>
        </p:nvSpPr>
        <p:spPr bwMode="auto">
          <a:xfrm>
            <a:off x="5975577" y="2173288"/>
            <a:ext cx="2670175" cy="594351"/>
          </a:xfrm>
          <a:prstGeom prst="chevron">
            <a:avLst>
              <a:gd name="adj" fmla="val 34040"/>
            </a:avLst>
          </a:prstGeom>
          <a:gradFill rotWithShape="1">
            <a:gsLst>
              <a:gs pos="0">
                <a:srgbClr val="00B0F0">
                  <a:lumMod val="71000"/>
                </a:srgbClr>
              </a:gs>
              <a:gs pos="80000">
                <a:srgbClr val="00B0F0">
                  <a:lumMod val="99000"/>
                  <a:lumOff val="1000"/>
                </a:srgbClr>
              </a:gs>
              <a:gs pos="100000">
                <a:srgbClr val="00B0F0">
                  <a:lumMod val="67000"/>
                  <a:lumOff val="33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Nội dung</a:t>
            </a:r>
            <a:endParaRPr lang="en-US" sz="24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itle 7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646112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TIÊU ĐỀ</a:t>
            </a:r>
            <a:endParaRPr lang="en-US" sz="36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Hình chữ nhật 1"/>
          <p:cNvSpPr/>
          <p:nvPr/>
        </p:nvSpPr>
        <p:spPr>
          <a:xfrm>
            <a:off x="638175" y="3195638"/>
            <a:ext cx="2438400" cy="2270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>
                <a:solidFill>
                  <a:prstClr val="black">
                    <a:lumMod val="65000"/>
                    <a:lumOff val="35000"/>
                  </a:prstClr>
                </a:solidFill>
              </a:rPr>
              <a:t>Thay thế bằng văn bản của bạn.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>
                <a:solidFill>
                  <a:prstClr val="black">
                    <a:lumMod val="65000"/>
                    <a:lumOff val="35000"/>
                  </a:prstClr>
                </a:solidFill>
              </a:rPr>
              <a:t>Thay thế bằng văn bản của bạn.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>
                <a:solidFill>
                  <a:prstClr val="black">
                    <a:lumMod val="65000"/>
                    <a:lumOff val="35000"/>
                  </a:prstClr>
                </a:solidFill>
              </a:rPr>
              <a:t>Thay thế bằng văn bản của bạn.</a:t>
            </a:r>
          </a:p>
        </p:txBody>
      </p:sp>
      <p:sp>
        <p:nvSpPr>
          <p:cNvPr id="17" name="Hình chữ nhật 16"/>
          <p:cNvSpPr/>
          <p:nvPr/>
        </p:nvSpPr>
        <p:spPr>
          <a:xfrm>
            <a:off x="3370263" y="3195638"/>
            <a:ext cx="2438400" cy="2270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>
                <a:solidFill>
                  <a:prstClr val="black">
                    <a:lumMod val="65000"/>
                    <a:lumOff val="35000"/>
                  </a:prstClr>
                </a:solidFill>
              </a:rPr>
              <a:t>Thay thế bằng văn bản của bạn.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>
                <a:solidFill>
                  <a:prstClr val="black">
                    <a:lumMod val="65000"/>
                    <a:lumOff val="35000"/>
                  </a:prstClr>
                </a:solidFill>
              </a:rPr>
              <a:t>Thay thế bằng văn bản của bạn.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>
                <a:solidFill>
                  <a:prstClr val="black">
                    <a:lumMod val="65000"/>
                    <a:lumOff val="35000"/>
                  </a:prstClr>
                </a:solidFill>
              </a:rPr>
              <a:t>Thay thế bằng văn bản của bạn.</a:t>
            </a:r>
          </a:p>
        </p:txBody>
      </p:sp>
      <p:sp>
        <p:nvSpPr>
          <p:cNvPr id="18" name="Hình chữ nhật 17"/>
          <p:cNvSpPr/>
          <p:nvPr/>
        </p:nvSpPr>
        <p:spPr>
          <a:xfrm>
            <a:off x="6070600" y="3195638"/>
            <a:ext cx="2438400" cy="2270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>
                <a:solidFill>
                  <a:prstClr val="black">
                    <a:lumMod val="65000"/>
                    <a:lumOff val="35000"/>
                  </a:prstClr>
                </a:solidFill>
              </a:rPr>
              <a:t>Thay thế bằng văn bản của bạn.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>
                <a:solidFill>
                  <a:prstClr val="black">
                    <a:lumMod val="65000"/>
                    <a:lumOff val="35000"/>
                  </a:prstClr>
                </a:solidFill>
              </a:rPr>
              <a:t>Thay thế bằng văn bản của bạn.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>
                <a:solidFill>
                  <a:prstClr val="black">
                    <a:lumMod val="65000"/>
                    <a:lumOff val="35000"/>
                  </a:prstClr>
                </a:solidFill>
              </a:rPr>
              <a:t>Thay thế bằng văn bản của bạn.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Nhóm 1"/>
          <p:cNvGrpSpPr>
            <a:grpSpLocks/>
          </p:cNvGrpSpPr>
          <p:nvPr/>
        </p:nvGrpSpPr>
        <p:grpSpPr bwMode="auto">
          <a:xfrm>
            <a:off x="1222375" y="1335088"/>
            <a:ext cx="6673850" cy="4441825"/>
            <a:chOff x="1250950" y="1539874"/>
            <a:chExt cx="6707721" cy="4464051"/>
          </a:xfrm>
        </p:grpSpPr>
        <p:sp>
          <p:nvSpPr>
            <p:cNvPr id="18" name="Oval 11"/>
            <p:cNvSpPr/>
            <p:nvPr/>
          </p:nvSpPr>
          <p:spPr bwMode="auto">
            <a:xfrm>
              <a:off x="6545414" y="3120491"/>
              <a:ext cx="881452" cy="881380"/>
            </a:xfrm>
            <a:prstGeom prst="ellipse">
              <a:avLst/>
            </a:prstGeom>
            <a:solidFill>
              <a:srgbClr val="A21250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b="1" kern="0" dirty="0">
                <a:solidFill>
                  <a:prstClr val="white"/>
                </a:solidFill>
                <a:latin typeface="Delicious" pitchFamily="50" charset="0"/>
                <a:cs typeface="+mn-cs"/>
              </a:endParaRPr>
            </a:p>
          </p:txBody>
        </p:sp>
        <p:sp>
          <p:nvSpPr>
            <p:cNvPr id="19" name="Oval 12"/>
            <p:cNvSpPr/>
            <p:nvPr/>
          </p:nvSpPr>
          <p:spPr bwMode="auto">
            <a:xfrm>
              <a:off x="1758916" y="3130577"/>
              <a:ext cx="881452" cy="881380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b="1" kern="0" dirty="0">
                <a:solidFill>
                  <a:prstClr val="white"/>
                </a:solidFill>
                <a:latin typeface="Delicious" pitchFamily="50" charset="0"/>
                <a:cs typeface="+mn-cs"/>
              </a:endParaRPr>
            </a:p>
          </p:txBody>
        </p:sp>
        <p:sp>
          <p:nvSpPr>
            <p:cNvPr id="20" name="Oval 13"/>
            <p:cNvSpPr/>
            <p:nvPr/>
          </p:nvSpPr>
          <p:spPr bwMode="auto">
            <a:xfrm>
              <a:off x="4147149" y="3107962"/>
              <a:ext cx="881452" cy="8813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b="1" kern="0" dirty="0">
                <a:solidFill>
                  <a:prstClr val="white"/>
                </a:solidFill>
                <a:latin typeface="Delicious" pitchFamily="50" charset="0"/>
                <a:cs typeface="+mn-cs"/>
              </a:endParaRPr>
            </a:p>
          </p:txBody>
        </p:sp>
        <p:sp>
          <p:nvSpPr>
            <p:cNvPr id="21" name="Oval 14"/>
            <p:cNvSpPr/>
            <p:nvPr/>
          </p:nvSpPr>
          <p:spPr bwMode="auto">
            <a:xfrm>
              <a:off x="4163939" y="1539874"/>
              <a:ext cx="881452" cy="8813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b="1" kern="0" dirty="0">
                <a:solidFill>
                  <a:prstClr val="white"/>
                </a:solidFill>
                <a:latin typeface="Delicious" pitchFamily="50" charset="0"/>
                <a:cs typeface="+mn-cs"/>
              </a:endParaRPr>
            </a:p>
          </p:txBody>
        </p:sp>
        <p:sp>
          <p:nvSpPr>
            <p:cNvPr id="22" name="Oval 15"/>
            <p:cNvSpPr/>
            <p:nvPr/>
          </p:nvSpPr>
          <p:spPr bwMode="auto">
            <a:xfrm>
              <a:off x="2986958" y="4731975"/>
              <a:ext cx="881452" cy="881380"/>
            </a:xfrm>
            <a:prstGeom prst="ellipse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b="1" kern="0" dirty="0">
                <a:solidFill>
                  <a:prstClr val="white"/>
                </a:solidFill>
                <a:latin typeface="Delicious" pitchFamily="50" charset="0"/>
                <a:cs typeface="+mn-cs"/>
              </a:endParaRPr>
            </a:p>
          </p:txBody>
        </p:sp>
        <p:sp>
          <p:nvSpPr>
            <p:cNvPr id="23" name="Oval 16"/>
            <p:cNvSpPr/>
            <p:nvPr/>
          </p:nvSpPr>
          <p:spPr bwMode="auto">
            <a:xfrm>
              <a:off x="5339125" y="4731975"/>
              <a:ext cx="881452" cy="881380"/>
            </a:xfrm>
            <a:prstGeom prst="ellipse">
              <a:avLst/>
            </a:prstGeom>
            <a:solidFill>
              <a:srgbClr val="EEECE1">
                <a:lumMod val="25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b="1" kern="0" dirty="0">
                <a:solidFill>
                  <a:prstClr val="white"/>
                </a:solidFill>
                <a:latin typeface="Delicious" pitchFamily="50" charset="0"/>
                <a:cs typeface="+mn-cs"/>
              </a:endParaRPr>
            </a:p>
          </p:txBody>
        </p:sp>
        <p:sp>
          <p:nvSpPr>
            <p:cNvPr id="24" name="Rectangle 1"/>
            <p:cNvSpPr/>
            <p:nvPr/>
          </p:nvSpPr>
          <p:spPr bwMode="auto">
            <a:xfrm>
              <a:off x="6061288" y="3938915"/>
              <a:ext cx="1897383" cy="434884"/>
            </a:xfrm>
            <a:prstGeom prst="rect">
              <a:avLst/>
            </a:prstGeom>
            <a:solidFill>
              <a:srgbClr val="A21250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err="1">
                  <a:solidFill>
                    <a:prstClr val="white"/>
                  </a:solidFill>
                  <a:latin typeface="Calibri"/>
                </a:rPr>
                <a:t>Họ</a:t>
              </a:r>
              <a:r>
                <a:rPr lang="en-US" sz="1100" kern="0" dirty="0">
                  <a:solidFill>
                    <a:prstClr val="white"/>
                  </a:solidFill>
                  <a:latin typeface="Calibri"/>
                </a:rPr>
                <a:t> </a:t>
              </a:r>
              <a:r>
                <a:rPr lang="en-US" sz="1100" kern="0" dirty="0" err="1">
                  <a:solidFill>
                    <a:prstClr val="white"/>
                  </a:solidFill>
                  <a:latin typeface="Calibri"/>
                </a:rPr>
                <a:t>tên</a:t>
              </a:r>
              <a:r>
                <a:rPr lang="en-US" sz="1100" kern="0" dirty="0">
                  <a:solidFill>
                    <a:prstClr val="white"/>
                  </a:solidFill>
                  <a:latin typeface="Calibri"/>
                </a:rPr>
                <a:t>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 dirty="0" err="1" smtClean="0">
                  <a:solidFill>
                    <a:prstClr val="white"/>
                  </a:solidFill>
                  <a:latin typeface="Calibri"/>
                </a:rPr>
                <a:t>BlogCongDong</a:t>
              </a:r>
              <a:endParaRPr lang="en-US" sz="140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Rectangle 18"/>
            <p:cNvSpPr/>
            <p:nvPr/>
          </p:nvSpPr>
          <p:spPr bwMode="auto">
            <a:xfrm>
              <a:off x="1250950" y="3949001"/>
              <a:ext cx="1897383" cy="43488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err="1">
                  <a:solidFill>
                    <a:prstClr val="white"/>
                  </a:solidFill>
                  <a:latin typeface="Calibri"/>
                </a:rPr>
                <a:t>Họ</a:t>
              </a:r>
              <a:r>
                <a:rPr lang="en-US" sz="1100" kern="0" dirty="0">
                  <a:solidFill>
                    <a:prstClr val="white"/>
                  </a:solidFill>
                  <a:latin typeface="Calibri"/>
                </a:rPr>
                <a:t> </a:t>
              </a:r>
              <a:r>
                <a:rPr lang="en-US" sz="1100" kern="0" dirty="0" err="1">
                  <a:solidFill>
                    <a:prstClr val="white"/>
                  </a:solidFill>
                  <a:latin typeface="Calibri"/>
                </a:rPr>
                <a:t>tên</a:t>
              </a:r>
              <a:r>
                <a:rPr lang="en-US" sz="1100" kern="0" dirty="0">
                  <a:solidFill>
                    <a:prstClr val="white"/>
                  </a:solidFill>
                  <a:latin typeface="Calibri"/>
                </a:rPr>
                <a:t>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 dirty="0" err="1" smtClean="0">
                  <a:solidFill>
                    <a:prstClr val="white"/>
                  </a:solidFill>
                  <a:latin typeface="Calibri"/>
                </a:rPr>
                <a:t>BlogCongDong</a:t>
              </a:r>
              <a:endParaRPr lang="en-US" sz="140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Rectangle 19"/>
            <p:cNvSpPr/>
            <p:nvPr/>
          </p:nvSpPr>
          <p:spPr bwMode="auto">
            <a:xfrm>
              <a:off x="3615343" y="3949001"/>
              <a:ext cx="1897383" cy="43488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err="1">
                  <a:solidFill>
                    <a:prstClr val="white"/>
                  </a:solidFill>
                  <a:latin typeface="Calibri"/>
                </a:rPr>
                <a:t>Họ</a:t>
              </a:r>
              <a:r>
                <a:rPr lang="en-US" sz="1100" kern="0" dirty="0">
                  <a:solidFill>
                    <a:prstClr val="white"/>
                  </a:solidFill>
                  <a:latin typeface="Calibri"/>
                </a:rPr>
                <a:t> </a:t>
              </a:r>
              <a:r>
                <a:rPr lang="en-US" sz="1100" kern="0" dirty="0" err="1">
                  <a:solidFill>
                    <a:prstClr val="white"/>
                  </a:solidFill>
                  <a:latin typeface="Calibri"/>
                </a:rPr>
                <a:t>tên</a:t>
              </a:r>
              <a:r>
                <a:rPr lang="en-US" sz="1100" kern="0" dirty="0">
                  <a:solidFill>
                    <a:prstClr val="white"/>
                  </a:solidFill>
                  <a:latin typeface="Calibri"/>
                </a:rPr>
                <a:t>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 dirty="0" err="1" smtClean="0">
                  <a:solidFill>
                    <a:prstClr val="white"/>
                  </a:solidFill>
                  <a:latin typeface="Calibri"/>
                </a:rPr>
                <a:t>BlogCongDong</a:t>
              </a:r>
              <a:endParaRPr lang="en-US" sz="140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Rectangle 20"/>
            <p:cNvSpPr/>
            <p:nvPr/>
          </p:nvSpPr>
          <p:spPr bwMode="auto">
            <a:xfrm>
              <a:off x="3655974" y="2358297"/>
              <a:ext cx="1897383" cy="434884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err="1">
                  <a:solidFill>
                    <a:prstClr val="white"/>
                  </a:solidFill>
                  <a:latin typeface="Calibri"/>
                  <a:cs typeface="+mn-cs"/>
                </a:rPr>
                <a:t>Họ</a:t>
              </a:r>
              <a:r>
                <a:rPr lang="en-US" sz="1200" kern="0" dirty="0">
                  <a:solidFill>
                    <a:prstClr val="white"/>
                  </a:solidFill>
                  <a:latin typeface="Calibri"/>
                  <a:cs typeface="+mn-cs"/>
                </a:rPr>
                <a:t> </a:t>
              </a:r>
              <a:r>
                <a:rPr lang="en-US" sz="1200" kern="0" dirty="0" err="1">
                  <a:solidFill>
                    <a:prstClr val="white"/>
                  </a:solidFill>
                  <a:latin typeface="Calibri"/>
                  <a:cs typeface="+mn-cs"/>
                </a:rPr>
                <a:t>tên</a:t>
              </a:r>
              <a:r>
                <a:rPr lang="en-US" sz="1200" kern="0" dirty="0">
                  <a:solidFill>
                    <a:prstClr val="white"/>
                  </a:solidFill>
                  <a:latin typeface="Calibri"/>
                  <a:cs typeface="+mn-cs"/>
                </a:rPr>
                <a:t>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 dirty="0" err="1" smtClean="0">
                  <a:solidFill>
                    <a:prstClr val="white"/>
                  </a:solidFill>
                  <a:latin typeface="Calibri"/>
                  <a:cs typeface="+mn-cs"/>
                </a:rPr>
                <a:t>BlogCongDong</a:t>
              </a:r>
              <a:endParaRPr lang="en-US" sz="1400" b="1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28" name="Rectangle 21"/>
            <p:cNvSpPr/>
            <p:nvPr/>
          </p:nvSpPr>
          <p:spPr bwMode="auto">
            <a:xfrm>
              <a:off x="2478992" y="5569041"/>
              <a:ext cx="1897383" cy="434884"/>
            </a:xfrm>
            <a:prstGeom prst="rect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err="1">
                  <a:solidFill>
                    <a:prstClr val="white"/>
                  </a:solidFill>
                  <a:latin typeface="Calibri"/>
                </a:rPr>
                <a:t>Họ</a:t>
              </a:r>
              <a:r>
                <a:rPr lang="en-US" sz="1100" kern="0" dirty="0">
                  <a:solidFill>
                    <a:prstClr val="white"/>
                  </a:solidFill>
                  <a:latin typeface="Calibri"/>
                </a:rPr>
                <a:t> </a:t>
              </a:r>
              <a:r>
                <a:rPr lang="en-US" sz="1100" kern="0" dirty="0" err="1">
                  <a:solidFill>
                    <a:prstClr val="white"/>
                  </a:solidFill>
                  <a:latin typeface="Calibri"/>
                </a:rPr>
                <a:t>tên</a:t>
              </a:r>
              <a:r>
                <a:rPr lang="en-US" sz="1100" kern="0" dirty="0">
                  <a:solidFill>
                    <a:prstClr val="white"/>
                  </a:solidFill>
                  <a:latin typeface="Calibri"/>
                </a:rPr>
                <a:t>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 dirty="0" err="1" smtClean="0">
                  <a:solidFill>
                    <a:prstClr val="white"/>
                  </a:solidFill>
                  <a:latin typeface="Calibri"/>
                </a:rPr>
                <a:t>BlogCongDong</a:t>
              </a:r>
              <a:endParaRPr lang="en-US" sz="140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Rectangle 22"/>
            <p:cNvSpPr/>
            <p:nvPr/>
          </p:nvSpPr>
          <p:spPr bwMode="auto">
            <a:xfrm>
              <a:off x="4831160" y="5569041"/>
              <a:ext cx="1897383" cy="434884"/>
            </a:xfrm>
            <a:prstGeom prst="rect">
              <a:avLst/>
            </a:prstGeom>
            <a:solidFill>
              <a:srgbClr val="EEECE1">
                <a:lumMod val="25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err="1">
                  <a:solidFill>
                    <a:prstClr val="white"/>
                  </a:solidFill>
                  <a:latin typeface="Calibri"/>
                </a:rPr>
                <a:t>Họ</a:t>
              </a:r>
              <a:r>
                <a:rPr lang="en-US" sz="1100" kern="0" dirty="0">
                  <a:solidFill>
                    <a:prstClr val="white"/>
                  </a:solidFill>
                  <a:latin typeface="Calibri"/>
                </a:rPr>
                <a:t> </a:t>
              </a:r>
              <a:r>
                <a:rPr lang="en-US" sz="1100" kern="0" dirty="0" err="1">
                  <a:solidFill>
                    <a:prstClr val="white"/>
                  </a:solidFill>
                  <a:latin typeface="Calibri"/>
                </a:rPr>
                <a:t>tên</a:t>
              </a:r>
              <a:r>
                <a:rPr lang="en-US" sz="1100" kern="0" dirty="0">
                  <a:solidFill>
                    <a:prstClr val="white"/>
                  </a:solidFill>
                  <a:latin typeface="Calibri"/>
                </a:rPr>
                <a:t>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 dirty="0" err="1" smtClean="0">
                  <a:solidFill>
                    <a:prstClr val="white"/>
                  </a:solidFill>
                  <a:latin typeface="Calibri"/>
                </a:rPr>
                <a:t>BlogCongDong</a:t>
              </a:r>
              <a:endParaRPr lang="en-US" sz="1400" b="1" kern="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450" name="Elbow Connector 3"/>
            <p:cNvCxnSpPr>
              <a:cxnSpLocks noChangeShapeType="1"/>
            </p:cNvCxnSpPr>
            <p:nvPr/>
          </p:nvCxnSpPr>
          <p:spPr bwMode="auto">
            <a:xfrm rot="5400000">
              <a:off x="3225062" y="1767763"/>
              <a:ext cx="337394" cy="2388233"/>
            </a:xfrm>
            <a:prstGeom prst="bentConnector3">
              <a:avLst>
                <a:gd name="adj1" fmla="val 50000"/>
              </a:avLst>
            </a:prstGeom>
            <a:noFill/>
            <a:ln w="3175" algn="ctr">
              <a:solidFill>
                <a:srgbClr val="4A7EBB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17451" name="Elbow Connector 26"/>
            <p:cNvCxnSpPr>
              <a:cxnSpLocks noChangeShapeType="1"/>
            </p:cNvCxnSpPr>
            <p:nvPr/>
          </p:nvCxnSpPr>
          <p:spPr bwMode="auto">
            <a:xfrm rot="16200000" flipH="1">
              <a:off x="5613294" y="1767763"/>
              <a:ext cx="337395" cy="2388233"/>
            </a:xfrm>
            <a:prstGeom prst="bentConnector3">
              <a:avLst>
                <a:gd name="adj1" fmla="val 50000"/>
              </a:avLst>
            </a:prstGeom>
            <a:noFill/>
            <a:ln w="3175" algn="ctr">
              <a:solidFill>
                <a:srgbClr val="4A7EBB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17452" name="Elbow Connector 32"/>
            <p:cNvCxnSpPr>
              <a:cxnSpLocks noChangeShapeType="1"/>
            </p:cNvCxnSpPr>
            <p:nvPr/>
          </p:nvCxnSpPr>
          <p:spPr bwMode="auto">
            <a:xfrm rot="5400000">
              <a:off x="3021421" y="3165521"/>
              <a:ext cx="1938792" cy="1194116"/>
            </a:xfrm>
            <a:prstGeom prst="bentConnector3">
              <a:avLst>
                <a:gd name="adj1" fmla="val 8764"/>
              </a:avLst>
            </a:prstGeom>
            <a:noFill/>
            <a:ln w="3175" algn="ctr">
              <a:solidFill>
                <a:srgbClr val="4A7EBB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17453" name="Elbow Connector 36"/>
            <p:cNvCxnSpPr>
              <a:cxnSpLocks noChangeShapeType="1"/>
            </p:cNvCxnSpPr>
            <p:nvPr/>
          </p:nvCxnSpPr>
          <p:spPr bwMode="auto">
            <a:xfrm rot="16200000" flipH="1">
              <a:off x="4214467" y="3166591"/>
              <a:ext cx="1938792" cy="1191976"/>
            </a:xfrm>
            <a:prstGeom prst="bentConnector3">
              <a:avLst>
                <a:gd name="adj1" fmla="val 8764"/>
              </a:avLst>
            </a:prstGeom>
            <a:noFill/>
            <a:ln w="3175" algn="ctr">
              <a:solidFill>
                <a:srgbClr val="4A7EBB"/>
              </a:solidFill>
              <a:miter lim="800000"/>
              <a:headEnd/>
              <a:tailEnd type="arrow" w="med" len="med"/>
            </a:ln>
          </p:spPr>
        </p:cxnSp>
        <p:pic>
          <p:nvPicPr>
            <p:cNvPr id="17454" name="Picture 2" descr="C:\Users\Sunshine\Desktop\New Billboard\info\d\iles\232323\Project SP\Icons for Presentations\Professionals\1408846278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34527" y="3273220"/>
              <a:ext cx="550907" cy="550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55" name="Picture 2" descr="C:\Users\Sunshine\Desktop\New Billboard\info\d\iles\232323\Project SP\Icons for Presentations\Professionals\1408846278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36643" y="3273220"/>
              <a:ext cx="550907" cy="550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56" name="Picture 2" descr="C:\Users\Sunshine\Desktop\New Billboard\info\d\iles\232323\Project SP\Icons for Presentations\Professionals\1408846278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76375" y="3264052"/>
              <a:ext cx="550907" cy="550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57" name="Picture 2" descr="C:\Users\Sunshine\Desktop\New Billboard\info\d\iles\232323\Project SP\Icons for Presentations\Professionals\1408846278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80329" y="1705133"/>
              <a:ext cx="550907" cy="550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58" name="Picture 2" descr="C:\Users\Sunshine\Desktop\New Billboard\info\d\iles\232323\Project SP\Icons for Presentations\Professionals\1408846278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52230" y="4897234"/>
              <a:ext cx="550907" cy="550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59" name="Picture 2" descr="C:\Users\Sunshine\Desktop\New Billboard\info\d\iles\232323\Project SP\Icons for Presentations\Professionals\1408846278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36566" y="4897234"/>
              <a:ext cx="550907" cy="550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0" name="Title 7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646112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TIÊU ĐỀ</a:t>
            </a:r>
            <a:endParaRPr lang="en-US" sz="36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Hộp_Văn_Bản 2"/>
          <p:cNvSpPr txBox="1"/>
          <p:nvPr/>
        </p:nvSpPr>
        <p:spPr>
          <a:xfrm>
            <a:off x="3603625" y="6056313"/>
            <a:ext cx="260039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http://blogcongdong.com</a:t>
            </a:r>
            <a:endParaRPr lang="en-US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14"/>
          <p:cNvGrpSpPr>
            <a:grpSpLocks/>
          </p:cNvGrpSpPr>
          <p:nvPr/>
        </p:nvGrpSpPr>
        <p:grpSpPr bwMode="auto">
          <a:xfrm>
            <a:off x="623888" y="2160588"/>
            <a:ext cx="3254375" cy="3402012"/>
            <a:chOff x="2498889" y="1874520"/>
            <a:chExt cx="3254392" cy="3401605"/>
          </a:xfrm>
        </p:grpSpPr>
        <p:sp>
          <p:nvSpPr>
            <p:cNvPr id="4" name="Oval 13"/>
            <p:cNvSpPr/>
            <p:nvPr/>
          </p:nvSpPr>
          <p:spPr>
            <a:xfrm>
              <a:off x="2498889" y="4139611"/>
              <a:ext cx="3254392" cy="1136514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7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+mn-lt"/>
                <a:cs typeface="+mn-cs"/>
              </a:endParaRPr>
            </a:p>
          </p:txBody>
        </p:sp>
        <p:grpSp>
          <p:nvGrpSpPr>
            <p:cNvPr id="18446" name="Group 11"/>
            <p:cNvGrpSpPr>
              <a:grpSpLocks/>
            </p:cNvGrpSpPr>
            <p:nvPr/>
          </p:nvGrpSpPr>
          <p:grpSpPr bwMode="auto">
            <a:xfrm>
              <a:off x="2674620" y="1874520"/>
              <a:ext cx="2926080" cy="2926080"/>
              <a:chOff x="2674620" y="1874520"/>
              <a:chExt cx="2926080" cy="2926080"/>
            </a:xfrm>
          </p:grpSpPr>
          <p:sp>
            <p:nvSpPr>
              <p:cNvPr id="6" name="Oval 2"/>
              <p:cNvSpPr/>
              <p:nvPr/>
            </p:nvSpPr>
            <p:spPr>
              <a:xfrm>
                <a:off x="2674620" y="1874520"/>
                <a:ext cx="2926080" cy="292608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rgbClr val="FAFAFA"/>
                  </a:gs>
                </a:gsLst>
                <a:lin ang="18900000" scaled="1"/>
                <a:tileRect/>
              </a:gradFill>
              <a:ln w="12700" cap="flat" cmpd="sng" algn="ctr">
                <a:gradFill flip="none" rotWithShape="1">
                  <a:gsLst>
                    <a:gs pos="0">
                      <a:sysClr val="window" lastClr="FFFFFF">
                        <a:lumMod val="70000"/>
                      </a:sysClr>
                    </a:gs>
                    <a:gs pos="100000">
                      <a:sysClr val="window" lastClr="FFFFFF">
                        <a:lumMod val="93000"/>
                      </a:sysClr>
                    </a:gs>
                  </a:gsLst>
                  <a:lin ang="18900000" scaled="1"/>
                  <a:tileRect/>
                </a:gra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4095922" y="1893568"/>
                <a:ext cx="1409707" cy="1804771"/>
              </a:xfrm>
              <a:custGeom>
                <a:avLst/>
                <a:gdLst>
                  <a:gd name="connsiteX0" fmla="*/ 0 w 1394460"/>
                  <a:gd name="connsiteY0" fmla="*/ 0 h 1805940"/>
                  <a:gd name="connsiteX1" fmla="*/ 1394460 w 1394460"/>
                  <a:gd name="connsiteY1" fmla="*/ 1805940 h 1805940"/>
                  <a:gd name="connsiteX2" fmla="*/ 0 w 1394460"/>
                  <a:gd name="connsiteY2" fmla="*/ 1436370 h 1805940"/>
                  <a:gd name="connsiteX3" fmla="*/ 0 w 1394460"/>
                  <a:gd name="connsiteY3" fmla="*/ 0 h 1805940"/>
                  <a:gd name="connsiteX0" fmla="*/ 0 w 1394460"/>
                  <a:gd name="connsiteY0" fmla="*/ 0 h 1805940"/>
                  <a:gd name="connsiteX1" fmla="*/ 1394460 w 1394460"/>
                  <a:gd name="connsiteY1" fmla="*/ 1805940 h 1805940"/>
                  <a:gd name="connsiteX2" fmla="*/ 0 w 1394460"/>
                  <a:gd name="connsiteY2" fmla="*/ 1436370 h 1805940"/>
                  <a:gd name="connsiteX3" fmla="*/ 0 w 1394460"/>
                  <a:gd name="connsiteY3" fmla="*/ 0 h 1805940"/>
                  <a:gd name="connsiteX0" fmla="*/ 0 w 1417426"/>
                  <a:gd name="connsiteY0" fmla="*/ 0 h 1805940"/>
                  <a:gd name="connsiteX1" fmla="*/ 1394460 w 1417426"/>
                  <a:gd name="connsiteY1" fmla="*/ 1805940 h 1805940"/>
                  <a:gd name="connsiteX2" fmla="*/ 0 w 1417426"/>
                  <a:gd name="connsiteY2" fmla="*/ 1436370 h 1805940"/>
                  <a:gd name="connsiteX3" fmla="*/ 0 w 1417426"/>
                  <a:gd name="connsiteY3" fmla="*/ 0 h 1805940"/>
                  <a:gd name="connsiteX0" fmla="*/ 0 w 1415801"/>
                  <a:gd name="connsiteY0" fmla="*/ 0 h 1805940"/>
                  <a:gd name="connsiteX1" fmla="*/ 1394460 w 1415801"/>
                  <a:gd name="connsiteY1" fmla="*/ 1805940 h 1805940"/>
                  <a:gd name="connsiteX2" fmla="*/ 0 w 1415801"/>
                  <a:gd name="connsiteY2" fmla="*/ 1436370 h 1805940"/>
                  <a:gd name="connsiteX3" fmla="*/ 0 w 1415801"/>
                  <a:gd name="connsiteY3" fmla="*/ 0 h 1805940"/>
                  <a:gd name="connsiteX0" fmla="*/ 0 w 1409680"/>
                  <a:gd name="connsiteY0" fmla="*/ 0 h 1805940"/>
                  <a:gd name="connsiteX1" fmla="*/ 1394460 w 1409680"/>
                  <a:gd name="connsiteY1" fmla="*/ 1805940 h 1805940"/>
                  <a:gd name="connsiteX2" fmla="*/ 0 w 1409680"/>
                  <a:gd name="connsiteY2" fmla="*/ 1436370 h 1805940"/>
                  <a:gd name="connsiteX3" fmla="*/ 0 w 1409680"/>
                  <a:gd name="connsiteY3" fmla="*/ 0 h 1805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9680" h="1805940">
                    <a:moveTo>
                      <a:pt x="0" y="0"/>
                    </a:moveTo>
                    <a:cubicBezTo>
                      <a:pt x="933450" y="76200"/>
                      <a:pt x="1512570" y="1108710"/>
                      <a:pt x="1394460" y="1805940"/>
                    </a:cubicBezTo>
                    <a:lnTo>
                      <a:pt x="0" y="143637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3254543" y="1893568"/>
                <a:ext cx="849316" cy="2185726"/>
              </a:xfrm>
              <a:custGeom>
                <a:avLst/>
                <a:gdLst>
                  <a:gd name="connsiteX0" fmla="*/ 842010 w 842010"/>
                  <a:gd name="connsiteY0" fmla="*/ 0 h 2186940"/>
                  <a:gd name="connsiteX1" fmla="*/ 0 w 842010"/>
                  <a:gd name="connsiteY1" fmla="*/ 2186940 h 2186940"/>
                  <a:gd name="connsiteX2" fmla="*/ 842010 w 842010"/>
                  <a:gd name="connsiteY2" fmla="*/ 1436370 h 2186940"/>
                  <a:gd name="connsiteX3" fmla="*/ 842010 w 842010"/>
                  <a:gd name="connsiteY3" fmla="*/ 0 h 2186940"/>
                  <a:gd name="connsiteX0" fmla="*/ 846845 w 846845"/>
                  <a:gd name="connsiteY0" fmla="*/ 0 h 2186940"/>
                  <a:gd name="connsiteX1" fmla="*/ 4835 w 846845"/>
                  <a:gd name="connsiteY1" fmla="*/ 2186940 h 2186940"/>
                  <a:gd name="connsiteX2" fmla="*/ 846845 w 846845"/>
                  <a:gd name="connsiteY2" fmla="*/ 1436370 h 2186940"/>
                  <a:gd name="connsiteX3" fmla="*/ 846845 w 846845"/>
                  <a:gd name="connsiteY3" fmla="*/ 0 h 2186940"/>
                  <a:gd name="connsiteX0" fmla="*/ 853715 w 853715"/>
                  <a:gd name="connsiteY0" fmla="*/ 0 h 2186940"/>
                  <a:gd name="connsiteX1" fmla="*/ 11705 w 853715"/>
                  <a:gd name="connsiteY1" fmla="*/ 2186940 h 2186940"/>
                  <a:gd name="connsiteX2" fmla="*/ 853715 w 853715"/>
                  <a:gd name="connsiteY2" fmla="*/ 1436370 h 2186940"/>
                  <a:gd name="connsiteX3" fmla="*/ 853715 w 853715"/>
                  <a:gd name="connsiteY3" fmla="*/ 0 h 2186940"/>
                  <a:gd name="connsiteX0" fmla="*/ 848865 w 848865"/>
                  <a:gd name="connsiteY0" fmla="*/ 0 h 2186940"/>
                  <a:gd name="connsiteX1" fmla="*/ 6855 w 848865"/>
                  <a:gd name="connsiteY1" fmla="*/ 2186940 h 2186940"/>
                  <a:gd name="connsiteX2" fmla="*/ 848865 w 848865"/>
                  <a:gd name="connsiteY2" fmla="*/ 1436370 h 2186940"/>
                  <a:gd name="connsiteX3" fmla="*/ 848865 w 848865"/>
                  <a:gd name="connsiteY3" fmla="*/ 0 h 2186940"/>
                  <a:gd name="connsiteX0" fmla="*/ 848681 w 848681"/>
                  <a:gd name="connsiteY0" fmla="*/ 0 h 2186940"/>
                  <a:gd name="connsiteX1" fmla="*/ 6671 w 848681"/>
                  <a:gd name="connsiteY1" fmla="*/ 2186940 h 2186940"/>
                  <a:gd name="connsiteX2" fmla="*/ 848681 w 848681"/>
                  <a:gd name="connsiteY2" fmla="*/ 1436370 h 2186940"/>
                  <a:gd name="connsiteX3" fmla="*/ 848681 w 848681"/>
                  <a:gd name="connsiteY3" fmla="*/ 0 h 2186940"/>
                  <a:gd name="connsiteX0" fmla="*/ 848338 w 848338"/>
                  <a:gd name="connsiteY0" fmla="*/ 0 h 2186940"/>
                  <a:gd name="connsiteX1" fmla="*/ 6328 w 848338"/>
                  <a:gd name="connsiteY1" fmla="*/ 2186940 h 2186940"/>
                  <a:gd name="connsiteX2" fmla="*/ 848338 w 848338"/>
                  <a:gd name="connsiteY2" fmla="*/ 1436370 h 2186940"/>
                  <a:gd name="connsiteX3" fmla="*/ 848338 w 848338"/>
                  <a:gd name="connsiteY3" fmla="*/ 0 h 2186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8338" h="2186940">
                    <a:moveTo>
                      <a:pt x="848338" y="0"/>
                    </a:moveTo>
                    <a:cubicBezTo>
                      <a:pt x="167618" y="325120"/>
                      <a:pt x="-40662" y="1469390"/>
                      <a:pt x="6328" y="2186940"/>
                    </a:cubicBezTo>
                    <a:lnTo>
                      <a:pt x="848338" y="1436370"/>
                    </a:lnTo>
                    <a:lnTo>
                      <a:pt x="84833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135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3260893" y="3322147"/>
                <a:ext cx="2236798" cy="896830"/>
              </a:xfrm>
              <a:custGeom>
                <a:avLst/>
                <a:gdLst>
                  <a:gd name="connsiteX0" fmla="*/ 842010 w 2236470"/>
                  <a:gd name="connsiteY0" fmla="*/ 0 h 754380"/>
                  <a:gd name="connsiteX1" fmla="*/ 2236470 w 2236470"/>
                  <a:gd name="connsiteY1" fmla="*/ 377190 h 754380"/>
                  <a:gd name="connsiteX2" fmla="*/ 0 w 2236470"/>
                  <a:gd name="connsiteY2" fmla="*/ 754380 h 754380"/>
                  <a:gd name="connsiteX3" fmla="*/ 842010 w 2236470"/>
                  <a:gd name="connsiteY3" fmla="*/ 0 h 754380"/>
                  <a:gd name="connsiteX0" fmla="*/ 842010 w 2236470"/>
                  <a:gd name="connsiteY0" fmla="*/ 0 h 861103"/>
                  <a:gd name="connsiteX1" fmla="*/ 2236470 w 2236470"/>
                  <a:gd name="connsiteY1" fmla="*/ 377190 h 861103"/>
                  <a:gd name="connsiteX2" fmla="*/ 0 w 2236470"/>
                  <a:gd name="connsiteY2" fmla="*/ 754380 h 861103"/>
                  <a:gd name="connsiteX3" fmla="*/ 842010 w 2236470"/>
                  <a:gd name="connsiteY3" fmla="*/ 0 h 861103"/>
                  <a:gd name="connsiteX0" fmla="*/ 842010 w 2236470"/>
                  <a:gd name="connsiteY0" fmla="*/ 0 h 920760"/>
                  <a:gd name="connsiteX1" fmla="*/ 2236470 w 2236470"/>
                  <a:gd name="connsiteY1" fmla="*/ 377190 h 920760"/>
                  <a:gd name="connsiteX2" fmla="*/ 0 w 2236470"/>
                  <a:gd name="connsiteY2" fmla="*/ 754380 h 920760"/>
                  <a:gd name="connsiteX3" fmla="*/ 842010 w 2236470"/>
                  <a:gd name="connsiteY3" fmla="*/ 0 h 920760"/>
                  <a:gd name="connsiteX0" fmla="*/ 842010 w 2236470"/>
                  <a:gd name="connsiteY0" fmla="*/ 0 h 897054"/>
                  <a:gd name="connsiteX1" fmla="*/ 2236470 w 2236470"/>
                  <a:gd name="connsiteY1" fmla="*/ 377190 h 897054"/>
                  <a:gd name="connsiteX2" fmla="*/ 0 w 2236470"/>
                  <a:gd name="connsiteY2" fmla="*/ 754380 h 897054"/>
                  <a:gd name="connsiteX3" fmla="*/ 842010 w 2236470"/>
                  <a:gd name="connsiteY3" fmla="*/ 0 h 89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6470" h="897054">
                    <a:moveTo>
                      <a:pt x="842010" y="0"/>
                    </a:moveTo>
                    <a:lnTo>
                      <a:pt x="2236470" y="377190"/>
                    </a:lnTo>
                    <a:cubicBezTo>
                      <a:pt x="1849120" y="872490"/>
                      <a:pt x="863600" y="1047750"/>
                      <a:pt x="0" y="754380"/>
                    </a:cubicBezTo>
                    <a:lnTo>
                      <a:pt x="84201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ysClr val="window" lastClr="FFFFFF">
                      <a:lumMod val="65000"/>
                    </a:sysClr>
                  </a:gs>
                  <a:gs pos="0">
                    <a:sysClr val="window" lastClr="FFFFFF">
                      <a:lumMod val="95000"/>
                    </a:sys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" name="Freeform 4"/>
              <p:cNvSpPr/>
              <p:nvPr/>
            </p:nvSpPr>
            <p:spPr>
              <a:xfrm>
                <a:off x="3705280" y="2651760"/>
                <a:ext cx="1069848" cy="1062633"/>
              </a:xfrm>
              <a:custGeom>
                <a:avLst/>
                <a:gdLst>
                  <a:gd name="connsiteX0" fmla="*/ 381000 w 1051560"/>
                  <a:gd name="connsiteY0" fmla="*/ 0 h 1013460"/>
                  <a:gd name="connsiteX1" fmla="*/ 1051560 w 1051560"/>
                  <a:gd name="connsiteY1" fmla="*/ 861060 h 1013460"/>
                  <a:gd name="connsiteX2" fmla="*/ 0 w 1051560"/>
                  <a:gd name="connsiteY2" fmla="*/ 1013460 h 1013460"/>
                  <a:gd name="connsiteX3" fmla="*/ 381000 w 1051560"/>
                  <a:gd name="connsiteY3" fmla="*/ 0 h 1013460"/>
                  <a:gd name="connsiteX0" fmla="*/ 381000 w 1051560"/>
                  <a:gd name="connsiteY0" fmla="*/ 0 h 1013460"/>
                  <a:gd name="connsiteX1" fmla="*/ 1051560 w 1051560"/>
                  <a:gd name="connsiteY1" fmla="*/ 861060 h 1013460"/>
                  <a:gd name="connsiteX2" fmla="*/ 0 w 1051560"/>
                  <a:gd name="connsiteY2" fmla="*/ 1013460 h 1013460"/>
                  <a:gd name="connsiteX3" fmla="*/ 381000 w 1051560"/>
                  <a:gd name="connsiteY3" fmla="*/ 0 h 1013460"/>
                  <a:gd name="connsiteX0" fmla="*/ 381000 w 1051560"/>
                  <a:gd name="connsiteY0" fmla="*/ 0 h 1013460"/>
                  <a:gd name="connsiteX1" fmla="*/ 1051560 w 1051560"/>
                  <a:gd name="connsiteY1" fmla="*/ 861060 h 1013460"/>
                  <a:gd name="connsiteX2" fmla="*/ 0 w 1051560"/>
                  <a:gd name="connsiteY2" fmla="*/ 1013460 h 1013460"/>
                  <a:gd name="connsiteX3" fmla="*/ 381000 w 1051560"/>
                  <a:gd name="connsiteY3" fmla="*/ 0 h 1013460"/>
                  <a:gd name="connsiteX0" fmla="*/ 381000 w 1051560"/>
                  <a:gd name="connsiteY0" fmla="*/ 0 h 1013460"/>
                  <a:gd name="connsiteX1" fmla="*/ 1051560 w 1051560"/>
                  <a:gd name="connsiteY1" fmla="*/ 861060 h 1013460"/>
                  <a:gd name="connsiteX2" fmla="*/ 0 w 1051560"/>
                  <a:gd name="connsiteY2" fmla="*/ 1013460 h 1013460"/>
                  <a:gd name="connsiteX3" fmla="*/ 381000 w 1051560"/>
                  <a:gd name="connsiteY3" fmla="*/ 0 h 1013460"/>
                  <a:gd name="connsiteX0" fmla="*/ 381000 w 1051560"/>
                  <a:gd name="connsiteY0" fmla="*/ 0 h 1013460"/>
                  <a:gd name="connsiteX1" fmla="*/ 1051560 w 1051560"/>
                  <a:gd name="connsiteY1" fmla="*/ 861060 h 1013460"/>
                  <a:gd name="connsiteX2" fmla="*/ 0 w 1051560"/>
                  <a:gd name="connsiteY2" fmla="*/ 1013460 h 1013460"/>
                  <a:gd name="connsiteX3" fmla="*/ 381000 w 1051560"/>
                  <a:gd name="connsiteY3" fmla="*/ 0 h 1013460"/>
                  <a:gd name="connsiteX0" fmla="*/ 381000 w 1051560"/>
                  <a:gd name="connsiteY0" fmla="*/ 0 h 1013460"/>
                  <a:gd name="connsiteX1" fmla="*/ 1051560 w 1051560"/>
                  <a:gd name="connsiteY1" fmla="*/ 861060 h 1013460"/>
                  <a:gd name="connsiteX2" fmla="*/ 0 w 1051560"/>
                  <a:gd name="connsiteY2" fmla="*/ 1013460 h 1013460"/>
                  <a:gd name="connsiteX3" fmla="*/ 381000 w 1051560"/>
                  <a:gd name="connsiteY3" fmla="*/ 0 h 1013460"/>
                  <a:gd name="connsiteX0" fmla="*/ 381000 w 1051560"/>
                  <a:gd name="connsiteY0" fmla="*/ 0 h 1058469"/>
                  <a:gd name="connsiteX1" fmla="*/ 1051560 w 1051560"/>
                  <a:gd name="connsiteY1" fmla="*/ 861060 h 1058469"/>
                  <a:gd name="connsiteX2" fmla="*/ 0 w 1051560"/>
                  <a:gd name="connsiteY2" fmla="*/ 1013460 h 1058469"/>
                  <a:gd name="connsiteX3" fmla="*/ 381000 w 1051560"/>
                  <a:gd name="connsiteY3" fmla="*/ 0 h 1058469"/>
                  <a:gd name="connsiteX0" fmla="*/ 381000 w 1051560"/>
                  <a:gd name="connsiteY0" fmla="*/ 0 h 1076081"/>
                  <a:gd name="connsiteX1" fmla="*/ 1051560 w 1051560"/>
                  <a:gd name="connsiteY1" fmla="*/ 861060 h 1076081"/>
                  <a:gd name="connsiteX2" fmla="*/ 0 w 1051560"/>
                  <a:gd name="connsiteY2" fmla="*/ 1013460 h 1076081"/>
                  <a:gd name="connsiteX3" fmla="*/ 381000 w 1051560"/>
                  <a:gd name="connsiteY3" fmla="*/ 0 h 1076081"/>
                  <a:gd name="connsiteX0" fmla="*/ 381000 w 1051560"/>
                  <a:gd name="connsiteY0" fmla="*/ 0 h 1062633"/>
                  <a:gd name="connsiteX1" fmla="*/ 1051560 w 1051560"/>
                  <a:gd name="connsiteY1" fmla="*/ 861060 h 1062633"/>
                  <a:gd name="connsiteX2" fmla="*/ 0 w 1051560"/>
                  <a:gd name="connsiteY2" fmla="*/ 1013460 h 1062633"/>
                  <a:gd name="connsiteX3" fmla="*/ 381000 w 1051560"/>
                  <a:gd name="connsiteY3" fmla="*/ 0 h 1062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1560" h="1062633">
                    <a:moveTo>
                      <a:pt x="381000" y="0"/>
                    </a:moveTo>
                    <a:cubicBezTo>
                      <a:pt x="848360" y="154940"/>
                      <a:pt x="1033780" y="500380"/>
                      <a:pt x="1051560" y="861060"/>
                    </a:cubicBezTo>
                    <a:cubicBezTo>
                      <a:pt x="840740" y="1028700"/>
                      <a:pt x="406400" y="1127760"/>
                      <a:pt x="0" y="1013460"/>
                    </a:cubicBezTo>
                    <a:cubicBezTo>
                      <a:pt x="0" y="693420"/>
                      <a:pt x="71120" y="251460"/>
                      <a:pt x="381000" y="0"/>
                    </a:cubicBezTo>
                    <a:close/>
                  </a:path>
                </a:pathLst>
              </a:custGeom>
              <a:gradFill flip="none" rotWithShape="1">
                <a:gsLst>
                  <a:gs pos="16000">
                    <a:srgbClr val="BD9347"/>
                  </a:gs>
                  <a:gs pos="80000">
                    <a:srgbClr val="BD9347">
                      <a:lumMod val="71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</a:ln>
              <a:effectLst>
                <a:outerShdw blurRad="190500" sx="102000" sy="102000" algn="ctr" rotWithShape="0">
                  <a:prstClr val="black">
                    <a:alpha val="3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metal">
                <a:bevelT w="3810000" h="5080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+mn-lt"/>
                  <a:cs typeface="+mn-cs"/>
                </a:endParaRPr>
              </a:p>
            </p:txBody>
          </p:sp>
        </p:grpSp>
      </p:grpSp>
      <p:sp>
        <p:nvSpPr>
          <p:cNvPr id="11" name="Rectangle 16"/>
          <p:cNvSpPr/>
          <p:nvPr/>
        </p:nvSpPr>
        <p:spPr>
          <a:xfrm>
            <a:off x="4856163" y="4486275"/>
            <a:ext cx="3594100" cy="98107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0" bIns="0"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kern="0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Đây là văn bản mẫu.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kern="0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Hãy chèn nội dung của bạn vào đây.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kern="0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Thêm diễn đạt ngắn gọn.</a:t>
            </a:r>
            <a:endParaRPr lang="en-US" sz="1600" i="1" kern="0" dirty="0">
              <a:solidFill>
                <a:schemeClr val="bg1">
                  <a:lumMod val="85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Rectangle 19"/>
          <p:cNvSpPr/>
          <p:nvPr/>
        </p:nvSpPr>
        <p:spPr>
          <a:xfrm>
            <a:off x="4856163" y="2247900"/>
            <a:ext cx="3594100" cy="92392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0" bIns="0"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kern="0">
                <a:solidFill>
                  <a:schemeClr val="bg2">
                    <a:lumMod val="90000"/>
                  </a:schemeClr>
                </a:solidFill>
                <a:latin typeface="Arial" pitchFamily="34" charset="0"/>
              </a:rPr>
              <a:t>Đây là văn bản mẫu.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kern="0">
                <a:solidFill>
                  <a:schemeClr val="bg2">
                    <a:lumMod val="90000"/>
                  </a:schemeClr>
                </a:solidFill>
                <a:latin typeface="Arial" pitchFamily="34" charset="0"/>
              </a:rPr>
              <a:t>Hãy chèn nội dung của bạn vào đây.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kern="0">
                <a:solidFill>
                  <a:schemeClr val="bg2">
                    <a:lumMod val="90000"/>
                  </a:schemeClr>
                </a:solidFill>
                <a:latin typeface="Arial" pitchFamily="34" charset="0"/>
              </a:rPr>
              <a:t>Thêm diễn đạt ngắn gọn.</a:t>
            </a:r>
            <a:endParaRPr lang="en-US" sz="1600" i="1" kern="0" dirty="0">
              <a:solidFill>
                <a:schemeClr val="bg2">
                  <a:lumMod val="90000"/>
                </a:schemeClr>
              </a:solidFill>
              <a:latin typeface="Arial" pitchFamily="34" charset="0"/>
            </a:endParaRPr>
          </a:p>
        </p:txBody>
      </p:sp>
      <p:sp>
        <p:nvSpPr>
          <p:cNvPr id="13" name="Rectangle 20"/>
          <p:cNvSpPr/>
          <p:nvPr/>
        </p:nvSpPr>
        <p:spPr>
          <a:xfrm>
            <a:off x="4851400" y="4021138"/>
            <a:ext cx="2743200" cy="3048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Chú thích 2</a:t>
            </a:r>
            <a:endParaRPr lang="en-US" sz="2000" b="1" kern="0" dirty="0">
              <a:solidFill>
                <a:schemeClr val="bg1">
                  <a:lumMod val="85000"/>
                </a:schemeClr>
              </a:solidFill>
              <a:latin typeface="Arial" pitchFamily="34" charset="0"/>
            </a:endParaRPr>
          </a:p>
        </p:txBody>
      </p:sp>
      <p:sp>
        <p:nvSpPr>
          <p:cNvPr id="14" name="Rectangle 21"/>
          <p:cNvSpPr/>
          <p:nvPr/>
        </p:nvSpPr>
        <p:spPr>
          <a:xfrm>
            <a:off x="4879975" y="1925638"/>
            <a:ext cx="2743200" cy="3048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srgbClr val="E1DEC9"/>
                </a:solidFill>
                <a:latin typeface="Arial" pitchFamily="34" charset="0"/>
              </a:rPr>
              <a:t>Chú thích 1</a:t>
            </a:r>
            <a:endParaRPr lang="en-US" sz="2000" b="1" kern="0" dirty="0">
              <a:solidFill>
                <a:srgbClr val="E1DEC9"/>
              </a:solidFill>
              <a:latin typeface="Arial" pitchFamily="34" charset="0"/>
            </a:endParaRPr>
          </a:p>
        </p:txBody>
      </p:sp>
      <p:cxnSp>
        <p:nvCxnSpPr>
          <p:cNvPr id="15" name="Straight Connector 22"/>
          <p:cNvCxnSpPr/>
          <p:nvPr/>
        </p:nvCxnSpPr>
        <p:spPr>
          <a:xfrm>
            <a:off x="2505075" y="4267200"/>
            <a:ext cx="2300288" cy="5334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headEnd type="oval" w="lg" len="lg"/>
          </a:ln>
          <a:effectLst/>
        </p:spPr>
      </p:cxnSp>
      <p:cxnSp>
        <p:nvCxnSpPr>
          <p:cNvPr id="18440" name="Straight Connector 25"/>
          <p:cNvCxnSpPr>
            <a:cxnSpLocks noChangeShapeType="1"/>
          </p:cNvCxnSpPr>
          <p:nvPr/>
        </p:nvCxnSpPr>
        <p:spPr bwMode="auto">
          <a:xfrm flipV="1">
            <a:off x="2517775" y="2665413"/>
            <a:ext cx="2287588" cy="611187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 type="oval" w="lg" len="lg"/>
            <a:tailEnd/>
          </a:ln>
        </p:spPr>
      </p:cxnSp>
      <p:sp>
        <p:nvSpPr>
          <p:cNvPr id="34" name="Title 7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646112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TIÊU ĐỀ</a:t>
            </a:r>
            <a:endParaRPr lang="en-US" sz="36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Hình chữ nhật góc tròn 1"/>
          <p:cNvSpPr/>
          <p:nvPr/>
        </p:nvSpPr>
        <p:spPr>
          <a:xfrm>
            <a:off x="4805363" y="1676400"/>
            <a:ext cx="3644900" cy="1792288"/>
          </a:xfrm>
          <a:prstGeom prst="roundRect">
            <a:avLst/>
          </a:prstGeom>
          <a:noFill/>
          <a:ln w="63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Hình chữ nhật góc tròn 18"/>
          <p:cNvSpPr/>
          <p:nvPr/>
        </p:nvSpPr>
        <p:spPr>
          <a:xfrm>
            <a:off x="4805363" y="3770313"/>
            <a:ext cx="3644900" cy="1792287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8"/>
          <p:cNvGrpSpPr>
            <a:grpSpLocks/>
          </p:cNvGrpSpPr>
          <p:nvPr/>
        </p:nvGrpSpPr>
        <p:grpSpPr bwMode="auto">
          <a:xfrm>
            <a:off x="4027488" y="1704975"/>
            <a:ext cx="1246187" cy="1301750"/>
            <a:chOff x="834196" y="3429000"/>
            <a:chExt cx="1487727" cy="1554430"/>
          </a:xfrm>
        </p:grpSpPr>
        <p:grpSp>
          <p:nvGrpSpPr>
            <p:cNvPr id="19481" name="Group 29"/>
            <p:cNvGrpSpPr>
              <a:grpSpLocks/>
            </p:cNvGrpSpPr>
            <p:nvPr/>
          </p:nvGrpSpPr>
          <p:grpSpPr bwMode="auto">
            <a:xfrm>
              <a:off x="834196" y="3429000"/>
              <a:ext cx="1487727" cy="1554430"/>
              <a:chOff x="-78666" y="5120640"/>
              <a:chExt cx="1487727" cy="1554430"/>
            </a:xfrm>
          </p:grpSpPr>
          <p:sp>
            <p:nvSpPr>
              <p:cNvPr id="23" name="Oval 34"/>
              <p:cNvSpPr/>
              <p:nvPr/>
            </p:nvSpPr>
            <p:spPr>
              <a:xfrm>
                <a:off x="-78666" y="6030550"/>
                <a:ext cx="1487727" cy="64452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50000"/>
                      <a:lumOff val="50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grpSp>
            <p:nvGrpSpPr>
              <p:cNvPr id="24" name="Group 35"/>
              <p:cNvGrpSpPr/>
              <p:nvPr/>
            </p:nvGrpSpPr>
            <p:grpSpPr>
              <a:xfrm>
                <a:off x="25118" y="5120640"/>
                <a:ext cx="1280160" cy="128016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Oval 36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>
                  <a:gsLst>
                    <a:gs pos="35000">
                      <a:srgbClr val="00297A"/>
                    </a:gs>
                    <a:gs pos="70000">
                      <a:srgbClr val="0070C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6" name="Oval 39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8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</p:grpSp>
        </p:grpSp>
        <p:sp>
          <p:nvSpPr>
            <p:cNvPr id="22" name="TextBox 30"/>
            <p:cNvSpPr txBox="1"/>
            <p:nvPr/>
          </p:nvSpPr>
          <p:spPr>
            <a:xfrm>
              <a:off x="1025610" y="3811921"/>
              <a:ext cx="1099213" cy="549737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kern="0">
                  <a:solidFill>
                    <a:prstClr val="white"/>
                  </a:solidFill>
                  <a:effectLst>
                    <a:outerShdw blurRad="63500" dist="25400" dir="5400000" algn="t" rotWithShape="0">
                      <a:prstClr val="black">
                        <a:alpha val="60000"/>
                      </a:prstClr>
                    </a:outerShdw>
                  </a:effectLst>
                  <a:latin typeface="Calibri"/>
                  <a:cs typeface="+mn-cs"/>
                </a:rPr>
                <a:t>CHỮ</a:t>
              </a:r>
              <a:endParaRPr lang="en-US" sz="2400" b="1" kern="0" dirty="0">
                <a:solidFill>
                  <a:prstClr val="white"/>
                </a:solidFill>
                <a:effectLst>
                  <a:outerShdw blurRad="63500" dist="25400" dir="5400000" algn="t" rotWithShape="0">
                    <a:prstClr val="black">
                      <a:alpha val="60000"/>
                    </a:prstClr>
                  </a:outerShdw>
                </a:effectLst>
                <a:latin typeface="Calibri"/>
                <a:cs typeface="+mn-cs"/>
              </a:endParaRPr>
            </a:p>
          </p:txBody>
        </p:sp>
      </p:grpSp>
      <p:sp>
        <p:nvSpPr>
          <p:cNvPr id="4" name="Right Arrow 2"/>
          <p:cNvSpPr/>
          <p:nvPr/>
        </p:nvSpPr>
        <p:spPr bwMode="auto">
          <a:xfrm rot="16200000">
            <a:off x="2866261" y="4227317"/>
            <a:ext cx="3567481" cy="1071585"/>
          </a:xfrm>
          <a:prstGeom prst="rightArrow">
            <a:avLst>
              <a:gd name="adj1" fmla="val 52185"/>
              <a:gd name="adj2" fmla="val 43181"/>
            </a:avLst>
          </a:prstGeom>
          <a:solidFill>
            <a:srgbClr val="0070C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18288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75000"/>
                  </a:prstClr>
                </a:outerShdw>
              </a:effectLst>
              <a:latin typeface="Calibri"/>
              <a:cs typeface="+mn-cs"/>
            </a:endParaRPr>
          </a:p>
        </p:txBody>
      </p:sp>
      <p:sp>
        <p:nvSpPr>
          <p:cNvPr id="5" name="Bent Arrow 10"/>
          <p:cNvSpPr/>
          <p:nvPr/>
        </p:nvSpPr>
        <p:spPr bwMode="auto">
          <a:xfrm>
            <a:off x="4940031" y="3803111"/>
            <a:ext cx="1438121" cy="2743739"/>
          </a:xfrm>
          <a:prstGeom prst="bentArrow">
            <a:avLst>
              <a:gd name="adj1" fmla="val 33761"/>
              <a:gd name="adj2" fmla="val 30171"/>
              <a:gd name="adj3" fmla="val 22792"/>
              <a:gd name="adj4" fmla="val 45630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vert270" bIns="18288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75000"/>
                  </a:prstClr>
                </a:outerShdw>
              </a:effectLst>
              <a:latin typeface="Calibri"/>
              <a:cs typeface="+mn-cs"/>
            </a:endParaRPr>
          </a:p>
        </p:txBody>
      </p:sp>
      <p:grpSp>
        <p:nvGrpSpPr>
          <p:cNvPr id="19465" name="Group 1"/>
          <p:cNvGrpSpPr>
            <a:grpSpLocks/>
          </p:cNvGrpSpPr>
          <p:nvPr/>
        </p:nvGrpSpPr>
        <p:grpSpPr bwMode="auto">
          <a:xfrm>
            <a:off x="6526213" y="3675063"/>
            <a:ext cx="1246187" cy="1301750"/>
            <a:chOff x="6468713" y="3429000"/>
            <a:chExt cx="1487727" cy="1554430"/>
          </a:xfrm>
        </p:grpSpPr>
        <p:grpSp>
          <p:nvGrpSpPr>
            <p:cNvPr id="19477" name="Group 52"/>
            <p:cNvGrpSpPr>
              <a:grpSpLocks/>
            </p:cNvGrpSpPr>
            <p:nvPr/>
          </p:nvGrpSpPr>
          <p:grpSpPr bwMode="auto">
            <a:xfrm>
              <a:off x="6468713" y="3429000"/>
              <a:ext cx="1487727" cy="1554430"/>
              <a:chOff x="-78666" y="5120640"/>
              <a:chExt cx="1487727" cy="1554430"/>
            </a:xfrm>
          </p:grpSpPr>
          <p:sp>
            <p:nvSpPr>
              <p:cNvPr id="17" name="Oval 53"/>
              <p:cNvSpPr/>
              <p:nvPr/>
            </p:nvSpPr>
            <p:spPr>
              <a:xfrm>
                <a:off x="-78666" y="6030550"/>
                <a:ext cx="1487727" cy="64452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50000"/>
                      <a:lumOff val="50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grpSp>
            <p:nvGrpSpPr>
              <p:cNvPr id="18" name="Group 54"/>
              <p:cNvGrpSpPr/>
              <p:nvPr/>
            </p:nvGrpSpPr>
            <p:grpSpPr>
              <a:xfrm>
                <a:off x="25118" y="5120640"/>
                <a:ext cx="1280160" cy="128016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Oval 55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>
                  <a:gsLst>
                    <a:gs pos="35000">
                      <a:schemeClr val="accent6">
                        <a:lumMod val="54000"/>
                      </a:schemeClr>
                    </a:gs>
                    <a:gs pos="7000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97000"/>
                      </a:scheme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0" name="Oval 56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8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</p:grpSp>
        </p:grpSp>
        <p:sp>
          <p:nvSpPr>
            <p:cNvPr id="16" name="TextBox 57"/>
            <p:cNvSpPr txBox="1"/>
            <p:nvPr/>
          </p:nvSpPr>
          <p:spPr>
            <a:xfrm>
              <a:off x="6677184" y="3811921"/>
              <a:ext cx="1099213" cy="549737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kern="0">
                  <a:solidFill>
                    <a:prstClr val="white"/>
                  </a:solidFill>
                  <a:effectLst>
                    <a:outerShdw blurRad="63500" dist="25400" dir="5400000" algn="t" rotWithShape="0">
                      <a:prstClr val="black">
                        <a:alpha val="60000"/>
                      </a:prstClr>
                    </a:outerShdw>
                  </a:effectLst>
                  <a:latin typeface="Calibri"/>
                </a:rPr>
                <a:t>CHỮ</a:t>
              </a:r>
              <a:endParaRPr lang="en-US" sz="2400" b="1" kern="0" dirty="0">
                <a:solidFill>
                  <a:prstClr val="white"/>
                </a:solidFill>
                <a:effectLst>
                  <a:outerShdw blurRad="63500" dist="25400" dir="5400000" algn="t" rotWithShape="0">
                    <a:prstClr val="black">
                      <a:alpha val="60000"/>
                    </a:prstClr>
                  </a:outerShdw>
                </a:effectLst>
                <a:latin typeface="Calibri"/>
              </a:endParaRPr>
            </a:p>
          </p:txBody>
        </p:sp>
      </p:grpSp>
      <p:sp>
        <p:nvSpPr>
          <p:cNvPr id="7" name="Bent Arrow 19"/>
          <p:cNvSpPr/>
          <p:nvPr/>
        </p:nvSpPr>
        <p:spPr bwMode="auto">
          <a:xfrm flipH="1">
            <a:off x="2930808" y="3803111"/>
            <a:ext cx="1438121" cy="2743739"/>
          </a:xfrm>
          <a:prstGeom prst="bentArrow">
            <a:avLst>
              <a:gd name="adj1" fmla="val 33761"/>
              <a:gd name="adj2" fmla="val 30171"/>
              <a:gd name="adj3" fmla="val 22792"/>
              <a:gd name="adj4" fmla="val 45630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vert270" bIns="18288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75000"/>
                  </a:prstClr>
                </a:outerShdw>
              </a:effectLst>
              <a:latin typeface="Calibri"/>
              <a:cs typeface="+mn-cs"/>
            </a:endParaRPr>
          </a:p>
        </p:txBody>
      </p:sp>
      <p:sp>
        <p:nvSpPr>
          <p:cNvPr id="27" name="Title 7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646112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TIÊU ĐỀ</a:t>
            </a:r>
            <a:endParaRPr lang="en-US" sz="36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Hình chữ nhật 1"/>
          <p:cNvSpPr/>
          <p:nvPr/>
        </p:nvSpPr>
        <p:spPr>
          <a:xfrm>
            <a:off x="511175" y="1571625"/>
            <a:ext cx="327025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BlogCongDong.Com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 chia 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sẻ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 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với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 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các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 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bạn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 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mẫu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 slide PowerPoint 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đẹp</a:t>
            </a:r>
            <a:r>
              <a:rPr lang="en-US" sz="600" i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/>
            </a:r>
            <a:b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</a:b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[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Giáo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án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,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giáo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trình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,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luận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văn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,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bài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thuyết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trình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đa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chủ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đề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,...]</a:t>
            </a:r>
          </a:p>
        </p:txBody>
      </p:sp>
      <p:grpSp>
        <p:nvGrpSpPr>
          <p:cNvPr id="19472" name="Group 1"/>
          <p:cNvGrpSpPr>
            <a:grpSpLocks/>
          </p:cNvGrpSpPr>
          <p:nvPr/>
        </p:nvGrpSpPr>
        <p:grpSpPr bwMode="auto">
          <a:xfrm>
            <a:off x="1511300" y="3675063"/>
            <a:ext cx="1246188" cy="1301750"/>
            <a:chOff x="6468713" y="3429000"/>
            <a:chExt cx="1487727" cy="1554430"/>
          </a:xfrm>
        </p:grpSpPr>
        <p:grpSp>
          <p:nvGrpSpPr>
            <p:cNvPr id="19473" name="Group 52"/>
            <p:cNvGrpSpPr>
              <a:grpSpLocks/>
            </p:cNvGrpSpPr>
            <p:nvPr/>
          </p:nvGrpSpPr>
          <p:grpSpPr bwMode="auto">
            <a:xfrm>
              <a:off x="6468713" y="3429000"/>
              <a:ext cx="1487727" cy="1554430"/>
              <a:chOff x="-78666" y="5120640"/>
              <a:chExt cx="1487727" cy="1554430"/>
            </a:xfrm>
          </p:grpSpPr>
          <p:sp>
            <p:nvSpPr>
              <p:cNvPr id="32" name="Oval 53"/>
              <p:cNvSpPr/>
              <p:nvPr/>
            </p:nvSpPr>
            <p:spPr>
              <a:xfrm>
                <a:off x="-78666" y="6030550"/>
                <a:ext cx="1487727" cy="64452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50000"/>
                      <a:lumOff val="50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grpSp>
            <p:nvGrpSpPr>
              <p:cNvPr id="33" name="Group 54"/>
              <p:cNvGrpSpPr/>
              <p:nvPr/>
            </p:nvGrpSpPr>
            <p:grpSpPr>
              <a:xfrm>
                <a:off x="25118" y="5120640"/>
                <a:ext cx="1280160" cy="128016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" name="Oval 55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>
                  <a:gsLst>
                    <a:gs pos="35000">
                      <a:schemeClr val="accent6">
                        <a:lumMod val="54000"/>
                      </a:schemeClr>
                    </a:gs>
                    <a:gs pos="7000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97000"/>
                      </a:scheme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35" name="Oval 56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8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</p:grpSp>
        </p:grpSp>
        <p:sp>
          <p:nvSpPr>
            <p:cNvPr id="31" name="TextBox 57"/>
            <p:cNvSpPr txBox="1"/>
            <p:nvPr/>
          </p:nvSpPr>
          <p:spPr>
            <a:xfrm>
              <a:off x="6677184" y="3811921"/>
              <a:ext cx="1099212" cy="549737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kern="0">
                  <a:solidFill>
                    <a:prstClr val="white"/>
                  </a:solidFill>
                  <a:effectLst>
                    <a:outerShdw blurRad="63500" dist="25400" dir="5400000" algn="t" rotWithShape="0">
                      <a:prstClr val="black">
                        <a:alpha val="60000"/>
                      </a:prstClr>
                    </a:outerShdw>
                  </a:effectLst>
                  <a:latin typeface="Calibri"/>
                </a:rPr>
                <a:t>CHỮ</a:t>
              </a:r>
              <a:endParaRPr lang="en-US" sz="2400" b="1" kern="0" dirty="0">
                <a:solidFill>
                  <a:prstClr val="white"/>
                </a:solidFill>
                <a:effectLst>
                  <a:outerShdw blurRad="63500" dist="25400" dir="5400000" algn="t" rotWithShape="0">
                    <a:prstClr val="black">
                      <a:alpha val="60000"/>
                    </a:prstClr>
                  </a:outerShdw>
                </a:effectLst>
                <a:latin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4"/>
          <p:cNvSpPr/>
          <p:nvPr/>
        </p:nvSpPr>
        <p:spPr bwMode="auto">
          <a:xfrm rot="10800000">
            <a:off x="5714594" y="4138748"/>
            <a:ext cx="2805292" cy="1253307"/>
          </a:xfrm>
          <a:prstGeom prst="rect">
            <a:avLst/>
          </a:prstGeom>
          <a:gradFill flip="none" rotWithShape="1">
            <a:gsLst>
              <a:gs pos="100000">
                <a:sysClr val="window" lastClr="FFFFFF">
                  <a:lumMod val="87000"/>
                </a:sysClr>
              </a:gs>
              <a:gs pos="0">
                <a:srgbClr val="4F81BD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24" name="Rectangle 34"/>
          <p:cNvSpPr/>
          <p:nvPr/>
        </p:nvSpPr>
        <p:spPr bwMode="auto">
          <a:xfrm>
            <a:off x="624408" y="4122164"/>
            <a:ext cx="2805292" cy="1253307"/>
          </a:xfrm>
          <a:prstGeom prst="rect">
            <a:avLst/>
          </a:prstGeom>
          <a:gradFill flip="none" rotWithShape="1">
            <a:gsLst>
              <a:gs pos="100000">
                <a:sysClr val="window" lastClr="FFFFFF">
                  <a:lumMod val="87000"/>
                </a:sysClr>
              </a:gs>
              <a:gs pos="0">
                <a:srgbClr val="4F81BD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20" name="Rectangle 42"/>
          <p:cNvSpPr/>
          <p:nvPr/>
        </p:nvSpPr>
        <p:spPr bwMode="auto">
          <a:xfrm>
            <a:off x="4419600" y="2086203"/>
            <a:ext cx="4113212" cy="1238250"/>
          </a:xfrm>
          <a:prstGeom prst="rect">
            <a:avLst/>
          </a:prstGeom>
          <a:gradFill flip="none" rotWithShape="1">
            <a:gsLst>
              <a:gs pos="26300">
                <a:srgbClr val="F7D1D5">
                  <a:alpha val="93000"/>
                </a:srgbClr>
              </a:gs>
              <a:gs pos="0">
                <a:srgbClr val="FFC9C9"/>
              </a:gs>
              <a:gs pos="100000">
                <a:srgbClr val="4F81BD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20491" name="TextBox 53"/>
          <p:cNvSpPr txBox="1">
            <a:spLocks noChangeArrowheads="1"/>
          </p:cNvSpPr>
          <p:nvPr/>
        </p:nvSpPr>
        <p:spPr bwMode="auto">
          <a:xfrm>
            <a:off x="6138863" y="2198688"/>
            <a:ext cx="1927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Arial" pitchFamily="34" charset="0"/>
              </a:rPr>
              <a:t>NỘI DUNG</a:t>
            </a:r>
          </a:p>
        </p:txBody>
      </p:sp>
      <p:sp>
        <p:nvSpPr>
          <p:cNvPr id="20492" name="TextBox 62"/>
          <p:cNvSpPr txBox="1">
            <a:spLocks noChangeArrowheads="1"/>
          </p:cNvSpPr>
          <p:nvPr/>
        </p:nvSpPr>
        <p:spPr bwMode="auto">
          <a:xfrm>
            <a:off x="6121400" y="2587625"/>
            <a:ext cx="1955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Mô tả cụ thể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Mô tả cụ thể</a:t>
            </a:r>
          </a:p>
        </p:txBody>
      </p:sp>
      <p:sp>
        <p:nvSpPr>
          <p:cNvPr id="28" name="Title 7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646112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TIÊU ĐỀ</a:t>
            </a:r>
            <a:endParaRPr lang="en-US" sz="36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50" name="Straight Arrow Connector 52"/>
          <p:cNvCxnSpPr>
            <a:cxnSpLocks noChangeShapeType="1"/>
          </p:cNvCxnSpPr>
          <p:nvPr/>
        </p:nvCxnSpPr>
        <p:spPr bwMode="auto">
          <a:xfrm>
            <a:off x="4135438" y="2681288"/>
            <a:ext cx="1717675" cy="0"/>
          </a:xfrm>
          <a:prstGeom prst="straightConnector1">
            <a:avLst/>
          </a:prstGeom>
          <a:noFill/>
          <a:ln w="12700" algn="ctr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9" name="Straight Arrow Connector 61"/>
          <p:cNvCxnSpPr>
            <a:cxnSpLocks noChangeShapeType="1"/>
          </p:cNvCxnSpPr>
          <p:nvPr/>
        </p:nvCxnSpPr>
        <p:spPr bwMode="auto">
          <a:xfrm flipH="1">
            <a:off x="2060575" y="4733925"/>
            <a:ext cx="2084388" cy="0"/>
          </a:xfrm>
          <a:prstGeom prst="straightConnector1">
            <a:avLst/>
          </a:prstGeom>
          <a:noFill/>
          <a:ln w="12700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Straight Arrow Connector 53"/>
          <p:cNvCxnSpPr>
            <a:cxnSpLocks noChangeShapeType="1"/>
          </p:cNvCxnSpPr>
          <p:nvPr/>
        </p:nvCxnSpPr>
        <p:spPr bwMode="auto">
          <a:xfrm>
            <a:off x="4816475" y="4687888"/>
            <a:ext cx="2060575" cy="0"/>
          </a:xfrm>
          <a:prstGeom prst="straightConnector1">
            <a:avLst/>
          </a:prstGeom>
          <a:noFill/>
          <a:ln w="12700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5"/>
          <p:cNvGrpSpPr/>
          <p:nvPr/>
        </p:nvGrpSpPr>
        <p:grpSpPr bwMode="auto">
          <a:xfrm>
            <a:off x="2168254" y="1676400"/>
            <a:ext cx="4708504" cy="4051300"/>
            <a:chOff x="360219" y="1105852"/>
            <a:chExt cx="5371668" cy="4622163"/>
          </a:xfrm>
          <a:effectLst>
            <a:reflection blurRad="6350" stA="50000" endA="300" endPos="8000" dist="50800" dir="5400000" sy="-100000" algn="bl" rotWithShape="0"/>
          </a:effectLst>
        </p:grpSpPr>
        <p:sp>
          <p:nvSpPr>
            <p:cNvPr id="13" name="Isosceles Triangle 32"/>
            <p:cNvSpPr/>
            <p:nvPr/>
          </p:nvSpPr>
          <p:spPr>
            <a:xfrm>
              <a:off x="360219" y="3480761"/>
              <a:ext cx="2704379" cy="2247254"/>
            </a:xfrm>
            <a:custGeom>
              <a:avLst/>
              <a:gdLst/>
              <a:ahLst/>
              <a:cxnLst/>
              <a:rect l="l" t="t" r="r" b="b"/>
              <a:pathLst>
                <a:path w="2704379" h="2247254">
                  <a:moveTo>
                    <a:pt x="1304674" y="0"/>
                  </a:moveTo>
                  <a:lnTo>
                    <a:pt x="2704379" y="2918"/>
                  </a:lnTo>
                  <a:lnTo>
                    <a:pt x="2704379" y="2247254"/>
                  </a:lnTo>
                  <a:lnTo>
                    <a:pt x="0" y="2247254"/>
                  </a:lnTo>
                  <a:close/>
                </a:path>
              </a:pathLst>
            </a:custGeom>
            <a:gradFill flip="none" rotWithShape="1">
              <a:gsLst>
                <a:gs pos="15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" lastClr="FFFFFF">
                    <a:lumMod val="50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prstClr val="white"/>
                </a:solidFill>
                <a:latin typeface="+mn-lt"/>
                <a:cs typeface="+mn-cs"/>
              </a:endParaRPr>
            </a:p>
          </p:txBody>
        </p:sp>
        <p:sp>
          <p:nvSpPr>
            <p:cNvPr id="14" name="Isosceles Triangle 32"/>
            <p:cNvSpPr/>
            <p:nvPr/>
          </p:nvSpPr>
          <p:spPr>
            <a:xfrm>
              <a:off x="1693647" y="1105852"/>
              <a:ext cx="2694853" cy="2323149"/>
            </a:xfrm>
            <a:custGeom>
              <a:avLst/>
              <a:gdLst/>
              <a:ahLst/>
              <a:cxnLst/>
              <a:rect l="l" t="t" r="r" b="b"/>
              <a:pathLst>
                <a:path w="2694853" h="2323149">
                  <a:moveTo>
                    <a:pt x="1347426" y="0"/>
                  </a:moveTo>
                  <a:lnTo>
                    <a:pt x="2694853" y="2323149"/>
                  </a:lnTo>
                  <a:lnTo>
                    <a:pt x="0" y="232314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A0000"/>
                </a:gs>
                <a:gs pos="100000">
                  <a:srgbClr val="FF0000"/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prstClr val="white"/>
                </a:solidFill>
                <a:latin typeface="+mn-lt"/>
                <a:cs typeface="+mn-cs"/>
              </a:endParaRPr>
            </a:p>
          </p:txBody>
        </p:sp>
        <p:sp>
          <p:nvSpPr>
            <p:cNvPr id="15" name="Isosceles Triangle 32"/>
            <p:cNvSpPr/>
            <p:nvPr/>
          </p:nvSpPr>
          <p:spPr>
            <a:xfrm flipH="1">
              <a:off x="3110635" y="3480509"/>
              <a:ext cx="2621252" cy="2247254"/>
            </a:xfrm>
            <a:custGeom>
              <a:avLst/>
              <a:gdLst>
                <a:gd name="connsiteX0" fmla="*/ 1304674 w 2704379"/>
                <a:gd name="connsiteY0" fmla="*/ 0 h 2247254"/>
                <a:gd name="connsiteX1" fmla="*/ 2621252 w 2704379"/>
                <a:gd name="connsiteY1" fmla="*/ 8459 h 2247254"/>
                <a:gd name="connsiteX2" fmla="*/ 2704379 w 2704379"/>
                <a:gd name="connsiteY2" fmla="*/ 2247254 h 2247254"/>
                <a:gd name="connsiteX3" fmla="*/ 0 w 2704379"/>
                <a:gd name="connsiteY3" fmla="*/ 2247254 h 2247254"/>
                <a:gd name="connsiteX4" fmla="*/ 1304674 w 2704379"/>
                <a:gd name="connsiteY4" fmla="*/ 0 h 2247254"/>
                <a:gd name="connsiteX0" fmla="*/ 1304674 w 2621252"/>
                <a:gd name="connsiteY0" fmla="*/ 0 h 2247254"/>
                <a:gd name="connsiteX1" fmla="*/ 2621252 w 2621252"/>
                <a:gd name="connsiteY1" fmla="*/ 8459 h 2247254"/>
                <a:gd name="connsiteX2" fmla="*/ 2610168 w 2621252"/>
                <a:gd name="connsiteY2" fmla="*/ 2247254 h 2247254"/>
                <a:gd name="connsiteX3" fmla="*/ 0 w 2621252"/>
                <a:gd name="connsiteY3" fmla="*/ 2247254 h 2247254"/>
                <a:gd name="connsiteX4" fmla="*/ 1304674 w 2621252"/>
                <a:gd name="connsiteY4" fmla="*/ 0 h 2247254"/>
                <a:gd name="connsiteX0" fmla="*/ 1304674 w 2627464"/>
                <a:gd name="connsiteY0" fmla="*/ 0 h 2247254"/>
                <a:gd name="connsiteX1" fmla="*/ 2621252 w 2627464"/>
                <a:gd name="connsiteY1" fmla="*/ 8459 h 2247254"/>
                <a:gd name="connsiteX2" fmla="*/ 2626793 w 2627464"/>
                <a:gd name="connsiteY2" fmla="*/ 2241712 h 2247254"/>
                <a:gd name="connsiteX3" fmla="*/ 0 w 2627464"/>
                <a:gd name="connsiteY3" fmla="*/ 2247254 h 2247254"/>
                <a:gd name="connsiteX4" fmla="*/ 1304674 w 2627464"/>
                <a:gd name="connsiteY4" fmla="*/ 0 h 2247254"/>
                <a:gd name="connsiteX0" fmla="*/ 1304674 w 2621252"/>
                <a:gd name="connsiteY0" fmla="*/ 0 h 2247254"/>
                <a:gd name="connsiteX1" fmla="*/ 2621252 w 2621252"/>
                <a:gd name="connsiteY1" fmla="*/ 8459 h 2247254"/>
                <a:gd name="connsiteX2" fmla="*/ 2615709 w 2621252"/>
                <a:gd name="connsiteY2" fmla="*/ 2247254 h 2247254"/>
                <a:gd name="connsiteX3" fmla="*/ 0 w 2621252"/>
                <a:gd name="connsiteY3" fmla="*/ 2247254 h 2247254"/>
                <a:gd name="connsiteX4" fmla="*/ 1304674 w 2621252"/>
                <a:gd name="connsiteY4" fmla="*/ 0 h 224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1252" h="2247254">
                  <a:moveTo>
                    <a:pt x="1304674" y="0"/>
                  </a:moveTo>
                  <a:lnTo>
                    <a:pt x="2621252" y="8459"/>
                  </a:lnTo>
                  <a:cubicBezTo>
                    <a:pt x="2617557" y="754724"/>
                    <a:pt x="2619404" y="1500989"/>
                    <a:pt x="2615709" y="2247254"/>
                  </a:cubicBezTo>
                  <a:lnTo>
                    <a:pt x="0" y="2247254"/>
                  </a:lnTo>
                  <a:lnTo>
                    <a:pt x="1304674" y="0"/>
                  </a:lnTo>
                  <a:close/>
                </a:path>
              </a:pathLst>
            </a:custGeom>
            <a:gradFill flip="none" rotWithShape="1">
              <a:gsLst>
                <a:gs pos="15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" lastClr="FFFFFF">
                    <a:lumMod val="50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prstClr val="white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1" name="Rectangle 24"/>
          <p:cNvSpPr/>
          <p:nvPr/>
        </p:nvSpPr>
        <p:spPr bwMode="auto">
          <a:xfrm>
            <a:off x="4735513" y="4460875"/>
            <a:ext cx="1436687" cy="400050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prstClr val="white"/>
                </a:solidFill>
                <a:latin typeface="+mn-lt"/>
                <a:cs typeface="+mn-cs"/>
              </a:rPr>
              <a:t>Thêm chữ</a:t>
            </a:r>
            <a:endParaRPr lang="en-US" sz="2000" b="1" kern="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31" name="Rectangle 24"/>
          <p:cNvSpPr/>
          <p:nvPr/>
        </p:nvSpPr>
        <p:spPr bwMode="auto">
          <a:xfrm>
            <a:off x="2982913" y="4460875"/>
            <a:ext cx="1436687" cy="400050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prstClr val="white"/>
                </a:solidFill>
                <a:latin typeface="+mn-lt"/>
                <a:cs typeface="+mn-cs"/>
              </a:rPr>
              <a:t>Thêm chữ</a:t>
            </a:r>
            <a:endParaRPr lang="en-US" sz="2000" b="1" kern="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32" name="Rectangle 24"/>
          <p:cNvSpPr/>
          <p:nvPr/>
        </p:nvSpPr>
        <p:spPr bwMode="auto">
          <a:xfrm>
            <a:off x="3849688" y="2705100"/>
            <a:ext cx="1436687" cy="400050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prstClr val="white"/>
                </a:solidFill>
                <a:latin typeface="+mn-lt"/>
                <a:cs typeface="+mn-cs"/>
              </a:rPr>
              <a:t>Thêm chữ</a:t>
            </a:r>
            <a:endParaRPr lang="en-US" sz="2000" b="1" kern="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36" name="TextBox 53"/>
          <p:cNvSpPr txBox="1"/>
          <p:nvPr/>
        </p:nvSpPr>
        <p:spPr bwMode="auto">
          <a:xfrm>
            <a:off x="6877050" y="4291013"/>
            <a:ext cx="1609725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NỘI DUNG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20503" name="TextBox 62"/>
          <p:cNvSpPr txBox="1">
            <a:spLocks noChangeArrowheads="1"/>
          </p:cNvSpPr>
          <p:nvPr/>
        </p:nvSpPr>
        <p:spPr bwMode="auto">
          <a:xfrm>
            <a:off x="6545263" y="4727575"/>
            <a:ext cx="1955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r">
              <a:buFont typeface="Wingdings" pitchFamily="2" charset="2"/>
              <a:buChar char="ü"/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Mô tả cụ thể</a:t>
            </a:r>
          </a:p>
          <a:p>
            <a:pPr marL="285750" indent="-285750" algn="r">
              <a:buFont typeface="Wingdings" pitchFamily="2" charset="2"/>
              <a:buChar char="ü"/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Mô tả cụ thể</a:t>
            </a:r>
          </a:p>
        </p:txBody>
      </p:sp>
      <p:sp>
        <p:nvSpPr>
          <p:cNvPr id="38" name="TextBox 53"/>
          <p:cNvSpPr txBox="1"/>
          <p:nvPr/>
        </p:nvSpPr>
        <p:spPr bwMode="auto">
          <a:xfrm>
            <a:off x="654050" y="4259263"/>
            <a:ext cx="1609725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NỘI DUNG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20505" name="TextBox 62"/>
          <p:cNvSpPr txBox="1">
            <a:spLocks noChangeArrowheads="1"/>
          </p:cNvSpPr>
          <p:nvPr/>
        </p:nvSpPr>
        <p:spPr bwMode="auto">
          <a:xfrm>
            <a:off x="654050" y="4694238"/>
            <a:ext cx="1954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Mô tả cụ thể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Mô tả cụ thể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7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646112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TIÊU ĐỀ</a:t>
            </a:r>
            <a:endParaRPr lang="en-US" sz="36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508" name="Nhóm 23"/>
          <p:cNvGrpSpPr>
            <a:grpSpLocks/>
          </p:cNvGrpSpPr>
          <p:nvPr/>
        </p:nvGrpSpPr>
        <p:grpSpPr bwMode="auto">
          <a:xfrm>
            <a:off x="2590800" y="1990725"/>
            <a:ext cx="3686175" cy="4140200"/>
            <a:chOff x="2538278" y="1990980"/>
            <a:chExt cx="3686260" cy="4139596"/>
          </a:xfrm>
        </p:grpSpPr>
        <p:grpSp>
          <p:nvGrpSpPr>
            <p:cNvPr id="21521" name="Ellipse 256"/>
            <p:cNvGrpSpPr>
              <a:grpSpLocks/>
            </p:cNvGrpSpPr>
            <p:nvPr/>
          </p:nvGrpSpPr>
          <p:grpSpPr bwMode="auto">
            <a:xfrm>
              <a:off x="2538278" y="5591317"/>
              <a:ext cx="3686260" cy="539259"/>
              <a:chOff x="4712208" y="4803648"/>
              <a:chExt cx="2822448" cy="621792"/>
            </a:xfrm>
          </p:grpSpPr>
          <p:pic>
            <p:nvPicPr>
              <p:cNvPr id="21546" name="Ellipse 256"/>
              <p:cNvPicPr>
                <a:picLocks noChangeArrowheads="1"/>
              </p:cNvPicPr>
              <p:nvPr/>
            </p:nvPicPr>
            <p:blipFill>
              <a:blip r:embed="rId2">
                <a:lum bright="60000"/>
              </a:blip>
              <a:srcRect/>
              <a:stretch>
                <a:fillRect/>
              </a:stretch>
            </p:blipFill>
            <p:spPr bwMode="auto">
              <a:xfrm>
                <a:off x="4712208" y="4803648"/>
                <a:ext cx="2822448" cy="621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47" name="Text Box 369"/>
              <p:cNvSpPr txBox="1">
                <a:spLocks noChangeArrowheads="1"/>
              </p:cNvSpPr>
              <p:nvPr/>
            </p:nvSpPr>
            <p:spPr bwMode="auto">
              <a:xfrm>
                <a:off x="5129610" y="4930893"/>
                <a:ext cx="1985245" cy="4340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 noProof="1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</p:grpSp>
        <p:sp>
          <p:nvSpPr>
            <p:cNvPr id="5" name="Freeform 119"/>
            <p:cNvSpPr>
              <a:spLocks/>
            </p:cNvSpPr>
            <p:nvPr/>
          </p:nvSpPr>
          <p:spPr bwMode="auto">
            <a:xfrm rot="18900000">
              <a:off x="2572928" y="2928891"/>
              <a:ext cx="1879062" cy="1517637"/>
            </a:xfrm>
            <a:custGeom>
              <a:avLst/>
              <a:gdLst>
                <a:gd name="T0" fmla="*/ 0 w 1143"/>
                <a:gd name="T1" fmla="*/ 772 h 792"/>
                <a:gd name="T2" fmla="*/ 149 w 1143"/>
                <a:gd name="T3" fmla="*/ 784 h 792"/>
                <a:gd name="T4" fmla="*/ 232 w 1143"/>
                <a:gd name="T5" fmla="*/ 792 h 792"/>
                <a:gd name="T6" fmla="*/ 253 w 1143"/>
                <a:gd name="T7" fmla="*/ 792 h 792"/>
                <a:gd name="T8" fmla="*/ 298 w 1143"/>
                <a:gd name="T9" fmla="*/ 783 h 792"/>
                <a:gd name="T10" fmla="*/ 317 w 1143"/>
                <a:gd name="T11" fmla="*/ 756 h 792"/>
                <a:gd name="T12" fmla="*/ 311 w 1143"/>
                <a:gd name="T13" fmla="*/ 703 h 792"/>
                <a:gd name="T14" fmla="*/ 310 w 1143"/>
                <a:gd name="T15" fmla="*/ 701 h 792"/>
                <a:gd name="T16" fmla="*/ 274 w 1143"/>
                <a:gd name="T17" fmla="*/ 589 h 792"/>
                <a:gd name="T18" fmla="*/ 275 w 1143"/>
                <a:gd name="T19" fmla="*/ 539 h 792"/>
                <a:gd name="T20" fmla="*/ 319 w 1143"/>
                <a:gd name="T21" fmla="*/ 505 h 792"/>
                <a:gd name="T22" fmla="*/ 362 w 1143"/>
                <a:gd name="T23" fmla="*/ 492 h 792"/>
                <a:gd name="T24" fmla="*/ 363 w 1143"/>
                <a:gd name="T25" fmla="*/ 492 h 792"/>
                <a:gd name="T26" fmla="*/ 427 w 1143"/>
                <a:gd name="T27" fmla="*/ 485 h 792"/>
                <a:gd name="T28" fmla="*/ 427 w 1143"/>
                <a:gd name="T29" fmla="*/ 485 h 792"/>
                <a:gd name="T30" fmla="*/ 474 w 1143"/>
                <a:gd name="T31" fmla="*/ 497 h 792"/>
                <a:gd name="T32" fmla="*/ 488 w 1143"/>
                <a:gd name="T33" fmla="*/ 532 h 792"/>
                <a:gd name="T34" fmla="*/ 476 w 1143"/>
                <a:gd name="T35" fmla="*/ 598 h 792"/>
                <a:gd name="T36" fmla="*/ 475 w 1143"/>
                <a:gd name="T37" fmla="*/ 599 h 792"/>
                <a:gd name="T38" fmla="*/ 475 w 1143"/>
                <a:gd name="T39" fmla="*/ 600 h 792"/>
                <a:gd name="T40" fmla="*/ 474 w 1143"/>
                <a:gd name="T41" fmla="*/ 602 h 792"/>
                <a:gd name="T42" fmla="*/ 474 w 1143"/>
                <a:gd name="T43" fmla="*/ 602 h 792"/>
                <a:gd name="T44" fmla="*/ 459 w 1143"/>
                <a:gd name="T45" fmla="*/ 682 h 792"/>
                <a:gd name="T46" fmla="*/ 471 w 1143"/>
                <a:gd name="T47" fmla="*/ 753 h 792"/>
                <a:gd name="T48" fmla="*/ 527 w 1143"/>
                <a:gd name="T49" fmla="*/ 790 h 792"/>
                <a:gd name="T50" fmla="*/ 544 w 1143"/>
                <a:gd name="T51" fmla="*/ 792 h 792"/>
                <a:gd name="T52" fmla="*/ 709 w 1143"/>
                <a:gd name="T53" fmla="*/ 776 h 792"/>
                <a:gd name="T54" fmla="*/ 883 w 1143"/>
                <a:gd name="T55" fmla="*/ 753 h 792"/>
                <a:gd name="T56" fmla="*/ 880 w 1143"/>
                <a:gd name="T57" fmla="*/ 745 h 792"/>
                <a:gd name="T58" fmla="*/ 853 w 1143"/>
                <a:gd name="T59" fmla="*/ 631 h 792"/>
                <a:gd name="T60" fmla="*/ 829 w 1143"/>
                <a:gd name="T61" fmla="*/ 434 h 792"/>
                <a:gd name="T62" fmla="*/ 850 w 1143"/>
                <a:gd name="T63" fmla="*/ 340 h 792"/>
                <a:gd name="T64" fmla="*/ 874 w 1143"/>
                <a:gd name="T65" fmla="*/ 317 h 792"/>
                <a:gd name="T66" fmla="*/ 898 w 1143"/>
                <a:gd name="T67" fmla="*/ 312 h 792"/>
                <a:gd name="T68" fmla="*/ 898 w 1143"/>
                <a:gd name="T69" fmla="*/ 312 h 792"/>
                <a:gd name="T70" fmla="*/ 965 w 1143"/>
                <a:gd name="T71" fmla="*/ 336 h 792"/>
                <a:gd name="T72" fmla="*/ 966 w 1143"/>
                <a:gd name="T73" fmla="*/ 337 h 792"/>
                <a:gd name="T74" fmla="*/ 971 w 1143"/>
                <a:gd name="T75" fmla="*/ 339 h 792"/>
                <a:gd name="T76" fmla="*/ 972 w 1143"/>
                <a:gd name="T77" fmla="*/ 339 h 792"/>
                <a:gd name="T78" fmla="*/ 1052 w 1143"/>
                <a:gd name="T79" fmla="*/ 379 h 792"/>
                <a:gd name="T80" fmla="*/ 1084 w 1143"/>
                <a:gd name="T81" fmla="*/ 384 h 792"/>
                <a:gd name="T82" fmla="*/ 1105 w 1143"/>
                <a:gd name="T83" fmla="*/ 380 h 792"/>
                <a:gd name="T84" fmla="*/ 1120 w 1143"/>
                <a:gd name="T85" fmla="*/ 369 h 792"/>
                <a:gd name="T86" fmla="*/ 1122 w 1143"/>
                <a:gd name="T87" fmla="*/ 369 h 792"/>
                <a:gd name="T88" fmla="*/ 1122 w 1143"/>
                <a:gd name="T89" fmla="*/ 368 h 792"/>
                <a:gd name="T90" fmla="*/ 1122 w 1143"/>
                <a:gd name="T91" fmla="*/ 368 h 792"/>
                <a:gd name="T92" fmla="*/ 1137 w 1143"/>
                <a:gd name="T93" fmla="*/ 334 h 792"/>
                <a:gd name="T94" fmla="*/ 1141 w 1143"/>
                <a:gd name="T95" fmla="*/ 258 h 792"/>
                <a:gd name="T96" fmla="*/ 1115 w 1143"/>
                <a:gd name="T97" fmla="*/ 212 h 792"/>
                <a:gd name="T98" fmla="*/ 1074 w 1143"/>
                <a:gd name="T99" fmla="*/ 194 h 792"/>
                <a:gd name="T100" fmla="*/ 1051 w 1143"/>
                <a:gd name="T101" fmla="*/ 192 h 792"/>
                <a:gd name="T102" fmla="*/ 1006 w 1143"/>
                <a:gd name="T103" fmla="*/ 197 h 792"/>
                <a:gd name="T104" fmla="*/ 986 w 1143"/>
                <a:gd name="T105" fmla="*/ 202 h 792"/>
                <a:gd name="T106" fmla="*/ 912 w 1143"/>
                <a:gd name="T107" fmla="*/ 213 h 792"/>
                <a:gd name="T108" fmla="*/ 912 w 1143"/>
                <a:gd name="T109" fmla="*/ 213 h 792"/>
                <a:gd name="T110" fmla="*/ 873 w 1143"/>
                <a:gd name="T111" fmla="*/ 208 h 792"/>
                <a:gd name="T112" fmla="*/ 827 w 1143"/>
                <a:gd name="T113" fmla="*/ 184 h 792"/>
                <a:gd name="T114" fmla="*/ 783 w 1143"/>
                <a:gd name="T115" fmla="*/ 120 h 792"/>
                <a:gd name="T116" fmla="*/ 782 w 1143"/>
                <a:gd name="T117" fmla="*/ 117 h 792"/>
                <a:gd name="T118" fmla="*/ 772 w 1143"/>
                <a:gd name="T119" fmla="*/ 57 h 792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51 w 10000"/>
                <a:gd name="connsiteY185" fmla="*/ 4255 h 10000"/>
                <a:gd name="connsiteX186" fmla="*/ 8495 w 10000"/>
                <a:gd name="connsiteY186" fmla="*/ 4268 h 10000"/>
                <a:gd name="connsiteX187" fmla="*/ 8495 w 10000"/>
                <a:gd name="connsiteY187" fmla="*/ 4268 h 10000"/>
                <a:gd name="connsiteX188" fmla="*/ 8495 w 10000"/>
                <a:gd name="connsiteY188" fmla="*/ 4280 h 10000"/>
                <a:gd name="connsiteX189" fmla="*/ 8495 w 10000"/>
                <a:gd name="connsiteY189" fmla="*/ 4280 h 10000"/>
                <a:gd name="connsiteX190" fmla="*/ 8495 w 10000"/>
                <a:gd name="connsiteY190" fmla="*/ 4280 h 10000"/>
                <a:gd name="connsiteX191" fmla="*/ 8495 w 10000"/>
                <a:gd name="connsiteY191" fmla="*/ 4280 h 10000"/>
                <a:gd name="connsiteX192" fmla="*/ 8504 w 10000"/>
                <a:gd name="connsiteY192" fmla="*/ 4280 h 10000"/>
                <a:gd name="connsiteX193" fmla="*/ 8504 w 10000"/>
                <a:gd name="connsiteY193" fmla="*/ 4280 h 10000"/>
                <a:gd name="connsiteX194" fmla="*/ 8504 w 10000"/>
                <a:gd name="connsiteY194" fmla="*/ 4280 h 10000"/>
                <a:gd name="connsiteX195" fmla="*/ 8836 w 10000"/>
                <a:gd name="connsiteY195" fmla="*/ 4545 h 10000"/>
                <a:gd name="connsiteX196" fmla="*/ 8976 w 10000"/>
                <a:gd name="connsiteY196" fmla="*/ 4646 h 10000"/>
                <a:gd name="connsiteX197" fmla="*/ 9099 w 10000"/>
                <a:gd name="connsiteY197" fmla="*/ 4722 h 10000"/>
                <a:gd name="connsiteX198" fmla="*/ 9204 w 10000"/>
                <a:gd name="connsiteY198" fmla="*/ 4785 h 10000"/>
                <a:gd name="connsiteX199" fmla="*/ 9300 w 10000"/>
                <a:gd name="connsiteY199" fmla="*/ 4823 h 10000"/>
                <a:gd name="connsiteX200" fmla="*/ 9388 w 10000"/>
                <a:gd name="connsiteY200" fmla="*/ 4848 h 10000"/>
                <a:gd name="connsiteX201" fmla="*/ 9466 w 10000"/>
                <a:gd name="connsiteY201" fmla="*/ 4848 h 10000"/>
                <a:gd name="connsiteX202" fmla="*/ 9466 w 10000"/>
                <a:gd name="connsiteY202" fmla="*/ 4848 h 10000"/>
                <a:gd name="connsiteX203" fmla="*/ 9484 w 10000"/>
                <a:gd name="connsiteY203" fmla="*/ 4848 h 10000"/>
                <a:gd name="connsiteX204" fmla="*/ 9484 w 10000"/>
                <a:gd name="connsiteY204" fmla="*/ 4848 h 10000"/>
                <a:gd name="connsiteX205" fmla="*/ 9484 w 10000"/>
                <a:gd name="connsiteY205" fmla="*/ 4848 h 10000"/>
                <a:gd name="connsiteX206" fmla="*/ 9484 w 10000"/>
                <a:gd name="connsiteY206" fmla="*/ 4848 h 10000"/>
                <a:gd name="connsiteX207" fmla="*/ 9580 w 10000"/>
                <a:gd name="connsiteY207" fmla="*/ 4836 h 10000"/>
                <a:gd name="connsiteX208" fmla="*/ 9668 w 10000"/>
                <a:gd name="connsiteY208" fmla="*/ 4798 h 10000"/>
                <a:gd name="connsiteX209" fmla="*/ 9738 w 10000"/>
                <a:gd name="connsiteY209" fmla="*/ 4747 h 10000"/>
                <a:gd name="connsiteX210" fmla="*/ 9799 w 10000"/>
                <a:gd name="connsiteY210" fmla="*/ 4659 h 10000"/>
                <a:gd name="connsiteX211" fmla="*/ 9799 w 10000"/>
                <a:gd name="connsiteY211" fmla="*/ 4659 h 10000"/>
                <a:gd name="connsiteX212" fmla="*/ 9799 w 10000"/>
                <a:gd name="connsiteY212" fmla="*/ 4659 h 10000"/>
                <a:gd name="connsiteX213" fmla="*/ 9799 w 10000"/>
                <a:gd name="connsiteY213" fmla="*/ 4659 h 10000"/>
                <a:gd name="connsiteX214" fmla="*/ 9799 w 10000"/>
                <a:gd name="connsiteY214" fmla="*/ 4659 h 10000"/>
                <a:gd name="connsiteX215" fmla="*/ 9799 w 10000"/>
                <a:gd name="connsiteY215" fmla="*/ 4659 h 10000"/>
                <a:gd name="connsiteX216" fmla="*/ 9816 w 10000"/>
                <a:gd name="connsiteY216" fmla="*/ 4659 h 10000"/>
                <a:gd name="connsiteX217" fmla="*/ 9816 w 10000"/>
                <a:gd name="connsiteY217" fmla="*/ 4659 h 10000"/>
                <a:gd name="connsiteX218" fmla="*/ 9816 w 10000"/>
                <a:gd name="connsiteY218" fmla="*/ 4659 h 10000"/>
                <a:gd name="connsiteX219" fmla="*/ 9816 w 10000"/>
                <a:gd name="connsiteY219" fmla="*/ 4659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16 w 10000"/>
                <a:gd name="connsiteY223" fmla="*/ 4646 h 10000"/>
                <a:gd name="connsiteX224" fmla="*/ 9816 w 10000"/>
                <a:gd name="connsiteY224" fmla="*/ 4646 h 10000"/>
                <a:gd name="connsiteX225" fmla="*/ 9816 w 10000"/>
                <a:gd name="connsiteY225" fmla="*/ 4646 h 10000"/>
                <a:gd name="connsiteX226" fmla="*/ 9816 w 10000"/>
                <a:gd name="connsiteY226" fmla="*/ 4646 h 10000"/>
                <a:gd name="connsiteX227" fmla="*/ 9816 w 10000"/>
                <a:gd name="connsiteY227" fmla="*/ 4646 h 10000"/>
                <a:gd name="connsiteX228" fmla="*/ 9816 w 10000"/>
                <a:gd name="connsiteY228" fmla="*/ 4646 h 10000"/>
                <a:gd name="connsiteX229" fmla="*/ 9816 w 10000"/>
                <a:gd name="connsiteY229" fmla="*/ 4646 h 10000"/>
                <a:gd name="connsiteX230" fmla="*/ 9843 w 10000"/>
                <a:gd name="connsiteY230" fmla="*/ 4583 h 10000"/>
                <a:gd name="connsiteX231" fmla="*/ 9886 w 10000"/>
                <a:gd name="connsiteY231" fmla="*/ 4495 h 10000"/>
                <a:gd name="connsiteX232" fmla="*/ 9921 w 10000"/>
                <a:gd name="connsiteY232" fmla="*/ 4369 h 10000"/>
                <a:gd name="connsiteX233" fmla="*/ 9948 w 10000"/>
                <a:gd name="connsiteY233" fmla="*/ 4217 h 10000"/>
                <a:gd name="connsiteX234" fmla="*/ 9983 w 10000"/>
                <a:gd name="connsiteY234" fmla="*/ 4040 h 10000"/>
                <a:gd name="connsiteX235" fmla="*/ 10000 w 10000"/>
                <a:gd name="connsiteY235" fmla="*/ 3851 h 10000"/>
                <a:gd name="connsiteX236" fmla="*/ 10000 w 10000"/>
                <a:gd name="connsiteY236" fmla="*/ 3649 h 10000"/>
                <a:gd name="connsiteX237" fmla="*/ 10000 w 10000"/>
                <a:gd name="connsiteY237" fmla="*/ 3460 h 10000"/>
                <a:gd name="connsiteX238" fmla="*/ 9983 w 10000"/>
                <a:gd name="connsiteY238" fmla="*/ 3258 h 10000"/>
                <a:gd name="connsiteX239" fmla="*/ 9939 w 10000"/>
                <a:gd name="connsiteY239" fmla="*/ 3068 h 10000"/>
                <a:gd name="connsiteX240" fmla="*/ 9886 w 10000"/>
                <a:gd name="connsiteY240" fmla="*/ 2904 h 10000"/>
                <a:gd name="connsiteX241" fmla="*/ 9843 w 10000"/>
                <a:gd name="connsiteY241" fmla="*/ 2816 h 10000"/>
                <a:gd name="connsiteX242" fmla="*/ 9799 w 10000"/>
                <a:gd name="connsiteY242" fmla="*/ 2753 h 10000"/>
                <a:gd name="connsiteX243" fmla="*/ 9755 w 10000"/>
                <a:gd name="connsiteY243" fmla="*/ 2677 h 10000"/>
                <a:gd name="connsiteX244" fmla="*/ 9694 w 10000"/>
                <a:gd name="connsiteY244" fmla="*/ 2614 h 10000"/>
                <a:gd name="connsiteX245" fmla="*/ 9633 w 10000"/>
                <a:gd name="connsiteY245" fmla="*/ 2551 h 10000"/>
                <a:gd name="connsiteX246" fmla="*/ 9571 w 10000"/>
                <a:gd name="connsiteY246" fmla="*/ 2500 h 10000"/>
                <a:gd name="connsiteX247" fmla="*/ 9484 w 10000"/>
                <a:gd name="connsiteY247" fmla="*/ 2475 h 10000"/>
                <a:gd name="connsiteX248" fmla="*/ 9396 w 10000"/>
                <a:gd name="connsiteY248" fmla="*/ 2449 h 10000"/>
                <a:gd name="connsiteX249" fmla="*/ 9300 w 10000"/>
                <a:gd name="connsiteY249" fmla="*/ 2424 h 10000"/>
                <a:gd name="connsiteX250" fmla="*/ 9195 w 10000"/>
                <a:gd name="connsiteY250" fmla="*/ 2424 h 10000"/>
                <a:gd name="connsiteX251" fmla="*/ 9195 w 10000"/>
                <a:gd name="connsiteY251" fmla="*/ 2424 h 10000"/>
                <a:gd name="connsiteX252" fmla="*/ 9195 w 10000"/>
                <a:gd name="connsiteY252" fmla="*/ 2424 h 10000"/>
                <a:gd name="connsiteX253" fmla="*/ 9195 w 10000"/>
                <a:gd name="connsiteY253" fmla="*/ 2424 h 10000"/>
                <a:gd name="connsiteX254" fmla="*/ 9195 w 10000"/>
                <a:gd name="connsiteY254" fmla="*/ 2424 h 10000"/>
                <a:gd name="connsiteX255" fmla="*/ 9195 w 10000"/>
                <a:gd name="connsiteY255" fmla="*/ 2424 h 10000"/>
                <a:gd name="connsiteX256" fmla="*/ 9081 w 10000"/>
                <a:gd name="connsiteY256" fmla="*/ 2424 h 10000"/>
                <a:gd name="connsiteX257" fmla="*/ 8941 w 10000"/>
                <a:gd name="connsiteY257" fmla="*/ 2462 h 10000"/>
                <a:gd name="connsiteX258" fmla="*/ 8801 w 10000"/>
                <a:gd name="connsiteY258" fmla="*/ 2487 h 10000"/>
                <a:gd name="connsiteX259" fmla="*/ 8644 w 10000"/>
                <a:gd name="connsiteY259" fmla="*/ 2551 h 10000"/>
                <a:gd name="connsiteX260" fmla="*/ 8644 w 10000"/>
                <a:gd name="connsiteY260" fmla="*/ 2551 h 10000"/>
                <a:gd name="connsiteX261" fmla="*/ 8635 w 10000"/>
                <a:gd name="connsiteY261" fmla="*/ 2551 h 10000"/>
                <a:gd name="connsiteX262" fmla="*/ 8635 w 10000"/>
                <a:gd name="connsiteY262" fmla="*/ 2551 h 10000"/>
                <a:gd name="connsiteX263" fmla="*/ 8626 w 10000"/>
                <a:gd name="connsiteY263" fmla="*/ 2551 h 10000"/>
                <a:gd name="connsiteX264" fmla="*/ 8626 w 10000"/>
                <a:gd name="connsiteY264" fmla="*/ 2551 h 10000"/>
                <a:gd name="connsiteX265" fmla="*/ 8443 w 10000"/>
                <a:gd name="connsiteY265" fmla="*/ 2614 h 10000"/>
                <a:gd name="connsiteX266" fmla="*/ 8276 w 10000"/>
                <a:gd name="connsiteY266" fmla="*/ 2664 h 10000"/>
                <a:gd name="connsiteX267" fmla="*/ 8110 w 10000"/>
                <a:gd name="connsiteY267" fmla="*/ 2689 h 10000"/>
                <a:gd name="connsiteX268" fmla="*/ 7979 w 10000"/>
                <a:gd name="connsiteY268" fmla="*/ 2689 h 10000"/>
                <a:gd name="connsiteX269" fmla="*/ 7979 w 10000"/>
                <a:gd name="connsiteY269" fmla="*/ 2689 h 10000"/>
                <a:gd name="connsiteX270" fmla="*/ 7979 w 10000"/>
                <a:gd name="connsiteY270" fmla="*/ 2689 h 10000"/>
                <a:gd name="connsiteX271" fmla="*/ 7979 w 10000"/>
                <a:gd name="connsiteY271" fmla="*/ 2689 h 10000"/>
                <a:gd name="connsiteX272" fmla="*/ 7979 w 10000"/>
                <a:gd name="connsiteY272" fmla="*/ 2689 h 10000"/>
                <a:gd name="connsiteX273" fmla="*/ 7979 w 10000"/>
                <a:gd name="connsiteY273" fmla="*/ 2689 h 10000"/>
                <a:gd name="connsiteX274" fmla="*/ 7979 w 10000"/>
                <a:gd name="connsiteY274" fmla="*/ 2689 h 10000"/>
                <a:gd name="connsiteX275" fmla="*/ 7979 w 10000"/>
                <a:gd name="connsiteY275" fmla="*/ 2689 h 10000"/>
                <a:gd name="connsiteX276" fmla="*/ 7848 w 10000"/>
                <a:gd name="connsiteY276" fmla="*/ 2689 h 10000"/>
                <a:gd name="connsiteX277" fmla="*/ 7743 w 10000"/>
                <a:gd name="connsiteY277" fmla="*/ 2677 h 10000"/>
                <a:gd name="connsiteX278" fmla="*/ 7638 w 10000"/>
                <a:gd name="connsiteY278" fmla="*/ 2626 h 10000"/>
                <a:gd name="connsiteX279" fmla="*/ 7542 w 10000"/>
                <a:gd name="connsiteY279" fmla="*/ 2601 h 10000"/>
                <a:gd name="connsiteX280" fmla="*/ 7454 w 10000"/>
                <a:gd name="connsiteY280" fmla="*/ 2538 h 10000"/>
                <a:gd name="connsiteX281" fmla="*/ 7375 w 10000"/>
                <a:gd name="connsiteY281" fmla="*/ 2475 h 10000"/>
                <a:gd name="connsiteX282" fmla="*/ 7297 w 10000"/>
                <a:gd name="connsiteY282" fmla="*/ 2399 h 10000"/>
                <a:gd name="connsiteX283" fmla="*/ 7235 w 10000"/>
                <a:gd name="connsiteY283" fmla="*/ 2323 h 10000"/>
                <a:gd name="connsiteX284" fmla="*/ 7174 w 10000"/>
                <a:gd name="connsiteY284" fmla="*/ 2235 h 10000"/>
                <a:gd name="connsiteX285" fmla="*/ 7113 w 10000"/>
                <a:gd name="connsiteY285" fmla="*/ 2134 h 10000"/>
                <a:gd name="connsiteX286" fmla="*/ 7008 w 10000"/>
                <a:gd name="connsiteY286" fmla="*/ 1944 h 10000"/>
                <a:gd name="connsiteX287" fmla="*/ 6929 w 10000"/>
                <a:gd name="connsiteY287" fmla="*/ 1730 h 10000"/>
                <a:gd name="connsiteX288" fmla="*/ 6850 w 10000"/>
                <a:gd name="connsiteY288" fmla="*/ 1515 h 10000"/>
                <a:gd name="connsiteX289" fmla="*/ 6850 w 10000"/>
                <a:gd name="connsiteY289" fmla="*/ 1515 h 10000"/>
                <a:gd name="connsiteX290" fmla="*/ 6842 w 10000"/>
                <a:gd name="connsiteY290" fmla="*/ 1490 h 10000"/>
                <a:gd name="connsiteX291" fmla="*/ 6842 w 10000"/>
                <a:gd name="connsiteY291" fmla="*/ 1490 h 10000"/>
                <a:gd name="connsiteX292" fmla="*/ 6842 w 10000"/>
                <a:gd name="connsiteY292" fmla="*/ 1477 h 10000"/>
                <a:gd name="connsiteX293" fmla="*/ 6842 w 10000"/>
                <a:gd name="connsiteY293" fmla="*/ 1477 h 10000"/>
                <a:gd name="connsiteX294" fmla="*/ 6842 w 10000"/>
                <a:gd name="connsiteY294" fmla="*/ 1477 h 10000"/>
                <a:gd name="connsiteX295" fmla="*/ 6798 w 10000"/>
                <a:gd name="connsiteY295" fmla="*/ 1338 h 10000"/>
                <a:gd name="connsiteX296" fmla="*/ 6780 w 10000"/>
                <a:gd name="connsiteY296" fmla="*/ 1162 h 10000"/>
                <a:gd name="connsiteX297" fmla="*/ 6754 w 10000"/>
                <a:gd name="connsiteY297" fmla="*/ 947 h 10000"/>
                <a:gd name="connsiteX298" fmla="*/ 6754 w 10000"/>
                <a:gd name="connsiteY298" fmla="*/ 720 h 10000"/>
                <a:gd name="connsiteX299" fmla="*/ 6754 w 10000"/>
                <a:gd name="connsiteY299" fmla="*/ 720 h 10000"/>
                <a:gd name="connsiteX300" fmla="*/ 6763 w 10000"/>
                <a:gd name="connsiteY300" fmla="*/ 366 h 10000"/>
                <a:gd name="connsiteX301" fmla="*/ 6789 w 10000"/>
                <a:gd name="connsiteY301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51 w 10000"/>
                <a:gd name="connsiteY185" fmla="*/ 4255 h 10000"/>
                <a:gd name="connsiteX186" fmla="*/ 8495 w 10000"/>
                <a:gd name="connsiteY186" fmla="*/ 4268 h 10000"/>
                <a:gd name="connsiteX187" fmla="*/ 8495 w 10000"/>
                <a:gd name="connsiteY187" fmla="*/ 4268 h 10000"/>
                <a:gd name="connsiteX188" fmla="*/ 8495 w 10000"/>
                <a:gd name="connsiteY188" fmla="*/ 4280 h 10000"/>
                <a:gd name="connsiteX189" fmla="*/ 8495 w 10000"/>
                <a:gd name="connsiteY189" fmla="*/ 4280 h 10000"/>
                <a:gd name="connsiteX190" fmla="*/ 8495 w 10000"/>
                <a:gd name="connsiteY190" fmla="*/ 4280 h 10000"/>
                <a:gd name="connsiteX191" fmla="*/ 8495 w 10000"/>
                <a:gd name="connsiteY191" fmla="*/ 4280 h 10000"/>
                <a:gd name="connsiteX192" fmla="*/ 8504 w 10000"/>
                <a:gd name="connsiteY192" fmla="*/ 4280 h 10000"/>
                <a:gd name="connsiteX193" fmla="*/ 8504 w 10000"/>
                <a:gd name="connsiteY193" fmla="*/ 4280 h 10000"/>
                <a:gd name="connsiteX194" fmla="*/ 8836 w 10000"/>
                <a:gd name="connsiteY194" fmla="*/ 4545 h 10000"/>
                <a:gd name="connsiteX195" fmla="*/ 8976 w 10000"/>
                <a:gd name="connsiteY195" fmla="*/ 4646 h 10000"/>
                <a:gd name="connsiteX196" fmla="*/ 9099 w 10000"/>
                <a:gd name="connsiteY196" fmla="*/ 4722 h 10000"/>
                <a:gd name="connsiteX197" fmla="*/ 9204 w 10000"/>
                <a:gd name="connsiteY197" fmla="*/ 4785 h 10000"/>
                <a:gd name="connsiteX198" fmla="*/ 9300 w 10000"/>
                <a:gd name="connsiteY198" fmla="*/ 4823 h 10000"/>
                <a:gd name="connsiteX199" fmla="*/ 9388 w 10000"/>
                <a:gd name="connsiteY199" fmla="*/ 4848 h 10000"/>
                <a:gd name="connsiteX200" fmla="*/ 9466 w 10000"/>
                <a:gd name="connsiteY200" fmla="*/ 4848 h 10000"/>
                <a:gd name="connsiteX201" fmla="*/ 9466 w 10000"/>
                <a:gd name="connsiteY201" fmla="*/ 4848 h 10000"/>
                <a:gd name="connsiteX202" fmla="*/ 9484 w 10000"/>
                <a:gd name="connsiteY202" fmla="*/ 4848 h 10000"/>
                <a:gd name="connsiteX203" fmla="*/ 9484 w 10000"/>
                <a:gd name="connsiteY203" fmla="*/ 4848 h 10000"/>
                <a:gd name="connsiteX204" fmla="*/ 9484 w 10000"/>
                <a:gd name="connsiteY204" fmla="*/ 4848 h 10000"/>
                <a:gd name="connsiteX205" fmla="*/ 9484 w 10000"/>
                <a:gd name="connsiteY205" fmla="*/ 4848 h 10000"/>
                <a:gd name="connsiteX206" fmla="*/ 9580 w 10000"/>
                <a:gd name="connsiteY206" fmla="*/ 4836 h 10000"/>
                <a:gd name="connsiteX207" fmla="*/ 9668 w 10000"/>
                <a:gd name="connsiteY207" fmla="*/ 4798 h 10000"/>
                <a:gd name="connsiteX208" fmla="*/ 9738 w 10000"/>
                <a:gd name="connsiteY208" fmla="*/ 4747 h 10000"/>
                <a:gd name="connsiteX209" fmla="*/ 9799 w 10000"/>
                <a:gd name="connsiteY209" fmla="*/ 4659 h 10000"/>
                <a:gd name="connsiteX210" fmla="*/ 9799 w 10000"/>
                <a:gd name="connsiteY210" fmla="*/ 4659 h 10000"/>
                <a:gd name="connsiteX211" fmla="*/ 9799 w 10000"/>
                <a:gd name="connsiteY211" fmla="*/ 4659 h 10000"/>
                <a:gd name="connsiteX212" fmla="*/ 9799 w 10000"/>
                <a:gd name="connsiteY212" fmla="*/ 4659 h 10000"/>
                <a:gd name="connsiteX213" fmla="*/ 9799 w 10000"/>
                <a:gd name="connsiteY213" fmla="*/ 4659 h 10000"/>
                <a:gd name="connsiteX214" fmla="*/ 9799 w 10000"/>
                <a:gd name="connsiteY214" fmla="*/ 4659 h 10000"/>
                <a:gd name="connsiteX215" fmla="*/ 9816 w 10000"/>
                <a:gd name="connsiteY215" fmla="*/ 4659 h 10000"/>
                <a:gd name="connsiteX216" fmla="*/ 9816 w 10000"/>
                <a:gd name="connsiteY216" fmla="*/ 4659 h 10000"/>
                <a:gd name="connsiteX217" fmla="*/ 9816 w 10000"/>
                <a:gd name="connsiteY217" fmla="*/ 4659 h 10000"/>
                <a:gd name="connsiteX218" fmla="*/ 9816 w 10000"/>
                <a:gd name="connsiteY218" fmla="*/ 4659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16 w 10000"/>
                <a:gd name="connsiteY223" fmla="*/ 4646 h 10000"/>
                <a:gd name="connsiteX224" fmla="*/ 9816 w 10000"/>
                <a:gd name="connsiteY224" fmla="*/ 4646 h 10000"/>
                <a:gd name="connsiteX225" fmla="*/ 9816 w 10000"/>
                <a:gd name="connsiteY225" fmla="*/ 4646 h 10000"/>
                <a:gd name="connsiteX226" fmla="*/ 9816 w 10000"/>
                <a:gd name="connsiteY226" fmla="*/ 4646 h 10000"/>
                <a:gd name="connsiteX227" fmla="*/ 9816 w 10000"/>
                <a:gd name="connsiteY227" fmla="*/ 4646 h 10000"/>
                <a:gd name="connsiteX228" fmla="*/ 9816 w 10000"/>
                <a:gd name="connsiteY228" fmla="*/ 4646 h 10000"/>
                <a:gd name="connsiteX229" fmla="*/ 9843 w 10000"/>
                <a:gd name="connsiteY229" fmla="*/ 4583 h 10000"/>
                <a:gd name="connsiteX230" fmla="*/ 9886 w 10000"/>
                <a:gd name="connsiteY230" fmla="*/ 4495 h 10000"/>
                <a:gd name="connsiteX231" fmla="*/ 9921 w 10000"/>
                <a:gd name="connsiteY231" fmla="*/ 4369 h 10000"/>
                <a:gd name="connsiteX232" fmla="*/ 9948 w 10000"/>
                <a:gd name="connsiteY232" fmla="*/ 4217 h 10000"/>
                <a:gd name="connsiteX233" fmla="*/ 9983 w 10000"/>
                <a:gd name="connsiteY233" fmla="*/ 4040 h 10000"/>
                <a:gd name="connsiteX234" fmla="*/ 10000 w 10000"/>
                <a:gd name="connsiteY234" fmla="*/ 3851 h 10000"/>
                <a:gd name="connsiteX235" fmla="*/ 10000 w 10000"/>
                <a:gd name="connsiteY235" fmla="*/ 3649 h 10000"/>
                <a:gd name="connsiteX236" fmla="*/ 10000 w 10000"/>
                <a:gd name="connsiteY236" fmla="*/ 3460 h 10000"/>
                <a:gd name="connsiteX237" fmla="*/ 9983 w 10000"/>
                <a:gd name="connsiteY237" fmla="*/ 3258 h 10000"/>
                <a:gd name="connsiteX238" fmla="*/ 9939 w 10000"/>
                <a:gd name="connsiteY238" fmla="*/ 3068 h 10000"/>
                <a:gd name="connsiteX239" fmla="*/ 9886 w 10000"/>
                <a:gd name="connsiteY239" fmla="*/ 2904 h 10000"/>
                <a:gd name="connsiteX240" fmla="*/ 9843 w 10000"/>
                <a:gd name="connsiteY240" fmla="*/ 2816 h 10000"/>
                <a:gd name="connsiteX241" fmla="*/ 9799 w 10000"/>
                <a:gd name="connsiteY241" fmla="*/ 2753 h 10000"/>
                <a:gd name="connsiteX242" fmla="*/ 9755 w 10000"/>
                <a:gd name="connsiteY242" fmla="*/ 2677 h 10000"/>
                <a:gd name="connsiteX243" fmla="*/ 9694 w 10000"/>
                <a:gd name="connsiteY243" fmla="*/ 2614 h 10000"/>
                <a:gd name="connsiteX244" fmla="*/ 9633 w 10000"/>
                <a:gd name="connsiteY244" fmla="*/ 2551 h 10000"/>
                <a:gd name="connsiteX245" fmla="*/ 9571 w 10000"/>
                <a:gd name="connsiteY245" fmla="*/ 2500 h 10000"/>
                <a:gd name="connsiteX246" fmla="*/ 9484 w 10000"/>
                <a:gd name="connsiteY246" fmla="*/ 2475 h 10000"/>
                <a:gd name="connsiteX247" fmla="*/ 9396 w 10000"/>
                <a:gd name="connsiteY247" fmla="*/ 2449 h 10000"/>
                <a:gd name="connsiteX248" fmla="*/ 9300 w 10000"/>
                <a:gd name="connsiteY248" fmla="*/ 2424 h 10000"/>
                <a:gd name="connsiteX249" fmla="*/ 9195 w 10000"/>
                <a:gd name="connsiteY249" fmla="*/ 2424 h 10000"/>
                <a:gd name="connsiteX250" fmla="*/ 9195 w 10000"/>
                <a:gd name="connsiteY250" fmla="*/ 2424 h 10000"/>
                <a:gd name="connsiteX251" fmla="*/ 9195 w 10000"/>
                <a:gd name="connsiteY251" fmla="*/ 2424 h 10000"/>
                <a:gd name="connsiteX252" fmla="*/ 9195 w 10000"/>
                <a:gd name="connsiteY252" fmla="*/ 2424 h 10000"/>
                <a:gd name="connsiteX253" fmla="*/ 9195 w 10000"/>
                <a:gd name="connsiteY253" fmla="*/ 2424 h 10000"/>
                <a:gd name="connsiteX254" fmla="*/ 9195 w 10000"/>
                <a:gd name="connsiteY254" fmla="*/ 2424 h 10000"/>
                <a:gd name="connsiteX255" fmla="*/ 9081 w 10000"/>
                <a:gd name="connsiteY255" fmla="*/ 2424 h 10000"/>
                <a:gd name="connsiteX256" fmla="*/ 8941 w 10000"/>
                <a:gd name="connsiteY256" fmla="*/ 2462 h 10000"/>
                <a:gd name="connsiteX257" fmla="*/ 8801 w 10000"/>
                <a:gd name="connsiteY257" fmla="*/ 2487 h 10000"/>
                <a:gd name="connsiteX258" fmla="*/ 8644 w 10000"/>
                <a:gd name="connsiteY258" fmla="*/ 2551 h 10000"/>
                <a:gd name="connsiteX259" fmla="*/ 8644 w 10000"/>
                <a:gd name="connsiteY259" fmla="*/ 2551 h 10000"/>
                <a:gd name="connsiteX260" fmla="*/ 8635 w 10000"/>
                <a:gd name="connsiteY260" fmla="*/ 2551 h 10000"/>
                <a:gd name="connsiteX261" fmla="*/ 8635 w 10000"/>
                <a:gd name="connsiteY261" fmla="*/ 2551 h 10000"/>
                <a:gd name="connsiteX262" fmla="*/ 8626 w 10000"/>
                <a:gd name="connsiteY262" fmla="*/ 2551 h 10000"/>
                <a:gd name="connsiteX263" fmla="*/ 8626 w 10000"/>
                <a:gd name="connsiteY263" fmla="*/ 2551 h 10000"/>
                <a:gd name="connsiteX264" fmla="*/ 8443 w 10000"/>
                <a:gd name="connsiteY264" fmla="*/ 2614 h 10000"/>
                <a:gd name="connsiteX265" fmla="*/ 8276 w 10000"/>
                <a:gd name="connsiteY265" fmla="*/ 2664 h 10000"/>
                <a:gd name="connsiteX266" fmla="*/ 8110 w 10000"/>
                <a:gd name="connsiteY266" fmla="*/ 2689 h 10000"/>
                <a:gd name="connsiteX267" fmla="*/ 7979 w 10000"/>
                <a:gd name="connsiteY267" fmla="*/ 2689 h 10000"/>
                <a:gd name="connsiteX268" fmla="*/ 7979 w 10000"/>
                <a:gd name="connsiteY268" fmla="*/ 2689 h 10000"/>
                <a:gd name="connsiteX269" fmla="*/ 7979 w 10000"/>
                <a:gd name="connsiteY269" fmla="*/ 2689 h 10000"/>
                <a:gd name="connsiteX270" fmla="*/ 7979 w 10000"/>
                <a:gd name="connsiteY270" fmla="*/ 2689 h 10000"/>
                <a:gd name="connsiteX271" fmla="*/ 7979 w 10000"/>
                <a:gd name="connsiteY271" fmla="*/ 2689 h 10000"/>
                <a:gd name="connsiteX272" fmla="*/ 7979 w 10000"/>
                <a:gd name="connsiteY272" fmla="*/ 2689 h 10000"/>
                <a:gd name="connsiteX273" fmla="*/ 7979 w 10000"/>
                <a:gd name="connsiteY273" fmla="*/ 2689 h 10000"/>
                <a:gd name="connsiteX274" fmla="*/ 7979 w 10000"/>
                <a:gd name="connsiteY274" fmla="*/ 2689 h 10000"/>
                <a:gd name="connsiteX275" fmla="*/ 7848 w 10000"/>
                <a:gd name="connsiteY275" fmla="*/ 2689 h 10000"/>
                <a:gd name="connsiteX276" fmla="*/ 7743 w 10000"/>
                <a:gd name="connsiteY276" fmla="*/ 2677 h 10000"/>
                <a:gd name="connsiteX277" fmla="*/ 7638 w 10000"/>
                <a:gd name="connsiteY277" fmla="*/ 2626 h 10000"/>
                <a:gd name="connsiteX278" fmla="*/ 7542 w 10000"/>
                <a:gd name="connsiteY278" fmla="*/ 2601 h 10000"/>
                <a:gd name="connsiteX279" fmla="*/ 7454 w 10000"/>
                <a:gd name="connsiteY279" fmla="*/ 2538 h 10000"/>
                <a:gd name="connsiteX280" fmla="*/ 7375 w 10000"/>
                <a:gd name="connsiteY280" fmla="*/ 2475 h 10000"/>
                <a:gd name="connsiteX281" fmla="*/ 7297 w 10000"/>
                <a:gd name="connsiteY281" fmla="*/ 2399 h 10000"/>
                <a:gd name="connsiteX282" fmla="*/ 7235 w 10000"/>
                <a:gd name="connsiteY282" fmla="*/ 2323 h 10000"/>
                <a:gd name="connsiteX283" fmla="*/ 7174 w 10000"/>
                <a:gd name="connsiteY283" fmla="*/ 2235 h 10000"/>
                <a:gd name="connsiteX284" fmla="*/ 7113 w 10000"/>
                <a:gd name="connsiteY284" fmla="*/ 2134 h 10000"/>
                <a:gd name="connsiteX285" fmla="*/ 7008 w 10000"/>
                <a:gd name="connsiteY285" fmla="*/ 1944 h 10000"/>
                <a:gd name="connsiteX286" fmla="*/ 6929 w 10000"/>
                <a:gd name="connsiteY286" fmla="*/ 1730 h 10000"/>
                <a:gd name="connsiteX287" fmla="*/ 6850 w 10000"/>
                <a:gd name="connsiteY287" fmla="*/ 1515 h 10000"/>
                <a:gd name="connsiteX288" fmla="*/ 6850 w 10000"/>
                <a:gd name="connsiteY288" fmla="*/ 1515 h 10000"/>
                <a:gd name="connsiteX289" fmla="*/ 6842 w 10000"/>
                <a:gd name="connsiteY289" fmla="*/ 1490 h 10000"/>
                <a:gd name="connsiteX290" fmla="*/ 6842 w 10000"/>
                <a:gd name="connsiteY290" fmla="*/ 1490 h 10000"/>
                <a:gd name="connsiteX291" fmla="*/ 6842 w 10000"/>
                <a:gd name="connsiteY291" fmla="*/ 1477 h 10000"/>
                <a:gd name="connsiteX292" fmla="*/ 6842 w 10000"/>
                <a:gd name="connsiteY292" fmla="*/ 1477 h 10000"/>
                <a:gd name="connsiteX293" fmla="*/ 6842 w 10000"/>
                <a:gd name="connsiteY293" fmla="*/ 1477 h 10000"/>
                <a:gd name="connsiteX294" fmla="*/ 6798 w 10000"/>
                <a:gd name="connsiteY294" fmla="*/ 1338 h 10000"/>
                <a:gd name="connsiteX295" fmla="*/ 6780 w 10000"/>
                <a:gd name="connsiteY295" fmla="*/ 1162 h 10000"/>
                <a:gd name="connsiteX296" fmla="*/ 6754 w 10000"/>
                <a:gd name="connsiteY296" fmla="*/ 947 h 10000"/>
                <a:gd name="connsiteX297" fmla="*/ 6754 w 10000"/>
                <a:gd name="connsiteY297" fmla="*/ 720 h 10000"/>
                <a:gd name="connsiteX298" fmla="*/ 6754 w 10000"/>
                <a:gd name="connsiteY298" fmla="*/ 720 h 10000"/>
                <a:gd name="connsiteX299" fmla="*/ 6763 w 10000"/>
                <a:gd name="connsiteY299" fmla="*/ 366 h 10000"/>
                <a:gd name="connsiteX300" fmla="*/ 6789 w 10000"/>
                <a:gd name="connsiteY300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51 w 10000"/>
                <a:gd name="connsiteY185" fmla="*/ 4255 h 10000"/>
                <a:gd name="connsiteX186" fmla="*/ 8495 w 10000"/>
                <a:gd name="connsiteY186" fmla="*/ 4268 h 10000"/>
                <a:gd name="connsiteX187" fmla="*/ 8495 w 10000"/>
                <a:gd name="connsiteY187" fmla="*/ 4268 h 10000"/>
                <a:gd name="connsiteX188" fmla="*/ 8495 w 10000"/>
                <a:gd name="connsiteY188" fmla="*/ 4280 h 10000"/>
                <a:gd name="connsiteX189" fmla="*/ 8495 w 10000"/>
                <a:gd name="connsiteY189" fmla="*/ 4280 h 10000"/>
                <a:gd name="connsiteX190" fmla="*/ 8495 w 10000"/>
                <a:gd name="connsiteY190" fmla="*/ 4280 h 10000"/>
                <a:gd name="connsiteX191" fmla="*/ 8495 w 10000"/>
                <a:gd name="connsiteY191" fmla="*/ 4280 h 10000"/>
                <a:gd name="connsiteX192" fmla="*/ 8504 w 10000"/>
                <a:gd name="connsiteY192" fmla="*/ 4280 h 10000"/>
                <a:gd name="connsiteX193" fmla="*/ 8836 w 10000"/>
                <a:gd name="connsiteY193" fmla="*/ 4545 h 10000"/>
                <a:gd name="connsiteX194" fmla="*/ 8976 w 10000"/>
                <a:gd name="connsiteY194" fmla="*/ 4646 h 10000"/>
                <a:gd name="connsiteX195" fmla="*/ 9099 w 10000"/>
                <a:gd name="connsiteY195" fmla="*/ 4722 h 10000"/>
                <a:gd name="connsiteX196" fmla="*/ 9204 w 10000"/>
                <a:gd name="connsiteY196" fmla="*/ 4785 h 10000"/>
                <a:gd name="connsiteX197" fmla="*/ 9300 w 10000"/>
                <a:gd name="connsiteY197" fmla="*/ 4823 h 10000"/>
                <a:gd name="connsiteX198" fmla="*/ 9388 w 10000"/>
                <a:gd name="connsiteY198" fmla="*/ 4848 h 10000"/>
                <a:gd name="connsiteX199" fmla="*/ 9466 w 10000"/>
                <a:gd name="connsiteY199" fmla="*/ 4848 h 10000"/>
                <a:gd name="connsiteX200" fmla="*/ 9466 w 10000"/>
                <a:gd name="connsiteY200" fmla="*/ 4848 h 10000"/>
                <a:gd name="connsiteX201" fmla="*/ 9484 w 10000"/>
                <a:gd name="connsiteY201" fmla="*/ 4848 h 10000"/>
                <a:gd name="connsiteX202" fmla="*/ 9484 w 10000"/>
                <a:gd name="connsiteY202" fmla="*/ 4848 h 10000"/>
                <a:gd name="connsiteX203" fmla="*/ 9484 w 10000"/>
                <a:gd name="connsiteY203" fmla="*/ 4848 h 10000"/>
                <a:gd name="connsiteX204" fmla="*/ 9484 w 10000"/>
                <a:gd name="connsiteY204" fmla="*/ 4848 h 10000"/>
                <a:gd name="connsiteX205" fmla="*/ 9580 w 10000"/>
                <a:gd name="connsiteY205" fmla="*/ 4836 h 10000"/>
                <a:gd name="connsiteX206" fmla="*/ 9668 w 10000"/>
                <a:gd name="connsiteY206" fmla="*/ 4798 h 10000"/>
                <a:gd name="connsiteX207" fmla="*/ 9738 w 10000"/>
                <a:gd name="connsiteY207" fmla="*/ 4747 h 10000"/>
                <a:gd name="connsiteX208" fmla="*/ 9799 w 10000"/>
                <a:gd name="connsiteY208" fmla="*/ 4659 h 10000"/>
                <a:gd name="connsiteX209" fmla="*/ 9799 w 10000"/>
                <a:gd name="connsiteY209" fmla="*/ 4659 h 10000"/>
                <a:gd name="connsiteX210" fmla="*/ 9799 w 10000"/>
                <a:gd name="connsiteY210" fmla="*/ 4659 h 10000"/>
                <a:gd name="connsiteX211" fmla="*/ 9799 w 10000"/>
                <a:gd name="connsiteY211" fmla="*/ 4659 h 10000"/>
                <a:gd name="connsiteX212" fmla="*/ 9799 w 10000"/>
                <a:gd name="connsiteY212" fmla="*/ 4659 h 10000"/>
                <a:gd name="connsiteX213" fmla="*/ 9799 w 10000"/>
                <a:gd name="connsiteY213" fmla="*/ 4659 h 10000"/>
                <a:gd name="connsiteX214" fmla="*/ 9816 w 10000"/>
                <a:gd name="connsiteY214" fmla="*/ 4659 h 10000"/>
                <a:gd name="connsiteX215" fmla="*/ 9816 w 10000"/>
                <a:gd name="connsiteY215" fmla="*/ 4659 h 10000"/>
                <a:gd name="connsiteX216" fmla="*/ 9816 w 10000"/>
                <a:gd name="connsiteY216" fmla="*/ 4659 h 10000"/>
                <a:gd name="connsiteX217" fmla="*/ 9816 w 10000"/>
                <a:gd name="connsiteY217" fmla="*/ 4659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16 w 10000"/>
                <a:gd name="connsiteY223" fmla="*/ 4646 h 10000"/>
                <a:gd name="connsiteX224" fmla="*/ 9816 w 10000"/>
                <a:gd name="connsiteY224" fmla="*/ 4646 h 10000"/>
                <a:gd name="connsiteX225" fmla="*/ 9816 w 10000"/>
                <a:gd name="connsiteY225" fmla="*/ 4646 h 10000"/>
                <a:gd name="connsiteX226" fmla="*/ 9816 w 10000"/>
                <a:gd name="connsiteY226" fmla="*/ 4646 h 10000"/>
                <a:gd name="connsiteX227" fmla="*/ 9816 w 10000"/>
                <a:gd name="connsiteY227" fmla="*/ 4646 h 10000"/>
                <a:gd name="connsiteX228" fmla="*/ 9843 w 10000"/>
                <a:gd name="connsiteY228" fmla="*/ 4583 h 10000"/>
                <a:gd name="connsiteX229" fmla="*/ 9886 w 10000"/>
                <a:gd name="connsiteY229" fmla="*/ 4495 h 10000"/>
                <a:gd name="connsiteX230" fmla="*/ 9921 w 10000"/>
                <a:gd name="connsiteY230" fmla="*/ 4369 h 10000"/>
                <a:gd name="connsiteX231" fmla="*/ 9948 w 10000"/>
                <a:gd name="connsiteY231" fmla="*/ 4217 h 10000"/>
                <a:gd name="connsiteX232" fmla="*/ 9983 w 10000"/>
                <a:gd name="connsiteY232" fmla="*/ 4040 h 10000"/>
                <a:gd name="connsiteX233" fmla="*/ 10000 w 10000"/>
                <a:gd name="connsiteY233" fmla="*/ 3851 h 10000"/>
                <a:gd name="connsiteX234" fmla="*/ 10000 w 10000"/>
                <a:gd name="connsiteY234" fmla="*/ 3649 h 10000"/>
                <a:gd name="connsiteX235" fmla="*/ 10000 w 10000"/>
                <a:gd name="connsiteY235" fmla="*/ 3460 h 10000"/>
                <a:gd name="connsiteX236" fmla="*/ 9983 w 10000"/>
                <a:gd name="connsiteY236" fmla="*/ 3258 h 10000"/>
                <a:gd name="connsiteX237" fmla="*/ 9939 w 10000"/>
                <a:gd name="connsiteY237" fmla="*/ 3068 h 10000"/>
                <a:gd name="connsiteX238" fmla="*/ 9886 w 10000"/>
                <a:gd name="connsiteY238" fmla="*/ 2904 h 10000"/>
                <a:gd name="connsiteX239" fmla="*/ 9843 w 10000"/>
                <a:gd name="connsiteY239" fmla="*/ 2816 h 10000"/>
                <a:gd name="connsiteX240" fmla="*/ 9799 w 10000"/>
                <a:gd name="connsiteY240" fmla="*/ 2753 h 10000"/>
                <a:gd name="connsiteX241" fmla="*/ 9755 w 10000"/>
                <a:gd name="connsiteY241" fmla="*/ 2677 h 10000"/>
                <a:gd name="connsiteX242" fmla="*/ 9694 w 10000"/>
                <a:gd name="connsiteY242" fmla="*/ 2614 h 10000"/>
                <a:gd name="connsiteX243" fmla="*/ 9633 w 10000"/>
                <a:gd name="connsiteY243" fmla="*/ 2551 h 10000"/>
                <a:gd name="connsiteX244" fmla="*/ 9571 w 10000"/>
                <a:gd name="connsiteY244" fmla="*/ 2500 h 10000"/>
                <a:gd name="connsiteX245" fmla="*/ 9484 w 10000"/>
                <a:gd name="connsiteY245" fmla="*/ 2475 h 10000"/>
                <a:gd name="connsiteX246" fmla="*/ 9396 w 10000"/>
                <a:gd name="connsiteY246" fmla="*/ 2449 h 10000"/>
                <a:gd name="connsiteX247" fmla="*/ 9300 w 10000"/>
                <a:gd name="connsiteY247" fmla="*/ 2424 h 10000"/>
                <a:gd name="connsiteX248" fmla="*/ 9195 w 10000"/>
                <a:gd name="connsiteY248" fmla="*/ 2424 h 10000"/>
                <a:gd name="connsiteX249" fmla="*/ 9195 w 10000"/>
                <a:gd name="connsiteY249" fmla="*/ 2424 h 10000"/>
                <a:gd name="connsiteX250" fmla="*/ 9195 w 10000"/>
                <a:gd name="connsiteY250" fmla="*/ 2424 h 10000"/>
                <a:gd name="connsiteX251" fmla="*/ 9195 w 10000"/>
                <a:gd name="connsiteY251" fmla="*/ 2424 h 10000"/>
                <a:gd name="connsiteX252" fmla="*/ 9195 w 10000"/>
                <a:gd name="connsiteY252" fmla="*/ 2424 h 10000"/>
                <a:gd name="connsiteX253" fmla="*/ 9195 w 10000"/>
                <a:gd name="connsiteY253" fmla="*/ 2424 h 10000"/>
                <a:gd name="connsiteX254" fmla="*/ 9081 w 10000"/>
                <a:gd name="connsiteY254" fmla="*/ 2424 h 10000"/>
                <a:gd name="connsiteX255" fmla="*/ 8941 w 10000"/>
                <a:gd name="connsiteY255" fmla="*/ 2462 h 10000"/>
                <a:gd name="connsiteX256" fmla="*/ 8801 w 10000"/>
                <a:gd name="connsiteY256" fmla="*/ 2487 h 10000"/>
                <a:gd name="connsiteX257" fmla="*/ 8644 w 10000"/>
                <a:gd name="connsiteY257" fmla="*/ 2551 h 10000"/>
                <a:gd name="connsiteX258" fmla="*/ 8644 w 10000"/>
                <a:gd name="connsiteY258" fmla="*/ 2551 h 10000"/>
                <a:gd name="connsiteX259" fmla="*/ 8635 w 10000"/>
                <a:gd name="connsiteY259" fmla="*/ 2551 h 10000"/>
                <a:gd name="connsiteX260" fmla="*/ 8635 w 10000"/>
                <a:gd name="connsiteY260" fmla="*/ 2551 h 10000"/>
                <a:gd name="connsiteX261" fmla="*/ 8626 w 10000"/>
                <a:gd name="connsiteY261" fmla="*/ 2551 h 10000"/>
                <a:gd name="connsiteX262" fmla="*/ 8626 w 10000"/>
                <a:gd name="connsiteY262" fmla="*/ 2551 h 10000"/>
                <a:gd name="connsiteX263" fmla="*/ 8443 w 10000"/>
                <a:gd name="connsiteY263" fmla="*/ 2614 h 10000"/>
                <a:gd name="connsiteX264" fmla="*/ 8276 w 10000"/>
                <a:gd name="connsiteY264" fmla="*/ 2664 h 10000"/>
                <a:gd name="connsiteX265" fmla="*/ 8110 w 10000"/>
                <a:gd name="connsiteY265" fmla="*/ 2689 h 10000"/>
                <a:gd name="connsiteX266" fmla="*/ 7979 w 10000"/>
                <a:gd name="connsiteY266" fmla="*/ 2689 h 10000"/>
                <a:gd name="connsiteX267" fmla="*/ 7979 w 10000"/>
                <a:gd name="connsiteY267" fmla="*/ 2689 h 10000"/>
                <a:gd name="connsiteX268" fmla="*/ 7979 w 10000"/>
                <a:gd name="connsiteY268" fmla="*/ 2689 h 10000"/>
                <a:gd name="connsiteX269" fmla="*/ 7979 w 10000"/>
                <a:gd name="connsiteY269" fmla="*/ 2689 h 10000"/>
                <a:gd name="connsiteX270" fmla="*/ 7979 w 10000"/>
                <a:gd name="connsiteY270" fmla="*/ 2689 h 10000"/>
                <a:gd name="connsiteX271" fmla="*/ 7979 w 10000"/>
                <a:gd name="connsiteY271" fmla="*/ 2689 h 10000"/>
                <a:gd name="connsiteX272" fmla="*/ 7979 w 10000"/>
                <a:gd name="connsiteY272" fmla="*/ 2689 h 10000"/>
                <a:gd name="connsiteX273" fmla="*/ 7979 w 10000"/>
                <a:gd name="connsiteY273" fmla="*/ 2689 h 10000"/>
                <a:gd name="connsiteX274" fmla="*/ 7848 w 10000"/>
                <a:gd name="connsiteY274" fmla="*/ 2689 h 10000"/>
                <a:gd name="connsiteX275" fmla="*/ 7743 w 10000"/>
                <a:gd name="connsiteY275" fmla="*/ 2677 h 10000"/>
                <a:gd name="connsiteX276" fmla="*/ 7638 w 10000"/>
                <a:gd name="connsiteY276" fmla="*/ 2626 h 10000"/>
                <a:gd name="connsiteX277" fmla="*/ 7542 w 10000"/>
                <a:gd name="connsiteY277" fmla="*/ 2601 h 10000"/>
                <a:gd name="connsiteX278" fmla="*/ 7454 w 10000"/>
                <a:gd name="connsiteY278" fmla="*/ 2538 h 10000"/>
                <a:gd name="connsiteX279" fmla="*/ 7375 w 10000"/>
                <a:gd name="connsiteY279" fmla="*/ 2475 h 10000"/>
                <a:gd name="connsiteX280" fmla="*/ 7297 w 10000"/>
                <a:gd name="connsiteY280" fmla="*/ 2399 h 10000"/>
                <a:gd name="connsiteX281" fmla="*/ 7235 w 10000"/>
                <a:gd name="connsiteY281" fmla="*/ 2323 h 10000"/>
                <a:gd name="connsiteX282" fmla="*/ 7174 w 10000"/>
                <a:gd name="connsiteY282" fmla="*/ 2235 h 10000"/>
                <a:gd name="connsiteX283" fmla="*/ 7113 w 10000"/>
                <a:gd name="connsiteY283" fmla="*/ 2134 h 10000"/>
                <a:gd name="connsiteX284" fmla="*/ 7008 w 10000"/>
                <a:gd name="connsiteY284" fmla="*/ 1944 h 10000"/>
                <a:gd name="connsiteX285" fmla="*/ 6929 w 10000"/>
                <a:gd name="connsiteY285" fmla="*/ 1730 h 10000"/>
                <a:gd name="connsiteX286" fmla="*/ 6850 w 10000"/>
                <a:gd name="connsiteY286" fmla="*/ 1515 h 10000"/>
                <a:gd name="connsiteX287" fmla="*/ 6850 w 10000"/>
                <a:gd name="connsiteY287" fmla="*/ 1515 h 10000"/>
                <a:gd name="connsiteX288" fmla="*/ 6842 w 10000"/>
                <a:gd name="connsiteY288" fmla="*/ 1490 h 10000"/>
                <a:gd name="connsiteX289" fmla="*/ 6842 w 10000"/>
                <a:gd name="connsiteY289" fmla="*/ 1490 h 10000"/>
                <a:gd name="connsiteX290" fmla="*/ 6842 w 10000"/>
                <a:gd name="connsiteY290" fmla="*/ 1477 h 10000"/>
                <a:gd name="connsiteX291" fmla="*/ 6842 w 10000"/>
                <a:gd name="connsiteY291" fmla="*/ 1477 h 10000"/>
                <a:gd name="connsiteX292" fmla="*/ 6842 w 10000"/>
                <a:gd name="connsiteY292" fmla="*/ 1477 h 10000"/>
                <a:gd name="connsiteX293" fmla="*/ 6798 w 10000"/>
                <a:gd name="connsiteY293" fmla="*/ 1338 h 10000"/>
                <a:gd name="connsiteX294" fmla="*/ 6780 w 10000"/>
                <a:gd name="connsiteY294" fmla="*/ 1162 h 10000"/>
                <a:gd name="connsiteX295" fmla="*/ 6754 w 10000"/>
                <a:gd name="connsiteY295" fmla="*/ 947 h 10000"/>
                <a:gd name="connsiteX296" fmla="*/ 6754 w 10000"/>
                <a:gd name="connsiteY296" fmla="*/ 720 h 10000"/>
                <a:gd name="connsiteX297" fmla="*/ 6754 w 10000"/>
                <a:gd name="connsiteY297" fmla="*/ 720 h 10000"/>
                <a:gd name="connsiteX298" fmla="*/ 6763 w 10000"/>
                <a:gd name="connsiteY298" fmla="*/ 366 h 10000"/>
                <a:gd name="connsiteX299" fmla="*/ 6789 w 10000"/>
                <a:gd name="connsiteY299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51 w 10000"/>
                <a:gd name="connsiteY185" fmla="*/ 4255 h 10000"/>
                <a:gd name="connsiteX186" fmla="*/ 8495 w 10000"/>
                <a:gd name="connsiteY186" fmla="*/ 4268 h 10000"/>
                <a:gd name="connsiteX187" fmla="*/ 8495 w 10000"/>
                <a:gd name="connsiteY187" fmla="*/ 4268 h 10000"/>
                <a:gd name="connsiteX188" fmla="*/ 8495 w 10000"/>
                <a:gd name="connsiteY188" fmla="*/ 4280 h 10000"/>
                <a:gd name="connsiteX189" fmla="*/ 8495 w 10000"/>
                <a:gd name="connsiteY189" fmla="*/ 4280 h 10000"/>
                <a:gd name="connsiteX190" fmla="*/ 8495 w 10000"/>
                <a:gd name="connsiteY190" fmla="*/ 4280 h 10000"/>
                <a:gd name="connsiteX191" fmla="*/ 8495 w 10000"/>
                <a:gd name="connsiteY191" fmla="*/ 4280 h 10000"/>
                <a:gd name="connsiteX192" fmla="*/ 8836 w 10000"/>
                <a:gd name="connsiteY192" fmla="*/ 4545 h 10000"/>
                <a:gd name="connsiteX193" fmla="*/ 8976 w 10000"/>
                <a:gd name="connsiteY193" fmla="*/ 4646 h 10000"/>
                <a:gd name="connsiteX194" fmla="*/ 9099 w 10000"/>
                <a:gd name="connsiteY194" fmla="*/ 4722 h 10000"/>
                <a:gd name="connsiteX195" fmla="*/ 9204 w 10000"/>
                <a:gd name="connsiteY195" fmla="*/ 4785 h 10000"/>
                <a:gd name="connsiteX196" fmla="*/ 9300 w 10000"/>
                <a:gd name="connsiteY196" fmla="*/ 4823 h 10000"/>
                <a:gd name="connsiteX197" fmla="*/ 9388 w 10000"/>
                <a:gd name="connsiteY197" fmla="*/ 4848 h 10000"/>
                <a:gd name="connsiteX198" fmla="*/ 9466 w 10000"/>
                <a:gd name="connsiteY198" fmla="*/ 4848 h 10000"/>
                <a:gd name="connsiteX199" fmla="*/ 9466 w 10000"/>
                <a:gd name="connsiteY199" fmla="*/ 4848 h 10000"/>
                <a:gd name="connsiteX200" fmla="*/ 9484 w 10000"/>
                <a:gd name="connsiteY200" fmla="*/ 4848 h 10000"/>
                <a:gd name="connsiteX201" fmla="*/ 9484 w 10000"/>
                <a:gd name="connsiteY201" fmla="*/ 4848 h 10000"/>
                <a:gd name="connsiteX202" fmla="*/ 9484 w 10000"/>
                <a:gd name="connsiteY202" fmla="*/ 4848 h 10000"/>
                <a:gd name="connsiteX203" fmla="*/ 9484 w 10000"/>
                <a:gd name="connsiteY203" fmla="*/ 4848 h 10000"/>
                <a:gd name="connsiteX204" fmla="*/ 9580 w 10000"/>
                <a:gd name="connsiteY204" fmla="*/ 4836 h 10000"/>
                <a:gd name="connsiteX205" fmla="*/ 9668 w 10000"/>
                <a:gd name="connsiteY205" fmla="*/ 4798 h 10000"/>
                <a:gd name="connsiteX206" fmla="*/ 9738 w 10000"/>
                <a:gd name="connsiteY206" fmla="*/ 4747 h 10000"/>
                <a:gd name="connsiteX207" fmla="*/ 9799 w 10000"/>
                <a:gd name="connsiteY207" fmla="*/ 4659 h 10000"/>
                <a:gd name="connsiteX208" fmla="*/ 9799 w 10000"/>
                <a:gd name="connsiteY208" fmla="*/ 4659 h 10000"/>
                <a:gd name="connsiteX209" fmla="*/ 9799 w 10000"/>
                <a:gd name="connsiteY209" fmla="*/ 4659 h 10000"/>
                <a:gd name="connsiteX210" fmla="*/ 9799 w 10000"/>
                <a:gd name="connsiteY210" fmla="*/ 4659 h 10000"/>
                <a:gd name="connsiteX211" fmla="*/ 9799 w 10000"/>
                <a:gd name="connsiteY211" fmla="*/ 4659 h 10000"/>
                <a:gd name="connsiteX212" fmla="*/ 9799 w 10000"/>
                <a:gd name="connsiteY212" fmla="*/ 4659 h 10000"/>
                <a:gd name="connsiteX213" fmla="*/ 9816 w 10000"/>
                <a:gd name="connsiteY213" fmla="*/ 4659 h 10000"/>
                <a:gd name="connsiteX214" fmla="*/ 9816 w 10000"/>
                <a:gd name="connsiteY214" fmla="*/ 4659 h 10000"/>
                <a:gd name="connsiteX215" fmla="*/ 9816 w 10000"/>
                <a:gd name="connsiteY215" fmla="*/ 4659 h 10000"/>
                <a:gd name="connsiteX216" fmla="*/ 9816 w 10000"/>
                <a:gd name="connsiteY216" fmla="*/ 4659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16 w 10000"/>
                <a:gd name="connsiteY223" fmla="*/ 4646 h 10000"/>
                <a:gd name="connsiteX224" fmla="*/ 9816 w 10000"/>
                <a:gd name="connsiteY224" fmla="*/ 4646 h 10000"/>
                <a:gd name="connsiteX225" fmla="*/ 9816 w 10000"/>
                <a:gd name="connsiteY225" fmla="*/ 4646 h 10000"/>
                <a:gd name="connsiteX226" fmla="*/ 9816 w 10000"/>
                <a:gd name="connsiteY226" fmla="*/ 4646 h 10000"/>
                <a:gd name="connsiteX227" fmla="*/ 9843 w 10000"/>
                <a:gd name="connsiteY227" fmla="*/ 4583 h 10000"/>
                <a:gd name="connsiteX228" fmla="*/ 9886 w 10000"/>
                <a:gd name="connsiteY228" fmla="*/ 4495 h 10000"/>
                <a:gd name="connsiteX229" fmla="*/ 9921 w 10000"/>
                <a:gd name="connsiteY229" fmla="*/ 4369 h 10000"/>
                <a:gd name="connsiteX230" fmla="*/ 9948 w 10000"/>
                <a:gd name="connsiteY230" fmla="*/ 4217 h 10000"/>
                <a:gd name="connsiteX231" fmla="*/ 9983 w 10000"/>
                <a:gd name="connsiteY231" fmla="*/ 4040 h 10000"/>
                <a:gd name="connsiteX232" fmla="*/ 10000 w 10000"/>
                <a:gd name="connsiteY232" fmla="*/ 3851 h 10000"/>
                <a:gd name="connsiteX233" fmla="*/ 10000 w 10000"/>
                <a:gd name="connsiteY233" fmla="*/ 3649 h 10000"/>
                <a:gd name="connsiteX234" fmla="*/ 10000 w 10000"/>
                <a:gd name="connsiteY234" fmla="*/ 3460 h 10000"/>
                <a:gd name="connsiteX235" fmla="*/ 9983 w 10000"/>
                <a:gd name="connsiteY235" fmla="*/ 3258 h 10000"/>
                <a:gd name="connsiteX236" fmla="*/ 9939 w 10000"/>
                <a:gd name="connsiteY236" fmla="*/ 3068 h 10000"/>
                <a:gd name="connsiteX237" fmla="*/ 9886 w 10000"/>
                <a:gd name="connsiteY237" fmla="*/ 2904 h 10000"/>
                <a:gd name="connsiteX238" fmla="*/ 9843 w 10000"/>
                <a:gd name="connsiteY238" fmla="*/ 2816 h 10000"/>
                <a:gd name="connsiteX239" fmla="*/ 9799 w 10000"/>
                <a:gd name="connsiteY239" fmla="*/ 2753 h 10000"/>
                <a:gd name="connsiteX240" fmla="*/ 9755 w 10000"/>
                <a:gd name="connsiteY240" fmla="*/ 2677 h 10000"/>
                <a:gd name="connsiteX241" fmla="*/ 9694 w 10000"/>
                <a:gd name="connsiteY241" fmla="*/ 2614 h 10000"/>
                <a:gd name="connsiteX242" fmla="*/ 9633 w 10000"/>
                <a:gd name="connsiteY242" fmla="*/ 2551 h 10000"/>
                <a:gd name="connsiteX243" fmla="*/ 9571 w 10000"/>
                <a:gd name="connsiteY243" fmla="*/ 2500 h 10000"/>
                <a:gd name="connsiteX244" fmla="*/ 9484 w 10000"/>
                <a:gd name="connsiteY244" fmla="*/ 2475 h 10000"/>
                <a:gd name="connsiteX245" fmla="*/ 9396 w 10000"/>
                <a:gd name="connsiteY245" fmla="*/ 2449 h 10000"/>
                <a:gd name="connsiteX246" fmla="*/ 9300 w 10000"/>
                <a:gd name="connsiteY246" fmla="*/ 2424 h 10000"/>
                <a:gd name="connsiteX247" fmla="*/ 9195 w 10000"/>
                <a:gd name="connsiteY247" fmla="*/ 2424 h 10000"/>
                <a:gd name="connsiteX248" fmla="*/ 9195 w 10000"/>
                <a:gd name="connsiteY248" fmla="*/ 2424 h 10000"/>
                <a:gd name="connsiteX249" fmla="*/ 9195 w 10000"/>
                <a:gd name="connsiteY249" fmla="*/ 2424 h 10000"/>
                <a:gd name="connsiteX250" fmla="*/ 9195 w 10000"/>
                <a:gd name="connsiteY250" fmla="*/ 2424 h 10000"/>
                <a:gd name="connsiteX251" fmla="*/ 9195 w 10000"/>
                <a:gd name="connsiteY251" fmla="*/ 2424 h 10000"/>
                <a:gd name="connsiteX252" fmla="*/ 9195 w 10000"/>
                <a:gd name="connsiteY252" fmla="*/ 2424 h 10000"/>
                <a:gd name="connsiteX253" fmla="*/ 9081 w 10000"/>
                <a:gd name="connsiteY253" fmla="*/ 2424 h 10000"/>
                <a:gd name="connsiteX254" fmla="*/ 8941 w 10000"/>
                <a:gd name="connsiteY254" fmla="*/ 2462 h 10000"/>
                <a:gd name="connsiteX255" fmla="*/ 8801 w 10000"/>
                <a:gd name="connsiteY255" fmla="*/ 2487 h 10000"/>
                <a:gd name="connsiteX256" fmla="*/ 8644 w 10000"/>
                <a:gd name="connsiteY256" fmla="*/ 2551 h 10000"/>
                <a:gd name="connsiteX257" fmla="*/ 8644 w 10000"/>
                <a:gd name="connsiteY257" fmla="*/ 2551 h 10000"/>
                <a:gd name="connsiteX258" fmla="*/ 8635 w 10000"/>
                <a:gd name="connsiteY258" fmla="*/ 2551 h 10000"/>
                <a:gd name="connsiteX259" fmla="*/ 8635 w 10000"/>
                <a:gd name="connsiteY259" fmla="*/ 2551 h 10000"/>
                <a:gd name="connsiteX260" fmla="*/ 8626 w 10000"/>
                <a:gd name="connsiteY260" fmla="*/ 2551 h 10000"/>
                <a:gd name="connsiteX261" fmla="*/ 8626 w 10000"/>
                <a:gd name="connsiteY261" fmla="*/ 2551 h 10000"/>
                <a:gd name="connsiteX262" fmla="*/ 8443 w 10000"/>
                <a:gd name="connsiteY262" fmla="*/ 2614 h 10000"/>
                <a:gd name="connsiteX263" fmla="*/ 8276 w 10000"/>
                <a:gd name="connsiteY263" fmla="*/ 2664 h 10000"/>
                <a:gd name="connsiteX264" fmla="*/ 8110 w 10000"/>
                <a:gd name="connsiteY264" fmla="*/ 2689 h 10000"/>
                <a:gd name="connsiteX265" fmla="*/ 7979 w 10000"/>
                <a:gd name="connsiteY265" fmla="*/ 2689 h 10000"/>
                <a:gd name="connsiteX266" fmla="*/ 7979 w 10000"/>
                <a:gd name="connsiteY266" fmla="*/ 2689 h 10000"/>
                <a:gd name="connsiteX267" fmla="*/ 7979 w 10000"/>
                <a:gd name="connsiteY267" fmla="*/ 2689 h 10000"/>
                <a:gd name="connsiteX268" fmla="*/ 7979 w 10000"/>
                <a:gd name="connsiteY268" fmla="*/ 2689 h 10000"/>
                <a:gd name="connsiteX269" fmla="*/ 7979 w 10000"/>
                <a:gd name="connsiteY269" fmla="*/ 2689 h 10000"/>
                <a:gd name="connsiteX270" fmla="*/ 7979 w 10000"/>
                <a:gd name="connsiteY270" fmla="*/ 2689 h 10000"/>
                <a:gd name="connsiteX271" fmla="*/ 7979 w 10000"/>
                <a:gd name="connsiteY271" fmla="*/ 2689 h 10000"/>
                <a:gd name="connsiteX272" fmla="*/ 7979 w 10000"/>
                <a:gd name="connsiteY272" fmla="*/ 2689 h 10000"/>
                <a:gd name="connsiteX273" fmla="*/ 7848 w 10000"/>
                <a:gd name="connsiteY273" fmla="*/ 2689 h 10000"/>
                <a:gd name="connsiteX274" fmla="*/ 7743 w 10000"/>
                <a:gd name="connsiteY274" fmla="*/ 2677 h 10000"/>
                <a:gd name="connsiteX275" fmla="*/ 7638 w 10000"/>
                <a:gd name="connsiteY275" fmla="*/ 2626 h 10000"/>
                <a:gd name="connsiteX276" fmla="*/ 7542 w 10000"/>
                <a:gd name="connsiteY276" fmla="*/ 2601 h 10000"/>
                <a:gd name="connsiteX277" fmla="*/ 7454 w 10000"/>
                <a:gd name="connsiteY277" fmla="*/ 2538 h 10000"/>
                <a:gd name="connsiteX278" fmla="*/ 7375 w 10000"/>
                <a:gd name="connsiteY278" fmla="*/ 2475 h 10000"/>
                <a:gd name="connsiteX279" fmla="*/ 7297 w 10000"/>
                <a:gd name="connsiteY279" fmla="*/ 2399 h 10000"/>
                <a:gd name="connsiteX280" fmla="*/ 7235 w 10000"/>
                <a:gd name="connsiteY280" fmla="*/ 2323 h 10000"/>
                <a:gd name="connsiteX281" fmla="*/ 7174 w 10000"/>
                <a:gd name="connsiteY281" fmla="*/ 2235 h 10000"/>
                <a:gd name="connsiteX282" fmla="*/ 7113 w 10000"/>
                <a:gd name="connsiteY282" fmla="*/ 2134 h 10000"/>
                <a:gd name="connsiteX283" fmla="*/ 7008 w 10000"/>
                <a:gd name="connsiteY283" fmla="*/ 1944 h 10000"/>
                <a:gd name="connsiteX284" fmla="*/ 6929 w 10000"/>
                <a:gd name="connsiteY284" fmla="*/ 1730 h 10000"/>
                <a:gd name="connsiteX285" fmla="*/ 6850 w 10000"/>
                <a:gd name="connsiteY285" fmla="*/ 1515 h 10000"/>
                <a:gd name="connsiteX286" fmla="*/ 6850 w 10000"/>
                <a:gd name="connsiteY286" fmla="*/ 1515 h 10000"/>
                <a:gd name="connsiteX287" fmla="*/ 6842 w 10000"/>
                <a:gd name="connsiteY287" fmla="*/ 1490 h 10000"/>
                <a:gd name="connsiteX288" fmla="*/ 6842 w 10000"/>
                <a:gd name="connsiteY288" fmla="*/ 1490 h 10000"/>
                <a:gd name="connsiteX289" fmla="*/ 6842 w 10000"/>
                <a:gd name="connsiteY289" fmla="*/ 1477 h 10000"/>
                <a:gd name="connsiteX290" fmla="*/ 6842 w 10000"/>
                <a:gd name="connsiteY290" fmla="*/ 1477 h 10000"/>
                <a:gd name="connsiteX291" fmla="*/ 6842 w 10000"/>
                <a:gd name="connsiteY291" fmla="*/ 1477 h 10000"/>
                <a:gd name="connsiteX292" fmla="*/ 6798 w 10000"/>
                <a:gd name="connsiteY292" fmla="*/ 1338 h 10000"/>
                <a:gd name="connsiteX293" fmla="*/ 6780 w 10000"/>
                <a:gd name="connsiteY293" fmla="*/ 1162 h 10000"/>
                <a:gd name="connsiteX294" fmla="*/ 6754 w 10000"/>
                <a:gd name="connsiteY294" fmla="*/ 947 h 10000"/>
                <a:gd name="connsiteX295" fmla="*/ 6754 w 10000"/>
                <a:gd name="connsiteY295" fmla="*/ 720 h 10000"/>
                <a:gd name="connsiteX296" fmla="*/ 6754 w 10000"/>
                <a:gd name="connsiteY296" fmla="*/ 720 h 10000"/>
                <a:gd name="connsiteX297" fmla="*/ 6763 w 10000"/>
                <a:gd name="connsiteY297" fmla="*/ 366 h 10000"/>
                <a:gd name="connsiteX298" fmla="*/ 6789 w 10000"/>
                <a:gd name="connsiteY298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51 w 10000"/>
                <a:gd name="connsiteY185" fmla="*/ 4255 h 10000"/>
                <a:gd name="connsiteX186" fmla="*/ 8495 w 10000"/>
                <a:gd name="connsiteY186" fmla="*/ 4268 h 10000"/>
                <a:gd name="connsiteX187" fmla="*/ 8495 w 10000"/>
                <a:gd name="connsiteY187" fmla="*/ 4268 h 10000"/>
                <a:gd name="connsiteX188" fmla="*/ 8495 w 10000"/>
                <a:gd name="connsiteY188" fmla="*/ 4280 h 10000"/>
                <a:gd name="connsiteX189" fmla="*/ 8495 w 10000"/>
                <a:gd name="connsiteY189" fmla="*/ 4280 h 10000"/>
                <a:gd name="connsiteX190" fmla="*/ 8495 w 10000"/>
                <a:gd name="connsiteY190" fmla="*/ 4280 h 10000"/>
                <a:gd name="connsiteX191" fmla="*/ 8836 w 10000"/>
                <a:gd name="connsiteY191" fmla="*/ 4545 h 10000"/>
                <a:gd name="connsiteX192" fmla="*/ 8976 w 10000"/>
                <a:gd name="connsiteY192" fmla="*/ 4646 h 10000"/>
                <a:gd name="connsiteX193" fmla="*/ 9099 w 10000"/>
                <a:gd name="connsiteY193" fmla="*/ 4722 h 10000"/>
                <a:gd name="connsiteX194" fmla="*/ 9204 w 10000"/>
                <a:gd name="connsiteY194" fmla="*/ 4785 h 10000"/>
                <a:gd name="connsiteX195" fmla="*/ 9300 w 10000"/>
                <a:gd name="connsiteY195" fmla="*/ 4823 h 10000"/>
                <a:gd name="connsiteX196" fmla="*/ 9388 w 10000"/>
                <a:gd name="connsiteY196" fmla="*/ 4848 h 10000"/>
                <a:gd name="connsiteX197" fmla="*/ 9466 w 10000"/>
                <a:gd name="connsiteY197" fmla="*/ 4848 h 10000"/>
                <a:gd name="connsiteX198" fmla="*/ 9466 w 10000"/>
                <a:gd name="connsiteY198" fmla="*/ 4848 h 10000"/>
                <a:gd name="connsiteX199" fmla="*/ 9484 w 10000"/>
                <a:gd name="connsiteY199" fmla="*/ 4848 h 10000"/>
                <a:gd name="connsiteX200" fmla="*/ 9484 w 10000"/>
                <a:gd name="connsiteY200" fmla="*/ 4848 h 10000"/>
                <a:gd name="connsiteX201" fmla="*/ 9484 w 10000"/>
                <a:gd name="connsiteY201" fmla="*/ 4848 h 10000"/>
                <a:gd name="connsiteX202" fmla="*/ 9484 w 10000"/>
                <a:gd name="connsiteY202" fmla="*/ 4848 h 10000"/>
                <a:gd name="connsiteX203" fmla="*/ 9580 w 10000"/>
                <a:gd name="connsiteY203" fmla="*/ 4836 h 10000"/>
                <a:gd name="connsiteX204" fmla="*/ 9668 w 10000"/>
                <a:gd name="connsiteY204" fmla="*/ 4798 h 10000"/>
                <a:gd name="connsiteX205" fmla="*/ 9738 w 10000"/>
                <a:gd name="connsiteY205" fmla="*/ 4747 h 10000"/>
                <a:gd name="connsiteX206" fmla="*/ 9799 w 10000"/>
                <a:gd name="connsiteY206" fmla="*/ 4659 h 10000"/>
                <a:gd name="connsiteX207" fmla="*/ 9799 w 10000"/>
                <a:gd name="connsiteY207" fmla="*/ 4659 h 10000"/>
                <a:gd name="connsiteX208" fmla="*/ 9799 w 10000"/>
                <a:gd name="connsiteY208" fmla="*/ 4659 h 10000"/>
                <a:gd name="connsiteX209" fmla="*/ 9799 w 10000"/>
                <a:gd name="connsiteY209" fmla="*/ 4659 h 10000"/>
                <a:gd name="connsiteX210" fmla="*/ 9799 w 10000"/>
                <a:gd name="connsiteY210" fmla="*/ 4659 h 10000"/>
                <a:gd name="connsiteX211" fmla="*/ 9799 w 10000"/>
                <a:gd name="connsiteY211" fmla="*/ 4659 h 10000"/>
                <a:gd name="connsiteX212" fmla="*/ 9816 w 10000"/>
                <a:gd name="connsiteY212" fmla="*/ 4659 h 10000"/>
                <a:gd name="connsiteX213" fmla="*/ 9816 w 10000"/>
                <a:gd name="connsiteY213" fmla="*/ 4659 h 10000"/>
                <a:gd name="connsiteX214" fmla="*/ 9816 w 10000"/>
                <a:gd name="connsiteY214" fmla="*/ 4659 h 10000"/>
                <a:gd name="connsiteX215" fmla="*/ 9816 w 10000"/>
                <a:gd name="connsiteY215" fmla="*/ 4659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16 w 10000"/>
                <a:gd name="connsiteY223" fmla="*/ 4646 h 10000"/>
                <a:gd name="connsiteX224" fmla="*/ 9816 w 10000"/>
                <a:gd name="connsiteY224" fmla="*/ 4646 h 10000"/>
                <a:gd name="connsiteX225" fmla="*/ 9816 w 10000"/>
                <a:gd name="connsiteY225" fmla="*/ 4646 h 10000"/>
                <a:gd name="connsiteX226" fmla="*/ 9843 w 10000"/>
                <a:gd name="connsiteY226" fmla="*/ 4583 h 10000"/>
                <a:gd name="connsiteX227" fmla="*/ 9886 w 10000"/>
                <a:gd name="connsiteY227" fmla="*/ 4495 h 10000"/>
                <a:gd name="connsiteX228" fmla="*/ 9921 w 10000"/>
                <a:gd name="connsiteY228" fmla="*/ 4369 h 10000"/>
                <a:gd name="connsiteX229" fmla="*/ 9948 w 10000"/>
                <a:gd name="connsiteY229" fmla="*/ 4217 h 10000"/>
                <a:gd name="connsiteX230" fmla="*/ 9983 w 10000"/>
                <a:gd name="connsiteY230" fmla="*/ 4040 h 10000"/>
                <a:gd name="connsiteX231" fmla="*/ 10000 w 10000"/>
                <a:gd name="connsiteY231" fmla="*/ 3851 h 10000"/>
                <a:gd name="connsiteX232" fmla="*/ 10000 w 10000"/>
                <a:gd name="connsiteY232" fmla="*/ 3649 h 10000"/>
                <a:gd name="connsiteX233" fmla="*/ 10000 w 10000"/>
                <a:gd name="connsiteY233" fmla="*/ 3460 h 10000"/>
                <a:gd name="connsiteX234" fmla="*/ 9983 w 10000"/>
                <a:gd name="connsiteY234" fmla="*/ 3258 h 10000"/>
                <a:gd name="connsiteX235" fmla="*/ 9939 w 10000"/>
                <a:gd name="connsiteY235" fmla="*/ 3068 h 10000"/>
                <a:gd name="connsiteX236" fmla="*/ 9886 w 10000"/>
                <a:gd name="connsiteY236" fmla="*/ 2904 h 10000"/>
                <a:gd name="connsiteX237" fmla="*/ 9843 w 10000"/>
                <a:gd name="connsiteY237" fmla="*/ 2816 h 10000"/>
                <a:gd name="connsiteX238" fmla="*/ 9799 w 10000"/>
                <a:gd name="connsiteY238" fmla="*/ 2753 h 10000"/>
                <a:gd name="connsiteX239" fmla="*/ 9755 w 10000"/>
                <a:gd name="connsiteY239" fmla="*/ 2677 h 10000"/>
                <a:gd name="connsiteX240" fmla="*/ 9694 w 10000"/>
                <a:gd name="connsiteY240" fmla="*/ 2614 h 10000"/>
                <a:gd name="connsiteX241" fmla="*/ 9633 w 10000"/>
                <a:gd name="connsiteY241" fmla="*/ 2551 h 10000"/>
                <a:gd name="connsiteX242" fmla="*/ 9571 w 10000"/>
                <a:gd name="connsiteY242" fmla="*/ 2500 h 10000"/>
                <a:gd name="connsiteX243" fmla="*/ 9484 w 10000"/>
                <a:gd name="connsiteY243" fmla="*/ 2475 h 10000"/>
                <a:gd name="connsiteX244" fmla="*/ 9396 w 10000"/>
                <a:gd name="connsiteY244" fmla="*/ 2449 h 10000"/>
                <a:gd name="connsiteX245" fmla="*/ 9300 w 10000"/>
                <a:gd name="connsiteY245" fmla="*/ 2424 h 10000"/>
                <a:gd name="connsiteX246" fmla="*/ 9195 w 10000"/>
                <a:gd name="connsiteY246" fmla="*/ 2424 h 10000"/>
                <a:gd name="connsiteX247" fmla="*/ 9195 w 10000"/>
                <a:gd name="connsiteY247" fmla="*/ 2424 h 10000"/>
                <a:gd name="connsiteX248" fmla="*/ 9195 w 10000"/>
                <a:gd name="connsiteY248" fmla="*/ 2424 h 10000"/>
                <a:gd name="connsiteX249" fmla="*/ 9195 w 10000"/>
                <a:gd name="connsiteY249" fmla="*/ 2424 h 10000"/>
                <a:gd name="connsiteX250" fmla="*/ 9195 w 10000"/>
                <a:gd name="connsiteY250" fmla="*/ 2424 h 10000"/>
                <a:gd name="connsiteX251" fmla="*/ 9195 w 10000"/>
                <a:gd name="connsiteY251" fmla="*/ 2424 h 10000"/>
                <a:gd name="connsiteX252" fmla="*/ 9081 w 10000"/>
                <a:gd name="connsiteY252" fmla="*/ 2424 h 10000"/>
                <a:gd name="connsiteX253" fmla="*/ 8941 w 10000"/>
                <a:gd name="connsiteY253" fmla="*/ 2462 h 10000"/>
                <a:gd name="connsiteX254" fmla="*/ 8801 w 10000"/>
                <a:gd name="connsiteY254" fmla="*/ 2487 h 10000"/>
                <a:gd name="connsiteX255" fmla="*/ 8644 w 10000"/>
                <a:gd name="connsiteY255" fmla="*/ 2551 h 10000"/>
                <a:gd name="connsiteX256" fmla="*/ 8644 w 10000"/>
                <a:gd name="connsiteY256" fmla="*/ 2551 h 10000"/>
                <a:gd name="connsiteX257" fmla="*/ 8635 w 10000"/>
                <a:gd name="connsiteY257" fmla="*/ 2551 h 10000"/>
                <a:gd name="connsiteX258" fmla="*/ 8635 w 10000"/>
                <a:gd name="connsiteY258" fmla="*/ 2551 h 10000"/>
                <a:gd name="connsiteX259" fmla="*/ 8626 w 10000"/>
                <a:gd name="connsiteY259" fmla="*/ 2551 h 10000"/>
                <a:gd name="connsiteX260" fmla="*/ 8626 w 10000"/>
                <a:gd name="connsiteY260" fmla="*/ 2551 h 10000"/>
                <a:gd name="connsiteX261" fmla="*/ 8443 w 10000"/>
                <a:gd name="connsiteY261" fmla="*/ 2614 h 10000"/>
                <a:gd name="connsiteX262" fmla="*/ 8276 w 10000"/>
                <a:gd name="connsiteY262" fmla="*/ 2664 h 10000"/>
                <a:gd name="connsiteX263" fmla="*/ 8110 w 10000"/>
                <a:gd name="connsiteY263" fmla="*/ 2689 h 10000"/>
                <a:gd name="connsiteX264" fmla="*/ 7979 w 10000"/>
                <a:gd name="connsiteY264" fmla="*/ 2689 h 10000"/>
                <a:gd name="connsiteX265" fmla="*/ 7979 w 10000"/>
                <a:gd name="connsiteY265" fmla="*/ 2689 h 10000"/>
                <a:gd name="connsiteX266" fmla="*/ 7979 w 10000"/>
                <a:gd name="connsiteY266" fmla="*/ 2689 h 10000"/>
                <a:gd name="connsiteX267" fmla="*/ 7979 w 10000"/>
                <a:gd name="connsiteY267" fmla="*/ 2689 h 10000"/>
                <a:gd name="connsiteX268" fmla="*/ 7979 w 10000"/>
                <a:gd name="connsiteY268" fmla="*/ 2689 h 10000"/>
                <a:gd name="connsiteX269" fmla="*/ 7979 w 10000"/>
                <a:gd name="connsiteY269" fmla="*/ 2689 h 10000"/>
                <a:gd name="connsiteX270" fmla="*/ 7979 w 10000"/>
                <a:gd name="connsiteY270" fmla="*/ 2689 h 10000"/>
                <a:gd name="connsiteX271" fmla="*/ 7979 w 10000"/>
                <a:gd name="connsiteY271" fmla="*/ 2689 h 10000"/>
                <a:gd name="connsiteX272" fmla="*/ 7848 w 10000"/>
                <a:gd name="connsiteY272" fmla="*/ 2689 h 10000"/>
                <a:gd name="connsiteX273" fmla="*/ 7743 w 10000"/>
                <a:gd name="connsiteY273" fmla="*/ 2677 h 10000"/>
                <a:gd name="connsiteX274" fmla="*/ 7638 w 10000"/>
                <a:gd name="connsiteY274" fmla="*/ 2626 h 10000"/>
                <a:gd name="connsiteX275" fmla="*/ 7542 w 10000"/>
                <a:gd name="connsiteY275" fmla="*/ 2601 h 10000"/>
                <a:gd name="connsiteX276" fmla="*/ 7454 w 10000"/>
                <a:gd name="connsiteY276" fmla="*/ 2538 h 10000"/>
                <a:gd name="connsiteX277" fmla="*/ 7375 w 10000"/>
                <a:gd name="connsiteY277" fmla="*/ 2475 h 10000"/>
                <a:gd name="connsiteX278" fmla="*/ 7297 w 10000"/>
                <a:gd name="connsiteY278" fmla="*/ 2399 h 10000"/>
                <a:gd name="connsiteX279" fmla="*/ 7235 w 10000"/>
                <a:gd name="connsiteY279" fmla="*/ 2323 h 10000"/>
                <a:gd name="connsiteX280" fmla="*/ 7174 w 10000"/>
                <a:gd name="connsiteY280" fmla="*/ 2235 h 10000"/>
                <a:gd name="connsiteX281" fmla="*/ 7113 w 10000"/>
                <a:gd name="connsiteY281" fmla="*/ 2134 h 10000"/>
                <a:gd name="connsiteX282" fmla="*/ 7008 w 10000"/>
                <a:gd name="connsiteY282" fmla="*/ 1944 h 10000"/>
                <a:gd name="connsiteX283" fmla="*/ 6929 w 10000"/>
                <a:gd name="connsiteY283" fmla="*/ 1730 h 10000"/>
                <a:gd name="connsiteX284" fmla="*/ 6850 w 10000"/>
                <a:gd name="connsiteY284" fmla="*/ 1515 h 10000"/>
                <a:gd name="connsiteX285" fmla="*/ 6850 w 10000"/>
                <a:gd name="connsiteY285" fmla="*/ 1515 h 10000"/>
                <a:gd name="connsiteX286" fmla="*/ 6842 w 10000"/>
                <a:gd name="connsiteY286" fmla="*/ 1490 h 10000"/>
                <a:gd name="connsiteX287" fmla="*/ 6842 w 10000"/>
                <a:gd name="connsiteY287" fmla="*/ 1490 h 10000"/>
                <a:gd name="connsiteX288" fmla="*/ 6842 w 10000"/>
                <a:gd name="connsiteY288" fmla="*/ 1477 h 10000"/>
                <a:gd name="connsiteX289" fmla="*/ 6842 w 10000"/>
                <a:gd name="connsiteY289" fmla="*/ 1477 h 10000"/>
                <a:gd name="connsiteX290" fmla="*/ 6842 w 10000"/>
                <a:gd name="connsiteY290" fmla="*/ 1477 h 10000"/>
                <a:gd name="connsiteX291" fmla="*/ 6798 w 10000"/>
                <a:gd name="connsiteY291" fmla="*/ 1338 h 10000"/>
                <a:gd name="connsiteX292" fmla="*/ 6780 w 10000"/>
                <a:gd name="connsiteY292" fmla="*/ 1162 h 10000"/>
                <a:gd name="connsiteX293" fmla="*/ 6754 w 10000"/>
                <a:gd name="connsiteY293" fmla="*/ 947 h 10000"/>
                <a:gd name="connsiteX294" fmla="*/ 6754 w 10000"/>
                <a:gd name="connsiteY294" fmla="*/ 720 h 10000"/>
                <a:gd name="connsiteX295" fmla="*/ 6754 w 10000"/>
                <a:gd name="connsiteY295" fmla="*/ 720 h 10000"/>
                <a:gd name="connsiteX296" fmla="*/ 6763 w 10000"/>
                <a:gd name="connsiteY296" fmla="*/ 366 h 10000"/>
                <a:gd name="connsiteX297" fmla="*/ 6789 w 10000"/>
                <a:gd name="connsiteY297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51 w 10000"/>
                <a:gd name="connsiteY185" fmla="*/ 4255 h 10000"/>
                <a:gd name="connsiteX186" fmla="*/ 8495 w 10000"/>
                <a:gd name="connsiteY186" fmla="*/ 4268 h 10000"/>
                <a:gd name="connsiteX187" fmla="*/ 8495 w 10000"/>
                <a:gd name="connsiteY187" fmla="*/ 4268 h 10000"/>
                <a:gd name="connsiteX188" fmla="*/ 8495 w 10000"/>
                <a:gd name="connsiteY188" fmla="*/ 4280 h 10000"/>
                <a:gd name="connsiteX189" fmla="*/ 8495 w 10000"/>
                <a:gd name="connsiteY189" fmla="*/ 4280 h 10000"/>
                <a:gd name="connsiteX190" fmla="*/ 8836 w 10000"/>
                <a:gd name="connsiteY190" fmla="*/ 4545 h 10000"/>
                <a:gd name="connsiteX191" fmla="*/ 8976 w 10000"/>
                <a:gd name="connsiteY191" fmla="*/ 4646 h 10000"/>
                <a:gd name="connsiteX192" fmla="*/ 9099 w 10000"/>
                <a:gd name="connsiteY192" fmla="*/ 4722 h 10000"/>
                <a:gd name="connsiteX193" fmla="*/ 9204 w 10000"/>
                <a:gd name="connsiteY193" fmla="*/ 4785 h 10000"/>
                <a:gd name="connsiteX194" fmla="*/ 9300 w 10000"/>
                <a:gd name="connsiteY194" fmla="*/ 4823 h 10000"/>
                <a:gd name="connsiteX195" fmla="*/ 9388 w 10000"/>
                <a:gd name="connsiteY195" fmla="*/ 4848 h 10000"/>
                <a:gd name="connsiteX196" fmla="*/ 9466 w 10000"/>
                <a:gd name="connsiteY196" fmla="*/ 4848 h 10000"/>
                <a:gd name="connsiteX197" fmla="*/ 9466 w 10000"/>
                <a:gd name="connsiteY197" fmla="*/ 4848 h 10000"/>
                <a:gd name="connsiteX198" fmla="*/ 9484 w 10000"/>
                <a:gd name="connsiteY198" fmla="*/ 4848 h 10000"/>
                <a:gd name="connsiteX199" fmla="*/ 9484 w 10000"/>
                <a:gd name="connsiteY199" fmla="*/ 4848 h 10000"/>
                <a:gd name="connsiteX200" fmla="*/ 9484 w 10000"/>
                <a:gd name="connsiteY200" fmla="*/ 4848 h 10000"/>
                <a:gd name="connsiteX201" fmla="*/ 9484 w 10000"/>
                <a:gd name="connsiteY201" fmla="*/ 4848 h 10000"/>
                <a:gd name="connsiteX202" fmla="*/ 9580 w 10000"/>
                <a:gd name="connsiteY202" fmla="*/ 4836 h 10000"/>
                <a:gd name="connsiteX203" fmla="*/ 9668 w 10000"/>
                <a:gd name="connsiteY203" fmla="*/ 4798 h 10000"/>
                <a:gd name="connsiteX204" fmla="*/ 9738 w 10000"/>
                <a:gd name="connsiteY204" fmla="*/ 4747 h 10000"/>
                <a:gd name="connsiteX205" fmla="*/ 9799 w 10000"/>
                <a:gd name="connsiteY205" fmla="*/ 4659 h 10000"/>
                <a:gd name="connsiteX206" fmla="*/ 9799 w 10000"/>
                <a:gd name="connsiteY206" fmla="*/ 4659 h 10000"/>
                <a:gd name="connsiteX207" fmla="*/ 9799 w 10000"/>
                <a:gd name="connsiteY207" fmla="*/ 4659 h 10000"/>
                <a:gd name="connsiteX208" fmla="*/ 9799 w 10000"/>
                <a:gd name="connsiteY208" fmla="*/ 4659 h 10000"/>
                <a:gd name="connsiteX209" fmla="*/ 9799 w 10000"/>
                <a:gd name="connsiteY209" fmla="*/ 4659 h 10000"/>
                <a:gd name="connsiteX210" fmla="*/ 9799 w 10000"/>
                <a:gd name="connsiteY210" fmla="*/ 4659 h 10000"/>
                <a:gd name="connsiteX211" fmla="*/ 9816 w 10000"/>
                <a:gd name="connsiteY211" fmla="*/ 4659 h 10000"/>
                <a:gd name="connsiteX212" fmla="*/ 9816 w 10000"/>
                <a:gd name="connsiteY212" fmla="*/ 4659 h 10000"/>
                <a:gd name="connsiteX213" fmla="*/ 9816 w 10000"/>
                <a:gd name="connsiteY213" fmla="*/ 4659 h 10000"/>
                <a:gd name="connsiteX214" fmla="*/ 9816 w 10000"/>
                <a:gd name="connsiteY214" fmla="*/ 4659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16 w 10000"/>
                <a:gd name="connsiteY223" fmla="*/ 4646 h 10000"/>
                <a:gd name="connsiteX224" fmla="*/ 9816 w 10000"/>
                <a:gd name="connsiteY224" fmla="*/ 4646 h 10000"/>
                <a:gd name="connsiteX225" fmla="*/ 9843 w 10000"/>
                <a:gd name="connsiteY225" fmla="*/ 4583 h 10000"/>
                <a:gd name="connsiteX226" fmla="*/ 9886 w 10000"/>
                <a:gd name="connsiteY226" fmla="*/ 4495 h 10000"/>
                <a:gd name="connsiteX227" fmla="*/ 9921 w 10000"/>
                <a:gd name="connsiteY227" fmla="*/ 4369 h 10000"/>
                <a:gd name="connsiteX228" fmla="*/ 9948 w 10000"/>
                <a:gd name="connsiteY228" fmla="*/ 4217 h 10000"/>
                <a:gd name="connsiteX229" fmla="*/ 9983 w 10000"/>
                <a:gd name="connsiteY229" fmla="*/ 4040 h 10000"/>
                <a:gd name="connsiteX230" fmla="*/ 10000 w 10000"/>
                <a:gd name="connsiteY230" fmla="*/ 3851 h 10000"/>
                <a:gd name="connsiteX231" fmla="*/ 10000 w 10000"/>
                <a:gd name="connsiteY231" fmla="*/ 3649 h 10000"/>
                <a:gd name="connsiteX232" fmla="*/ 10000 w 10000"/>
                <a:gd name="connsiteY232" fmla="*/ 3460 h 10000"/>
                <a:gd name="connsiteX233" fmla="*/ 9983 w 10000"/>
                <a:gd name="connsiteY233" fmla="*/ 3258 h 10000"/>
                <a:gd name="connsiteX234" fmla="*/ 9939 w 10000"/>
                <a:gd name="connsiteY234" fmla="*/ 3068 h 10000"/>
                <a:gd name="connsiteX235" fmla="*/ 9886 w 10000"/>
                <a:gd name="connsiteY235" fmla="*/ 2904 h 10000"/>
                <a:gd name="connsiteX236" fmla="*/ 9843 w 10000"/>
                <a:gd name="connsiteY236" fmla="*/ 2816 h 10000"/>
                <a:gd name="connsiteX237" fmla="*/ 9799 w 10000"/>
                <a:gd name="connsiteY237" fmla="*/ 2753 h 10000"/>
                <a:gd name="connsiteX238" fmla="*/ 9755 w 10000"/>
                <a:gd name="connsiteY238" fmla="*/ 2677 h 10000"/>
                <a:gd name="connsiteX239" fmla="*/ 9694 w 10000"/>
                <a:gd name="connsiteY239" fmla="*/ 2614 h 10000"/>
                <a:gd name="connsiteX240" fmla="*/ 9633 w 10000"/>
                <a:gd name="connsiteY240" fmla="*/ 2551 h 10000"/>
                <a:gd name="connsiteX241" fmla="*/ 9571 w 10000"/>
                <a:gd name="connsiteY241" fmla="*/ 2500 h 10000"/>
                <a:gd name="connsiteX242" fmla="*/ 9484 w 10000"/>
                <a:gd name="connsiteY242" fmla="*/ 2475 h 10000"/>
                <a:gd name="connsiteX243" fmla="*/ 9396 w 10000"/>
                <a:gd name="connsiteY243" fmla="*/ 2449 h 10000"/>
                <a:gd name="connsiteX244" fmla="*/ 9300 w 10000"/>
                <a:gd name="connsiteY244" fmla="*/ 2424 h 10000"/>
                <a:gd name="connsiteX245" fmla="*/ 9195 w 10000"/>
                <a:gd name="connsiteY245" fmla="*/ 2424 h 10000"/>
                <a:gd name="connsiteX246" fmla="*/ 9195 w 10000"/>
                <a:gd name="connsiteY246" fmla="*/ 2424 h 10000"/>
                <a:gd name="connsiteX247" fmla="*/ 9195 w 10000"/>
                <a:gd name="connsiteY247" fmla="*/ 2424 h 10000"/>
                <a:gd name="connsiteX248" fmla="*/ 9195 w 10000"/>
                <a:gd name="connsiteY248" fmla="*/ 2424 h 10000"/>
                <a:gd name="connsiteX249" fmla="*/ 9195 w 10000"/>
                <a:gd name="connsiteY249" fmla="*/ 2424 h 10000"/>
                <a:gd name="connsiteX250" fmla="*/ 9195 w 10000"/>
                <a:gd name="connsiteY250" fmla="*/ 2424 h 10000"/>
                <a:gd name="connsiteX251" fmla="*/ 9081 w 10000"/>
                <a:gd name="connsiteY251" fmla="*/ 2424 h 10000"/>
                <a:gd name="connsiteX252" fmla="*/ 8941 w 10000"/>
                <a:gd name="connsiteY252" fmla="*/ 2462 h 10000"/>
                <a:gd name="connsiteX253" fmla="*/ 8801 w 10000"/>
                <a:gd name="connsiteY253" fmla="*/ 2487 h 10000"/>
                <a:gd name="connsiteX254" fmla="*/ 8644 w 10000"/>
                <a:gd name="connsiteY254" fmla="*/ 2551 h 10000"/>
                <a:gd name="connsiteX255" fmla="*/ 8644 w 10000"/>
                <a:gd name="connsiteY255" fmla="*/ 2551 h 10000"/>
                <a:gd name="connsiteX256" fmla="*/ 8635 w 10000"/>
                <a:gd name="connsiteY256" fmla="*/ 2551 h 10000"/>
                <a:gd name="connsiteX257" fmla="*/ 8635 w 10000"/>
                <a:gd name="connsiteY257" fmla="*/ 2551 h 10000"/>
                <a:gd name="connsiteX258" fmla="*/ 8626 w 10000"/>
                <a:gd name="connsiteY258" fmla="*/ 2551 h 10000"/>
                <a:gd name="connsiteX259" fmla="*/ 8626 w 10000"/>
                <a:gd name="connsiteY259" fmla="*/ 2551 h 10000"/>
                <a:gd name="connsiteX260" fmla="*/ 8443 w 10000"/>
                <a:gd name="connsiteY260" fmla="*/ 2614 h 10000"/>
                <a:gd name="connsiteX261" fmla="*/ 8276 w 10000"/>
                <a:gd name="connsiteY261" fmla="*/ 2664 h 10000"/>
                <a:gd name="connsiteX262" fmla="*/ 8110 w 10000"/>
                <a:gd name="connsiteY262" fmla="*/ 2689 h 10000"/>
                <a:gd name="connsiteX263" fmla="*/ 7979 w 10000"/>
                <a:gd name="connsiteY263" fmla="*/ 2689 h 10000"/>
                <a:gd name="connsiteX264" fmla="*/ 7979 w 10000"/>
                <a:gd name="connsiteY264" fmla="*/ 2689 h 10000"/>
                <a:gd name="connsiteX265" fmla="*/ 7979 w 10000"/>
                <a:gd name="connsiteY265" fmla="*/ 2689 h 10000"/>
                <a:gd name="connsiteX266" fmla="*/ 7979 w 10000"/>
                <a:gd name="connsiteY266" fmla="*/ 2689 h 10000"/>
                <a:gd name="connsiteX267" fmla="*/ 7979 w 10000"/>
                <a:gd name="connsiteY267" fmla="*/ 2689 h 10000"/>
                <a:gd name="connsiteX268" fmla="*/ 7979 w 10000"/>
                <a:gd name="connsiteY268" fmla="*/ 2689 h 10000"/>
                <a:gd name="connsiteX269" fmla="*/ 7979 w 10000"/>
                <a:gd name="connsiteY269" fmla="*/ 2689 h 10000"/>
                <a:gd name="connsiteX270" fmla="*/ 7979 w 10000"/>
                <a:gd name="connsiteY270" fmla="*/ 2689 h 10000"/>
                <a:gd name="connsiteX271" fmla="*/ 7848 w 10000"/>
                <a:gd name="connsiteY271" fmla="*/ 2689 h 10000"/>
                <a:gd name="connsiteX272" fmla="*/ 7743 w 10000"/>
                <a:gd name="connsiteY272" fmla="*/ 2677 h 10000"/>
                <a:gd name="connsiteX273" fmla="*/ 7638 w 10000"/>
                <a:gd name="connsiteY273" fmla="*/ 2626 h 10000"/>
                <a:gd name="connsiteX274" fmla="*/ 7542 w 10000"/>
                <a:gd name="connsiteY274" fmla="*/ 2601 h 10000"/>
                <a:gd name="connsiteX275" fmla="*/ 7454 w 10000"/>
                <a:gd name="connsiteY275" fmla="*/ 2538 h 10000"/>
                <a:gd name="connsiteX276" fmla="*/ 7375 w 10000"/>
                <a:gd name="connsiteY276" fmla="*/ 2475 h 10000"/>
                <a:gd name="connsiteX277" fmla="*/ 7297 w 10000"/>
                <a:gd name="connsiteY277" fmla="*/ 2399 h 10000"/>
                <a:gd name="connsiteX278" fmla="*/ 7235 w 10000"/>
                <a:gd name="connsiteY278" fmla="*/ 2323 h 10000"/>
                <a:gd name="connsiteX279" fmla="*/ 7174 w 10000"/>
                <a:gd name="connsiteY279" fmla="*/ 2235 h 10000"/>
                <a:gd name="connsiteX280" fmla="*/ 7113 w 10000"/>
                <a:gd name="connsiteY280" fmla="*/ 2134 h 10000"/>
                <a:gd name="connsiteX281" fmla="*/ 7008 w 10000"/>
                <a:gd name="connsiteY281" fmla="*/ 1944 h 10000"/>
                <a:gd name="connsiteX282" fmla="*/ 6929 w 10000"/>
                <a:gd name="connsiteY282" fmla="*/ 1730 h 10000"/>
                <a:gd name="connsiteX283" fmla="*/ 6850 w 10000"/>
                <a:gd name="connsiteY283" fmla="*/ 1515 h 10000"/>
                <a:gd name="connsiteX284" fmla="*/ 6850 w 10000"/>
                <a:gd name="connsiteY284" fmla="*/ 1515 h 10000"/>
                <a:gd name="connsiteX285" fmla="*/ 6842 w 10000"/>
                <a:gd name="connsiteY285" fmla="*/ 1490 h 10000"/>
                <a:gd name="connsiteX286" fmla="*/ 6842 w 10000"/>
                <a:gd name="connsiteY286" fmla="*/ 1490 h 10000"/>
                <a:gd name="connsiteX287" fmla="*/ 6842 w 10000"/>
                <a:gd name="connsiteY287" fmla="*/ 1477 h 10000"/>
                <a:gd name="connsiteX288" fmla="*/ 6842 w 10000"/>
                <a:gd name="connsiteY288" fmla="*/ 1477 h 10000"/>
                <a:gd name="connsiteX289" fmla="*/ 6842 w 10000"/>
                <a:gd name="connsiteY289" fmla="*/ 1477 h 10000"/>
                <a:gd name="connsiteX290" fmla="*/ 6798 w 10000"/>
                <a:gd name="connsiteY290" fmla="*/ 1338 h 10000"/>
                <a:gd name="connsiteX291" fmla="*/ 6780 w 10000"/>
                <a:gd name="connsiteY291" fmla="*/ 1162 h 10000"/>
                <a:gd name="connsiteX292" fmla="*/ 6754 w 10000"/>
                <a:gd name="connsiteY292" fmla="*/ 947 h 10000"/>
                <a:gd name="connsiteX293" fmla="*/ 6754 w 10000"/>
                <a:gd name="connsiteY293" fmla="*/ 720 h 10000"/>
                <a:gd name="connsiteX294" fmla="*/ 6754 w 10000"/>
                <a:gd name="connsiteY294" fmla="*/ 720 h 10000"/>
                <a:gd name="connsiteX295" fmla="*/ 6763 w 10000"/>
                <a:gd name="connsiteY295" fmla="*/ 366 h 10000"/>
                <a:gd name="connsiteX296" fmla="*/ 6789 w 10000"/>
                <a:gd name="connsiteY296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51 w 10000"/>
                <a:gd name="connsiteY185" fmla="*/ 4255 h 10000"/>
                <a:gd name="connsiteX186" fmla="*/ 8495 w 10000"/>
                <a:gd name="connsiteY186" fmla="*/ 4268 h 10000"/>
                <a:gd name="connsiteX187" fmla="*/ 8495 w 10000"/>
                <a:gd name="connsiteY187" fmla="*/ 4268 h 10000"/>
                <a:gd name="connsiteX188" fmla="*/ 8495 w 10000"/>
                <a:gd name="connsiteY188" fmla="*/ 4280 h 10000"/>
                <a:gd name="connsiteX189" fmla="*/ 8495 w 10000"/>
                <a:gd name="connsiteY189" fmla="*/ 4280 h 10000"/>
                <a:gd name="connsiteX190" fmla="*/ 8836 w 10000"/>
                <a:gd name="connsiteY190" fmla="*/ 4545 h 10000"/>
                <a:gd name="connsiteX191" fmla="*/ 8976 w 10000"/>
                <a:gd name="connsiteY191" fmla="*/ 4646 h 10000"/>
                <a:gd name="connsiteX192" fmla="*/ 9099 w 10000"/>
                <a:gd name="connsiteY192" fmla="*/ 4722 h 10000"/>
                <a:gd name="connsiteX193" fmla="*/ 9204 w 10000"/>
                <a:gd name="connsiteY193" fmla="*/ 4785 h 10000"/>
                <a:gd name="connsiteX194" fmla="*/ 9300 w 10000"/>
                <a:gd name="connsiteY194" fmla="*/ 4823 h 10000"/>
                <a:gd name="connsiteX195" fmla="*/ 9388 w 10000"/>
                <a:gd name="connsiteY195" fmla="*/ 4848 h 10000"/>
                <a:gd name="connsiteX196" fmla="*/ 9466 w 10000"/>
                <a:gd name="connsiteY196" fmla="*/ 4848 h 10000"/>
                <a:gd name="connsiteX197" fmla="*/ 9466 w 10000"/>
                <a:gd name="connsiteY197" fmla="*/ 4848 h 10000"/>
                <a:gd name="connsiteX198" fmla="*/ 9484 w 10000"/>
                <a:gd name="connsiteY198" fmla="*/ 4848 h 10000"/>
                <a:gd name="connsiteX199" fmla="*/ 9484 w 10000"/>
                <a:gd name="connsiteY199" fmla="*/ 4848 h 10000"/>
                <a:gd name="connsiteX200" fmla="*/ 9484 w 10000"/>
                <a:gd name="connsiteY200" fmla="*/ 4848 h 10000"/>
                <a:gd name="connsiteX201" fmla="*/ 9484 w 10000"/>
                <a:gd name="connsiteY201" fmla="*/ 4848 h 10000"/>
                <a:gd name="connsiteX202" fmla="*/ 9580 w 10000"/>
                <a:gd name="connsiteY202" fmla="*/ 4836 h 10000"/>
                <a:gd name="connsiteX203" fmla="*/ 9668 w 10000"/>
                <a:gd name="connsiteY203" fmla="*/ 4798 h 10000"/>
                <a:gd name="connsiteX204" fmla="*/ 9738 w 10000"/>
                <a:gd name="connsiteY204" fmla="*/ 4747 h 10000"/>
                <a:gd name="connsiteX205" fmla="*/ 9799 w 10000"/>
                <a:gd name="connsiteY205" fmla="*/ 4659 h 10000"/>
                <a:gd name="connsiteX206" fmla="*/ 9799 w 10000"/>
                <a:gd name="connsiteY206" fmla="*/ 4659 h 10000"/>
                <a:gd name="connsiteX207" fmla="*/ 9799 w 10000"/>
                <a:gd name="connsiteY207" fmla="*/ 4659 h 10000"/>
                <a:gd name="connsiteX208" fmla="*/ 9799 w 10000"/>
                <a:gd name="connsiteY208" fmla="*/ 4659 h 10000"/>
                <a:gd name="connsiteX209" fmla="*/ 9799 w 10000"/>
                <a:gd name="connsiteY209" fmla="*/ 4659 h 10000"/>
                <a:gd name="connsiteX210" fmla="*/ 9799 w 10000"/>
                <a:gd name="connsiteY210" fmla="*/ 4659 h 10000"/>
                <a:gd name="connsiteX211" fmla="*/ 9816 w 10000"/>
                <a:gd name="connsiteY211" fmla="*/ 4659 h 10000"/>
                <a:gd name="connsiteX212" fmla="*/ 9816 w 10000"/>
                <a:gd name="connsiteY212" fmla="*/ 4659 h 10000"/>
                <a:gd name="connsiteX213" fmla="*/ 9816 w 10000"/>
                <a:gd name="connsiteY213" fmla="*/ 4659 h 10000"/>
                <a:gd name="connsiteX214" fmla="*/ 9816 w 10000"/>
                <a:gd name="connsiteY214" fmla="*/ 4659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16 w 10000"/>
                <a:gd name="connsiteY223" fmla="*/ 4646 h 10000"/>
                <a:gd name="connsiteX224" fmla="*/ 9816 w 10000"/>
                <a:gd name="connsiteY224" fmla="*/ 4646 h 10000"/>
                <a:gd name="connsiteX225" fmla="*/ 9843 w 10000"/>
                <a:gd name="connsiteY225" fmla="*/ 4583 h 10000"/>
                <a:gd name="connsiteX226" fmla="*/ 9886 w 10000"/>
                <a:gd name="connsiteY226" fmla="*/ 4495 h 10000"/>
                <a:gd name="connsiteX227" fmla="*/ 9921 w 10000"/>
                <a:gd name="connsiteY227" fmla="*/ 4369 h 10000"/>
                <a:gd name="connsiteX228" fmla="*/ 9948 w 10000"/>
                <a:gd name="connsiteY228" fmla="*/ 4217 h 10000"/>
                <a:gd name="connsiteX229" fmla="*/ 9983 w 10000"/>
                <a:gd name="connsiteY229" fmla="*/ 4040 h 10000"/>
                <a:gd name="connsiteX230" fmla="*/ 10000 w 10000"/>
                <a:gd name="connsiteY230" fmla="*/ 3851 h 10000"/>
                <a:gd name="connsiteX231" fmla="*/ 10000 w 10000"/>
                <a:gd name="connsiteY231" fmla="*/ 3649 h 10000"/>
                <a:gd name="connsiteX232" fmla="*/ 10000 w 10000"/>
                <a:gd name="connsiteY232" fmla="*/ 3460 h 10000"/>
                <a:gd name="connsiteX233" fmla="*/ 9983 w 10000"/>
                <a:gd name="connsiteY233" fmla="*/ 3258 h 10000"/>
                <a:gd name="connsiteX234" fmla="*/ 9939 w 10000"/>
                <a:gd name="connsiteY234" fmla="*/ 3068 h 10000"/>
                <a:gd name="connsiteX235" fmla="*/ 9886 w 10000"/>
                <a:gd name="connsiteY235" fmla="*/ 2904 h 10000"/>
                <a:gd name="connsiteX236" fmla="*/ 9843 w 10000"/>
                <a:gd name="connsiteY236" fmla="*/ 2816 h 10000"/>
                <a:gd name="connsiteX237" fmla="*/ 9799 w 10000"/>
                <a:gd name="connsiteY237" fmla="*/ 2753 h 10000"/>
                <a:gd name="connsiteX238" fmla="*/ 9755 w 10000"/>
                <a:gd name="connsiteY238" fmla="*/ 2677 h 10000"/>
                <a:gd name="connsiteX239" fmla="*/ 9694 w 10000"/>
                <a:gd name="connsiteY239" fmla="*/ 2614 h 10000"/>
                <a:gd name="connsiteX240" fmla="*/ 9633 w 10000"/>
                <a:gd name="connsiteY240" fmla="*/ 2551 h 10000"/>
                <a:gd name="connsiteX241" fmla="*/ 9571 w 10000"/>
                <a:gd name="connsiteY241" fmla="*/ 2500 h 10000"/>
                <a:gd name="connsiteX242" fmla="*/ 9484 w 10000"/>
                <a:gd name="connsiteY242" fmla="*/ 2475 h 10000"/>
                <a:gd name="connsiteX243" fmla="*/ 9396 w 10000"/>
                <a:gd name="connsiteY243" fmla="*/ 2449 h 10000"/>
                <a:gd name="connsiteX244" fmla="*/ 9300 w 10000"/>
                <a:gd name="connsiteY244" fmla="*/ 2424 h 10000"/>
                <a:gd name="connsiteX245" fmla="*/ 9195 w 10000"/>
                <a:gd name="connsiteY245" fmla="*/ 2424 h 10000"/>
                <a:gd name="connsiteX246" fmla="*/ 9195 w 10000"/>
                <a:gd name="connsiteY246" fmla="*/ 2424 h 10000"/>
                <a:gd name="connsiteX247" fmla="*/ 9195 w 10000"/>
                <a:gd name="connsiteY247" fmla="*/ 2424 h 10000"/>
                <a:gd name="connsiteX248" fmla="*/ 9195 w 10000"/>
                <a:gd name="connsiteY248" fmla="*/ 2424 h 10000"/>
                <a:gd name="connsiteX249" fmla="*/ 9195 w 10000"/>
                <a:gd name="connsiteY249" fmla="*/ 2424 h 10000"/>
                <a:gd name="connsiteX250" fmla="*/ 9195 w 10000"/>
                <a:gd name="connsiteY250" fmla="*/ 2424 h 10000"/>
                <a:gd name="connsiteX251" fmla="*/ 9081 w 10000"/>
                <a:gd name="connsiteY251" fmla="*/ 2424 h 10000"/>
                <a:gd name="connsiteX252" fmla="*/ 8941 w 10000"/>
                <a:gd name="connsiteY252" fmla="*/ 2462 h 10000"/>
                <a:gd name="connsiteX253" fmla="*/ 8801 w 10000"/>
                <a:gd name="connsiteY253" fmla="*/ 2487 h 10000"/>
                <a:gd name="connsiteX254" fmla="*/ 8644 w 10000"/>
                <a:gd name="connsiteY254" fmla="*/ 2551 h 10000"/>
                <a:gd name="connsiteX255" fmla="*/ 8644 w 10000"/>
                <a:gd name="connsiteY255" fmla="*/ 2551 h 10000"/>
                <a:gd name="connsiteX256" fmla="*/ 8635 w 10000"/>
                <a:gd name="connsiteY256" fmla="*/ 2551 h 10000"/>
                <a:gd name="connsiteX257" fmla="*/ 8635 w 10000"/>
                <a:gd name="connsiteY257" fmla="*/ 2551 h 10000"/>
                <a:gd name="connsiteX258" fmla="*/ 8626 w 10000"/>
                <a:gd name="connsiteY258" fmla="*/ 2551 h 10000"/>
                <a:gd name="connsiteX259" fmla="*/ 8626 w 10000"/>
                <a:gd name="connsiteY259" fmla="*/ 2551 h 10000"/>
                <a:gd name="connsiteX260" fmla="*/ 8443 w 10000"/>
                <a:gd name="connsiteY260" fmla="*/ 2614 h 10000"/>
                <a:gd name="connsiteX261" fmla="*/ 8276 w 10000"/>
                <a:gd name="connsiteY261" fmla="*/ 2664 h 10000"/>
                <a:gd name="connsiteX262" fmla="*/ 8110 w 10000"/>
                <a:gd name="connsiteY262" fmla="*/ 2689 h 10000"/>
                <a:gd name="connsiteX263" fmla="*/ 7979 w 10000"/>
                <a:gd name="connsiteY263" fmla="*/ 2689 h 10000"/>
                <a:gd name="connsiteX264" fmla="*/ 7979 w 10000"/>
                <a:gd name="connsiteY264" fmla="*/ 2689 h 10000"/>
                <a:gd name="connsiteX265" fmla="*/ 7979 w 10000"/>
                <a:gd name="connsiteY265" fmla="*/ 2689 h 10000"/>
                <a:gd name="connsiteX266" fmla="*/ 7979 w 10000"/>
                <a:gd name="connsiteY266" fmla="*/ 2689 h 10000"/>
                <a:gd name="connsiteX267" fmla="*/ 7979 w 10000"/>
                <a:gd name="connsiteY267" fmla="*/ 2689 h 10000"/>
                <a:gd name="connsiteX268" fmla="*/ 7979 w 10000"/>
                <a:gd name="connsiteY268" fmla="*/ 2689 h 10000"/>
                <a:gd name="connsiteX269" fmla="*/ 7979 w 10000"/>
                <a:gd name="connsiteY269" fmla="*/ 2689 h 10000"/>
                <a:gd name="connsiteX270" fmla="*/ 7979 w 10000"/>
                <a:gd name="connsiteY270" fmla="*/ 2689 h 10000"/>
                <a:gd name="connsiteX271" fmla="*/ 7848 w 10000"/>
                <a:gd name="connsiteY271" fmla="*/ 2689 h 10000"/>
                <a:gd name="connsiteX272" fmla="*/ 7743 w 10000"/>
                <a:gd name="connsiteY272" fmla="*/ 2677 h 10000"/>
                <a:gd name="connsiteX273" fmla="*/ 7638 w 10000"/>
                <a:gd name="connsiteY273" fmla="*/ 2626 h 10000"/>
                <a:gd name="connsiteX274" fmla="*/ 7542 w 10000"/>
                <a:gd name="connsiteY274" fmla="*/ 2601 h 10000"/>
                <a:gd name="connsiteX275" fmla="*/ 7454 w 10000"/>
                <a:gd name="connsiteY275" fmla="*/ 2538 h 10000"/>
                <a:gd name="connsiteX276" fmla="*/ 7375 w 10000"/>
                <a:gd name="connsiteY276" fmla="*/ 2475 h 10000"/>
                <a:gd name="connsiteX277" fmla="*/ 7297 w 10000"/>
                <a:gd name="connsiteY277" fmla="*/ 2399 h 10000"/>
                <a:gd name="connsiteX278" fmla="*/ 7235 w 10000"/>
                <a:gd name="connsiteY278" fmla="*/ 2323 h 10000"/>
                <a:gd name="connsiteX279" fmla="*/ 7174 w 10000"/>
                <a:gd name="connsiteY279" fmla="*/ 2235 h 10000"/>
                <a:gd name="connsiteX280" fmla="*/ 7113 w 10000"/>
                <a:gd name="connsiteY280" fmla="*/ 2134 h 10000"/>
                <a:gd name="connsiteX281" fmla="*/ 7008 w 10000"/>
                <a:gd name="connsiteY281" fmla="*/ 1944 h 10000"/>
                <a:gd name="connsiteX282" fmla="*/ 6929 w 10000"/>
                <a:gd name="connsiteY282" fmla="*/ 1730 h 10000"/>
                <a:gd name="connsiteX283" fmla="*/ 6850 w 10000"/>
                <a:gd name="connsiteY283" fmla="*/ 1515 h 10000"/>
                <a:gd name="connsiteX284" fmla="*/ 6850 w 10000"/>
                <a:gd name="connsiteY284" fmla="*/ 1515 h 10000"/>
                <a:gd name="connsiteX285" fmla="*/ 6842 w 10000"/>
                <a:gd name="connsiteY285" fmla="*/ 1490 h 10000"/>
                <a:gd name="connsiteX286" fmla="*/ 6842 w 10000"/>
                <a:gd name="connsiteY286" fmla="*/ 1490 h 10000"/>
                <a:gd name="connsiteX287" fmla="*/ 6842 w 10000"/>
                <a:gd name="connsiteY287" fmla="*/ 1477 h 10000"/>
                <a:gd name="connsiteX288" fmla="*/ 6842 w 10000"/>
                <a:gd name="connsiteY288" fmla="*/ 1477 h 10000"/>
                <a:gd name="connsiteX289" fmla="*/ 6842 w 10000"/>
                <a:gd name="connsiteY289" fmla="*/ 1477 h 10000"/>
                <a:gd name="connsiteX290" fmla="*/ 6798 w 10000"/>
                <a:gd name="connsiteY290" fmla="*/ 1338 h 10000"/>
                <a:gd name="connsiteX291" fmla="*/ 6780 w 10000"/>
                <a:gd name="connsiteY291" fmla="*/ 1162 h 10000"/>
                <a:gd name="connsiteX292" fmla="*/ 6754 w 10000"/>
                <a:gd name="connsiteY292" fmla="*/ 947 h 10000"/>
                <a:gd name="connsiteX293" fmla="*/ 6754 w 10000"/>
                <a:gd name="connsiteY293" fmla="*/ 720 h 10000"/>
                <a:gd name="connsiteX294" fmla="*/ 6754 w 10000"/>
                <a:gd name="connsiteY294" fmla="*/ 720 h 10000"/>
                <a:gd name="connsiteX295" fmla="*/ 6763 w 10000"/>
                <a:gd name="connsiteY295" fmla="*/ 366 h 10000"/>
                <a:gd name="connsiteX296" fmla="*/ 6789 w 10000"/>
                <a:gd name="connsiteY296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51 w 10000"/>
                <a:gd name="connsiteY185" fmla="*/ 4255 h 10000"/>
                <a:gd name="connsiteX186" fmla="*/ 8495 w 10000"/>
                <a:gd name="connsiteY186" fmla="*/ 4268 h 10000"/>
                <a:gd name="connsiteX187" fmla="*/ 8495 w 10000"/>
                <a:gd name="connsiteY187" fmla="*/ 4268 h 10000"/>
                <a:gd name="connsiteX188" fmla="*/ 8495 w 10000"/>
                <a:gd name="connsiteY188" fmla="*/ 4280 h 10000"/>
                <a:gd name="connsiteX189" fmla="*/ 8495 w 10000"/>
                <a:gd name="connsiteY189" fmla="*/ 4280 h 10000"/>
                <a:gd name="connsiteX190" fmla="*/ 8836 w 10000"/>
                <a:gd name="connsiteY190" fmla="*/ 4545 h 10000"/>
                <a:gd name="connsiteX191" fmla="*/ 8976 w 10000"/>
                <a:gd name="connsiteY191" fmla="*/ 4646 h 10000"/>
                <a:gd name="connsiteX192" fmla="*/ 9099 w 10000"/>
                <a:gd name="connsiteY192" fmla="*/ 4722 h 10000"/>
                <a:gd name="connsiteX193" fmla="*/ 9204 w 10000"/>
                <a:gd name="connsiteY193" fmla="*/ 4785 h 10000"/>
                <a:gd name="connsiteX194" fmla="*/ 9300 w 10000"/>
                <a:gd name="connsiteY194" fmla="*/ 4823 h 10000"/>
                <a:gd name="connsiteX195" fmla="*/ 9388 w 10000"/>
                <a:gd name="connsiteY195" fmla="*/ 4848 h 10000"/>
                <a:gd name="connsiteX196" fmla="*/ 9466 w 10000"/>
                <a:gd name="connsiteY196" fmla="*/ 4848 h 10000"/>
                <a:gd name="connsiteX197" fmla="*/ 9466 w 10000"/>
                <a:gd name="connsiteY197" fmla="*/ 4848 h 10000"/>
                <a:gd name="connsiteX198" fmla="*/ 9484 w 10000"/>
                <a:gd name="connsiteY198" fmla="*/ 4848 h 10000"/>
                <a:gd name="connsiteX199" fmla="*/ 9484 w 10000"/>
                <a:gd name="connsiteY199" fmla="*/ 4848 h 10000"/>
                <a:gd name="connsiteX200" fmla="*/ 9484 w 10000"/>
                <a:gd name="connsiteY200" fmla="*/ 4848 h 10000"/>
                <a:gd name="connsiteX201" fmla="*/ 9484 w 10000"/>
                <a:gd name="connsiteY201" fmla="*/ 4848 h 10000"/>
                <a:gd name="connsiteX202" fmla="*/ 9580 w 10000"/>
                <a:gd name="connsiteY202" fmla="*/ 4836 h 10000"/>
                <a:gd name="connsiteX203" fmla="*/ 9668 w 10000"/>
                <a:gd name="connsiteY203" fmla="*/ 4798 h 10000"/>
                <a:gd name="connsiteX204" fmla="*/ 9738 w 10000"/>
                <a:gd name="connsiteY204" fmla="*/ 4747 h 10000"/>
                <a:gd name="connsiteX205" fmla="*/ 9799 w 10000"/>
                <a:gd name="connsiteY205" fmla="*/ 4659 h 10000"/>
                <a:gd name="connsiteX206" fmla="*/ 9799 w 10000"/>
                <a:gd name="connsiteY206" fmla="*/ 4659 h 10000"/>
                <a:gd name="connsiteX207" fmla="*/ 9799 w 10000"/>
                <a:gd name="connsiteY207" fmla="*/ 4659 h 10000"/>
                <a:gd name="connsiteX208" fmla="*/ 9799 w 10000"/>
                <a:gd name="connsiteY208" fmla="*/ 4659 h 10000"/>
                <a:gd name="connsiteX209" fmla="*/ 9799 w 10000"/>
                <a:gd name="connsiteY209" fmla="*/ 4659 h 10000"/>
                <a:gd name="connsiteX210" fmla="*/ 9799 w 10000"/>
                <a:gd name="connsiteY210" fmla="*/ 4659 h 10000"/>
                <a:gd name="connsiteX211" fmla="*/ 9816 w 10000"/>
                <a:gd name="connsiteY211" fmla="*/ 4659 h 10000"/>
                <a:gd name="connsiteX212" fmla="*/ 9816 w 10000"/>
                <a:gd name="connsiteY212" fmla="*/ 4659 h 10000"/>
                <a:gd name="connsiteX213" fmla="*/ 9816 w 10000"/>
                <a:gd name="connsiteY213" fmla="*/ 4659 h 10000"/>
                <a:gd name="connsiteX214" fmla="*/ 9816 w 10000"/>
                <a:gd name="connsiteY214" fmla="*/ 4659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16 w 10000"/>
                <a:gd name="connsiteY223" fmla="*/ 4646 h 10000"/>
                <a:gd name="connsiteX224" fmla="*/ 9816 w 10000"/>
                <a:gd name="connsiteY224" fmla="*/ 4646 h 10000"/>
                <a:gd name="connsiteX225" fmla="*/ 9843 w 10000"/>
                <a:gd name="connsiteY225" fmla="*/ 4583 h 10000"/>
                <a:gd name="connsiteX226" fmla="*/ 9886 w 10000"/>
                <a:gd name="connsiteY226" fmla="*/ 4495 h 10000"/>
                <a:gd name="connsiteX227" fmla="*/ 9921 w 10000"/>
                <a:gd name="connsiteY227" fmla="*/ 4369 h 10000"/>
                <a:gd name="connsiteX228" fmla="*/ 9948 w 10000"/>
                <a:gd name="connsiteY228" fmla="*/ 4217 h 10000"/>
                <a:gd name="connsiteX229" fmla="*/ 9983 w 10000"/>
                <a:gd name="connsiteY229" fmla="*/ 4040 h 10000"/>
                <a:gd name="connsiteX230" fmla="*/ 10000 w 10000"/>
                <a:gd name="connsiteY230" fmla="*/ 3851 h 10000"/>
                <a:gd name="connsiteX231" fmla="*/ 10000 w 10000"/>
                <a:gd name="connsiteY231" fmla="*/ 3649 h 10000"/>
                <a:gd name="connsiteX232" fmla="*/ 10000 w 10000"/>
                <a:gd name="connsiteY232" fmla="*/ 3460 h 10000"/>
                <a:gd name="connsiteX233" fmla="*/ 9983 w 10000"/>
                <a:gd name="connsiteY233" fmla="*/ 3258 h 10000"/>
                <a:gd name="connsiteX234" fmla="*/ 9939 w 10000"/>
                <a:gd name="connsiteY234" fmla="*/ 3068 h 10000"/>
                <a:gd name="connsiteX235" fmla="*/ 9886 w 10000"/>
                <a:gd name="connsiteY235" fmla="*/ 2904 h 10000"/>
                <a:gd name="connsiteX236" fmla="*/ 9843 w 10000"/>
                <a:gd name="connsiteY236" fmla="*/ 2816 h 10000"/>
                <a:gd name="connsiteX237" fmla="*/ 9799 w 10000"/>
                <a:gd name="connsiteY237" fmla="*/ 2753 h 10000"/>
                <a:gd name="connsiteX238" fmla="*/ 9755 w 10000"/>
                <a:gd name="connsiteY238" fmla="*/ 2677 h 10000"/>
                <a:gd name="connsiteX239" fmla="*/ 9694 w 10000"/>
                <a:gd name="connsiteY239" fmla="*/ 2614 h 10000"/>
                <a:gd name="connsiteX240" fmla="*/ 9633 w 10000"/>
                <a:gd name="connsiteY240" fmla="*/ 2551 h 10000"/>
                <a:gd name="connsiteX241" fmla="*/ 9571 w 10000"/>
                <a:gd name="connsiteY241" fmla="*/ 2500 h 10000"/>
                <a:gd name="connsiteX242" fmla="*/ 9484 w 10000"/>
                <a:gd name="connsiteY242" fmla="*/ 2475 h 10000"/>
                <a:gd name="connsiteX243" fmla="*/ 9396 w 10000"/>
                <a:gd name="connsiteY243" fmla="*/ 2449 h 10000"/>
                <a:gd name="connsiteX244" fmla="*/ 9300 w 10000"/>
                <a:gd name="connsiteY244" fmla="*/ 2424 h 10000"/>
                <a:gd name="connsiteX245" fmla="*/ 9195 w 10000"/>
                <a:gd name="connsiteY245" fmla="*/ 2424 h 10000"/>
                <a:gd name="connsiteX246" fmla="*/ 9195 w 10000"/>
                <a:gd name="connsiteY246" fmla="*/ 2424 h 10000"/>
                <a:gd name="connsiteX247" fmla="*/ 9195 w 10000"/>
                <a:gd name="connsiteY247" fmla="*/ 2424 h 10000"/>
                <a:gd name="connsiteX248" fmla="*/ 9195 w 10000"/>
                <a:gd name="connsiteY248" fmla="*/ 2424 h 10000"/>
                <a:gd name="connsiteX249" fmla="*/ 9195 w 10000"/>
                <a:gd name="connsiteY249" fmla="*/ 2424 h 10000"/>
                <a:gd name="connsiteX250" fmla="*/ 9195 w 10000"/>
                <a:gd name="connsiteY250" fmla="*/ 2424 h 10000"/>
                <a:gd name="connsiteX251" fmla="*/ 9081 w 10000"/>
                <a:gd name="connsiteY251" fmla="*/ 2424 h 10000"/>
                <a:gd name="connsiteX252" fmla="*/ 8941 w 10000"/>
                <a:gd name="connsiteY252" fmla="*/ 2462 h 10000"/>
                <a:gd name="connsiteX253" fmla="*/ 8801 w 10000"/>
                <a:gd name="connsiteY253" fmla="*/ 2487 h 10000"/>
                <a:gd name="connsiteX254" fmla="*/ 8644 w 10000"/>
                <a:gd name="connsiteY254" fmla="*/ 2551 h 10000"/>
                <a:gd name="connsiteX255" fmla="*/ 8644 w 10000"/>
                <a:gd name="connsiteY255" fmla="*/ 2551 h 10000"/>
                <a:gd name="connsiteX256" fmla="*/ 8635 w 10000"/>
                <a:gd name="connsiteY256" fmla="*/ 2551 h 10000"/>
                <a:gd name="connsiteX257" fmla="*/ 8635 w 10000"/>
                <a:gd name="connsiteY257" fmla="*/ 2551 h 10000"/>
                <a:gd name="connsiteX258" fmla="*/ 8626 w 10000"/>
                <a:gd name="connsiteY258" fmla="*/ 2551 h 10000"/>
                <a:gd name="connsiteX259" fmla="*/ 8626 w 10000"/>
                <a:gd name="connsiteY259" fmla="*/ 2551 h 10000"/>
                <a:gd name="connsiteX260" fmla="*/ 8443 w 10000"/>
                <a:gd name="connsiteY260" fmla="*/ 2614 h 10000"/>
                <a:gd name="connsiteX261" fmla="*/ 8276 w 10000"/>
                <a:gd name="connsiteY261" fmla="*/ 2664 h 10000"/>
                <a:gd name="connsiteX262" fmla="*/ 8110 w 10000"/>
                <a:gd name="connsiteY262" fmla="*/ 2689 h 10000"/>
                <a:gd name="connsiteX263" fmla="*/ 7979 w 10000"/>
                <a:gd name="connsiteY263" fmla="*/ 2689 h 10000"/>
                <a:gd name="connsiteX264" fmla="*/ 7979 w 10000"/>
                <a:gd name="connsiteY264" fmla="*/ 2689 h 10000"/>
                <a:gd name="connsiteX265" fmla="*/ 7979 w 10000"/>
                <a:gd name="connsiteY265" fmla="*/ 2689 h 10000"/>
                <a:gd name="connsiteX266" fmla="*/ 7979 w 10000"/>
                <a:gd name="connsiteY266" fmla="*/ 2689 h 10000"/>
                <a:gd name="connsiteX267" fmla="*/ 7979 w 10000"/>
                <a:gd name="connsiteY267" fmla="*/ 2689 h 10000"/>
                <a:gd name="connsiteX268" fmla="*/ 7979 w 10000"/>
                <a:gd name="connsiteY268" fmla="*/ 2689 h 10000"/>
                <a:gd name="connsiteX269" fmla="*/ 7979 w 10000"/>
                <a:gd name="connsiteY269" fmla="*/ 2689 h 10000"/>
                <a:gd name="connsiteX270" fmla="*/ 7979 w 10000"/>
                <a:gd name="connsiteY270" fmla="*/ 2689 h 10000"/>
                <a:gd name="connsiteX271" fmla="*/ 7848 w 10000"/>
                <a:gd name="connsiteY271" fmla="*/ 2689 h 10000"/>
                <a:gd name="connsiteX272" fmla="*/ 7743 w 10000"/>
                <a:gd name="connsiteY272" fmla="*/ 2677 h 10000"/>
                <a:gd name="connsiteX273" fmla="*/ 7638 w 10000"/>
                <a:gd name="connsiteY273" fmla="*/ 2626 h 10000"/>
                <a:gd name="connsiteX274" fmla="*/ 7542 w 10000"/>
                <a:gd name="connsiteY274" fmla="*/ 2601 h 10000"/>
                <a:gd name="connsiteX275" fmla="*/ 7454 w 10000"/>
                <a:gd name="connsiteY275" fmla="*/ 2538 h 10000"/>
                <a:gd name="connsiteX276" fmla="*/ 7375 w 10000"/>
                <a:gd name="connsiteY276" fmla="*/ 2475 h 10000"/>
                <a:gd name="connsiteX277" fmla="*/ 7297 w 10000"/>
                <a:gd name="connsiteY277" fmla="*/ 2399 h 10000"/>
                <a:gd name="connsiteX278" fmla="*/ 7235 w 10000"/>
                <a:gd name="connsiteY278" fmla="*/ 2323 h 10000"/>
                <a:gd name="connsiteX279" fmla="*/ 7174 w 10000"/>
                <a:gd name="connsiteY279" fmla="*/ 2235 h 10000"/>
                <a:gd name="connsiteX280" fmla="*/ 7113 w 10000"/>
                <a:gd name="connsiteY280" fmla="*/ 2134 h 10000"/>
                <a:gd name="connsiteX281" fmla="*/ 7008 w 10000"/>
                <a:gd name="connsiteY281" fmla="*/ 1944 h 10000"/>
                <a:gd name="connsiteX282" fmla="*/ 6929 w 10000"/>
                <a:gd name="connsiteY282" fmla="*/ 1730 h 10000"/>
                <a:gd name="connsiteX283" fmla="*/ 6850 w 10000"/>
                <a:gd name="connsiteY283" fmla="*/ 1515 h 10000"/>
                <a:gd name="connsiteX284" fmla="*/ 6850 w 10000"/>
                <a:gd name="connsiteY284" fmla="*/ 1515 h 10000"/>
                <a:gd name="connsiteX285" fmla="*/ 6842 w 10000"/>
                <a:gd name="connsiteY285" fmla="*/ 1490 h 10000"/>
                <a:gd name="connsiteX286" fmla="*/ 6842 w 10000"/>
                <a:gd name="connsiteY286" fmla="*/ 1490 h 10000"/>
                <a:gd name="connsiteX287" fmla="*/ 6842 w 10000"/>
                <a:gd name="connsiteY287" fmla="*/ 1477 h 10000"/>
                <a:gd name="connsiteX288" fmla="*/ 6842 w 10000"/>
                <a:gd name="connsiteY288" fmla="*/ 1477 h 10000"/>
                <a:gd name="connsiteX289" fmla="*/ 6842 w 10000"/>
                <a:gd name="connsiteY289" fmla="*/ 1477 h 10000"/>
                <a:gd name="connsiteX290" fmla="*/ 6798 w 10000"/>
                <a:gd name="connsiteY290" fmla="*/ 1338 h 10000"/>
                <a:gd name="connsiteX291" fmla="*/ 6780 w 10000"/>
                <a:gd name="connsiteY291" fmla="*/ 1162 h 10000"/>
                <a:gd name="connsiteX292" fmla="*/ 6754 w 10000"/>
                <a:gd name="connsiteY292" fmla="*/ 947 h 10000"/>
                <a:gd name="connsiteX293" fmla="*/ 6754 w 10000"/>
                <a:gd name="connsiteY293" fmla="*/ 720 h 10000"/>
                <a:gd name="connsiteX294" fmla="*/ 6754 w 10000"/>
                <a:gd name="connsiteY294" fmla="*/ 720 h 10000"/>
                <a:gd name="connsiteX295" fmla="*/ 6763 w 10000"/>
                <a:gd name="connsiteY295" fmla="*/ 366 h 10000"/>
                <a:gd name="connsiteX296" fmla="*/ 6789 w 10000"/>
                <a:gd name="connsiteY296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95 w 10000"/>
                <a:gd name="connsiteY185" fmla="*/ 4268 h 10000"/>
                <a:gd name="connsiteX186" fmla="*/ 8495 w 10000"/>
                <a:gd name="connsiteY186" fmla="*/ 4268 h 10000"/>
                <a:gd name="connsiteX187" fmla="*/ 8495 w 10000"/>
                <a:gd name="connsiteY187" fmla="*/ 4280 h 10000"/>
                <a:gd name="connsiteX188" fmla="*/ 8495 w 10000"/>
                <a:gd name="connsiteY188" fmla="*/ 4280 h 10000"/>
                <a:gd name="connsiteX189" fmla="*/ 8836 w 10000"/>
                <a:gd name="connsiteY189" fmla="*/ 4545 h 10000"/>
                <a:gd name="connsiteX190" fmla="*/ 8976 w 10000"/>
                <a:gd name="connsiteY190" fmla="*/ 4646 h 10000"/>
                <a:gd name="connsiteX191" fmla="*/ 9099 w 10000"/>
                <a:gd name="connsiteY191" fmla="*/ 4722 h 10000"/>
                <a:gd name="connsiteX192" fmla="*/ 9204 w 10000"/>
                <a:gd name="connsiteY192" fmla="*/ 4785 h 10000"/>
                <a:gd name="connsiteX193" fmla="*/ 9300 w 10000"/>
                <a:gd name="connsiteY193" fmla="*/ 4823 h 10000"/>
                <a:gd name="connsiteX194" fmla="*/ 9388 w 10000"/>
                <a:gd name="connsiteY194" fmla="*/ 4848 h 10000"/>
                <a:gd name="connsiteX195" fmla="*/ 9466 w 10000"/>
                <a:gd name="connsiteY195" fmla="*/ 4848 h 10000"/>
                <a:gd name="connsiteX196" fmla="*/ 9466 w 10000"/>
                <a:gd name="connsiteY196" fmla="*/ 4848 h 10000"/>
                <a:gd name="connsiteX197" fmla="*/ 9484 w 10000"/>
                <a:gd name="connsiteY197" fmla="*/ 4848 h 10000"/>
                <a:gd name="connsiteX198" fmla="*/ 9484 w 10000"/>
                <a:gd name="connsiteY198" fmla="*/ 4848 h 10000"/>
                <a:gd name="connsiteX199" fmla="*/ 9484 w 10000"/>
                <a:gd name="connsiteY199" fmla="*/ 4848 h 10000"/>
                <a:gd name="connsiteX200" fmla="*/ 9484 w 10000"/>
                <a:gd name="connsiteY200" fmla="*/ 4848 h 10000"/>
                <a:gd name="connsiteX201" fmla="*/ 9580 w 10000"/>
                <a:gd name="connsiteY201" fmla="*/ 4836 h 10000"/>
                <a:gd name="connsiteX202" fmla="*/ 9668 w 10000"/>
                <a:gd name="connsiteY202" fmla="*/ 4798 h 10000"/>
                <a:gd name="connsiteX203" fmla="*/ 9738 w 10000"/>
                <a:gd name="connsiteY203" fmla="*/ 4747 h 10000"/>
                <a:gd name="connsiteX204" fmla="*/ 9799 w 10000"/>
                <a:gd name="connsiteY204" fmla="*/ 4659 h 10000"/>
                <a:gd name="connsiteX205" fmla="*/ 9799 w 10000"/>
                <a:gd name="connsiteY205" fmla="*/ 4659 h 10000"/>
                <a:gd name="connsiteX206" fmla="*/ 9799 w 10000"/>
                <a:gd name="connsiteY206" fmla="*/ 4659 h 10000"/>
                <a:gd name="connsiteX207" fmla="*/ 9799 w 10000"/>
                <a:gd name="connsiteY207" fmla="*/ 4659 h 10000"/>
                <a:gd name="connsiteX208" fmla="*/ 9799 w 10000"/>
                <a:gd name="connsiteY208" fmla="*/ 4659 h 10000"/>
                <a:gd name="connsiteX209" fmla="*/ 9799 w 10000"/>
                <a:gd name="connsiteY209" fmla="*/ 4659 h 10000"/>
                <a:gd name="connsiteX210" fmla="*/ 9816 w 10000"/>
                <a:gd name="connsiteY210" fmla="*/ 4659 h 10000"/>
                <a:gd name="connsiteX211" fmla="*/ 9816 w 10000"/>
                <a:gd name="connsiteY211" fmla="*/ 4659 h 10000"/>
                <a:gd name="connsiteX212" fmla="*/ 9816 w 10000"/>
                <a:gd name="connsiteY212" fmla="*/ 4659 h 10000"/>
                <a:gd name="connsiteX213" fmla="*/ 9816 w 10000"/>
                <a:gd name="connsiteY213" fmla="*/ 4659 h 10000"/>
                <a:gd name="connsiteX214" fmla="*/ 9816 w 10000"/>
                <a:gd name="connsiteY214" fmla="*/ 4646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16 w 10000"/>
                <a:gd name="connsiteY223" fmla="*/ 4646 h 10000"/>
                <a:gd name="connsiteX224" fmla="*/ 9843 w 10000"/>
                <a:gd name="connsiteY224" fmla="*/ 4583 h 10000"/>
                <a:gd name="connsiteX225" fmla="*/ 9886 w 10000"/>
                <a:gd name="connsiteY225" fmla="*/ 4495 h 10000"/>
                <a:gd name="connsiteX226" fmla="*/ 9921 w 10000"/>
                <a:gd name="connsiteY226" fmla="*/ 4369 h 10000"/>
                <a:gd name="connsiteX227" fmla="*/ 9948 w 10000"/>
                <a:gd name="connsiteY227" fmla="*/ 4217 h 10000"/>
                <a:gd name="connsiteX228" fmla="*/ 9983 w 10000"/>
                <a:gd name="connsiteY228" fmla="*/ 4040 h 10000"/>
                <a:gd name="connsiteX229" fmla="*/ 10000 w 10000"/>
                <a:gd name="connsiteY229" fmla="*/ 3851 h 10000"/>
                <a:gd name="connsiteX230" fmla="*/ 10000 w 10000"/>
                <a:gd name="connsiteY230" fmla="*/ 3649 h 10000"/>
                <a:gd name="connsiteX231" fmla="*/ 10000 w 10000"/>
                <a:gd name="connsiteY231" fmla="*/ 3460 h 10000"/>
                <a:gd name="connsiteX232" fmla="*/ 9983 w 10000"/>
                <a:gd name="connsiteY232" fmla="*/ 3258 h 10000"/>
                <a:gd name="connsiteX233" fmla="*/ 9939 w 10000"/>
                <a:gd name="connsiteY233" fmla="*/ 3068 h 10000"/>
                <a:gd name="connsiteX234" fmla="*/ 9886 w 10000"/>
                <a:gd name="connsiteY234" fmla="*/ 2904 h 10000"/>
                <a:gd name="connsiteX235" fmla="*/ 9843 w 10000"/>
                <a:gd name="connsiteY235" fmla="*/ 2816 h 10000"/>
                <a:gd name="connsiteX236" fmla="*/ 9799 w 10000"/>
                <a:gd name="connsiteY236" fmla="*/ 2753 h 10000"/>
                <a:gd name="connsiteX237" fmla="*/ 9755 w 10000"/>
                <a:gd name="connsiteY237" fmla="*/ 2677 h 10000"/>
                <a:gd name="connsiteX238" fmla="*/ 9694 w 10000"/>
                <a:gd name="connsiteY238" fmla="*/ 2614 h 10000"/>
                <a:gd name="connsiteX239" fmla="*/ 9633 w 10000"/>
                <a:gd name="connsiteY239" fmla="*/ 2551 h 10000"/>
                <a:gd name="connsiteX240" fmla="*/ 9571 w 10000"/>
                <a:gd name="connsiteY240" fmla="*/ 2500 h 10000"/>
                <a:gd name="connsiteX241" fmla="*/ 9484 w 10000"/>
                <a:gd name="connsiteY241" fmla="*/ 2475 h 10000"/>
                <a:gd name="connsiteX242" fmla="*/ 9396 w 10000"/>
                <a:gd name="connsiteY242" fmla="*/ 2449 h 10000"/>
                <a:gd name="connsiteX243" fmla="*/ 9300 w 10000"/>
                <a:gd name="connsiteY243" fmla="*/ 2424 h 10000"/>
                <a:gd name="connsiteX244" fmla="*/ 9195 w 10000"/>
                <a:gd name="connsiteY244" fmla="*/ 2424 h 10000"/>
                <a:gd name="connsiteX245" fmla="*/ 9195 w 10000"/>
                <a:gd name="connsiteY245" fmla="*/ 2424 h 10000"/>
                <a:gd name="connsiteX246" fmla="*/ 9195 w 10000"/>
                <a:gd name="connsiteY246" fmla="*/ 2424 h 10000"/>
                <a:gd name="connsiteX247" fmla="*/ 9195 w 10000"/>
                <a:gd name="connsiteY247" fmla="*/ 2424 h 10000"/>
                <a:gd name="connsiteX248" fmla="*/ 9195 w 10000"/>
                <a:gd name="connsiteY248" fmla="*/ 2424 h 10000"/>
                <a:gd name="connsiteX249" fmla="*/ 9195 w 10000"/>
                <a:gd name="connsiteY249" fmla="*/ 2424 h 10000"/>
                <a:gd name="connsiteX250" fmla="*/ 9081 w 10000"/>
                <a:gd name="connsiteY250" fmla="*/ 2424 h 10000"/>
                <a:gd name="connsiteX251" fmla="*/ 8941 w 10000"/>
                <a:gd name="connsiteY251" fmla="*/ 2462 h 10000"/>
                <a:gd name="connsiteX252" fmla="*/ 8801 w 10000"/>
                <a:gd name="connsiteY252" fmla="*/ 2487 h 10000"/>
                <a:gd name="connsiteX253" fmla="*/ 8644 w 10000"/>
                <a:gd name="connsiteY253" fmla="*/ 2551 h 10000"/>
                <a:gd name="connsiteX254" fmla="*/ 8644 w 10000"/>
                <a:gd name="connsiteY254" fmla="*/ 2551 h 10000"/>
                <a:gd name="connsiteX255" fmla="*/ 8635 w 10000"/>
                <a:gd name="connsiteY255" fmla="*/ 2551 h 10000"/>
                <a:gd name="connsiteX256" fmla="*/ 8635 w 10000"/>
                <a:gd name="connsiteY256" fmla="*/ 2551 h 10000"/>
                <a:gd name="connsiteX257" fmla="*/ 8626 w 10000"/>
                <a:gd name="connsiteY257" fmla="*/ 2551 h 10000"/>
                <a:gd name="connsiteX258" fmla="*/ 8626 w 10000"/>
                <a:gd name="connsiteY258" fmla="*/ 2551 h 10000"/>
                <a:gd name="connsiteX259" fmla="*/ 8443 w 10000"/>
                <a:gd name="connsiteY259" fmla="*/ 2614 h 10000"/>
                <a:gd name="connsiteX260" fmla="*/ 8276 w 10000"/>
                <a:gd name="connsiteY260" fmla="*/ 2664 h 10000"/>
                <a:gd name="connsiteX261" fmla="*/ 8110 w 10000"/>
                <a:gd name="connsiteY261" fmla="*/ 2689 h 10000"/>
                <a:gd name="connsiteX262" fmla="*/ 7979 w 10000"/>
                <a:gd name="connsiteY262" fmla="*/ 2689 h 10000"/>
                <a:gd name="connsiteX263" fmla="*/ 7979 w 10000"/>
                <a:gd name="connsiteY263" fmla="*/ 2689 h 10000"/>
                <a:gd name="connsiteX264" fmla="*/ 7979 w 10000"/>
                <a:gd name="connsiteY264" fmla="*/ 2689 h 10000"/>
                <a:gd name="connsiteX265" fmla="*/ 7979 w 10000"/>
                <a:gd name="connsiteY265" fmla="*/ 2689 h 10000"/>
                <a:gd name="connsiteX266" fmla="*/ 7979 w 10000"/>
                <a:gd name="connsiteY266" fmla="*/ 2689 h 10000"/>
                <a:gd name="connsiteX267" fmla="*/ 7979 w 10000"/>
                <a:gd name="connsiteY267" fmla="*/ 2689 h 10000"/>
                <a:gd name="connsiteX268" fmla="*/ 7979 w 10000"/>
                <a:gd name="connsiteY268" fmla="*/ 2689 h 10000"/>
                <a:gd name="connsiteX269" fmla="*/ 7979 w 10000"/>
                <a:gd name="connsiteY269" fmla="*/ 2689 h 10000"/>
                <a:gd name="connsiteX270" fmla="*/ 7848 w 10000"/>
                <a:gd name="connsiteY270" fmla="*/ 2689 h 10000"/>
                <a:gd name="connsiteX271" fmla="*/ 7743 w 10000"/>
                <a:gd name="connsiteY271" fmla="*/ 2677 h 10000"/>
                <a:gd name="connsiteX272" fmla="*/ 7638 w 10000"/>
                <a:gd name="connsiteY272" fmla="*/ 2626 h 10000"/>
                <a:gd name="connsiteX273" fmla="*/ 7542 w 10000"/>
                <a:gd name="connsiteY273" fmla="*/ 2601 h 10000"/>
                <a:gd name="connsiteX274" fmla="*/ 7454 w 10000"/>
                <a:gd name="connsiteY274" fmla="*/ 2538 h 10000"/>
                <a:gd name="connsiteX275" fmla="*/ 7375 w 10000"/>
                <a:gd name="connsiteY275" fmla="*/ 2475 h 10000"/>
                <a:gd name="connsiteX276" fmla="*/ 7297 w 10000"/>
                <a:gd name="connsiteY276" fmla="*/ 2399 h 10000"/>
                <a:gd name="connsiteX277" fmla="*/ 7235 w 10000"/>
                <a:gd name="connsiteY277" fmla="*/ 2323 h 10000"/>
                <a:gd name="connsiteX278" fmla="*/ 7174 w 10000"/>
                <a:gd name="connsiteY278" fmla="*/ 2235 h 10000"/>
                <a:gd name="connsiteX279" fmla="*/ 7113 w 10000"/>
                <a:gd name="connsiteY279" fmla="*/ 2134 h 10000"/>
                <a:gd name="connsiteX280" fmla="*/ 7008 w 10000"/>
                <a:gd name="connsiteY280" fmla="*/ 1944 h 10000"/>
                <a:gd name="connsiteX281" fmla="*/ 6929 w 10000"/>
                <a:gd name="connsiteY281" fmla="*/ 1730 h 10000"/>
                <a:gd name="connsiteX282" fmla="*/ 6850 w 10000"/>
                <a:gd name="connsiteY282" fmla="*/ 1515 h 10000"/>
                <a:gd name="connsiteX283" fmla="*/ 6850 w 10000"/>
                <a:gd name="connsiteY283" fmla="*/ 1515 h 10000"/>
                <a:gd name="connsiteX284" fmla="*/ 6842 w 10000"/>
                <a:gd name="connsiteY284" fmla="*/ 1490 h 10000"/>
                <a:gd name="connsiteX285" fmla="*/ 6842 w 10000"/>
                <a:gd name="connsiteY285" fmla="*/ 1490 h 10000"/>
                <a:gd name="connsiteX286" fmla="*/ 6842 w 10000"/>
                <a:gd name="connsiteY286" fmla="*/ 1477 h 10000"/>
                <a:gd name="connsiteX287" fmla="*/ 6842 w 10000"/>
                <a:gd name="connsiteY287" fmla="*/ 1477 h 10000"/>
                <a:gd name="connsiteX288" fmla="*/ 6842 w 10000"/>
                <a:gd name="connsiteY288" fmla="*/ 1477 h 10000"/>
                <a:gd name="connsiteX289" fmla="*/ 6798 w 10000"/>
                <a:gd name="connsiteY289" fmla="*/ 1338 h 10000"/>
                <a:gd name="connsiteX290" fmla="*/ 6780 w 10000"/>
                <a:gd name="connsiteY290" fmla="*/ 1162 h 10000"/>
                <a:gd name="connsiteX291" fmla="*/ 6754 w 10000"/>
                <a:gd name="connsiteY291" fmla="*/ 947 h 10000"/>
                <a:gd name="connsiteX292" fmla="*/ 6754 w 10000"/>
                <a:gd name="connsiteY292" fmla="*/ 720 h 10000"/>
                <a:gd name="connsiteX293" fmla="*/ 6754 w 10000"/>
                <a:gd name="connsiteY293" fmla="*/ 720 h 10000"/>
                <a:gd name="connsiteX294" fmla="*/ 6763 w 10000"/>
                <a:gd name="connsiteY294" fmla="*/ 366 h 10000"/>
                <a:gd name="connsiteX295" fmla="*/ 6789 w 10000"/>
                <a:gd name="connsiteY295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95 w 10000"/>
                <a:gd name="connsiteY185" fmla="*/ 4268 h 10000"/>
                <a:gd name="connsiteX186" fmla="*/ 8495 w 10000"/>
                <a:gd name="connsiteY186" fmla="*/ 4268 h 10000"/>
                <a:gd name="connsiteX187" fmla="*/ 8495 w 10000"/>
                <a:gd name="connsiteY187" fmla="*/ 4280 h 10000"/>
                <a:gd name="connsiteX188" fmla="*/ 8495 w 10000"/>
                <a:gd name="connsiteY188" fmla="*/ 4280 h 10000"/>
                <a:gd name="connsiteX189" fmla="*/ 8836 w 10000"/>
                <a:gd name="connsiteY189" fmla="*/ 4545 h 10000"/>
                <a:gd name="connsiteX190" fmla="*/ 8976 w 10000"/>
                <a:gd name="connsiteY190" fmla="*/ 4646 h 10000"/>
                <a:gd name="connsiteX191" fmla="*/ 9099 w 10000"/>
                <a:gd name="connsiteY191" fmla="*/ 4722 h 10000"/>
                <a:gd name="connsiteX192" fmla="*/ 9204 w 10000"/>
                <a:gd name="connsiteY192" fmla="*/ 4785 h 10000"/>
                <a:gd name="connsiteX193" fmla="*/ 9300 w 10000"/>
                <a:gd name="connsiteY193" fmla="*/ 4823 h 10000"/>
                <a:gd name="connsiteX194" fmla="*/ 9388 w 10000"/>
                <a:gd name="connsiteY194" fmla="*/ 4848 h 10000"/>
                <a:gd name="connsiteX195" fmla="*/ 9466 w 10000"/>
                <a:gd name="connsiteY195" fmla="*/ 4848 h 10000"/>
                <a:gd name="connsiteX196" fmla="*/ 9466 w 10000"/>
                <a:gd name="connsiteY196" fmla="*/ 4848 h 10000"/>
                <a:gd name="connsiteX197" fmla="*/ 9484 w 10000"/>
                <a:gd name="connsiteY197" fmla="*/ 4848 h 10000"/>
                <a:gd name="connsiteX198" fmla="*/ 9484 w 10000"/>
                <a:gd name="connsiteY198" fmla="*/ 4848 h 10000"/>
                <a:gd name="connsiteX199" fmla="*/ 9484 w 10000"/>
                <a:gd name="connsiteY199" fmla="*/ 4848 h 10000"/>
                <a:gd name="connsiteX200" fmla="*/ 9484 w 10000"/>
                <a:gd name="connsiteY200" fmla="*/ 4848 h 10000"/>
                <a:gd name="connsiteX201" fmla="*/ 9580 w 10000"/>
                <a:gd name="connsiteY201" fmla="*/ 4836 h 10000"/>
                <a:gd name="connsiteX202" fmla="*/ 9668 w 10000"/>
                <a:gd name="connsiteY202" fmla="*/ 4798 h 10000"/>
                <a:gd name="connsiteX203" fmla="*/ 9738 w 10000"/>
                <a:gd name="connsiteY203" fmla="*/ 4747 h 10000"/>
                <a:gd name="connsiteX204" fmla="*/ 9799 w 10000"/>
                <a:gd name="connsiteY204" fmla="*/ 4659 h 10000"/>
                <a:gd name="connsiteX205" fmla="*/ 9799 w 10000"/>
                <a:gd name="connsiteY205" fmla="*/ 4659 h 10000"/>
                <a:gd name="connsiteX206" fmla="*/ 9799 w 10000"/>
                <a:gd name="connsiteY206" fmla="*/ 4659 h 10000"/>
                <a:gd name="connsiteX207" fmla="*/ 9799 w 10000"/>
                <a:gd name="connsiteY207" fmla="*/ 4659 h 10000"/>
                <a:gd name="connsiteX208" fmla="*/ 9799 w 10000"/>
                <a:gd name="connsiteY208" fmla="*/ 4659 h 10000"/>
                <a:gd name="connsiteX209" fmla="*/ 9799 w 10000"/>
                <a:gd name="connsiteY209" fmla="*/ 4659 h 10000"/>
                <a:gd name="connsiteX210" fmla="*/ 9816 w 10000"/>
                <a:gd name="connsiteY210" fmla="*/ 4659 h 10000"/>
                <a:gd name="connsiteX211" fmla="*/ 9816 w 10000"/>
                <a:gd name="connsiteY211" fmla="*/ 4659 h 10000"/>
                <a:gd name="connsiteX212" fmla="*/ 9816 w 10000"/>
                <a:gd name="connsiteY212" fmla="*/ 4659 h 10000"/>
                <a:gd name="connsiteX213" fmla="*/ 9816 w 10000"/>
                <a:gd name="connsiteY213" fmla="*/ 4659 h 10000"/>
                <a:gd name="connsiteX214" fmla="*/ 9816 w 10000"/>
                <a:gd name="connsiteY214" fmla="*/ 4646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16 w 10000"/>
                <a:gd name="connsiteY223" fmla="*/ 4646 h 10000"/>
                <a:gd name="connsiteX224" fmla="*/ 9843 w 10000"/>
                <a:gd name="connsiteY224" fmla="*/ 4583 h 10000"/>
                <a:gd name="connsiteX225" fmla="*/ 9886 w 10000"/>
                <a:gd name="connsiteY225" fmla="*/ 4495 h 10000"/>
                <a:gd name="connsiteX226" fmla="*/ 9921 w 10000"/>
                <a:gd name="connsiteY226" fmla="*/ 4369 h 10000"/>
                <a:gd name="connsiteX227" fmla="*/ 9948 w 10000"/>
                <a:gd name="connsiteY227" fmla="*/ 4217 h 10000"/>
                <a:gd name="connsiteX228" fmla="*/ 9983 w 10000"/>
                <a:gd name="connsiteY228" fmla="*/ 4040 h 10000"/>
                <a:gd name="connsiteX229" fmla="*/ 10000 w 10000"/>
                <a:gd name="connsiteY229" fmla="*/ 3851 h 10000"/>
                <a:gd name="connsiteX230" fmla="*/ 10000 w 10000"/>
                <a:gd name="connsiteY230" fmla="*/ 3649 h 10000"/>
                <a:gd name="connsiteX231" fmla="*/ 10000 w 10000"/>
                <a:gd name="connsiteY231" fmla="*/ 3460 h 10000"/>
                <a:gd name="connsiteX232" fmla="*/ 9983 w 10000"/>
                <a:gd name="connsiteY232" fmla="*/ 3258 h 10000"/>
                <a:gd name="connsiteX233" fmla="*/ 9939 w 10000"/>
                <a:gd name="connsiteY233" fmla="*/ 3068 h 10000"/>
                <a:gd name="connsiteX234" fmla="*/ 9886 w 10000"/>
                <a:gd name="connsiteY234" fmla="*/ 2904 h 10000"/>
                <a:gd name="connsiteX235" fmla="*/ 9843 w 10000"/>
                <a:gd name="connsiteY235" fmla="*/ 2816 h 10000"/>
                <a:gd name="connsiteX236" fmla="*/ 9799 w 10000"/>
                <a:gd name="connsiteY236" fmla="*/ 2753 h 10000"/>
                <a:gd name="connsiteX237" fmla="*/ 9755 w 10000"/>
                <a:gd name="connsiteY237" fmla="*/ 2677 h 10000"/>
                <a:gd name="connsiteX238" fmla="*/ 9694 w 10000"/>
                <a:gd name="connsiteY238" fmla="*/ 2614 h 10000"/>
                <a:gd name="connsiteX239" fmla="*/ 9633 w 10000"/>
                <a:gd name="connsiteY239" fmla="*/ 2551 h 10000"/>
                <a:gd name="connsiteX240" fmla="*/ 9571 w 10000"/>
                <a:gd name="connsiteY240" fmla="*/ 2500 h 10000"/>
                <a:gd name="connsiteX241" fmla="*/ 9484 w 10000"/>
                <a:gd name="connsiteY241" fmla="*/ 2475 h 10000"/>
                <a:gd name="connsiteX242" fmla="*/ 9396 w 10000"/>
                <a:gd name="connsiteY242" fmla="*/ 2449 h 10000"/>
                <a:gd name="connsiteX243" fmla="*/ 9300 w 10000"/>
                <a:gd name="connsiteY243" fmla="*/ 2424 h 10000"/>
                <a:gd name="connsiteX244" fmla="*/ 9195 w 10000"/>
                <a:gd name="connsiteY244" fmla="*/ 2424 h 10000"/>
                <a:gd name="connsiteX245" fmla="*/ 9195 w 10000"/>
                <a:gd name="connsiteY245" fmla="*/ 2424 h 10000"/>
                <a:gd name="connsiteX246" fmla="*/ 9195 w 10000"/>
                <a:gd name="connsiteY246" fmla="*/ 2424 h 10000"/>
                <a:gd name="connsiteX247" fmla="*/ 9195 w 10000"/>
                <a:gd name="connsiteY247" fmla="*/ 2424 h 10000"/>
                <a:gd name="connsiteX248" fmla="*/ 9195 w 10000"/>
                <a:gd name="connsiteY248" fmla="*/ 2424 h 10000"/>
                <a:gd name="connsiteX249" fmla="*/ 9195 w 10000"/>
                <a:gd name="connsiteY249" fmla="*/ 2424 h 10000"/>
                <a:gd name="connsiteX250" fmla="*/ 9081 w 10000"/>
                <a:gd name="connsiteY250" fmla="*/ 2424 h 10000"/>
                <a:gd name="connsiteX251" fmla="*/ 8941 w 10000"/>
                <a:gd name="connsiteY251" fmla="*/ 2462 h 10000"/>
                <a:gd name="connsiteX252" fmla="*/ 8801 w 10000"/>
                <a:gd name="connsiteY252" fmla="*/ 2487 h 10000"/>
                <a:gd name="connsiteX253" fmla="*/ 8644 w 10000"/>
                <a:gd name="connsiteY253" fmla="*/ 2551 h 10000"/>
                <a:gd name="connsiteX254" fmla="*/ 8644 w 10000"/>
                <a:gd name="connsiteY254" fmla="*/ 2551 h 10000"/>
                <a:gd name="connsiteX255" fmla="*/ 8635 w 10000"/>
                <a:gd name="connsiteY255" fmla="*/ 2551 h 10000"/>
                <a:gd name="connsiteX256" fmla="*/ 8635 w 10000"/>
                <a:gd name="connsiteY256" fmla="*/ 2551 h 10000"/>
                <a:gd name="connsiteX257" fmla="*/ 8626 w 10000"/>
                <a:gd name="connsiteY257" fmla="*/ 2551 h 10000"/>
                <a:gd name="connsiteX258" fmla="*/ 8626 w 10000"/>
                <a:gd name="connsiteY258" fmla="*/ 2551 h 10000"/>
                <a:gd name="connsiteX259" fmla="*/ 8443 w 10000"/>
                <a:gd name="connsiteY259" fmla="*/ 2614 h 10000"/>
                <a:gd name="connsiteX260" fmla="*/ 8276 w 10000"/>
                <a:gd name="connsiteY260" fmla="*/ 2664 h 10000"/>
                <a:gd name="connsiteX261" fmla="*/ 8110 w 10000"/>
                <a:gd name="connsiteY261" fmla="*/ 2689 h 10000"/>
                <a:gd name="connsiteX262" fmla="*/ 7979 w 10000"/>
                <a:gd name="connsiteY262" fmla="*/ 2689 h 10000"/>
                <a:gd name="connsiteX263" fmla="*/ 7979 w 10000"/>
                <a:gd name="connsiteY263" fmla="*/ 2689 h 10000"/>
                <a:gd name="connsiteX264" fmla="*/ 7979 w 10000"/>
                <a:gd name="connsiteY264" fmla="*/ 2689 h 10000"/>
                <a:gd name="connsiteX265" fmla="*/ 7979 w 10000"/>
                <a:gd name="connsiteY265" fmla="*/ 2689 h 10000"/>
                <a:gd name="connsiteX266" fmla="*/ 7979 w 10000"/>
                <a:gd name="connsiteY266" fmla="*/ 2689 h 10000"/>
                <a:gd name="connsiteX267" fmla="*/ 7979 w 10000"/>
                <a:gd name="connsiteY267" fmla="*/ 2689 h 10000"/>
                <a:gd name="connsiteX268" fmla="*/ 7979 w 10000"/>
                <a:gd name="connsiteY268" fmla="*/ 2689 h 10000"/>
                <a:gd name="connsiteX269" fmla="*/ 7979 w 10000"/>
                <a:gd name="connsiteY269" fmla="*/ 2689 h 10000"/>
                <a:gd name="connsiteX270" fmla="*/ 7848 w 10000"/>
                <a:gd name="connsiteY270" fmla="*/ 2689 h 10000"/>
                <a:gd name="connsiteX271" fmla="*/ 7743 w 10000"/>
                <a:gd name="connsiteY271" fmla="*/ 2677 h 10000"/>
                <a:gd name="connsiteX272" fmla="*/ 7638 w 10000"/>
                <a:gd name="connsiteY272" fmla="*/ 2626 h 10000"/>
                <a:gd name="connsiteX273" fmla="*/ 7542 w 10000"/>
                <a:gd name="connsiteY273" fmla="*/ 2601 h 10000"/>
                <a:gd name="connsiteX274" fmla="*/ 7454 w 10000"/>
                <a:gd name="connsiteY274" fmla="*/ 2538 h 10000"/>
                <a:gd name="connsiteX275" fmla="*/ 7375 w 10000"/>
                <a:gd name="connsiteY275" fmla="*/ 2475 h 10000"/>
                <a:gd name="connsiteX276" fmla="*/ 7297 w 10000"/>
                <a:gd name="connsiteY276" fmla="*/ 2399 h 10000"/>
                <a:gd name="connsiteX277" fmla="*/ 7235 w 10000"/>
                <a:gd name="connsiteY277" fmla="*/ 2323 h 10000"/>
                <a:gd name="connsiteX278" fmla="*/ 7174 w 10000"/>
                <a:gd name="connsiteY278" fmla="*/ 2235 h 10000"/>
                <a:gd name="connsiteX279" fmla="*/ 7113 w 10000"/>
                <a:gd name="connsiteY279" fmla="*/ 2134 h 10000"/>
                <a:gd name="connsiteX280" fmla="*/ 7008 w 10000"/>
                <a:gd name="connsiteY280" fmla="*/ 1944 h 10000"/>
                <a:gd name="connsiteX281" fmla="*/ 6929 w 10000"/>
                <a:gd name="connsiteY281" fmla="*/ 1730 h 10000"/>
                <a:gd name="connsiteX282" fmla="*/ 6850 w 10000"/>
                <a:gd name="connsiteY282" fmla="*/ 1515 h 10000"/>
                <a:gd name="connsiteX283" fmla="*/ 6850 w 10000"/>
                <a:gd name="connsiteY283" fmla="*/ 1515 h 10000"/>
                <a:gd name="connsiteX284" fmla="*/ 6842 w 10000"/>
                <a:gd name="connsiteY284" fmla="*/ 1490 h 10000"/>
                <a:gd name="connsiteX285" fmla="*/ 6842 w 10000"/>
                <a:gd name="connsiteY285" fmla="*/ 1490 h 10000"/>
                <a:gd name="connsiteX286" fmla="*/ 6842 w 10000"/>
                <a:gd name="connsiteY286" fmla="*/ 1477 h 10000"/>
                <a:gd name="connsiteX287" fmla="*/ 6842 w 10000"/>
                <a:gd name="connsiteY287" fmla="*/ 1477 h 10000"/>
                <a:gd name="connsiteX288" fmla="*/ 6842 w 10000"/>
                <a:gd name="connsiteY288" fmla="*/ 1477 h 10000"/>
                <a:gd name="connsiteX289" fmla="*/ 6798 w 10000"/>
                <a:gd name="connsiteY289" fmla="*/ 1338 h 10000"/>
                <a:gd name="connsiteX290" fmla="*/ 6780 w 10000"/>
                <a:gd name="connsiteY290" fmla="*/ 1162 h 10000"/>
                <a:gd name="connsiteX291" fmla="*/ 6754 w 10000"/>
                <a:gd name="connsiteY291" fmla="*/ 947 h 10000"/>
                <a:gd name="connsiteX292" fmla="*/ 6754 w 10000"/>
                <a:gd name="connsiteY292" fmla="*/ 720 h 10000"/>
                <a:gd name="connsiteX293" fmla="*/ 6754 w 10000"/>
                <a:gd name="connsiteY293" fmla="*/ 720 h 10000"/>
                <a:gd name="connsiteX294" fmla="*/ 6763 w 10000"/>
                <a:gd name="connsiteY294" fmla="*/ 366 h 10000"/>
                <a:gd name="connsiteX295" fmla="*/ 6789 w 10000"/>
                <a:gd name="connsiteY295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95 w 10000"/>
                <a:gd name="connsiteY185" fmla="*/ 4268 h 10000"/>
                <a:gd name="connsiteX186" fmla="*/ 8495 w 10000"/>
                <a:gd name="connsiteY186" fmla="*/ 4268 h 10000"/>
                <a:gd name="connsiteX187" fmla="*/ 8495 w 10000"/>
                <a:gd name="connsiteY187" fmla="*/ 4280 h 10000"/>
                <a:gd name="connsiteX188" fmla="*/ 8836 w 10000"/>
                <a:gd name="connsiteY188" fmla="*/ 4545 h 10000"/>
                <a:gd name="connsiteX189" fmla="*/ 8976 w 10000"/>
                <a:gd name="connsiteY189" fmla="*/ 4646 h 10000"/>
                <a:gd name="connsiteX190" fmla="*/ 9099 w 10000"/>
                <a:gd name="connsiteY190" fmla="*/ 4722 h 10000"/>
                <a:gd name="connsiteX191" fmla="*/ 9204 w 10000"/>
                <a:gd name="connsiteY191" fmla="*/ 4785 h 10000"/>
                <a:gd name="connsiteX192" fmla="*/ 9300 w 10000"/>
                <a:gd name="connsiteY192" fmla="*/ 4823 h 10000"/>
                <a:gd name="connsiteX193" fmla="*/ 9388 w 10000"/>
                <a:gd name="connsiteY193" fmla="*/ 4848 h 10000"/>
                <a:gd name="connsiteX194" fmla="*/ 9466 w 10000"/>
                <a:gd name="connsiteY194" fmla="*/ 4848 h 10000"/>
                <a:gd name="connsiteX195" fmla="*/ 9466 w 10000"/>
                <a:gd name="connsiteY195" fmla="*/ 4848 h 10000"/>
                <a:gd name="connsiteX196" fmla="*/ 9484 w 10000"/>
                <a:gd name="connsiteY196" fmla="*/ 4848 h 10000"/>
                <a:gd name="connsiteX197" fmla="*/ 9484 w 10000"/>
                <a:gd name="connsiteY197" fmla="*/ 4848 h 10000"/>
                <a:gd name="connsiteX198" fmla="*/ 9484 w 10000"/>
                <a:gd name="connsiteY198" fmla="*/ 4848 h 10000"/>
                <a:gd name="connsiteX199" fmla="*/ 9484 w 10000"/>
                <a:gd name="connsiteY199" fmla="*/ 4848 h 10000"/>
                <a:gd name="connsiteX200" fmla="*/ 9580 w 10000"/>
                <a:gd name="connsiteY200" fmla="*/ 4836 h 10000"/>
                <a:gd name="connsiteX201" fmla="*/ 9668 w 10000"/>
                <a:gd name="connsiteY201" fmla="*/ 4798 h 10000"/>
                <a:gd name="connsiteX202" fmla="*/ 9738 w 10000"/>
                <a:gd name="connsiteY202" fmla="*/ 4747 h 10000"/>
                <a:gd name="connsiteX203" fmla="*/ 9799 w 10000"/>
                <a:gd name="connsiteY203" fmla="*/ 4659 h 10000"/>
                <a:gd name="connsiteX204" fmla="*/ 9799 w 10000"/>
                <a:gd name="connsiteY204" fmla="*/ 4659 h 10000"/>
                <a:gd name="connsiteX205" fmla="*/ 9799 w 10000"/>
                <a:gd name="connsiteY205" fmla="*/ 4659 h 10000"/>
                <a:gd name="connsiteX206" fmla="*/ 9799 w 10000"/>
                <a:gd name="connsiteY206" fmla="*/ 4659 h 10000"/>
                <a:gd name="connsiteX207" fmla="*/ 9799 w 10000"/>
                <a:gd name="connsiteY207" fmla="*/ 4659 h 10000"/>
                <a:gd name="connsiteX208" fmla="*/ 9799 w 10000"/>
                <a:gd name="connsiteY208" fmla="*/ 4659 h 10000"/>
                <a:gd name="connsiteX209" fmla="*/ 9816 w 10000"/>
                <a:gd name="connsiteY209" fmla="*/ 4659 h 10000"/>
                <a:gd name="connsiteX210" fmla="*/ 9816 w 10000"/>
                <a:gd name="connsiteY210" fmla="*/ 4659 h 10000"/>
                <a:gd name="connsiteX211" fmla="*/ 9816 w 10000"/>
                <a:gd name="connsiteY211" fmla="*/ 4659 h 10000"/>
                <a:gd name="connsiteX212" fmla="*/ 9816 w 10000"/>
                <a:gd name="connsiteY212" fmla="*/ 4659 h 10000"/>
                <a:gd name="connsiteX213" fmla="*/ 9816 w 10000"/>
                <a:gd name="connsiteY213" fmla="*/ 4646 h 10000"/>
                <a:gd name="connsiteX214" fmla="*/ 9816 w 10000"/>
                <a:gd name="connsiteY214" fmla="*/ 4646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43 w 10000"/>
                <a:gd name="connsiteY223" fmla="*/ 4583 h 10000"/>
                <a:gd name="connsiteX224" fmla="*/ 9886 w 10000"/>
                <a:gd name="connsiteY224" fmla="*/ 4495 h 10000"/>
                <a:gd name="connsiteX225" fmla="*/ 9921 w 10000"/>
                <a:gd name="connsiteY225" fmla="*/ 4369 h 10000"/>
                <a:gd name="connsiteX226" fmla="*/ 9948 w 10000"/>
                <a:gd name="connsiteY226" fmla="*/ 4217 h 10000"/>
                <a:gd name="connsiteX227" fmla="*/ 9983 w 10000"/>
                <a:gd name="connsiteY227" fmla="*/ 4040 h 10000"/>
                <a:gd name="connsiteX228" fmla="*/ 10000 w 10000"/>
                <a:gd name="connsiteY228" fmla="*/ 3851 h 10000"/>
                <a:gd name="connsiteX229" fmla="*/ 10000 w 10000"/>
                <a:gd name="connsiteY229" fmla="*/ 3649 h 10000"/>
                <a:gd name="connsiteX230" fmla="*/ 10000 w 10000"/>
                <a:gd name="connsiteY230" fmla="*/ 3460 h 10000"/>
                <a:gd name="connsiteX231" fmla="*/ 9983 w 10000"/>
                <a:gd name="connsiteY231" fmla="*/ 3258 h 10000"/>
                <a:gd name="connsiteX232" fmla="*/ 9939 w 10000"/>
                <a:gd name="connsiteY232" fmla="*/ 3068 h 10000"/>
                <a:gd name="connsiteX233" fmla="*/ 9886 w 10000"/>
                <a:gd name="connsiteY233" fmla="*/ 2904 h 10000"/>
                <a:gd name="connsiteX234" fmla="*/ 9843 w 10000"/>
                <a:gd name="connsiteY234" fmla="*/ 2816 h 10000"/>
                <a:gd name="connsiteX235" fmla="*/ 9799 w 10000"/>
                <a:gd name="connsiteY235" fmla="*/ 2753 h 10000"/>
                <a:gd name="connsiteX236" fmla="*/ 9755 w 10000"/>
                <a:gd name="connsiteY236" fmla="*/ 2677 h 10000"/>
                <a:gd name="connsiteX237" fmla="*/ 9694 w 10000"/>
                <a:gd name="connsiteY237" fmla="*/ 2614 h 10000"/>
                <a:gd name="connsiteX238" fmla="*/ 9633 w 10000"/>
                <a:gd name="connsiteY238" fmla="*/ 2551 h 10000"/>
                <a:gd name="connsiteX239" fmla="*/ 9571 w 10000"/>
                <a:gd name="connsiteY239" fmla="*/ 2500 h 10000"/>
                <a:gd name="connsiteX240" fmla="*/ 9484 w 10000"/>
                <a:gd name="connsiteY240" fmla="*/ 2475 h 10000"/>
                <a:gd name="connsiteX241" fmla="*/ 9396 w 10000"/>
                <a:gd name="connsiteY241" fmla="*/ 2449 h 10000"/>
                <a:gd name="connsiteX242" fmla="*/ 9300 w 10000"/>
                <a:gd name="connsiteY242" fmla="*/ 2424 h 10000"/>
                <a:gd name="connsiteX243" fmla="*/ 9195 w 10000"/>
                <a:gd name="connsiteY243" fmla="*/ 2424 h 10000"/>
                <a:gd name="connsiteX244" fmla="*/ 9195 w 10000"/>
                <a:gd name="connsiteY244" fmla="*/ 2424 h 10000"/>
                <a:gd name="connsiteX245" fmla="*/ 9195 w 10000"/>
                <a:gd name="connsiteY245" fmla="*/ 2424 h 10000"/>
                <a:gd name="connsiteX246" fmla="*/ 9195 w 10000"/>
                <a:gd name="connsiteY246" fmla="*/ 2424 h 10000"/>
                <a:gd name="connsiteX247" fmla="*/ 9195 w 10000"/>
                <a:gd name="connsiteY247" fmla="*/ 2424 h 10000"/>
                <a:gd name="connsiteX248" fmla="*/ 9195 w 10000"/>
                <a:gd name="connsiteY248" fmla="*/ 2424 h 10000"/>
                <a:gd name="connsiteX249" fmla="*/ 9081 w 10000"/>
                <a:gd name="connsiteY249" fmla="*/ 2424 h 10000"/>
                <a:gd name="connsiteX250" fmla="*/ 8941 w 10000"/>
                <a:gd name="connsiteY250" fmla="*/ 2462 h 10000"/>
                <a:gd name="connsiteX251" fmla="*/ 8801 w 10000"/>
                <a:gd name="connsiteY251" fmla="*/ 2487 h 10000"/>
                <a:gd name="connsiteX252" fmla="*/ 8644 w 10000"/>
                <a:gd name="connsiteY252" fmla="*/ 2551 h 10000"/>
                <a:gd name="connsiteX253" fmla="*/ 8644 w 10000"/>
                <a:gd name="connsiteY253" fmla="*/ 2551 h 10000"/>
                <a:gd name="connsiteX254" fmla="*/ 8635 w 10000"/>
                <a:gd name="connsiteY254" fmla="*/ 2551 h 10000"/>
                <a:gd name="connsiteX255" fmla="*/ 8635 w 10000"/>
                <a:gd name="connsiteY255" fmla="*/ 2551 h 10000"/>
                <a:gd name="connsiteX256" fmla="*/ 8626 w 10000"/>
                <a:gd name="connsiteY256" fmla="*/ 2551 h 10000"/>
                <a:gd name="connsiteX257" fmla="*/ 8626 w 10000"/>
                <a:gd name="connsiteY257" fmla="*/ 2551 h 10000"/>
                <a:gd name="connsiteX258" fmla="*/ 8443 w 10000"/>
                <a:gd name="connsiteY258" fmla="*/ 2614 h 10000"/>
                <a:gd name="connsiteX259" fmla="*/ 8276 w 10000"/>
                <a:gd name="connsiteY259" fmla="*/ 2664 h 10000"/>
                <a:gd name="connsiteX260" fmla="*/ 8110 w 10000"/>
                <a:gd name="connsiteY260" fmla="*/ 2689 h 10000"/>
                <a:gd name="connsiteX261" fmla="*/ 7979 w 10000"/>
                <a:gd name="connsiteY261" fmla="*/ 2689 h 10000"/>
                <a:gd name="connsiteX262" fmla="*/ 7979 w 10000"/>
                <a:gd name="connsiteY262" fmla="*/ 2689 h 10000"/>
                <a:gd name="connsiteX263" fmla="*/ 7979 w 10000"/>
                <a:gd name="connsiteY263" fmla="*/ 2689 h 10000"/>
                <a:gd name="connsiteX264" fmla="*/ 7979 w 10000"/>
                <a:gd name="connsiteY264" fmla="*/ 2689 h 10000"/>
                <a:gd name="connsiteX265" fmla="*/ 7979 w 10000"/>
                <a:gd name="connsiteY265" fmla="*/ 2689 h 10000"/>
                <a:gd name="connsiteX266" fmla="*/ 7979 w 10000"/>
                <a:gd name="connsiteY266" fmla="*/ 2689 h 10000"/>
                <a:gd name="connsiteX267" fmla="*/ 7979 w 10000"/>
                <a:gd name="connsiteY267" fmla="*/ 2689 h 10000"/>
                <a:gd name="connsiteX268" fmla="*/ 7979 w 10000"/>
                <a:gd name="connsiteY268" fmla="*/ 2689 h 10000"/>
                <a:gd name="connsiteX269" fmla="*/ 7848 w 10000"/>
                <a:gd name="connsiteY269" fmla="*/ 2689 h 10000"/>
                <a:gd name="connsiteX270" fmla="*/ 7743 w 10000"/>
                <a:gd name="connsiteY270" fmla="*/ 2677 h 10000"/>
                <a:gd name="connsiteX271" fmla="*/ 7638 w 10000"/>
                <a:gd name="connsiteY271" fmla="*/ 2626 h 10000"/>
                <a:gd name="connsiteX272" fmla="*/ 7542 w 10000"/>
                <a:gd name="connsiteY272" fmla="*/ 2601 h 10000"/>
                <a:gd name="connsiteX273" fmla="*/ 7454 w 10000"/>
                <a:gd name="connsiteY273" fmla="*/ 2538 h 10000"/>
                <a:gd name="connsiteX274" fmla="*/ 7375 w 10000"/>
                <a:gd name="connsiteY274" fmla="*/ 2475 h 10000"/>
                <a:gd name="connsiteX275" fmla="*/ 7297 w 10000"/>
                <a:gd name="connsiteY275" fmla="*/ 2399 h 10000"/>
                <a:gd name="connsiteX276" fmla="*/ 7235 w 10000"/>
                <a:gd name="connsiteY276" fmla="*/ 2323 h 10000"/>
                <a:gd name="connsiteX277" fmla="*/ 7174 w 10000"/>
                <a:gd name="connsiteY277" fmla="*/ 2235 h 10000"/>
                <a:gd name="connsiteX278" fmla="*/ 7113 w 10000"/>
                <a:gd name="connsiteY278" fmla="*/ 2134 h 10000"/>
                <a:gd name="connsiteX279" fmla="*/ 7008 w 10000"/>
                <a:gd name="connsiteY279" fmla="*/ 1944 h 10000"/>
                <a:gd name="connsiteX280" fmla="*/ 6929 w 10000"/>
                <a:gd name="connsiteY280" fmla="*/ 1730 h 10000"/>
                <a:gd name="connsiteX281" fmla="*/ 6850 w 10000"/>
                <a:gd name="connsiteY281" fmla="*/ 1515 h 10000"/>
                <a:gd name="connsiteX282" fmla="*/ 6850 w 10000"/>
                <a:gd name="connsiteY282" fmla="*/ 1515 h 10000"/>
                <a:gd name="connsiteX283" fmla="*/ 6842 w 10000"/>
                <a:gd name="connsiteY283" fmla="*/ 1490 h 10000"/>
                <a:gd name="connsiteX284" fmla="*/ 6842 w 10000"/>
                <a:gd name="connsiteY284" fmla="*/ 1490 h 10000"/>
                <a:gd name="connsiteX285" fmla="*/ 6842 w 10000"/>
                <a:gd name="connsiteY285" fmla="*/ 1477 h 10000"/>
                <a:gd name="connsiteX286" fmla="*/ 6842 w 10000"/>
                <a:gd name="connsiteY286" fmla="*/ 1477 h 10000"/>
                <a:gd name="connsiteX287" fmla="*/ 6842 w 10000"/>
                <a:gd name="connsiteY287" fmla="*/ 1477 h 10000"/>
                <a:gd name="connsiteX288" fmla="*/ 6798 w 10000"/>
                <a:gd name="connsiteY288" fmla="*/ 1338 h 10000"/>
                <a:gd name="connsiteX289" fmla="*/ 6780 w 10000"/>
                <a:gd name="connsiteY289" fmla="*/ 1162 h 10000"/>
                <a:gd name="connsiteX290" fmla="*/ 6754 w 10000"/>
                <a:gd name="connsiteY290" fmla="*/ 947 h 10000"/>
                <a:gd name="connsiteX291" fmla="*/ 6754 w 10000"/>
                <a:gd name="connsiteY291" fmla="*/ 720 h 10000"/>
                <a:gd name="connsiteX292" fmla="*/ 6754 w 10000"/>
                <a:gd name="connsiteY292" fmla="*/ 720 h 10000"/>
                <a:gd name="connsiteX293" fmla="*/ 6763 w 10000"/>
                <a:gd name="connsiteY293" fmla="*/ 366 h 10000"/>
                <a:gd name="connsiteX294" fmla="*/ 6789 w 10000"/>
                <a:gd name="connsiteY294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95 w 10000"/>
                <a:gd name="connsiteY185" fmla="*/ 4268 h 10000"/>
                <a:gd name="connsiteX186" fmla="*/ 8495 w 10000"/>
                <a:gd name="connsiteY186" fmla="*/ 4268 h 10000"/>
                <a:gd name="connsiteX187" fmla="*/ 8836 w 10000"/>
                <a:gd name="connsiteY187" fmla="*/ 4545 h 10000"/>
                <a:gd name="connsiteX188" fmla="*/ 8976 w 10000"/>
                <a:gd name="connsiteY188" fmla="*/ 4646 h 10000"/>
                <a:gd name="connsiteX189" fmla="*/ 9099 w 10000"/>
                <a:gd name="connsiteY189" fmla="*/ 4722 h 10000"/>
                <a:gd name="connsiteX190" fmla="*/ 9204 w 10000"/>
                <a:gd name="connsiteY190" fmla="*/ 4785 h 10000"/>
                <a:gd name="connsiteX191" fmla="*/ 9300 w 10000"/>
                <a:gd name="connsiteY191" fmla="*/ 4823 h 10000"/>
                <a:gd name="connsiteX192" fmla="*/ 9388 w 10000"/>
                <a:gd name="connsiteY192" fmla="*/ 4848 h 10000"/>
                <a:gd name="connsiteX193" fmla="*/ 9466 w 10000"/>
                <a:gd name="connsiteY193" fmla="*/ 4848 h 10000"/>
                <a:gd name="connsiteX194" fmla="*/ 9466 w 10000"/>
                <a:gd name="connsiteY194" fmla="*/ 4848 h 10000"/>
                <a:gd name="connsiteX195" fmla="*/ 9484 w 10000"/>
                <a:gd name="connsiteY195" fmla="*/ 4848 h 10000"/>
                <a:gd name="connsiteX196" fmla="*/ 9484 w 10000"/>
                <a:gd name="connsiteY196" fmla="*/ 4848 h 10000"/>
                <a:gd name="connsiteX197" fmla="*/ 9484 w 10000"/>
                <a:gd name="connsiteY197" fmla="*/ 4848 h 10000"/>
                <a:gd name="connsiteX198" fmla="*/ 9484 w 10000"/>
                <a:gd name="connsiteY198" fmla="*/ 4848 h 10000"/>
                <a:gd name="connsiteX199" fmla="*/ 9580 w 10000"/>
                <a:gd name="connsiteY199" fmla="*/ 4836 h 10000"/>
                <a:gd name="connsiteX200" fmla="*/ 9668 w 10000"/>
                <a:gd name="connsiteY200" fmla="*/ 4798 h 10000"/>
                <a:gd name="connsiteX201" fmla="*/ 9738 w 10000"/>
                <a:gd name="connsiteY201" fmla="*/ 4747 h 10000"/>
                <a:gd name="connsiteX202" fmla="*/ 9799 w 10000"/>
                <a:gd name="connsiteY202" fmla="*/ 4659 h 10000"/>
                <a:gd name="connsiteX203" fmla="*/ 9799 w 10000"/>
                <a:gd name="connsiteY203" fmla="*/ 4659 h 10000"/>
                <a:gd name="connsiteX204" fmla="*/ 9799 w 10000"/>
                <a:gd name="connsiteY204" fmla="*/ 4659 h 10000"/>
                <a:gd name="connsiteX205" fmla="*/ 9799 w 10000"/>
                <a:gd name="connsiteY205" fmla="*/ 4659 h 10000"/>
                <a:gd name="connsiteX206" fmla="*/ 9799 w 10000"/>
                <a:gd name="connsiteY206" fmla="*/ 4659 h 10000"/>
                <a:gd name="connsiteX207" fmla="*/ 9799 w 10000"/>
                <a:gd name="connsiteY207" fmla="*/ 4659 h 10000"/>
                <a:gd name="connsiteX208" fmla="*/ 9816 w 10000"/>
                <a:gd name="connsiteY208" fmla="*/ 4659 h 10000"/>
                <a:gd name="connsiteX209" fmla="*/ 9816 w 10000"/>
                <a:gd name="connsiteY209" fmla="*/ 4659 h 10000"/>
                <a:gd name="connsiteX210" fmla="*/ 9816 w 10000"/>
                <a:gd name="connsiteY210" fmla="*/ 4659 h 10000"/>
                <a:gd name="connsiteX211" fmla="*/ 9816 w 10000"/>
                <a:gd name="connsiteY211" fmla="*/ 4659 h 10000"/>
                <a:gd name="connsiteX212" fmla="*/ 9816 w 10000"/>
                <a:gd name="connsiteY212" fmla="*/ 4646 h 10000"/>
                <a:gd name="connsiteX213" fmla="*/ 9816 w 10000"/>
                <a:gd name="connsiteY213" fmla="*/ 4646 h 10000"/>
                <a:gd name="connsiteX214" fmla="*/ 9816 w 10000"/>
                <a:gd name="connsiteY214" fmla="*/ 4646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43 w 10000"/>
                <a:gd name="connsiteY222" fmla="*/ 4583 h 10000"/>
                <a:gd name="connsiteX223" fmla="*/ 9886 w 10000"/>
                <a:gd name="connsiteY223" fmla="*/ 4495 h 10000"/>
                <a:gd name="connsiteX224" fmla="*/ 9921 w 10000"/>
                <a:gd name="connsiteY224" fmla="*/ 4369 h 10000"/>
                <a:gd name="connsiteX225" fmla="*/ 9948 w 10000"/>
                <a:gd name="connsiteY225" fmla="*/ 4217 h 10000"/>
                <a:gd name="connsiteX226" fmla="*/ 9983 w 10000"/>
                <a:gd name="connsiteY226" fmla="*/ 4040 h 10000"/>
                <a:gd name="connsiteX227" fmla="*/ 10000 w 10000"/>
                <a:gd name="connsiteY227" fmla="*/ 3851 h 10000"/>
                <a:gd name="connsiteX228" fmla="*/ 10000 w 10000"/>
                <a:gd name="connsiteY228" fmla="*/ 3649 h 10000"/>
                <a:gd name="connsiteX229" fmla="*/ 10000 w 10000"/>
                <a:gd name="connsiteY229" fmla="*/ 3460 h 10000"/>
                <a:gd name="connsiteX230" fmla="*/ 9983 w 10000"/>
                <a:gd name="connsiteY230" fmla="*/ 3258 h 10000"/>
                <a:gd name="connsiteX231" fmla="*/ 9939 w 10000"/>
                <a:gd name="connsiteY231" fmla="*/ 3068 h 10000"/>
                <a:gd name="connsiteX232" fmla="*/ 9886 w 10000"/>
                <a:gd name="connsiteY232" fmla="*/ 2904 h 10000"/>
                <a:gd name="connsiteX233" fmla="*/ 9843 w 10000"/>
                <a:gd name="connsiteY233" fmla="*/ 2816 h 10000"/>
                <a:gd name="connsiteX234" fmla="*/ 9799 w 10000"/>
                <a:gd name="connsiteY234" fmla="*/ 2753 h 10000"/>
                <a:gd name="connsiteX235" fmla="*/ 9755 w 10000"/>
                <a:gd name="connsiteY235" fmla="*/ 2677 h 10000"/>
                <a:gd name="connsiteX236" fmla="*/ 9694 w 10000"/>
                <a:gd name="connsiteY236" fmla="*/ 2614 h 10000"/>
                <a:gd name="connsiteX237" fmla="*/ 9633 w 10000"/>
                <a:gd name="connsiteY237" fmla="*/ 2551 h 10000"/>
                <a:gd name="connsiteX238" fmla="*/ 9571 w 10000"/>
                <a:gd name="connsiteY238" fmla="*/ 2500 h 10000"/>
                <a:gd name="connsiteX239" fmla="*/ 9484 w 10000"/>
                <a:gd name="connsiteY239" fmla="*/ 2475 h 10000"/>
                <a:gd name="connsiteX240" fmla="*/ 9396 w 10000"/>
                <a:gd name="connsiteY240" fmla="*/ 2449 h 10000"/>
                <a:gd name="connsiteX241" fmla="*/ 9300 w 10000"/>
                <a:gd name="connsiteY241" fmla="*/ 2424 h 10000"/>
                <a:gd name="connsiteX242" fmla="*/ 9195 w 10000"/>
                <a:gd name="connsiteY242" fmla="*/ 2424 h 10000"/>
                <a:gd name="connsiteX243" fmla="*/ 9195 w 10000"/>
                <a:gd name="connsiteY243" fmla="*/ 2424 h 10000"/>
                <a:gd name="connsiteX244" fmla="*/ 9195 w 10000"/>
                <a:gd name="connsiteY244" fmla="*/ 2424 h 10000"/>
                <a:gd name="connsiteX245" fmla="*/ 9195 w 10000"/>
                <a:gd name="connsiteY245" fmla="*/ 2424 h 10000"/>
                <a:gd name="connsiteX246" fmla="*/ 9195 w 10000"/>
                <a:gd name="connsiteY246" fmla="*/ 2424 h 10000"/>
                <a:gd name="connsiteX247" fmla="*/ 9195 w 10000"/>
                <a:gd name="connsiteY247" fmla="*/ 2424 h 10000"/>
                <a:gd name="connsiteX248" fmla="*/ 9081 w 10000"/>
                <a:gd name="connsiteY248" fmla="*/ 2424 h 10000"/>
                <a:gd name="connsiteX249" fmla="*/ 8941 w 10000"/>
                <a:gd name="connsiteY249" fmla="*/ 2462 h 10000"/>
                <a:gd name="connsiteX250" fmla="*/ 8801 w 10000"/>
                <a:gd name="connsiteY250" fmla="*/ 2487 h 10000"/>
                <a:gd name="connsiteX251" fmla="*/ 8644 w 10000"/>
                <a:gd name="connsiteY251" fmla="*/ 2551 h 10000"/>
                <a:gd name="connsiteX252" fmla="*/ 8644 w 10000"/>
                <a:gd name="connsiteY252" fmla="*/ 2551 h 10000"/>
                <a:gd name="connsiteX253" fmla="*/ 8635 w 10000"/>
                <a:gd name="connsiteY253" fmla="*/ 2551 h 10000"/>
                <a:gd name="connsiteX254" fmla="*/ 8635 w 10000"/>
                <a:gd name="connsiteY254" fmla="*/ 2551 h 10000"/>
                <a:gd name="connsiteX255" fmla="*/ 8626 w 10000"/>
                <a:gd name="connsiteY255" fmla="*/ 2551 h 10000"/>
                <a:gd name="connsiteX256" fmla="*/ 8626 w 10000"/>
                <a:gd name="connsiteY256" fmla="*/ 2551 h 10000"/>
                <a:gd name="connsiteX257" fmla="*/ 8443 w 10000"/>
                <a:gd name="connsiteY257" fmla="*/ 2614 h 10000"/>
                <a:gd name="connsiteX258" fmla="*/ 8276 w 10000"/>
                <a:gd name="connsiteY258" fmla="*/ 2664 h 10000"/>
                <a:gd name="connsiteX259" fmla="*/ 8110 w 10000"/>
                <a:gd name="connsiteY259" fmla="*/ 2689 h 10000"/>
                <a:gd name="connsiteX260" fmla="*/ 7979 w 10000"/>
                <a:gd name="connsiteY260" fmla="*/ 2689 h 10000"/>
                <a:gd name="connsiteX261" fmla="*/ 7979 w 10000"/>
                <a:gd name="connsiteY261" fmla="*/ 2689 h 10000"/>
                <a:gd name="connsiteX262" fmla="*/ 7979 w 10000"/>
                <a:gd name="connsiteY262" fmla="*/ 2689 h 10000"/>
                <a:gd name="connsiteX263" fmla="*/ 7979 w 10000"/>
                <a:gd name="connsiteY263" fmla="*/ 2689 h 10000"/>
                <a:gd name="connsiteX264" fmla="*/ 7979 w 10000"/>
                <a:gd name="connsiteY264" fmla="*/ 2689 h 10000"/>
                <a:gd name="connsiteX265" fmla="*/ 7979 w 10000"/>
                <a:gd name="connsiteY265" fmla="*/ 2689 h 10000"/>
                <a:gd name="connsiteX266" fmla="*/ 7979 w 10000"/>
                <a:gd name="connsiteY266" fmla="*/ 2689 h 10000"/>
                <a:gd name="connsiteX267" fmla="*/ 7979 w 10000"/>
                <a:gd name="connsiteY267" fmla="*/ 2689 h 10000"/>
                <a:gd name="connsiteX268" fmla="*/ 7848 w 10000"/>
                <a:gd name="connsiteY268" fmla="*/ 2689 h 10000"/>
                <a:gd name="connsiteX269" fmla="*/ 7743 w 10000"/>
                <a:gd name="connsiteY269" fmla="*/ 2677 h 10000"/>
                <a:gd name="connsiteX270" fmla="*/ 7638 w 10000"/>
                <a:gd name="connsiteY270" fmla="*/ 2626 h 10000"/>
                <a:gd name="connsiteX271" fmla="*/ 7542 w 10000"/>
                <a:gd name="connsiteY271" fmla="*/ 2601 h 10000"/>
                <a:gd name="connsiteX272" fmla="*/ 7454 w 10000"/>
                <a:gd name="connsiteY272" fmla="*/ 2538 h 10000"/>
                <a:gd name="connsiteX273" fmla="*/ 7375 w 10000"/>
                <a:gd name="connsiteY273" fmla="*/ 2475 h 10000"/>
                <a:gd name="connsiteX274" fmla="*/ 7297 w 10000"/>
                <a:gd name="connsiteY274" fmla="*/ 2399 h 10000"/>
                <a:gd name="connsiteX275" fmla="*/ 7235 w 10000"/>
                <a:gd name="connsiteY275" fmla="*/ 2323 h 10000"/>
                <a:gd name="connsiteX276" fmla="*/ 7174 w 10000"/>
                <a:gd name="connsiteY276" fmla="*/ 2235 h 10000"/>
                <a:gd name="connsiteX277" fmla="*/ 7113 w 10000"/>
                <a:gd name="connsiteY277" fmla="*/ 2134 h 10000"/>
                <a:gd name="connsiteX278" fmla="*/ 7008 w 10000"/>
                <a:gd name="connsiteY278" fmla="*/ 1944 h 10000"/>
                <a:gd name="connsiteX279" fmla="*/ 6929 w 10000"/>
                <a:gd name="connsiteY279" fmla="*/ 1730 h 10000"/>
                <a:gd name="connsiteX280" fmla="*/ 6850 w 10000"/>
                <a:gd name="connsiteY280" fmla="*/ 1515 h 10000"/>
                <a:gd name="connsiteX281" fmla="*/ 6850 w 10000"/>
                <a:gd name="connsiteY281" fmla="*/ 1515 h 10000"/>
                <a:gd name="connsiteX282" fmla="*/ 6842 w 10000"/>
                <a:gd name="connsiteY282" fmla="*/ 1490 h 10000"/>
                <a:gd name="connsiteX283" fmla="*/ 6842 w 10000"/>
                <a:gd name="connsiteY283" fmla="*/ 1490 h 10000"/>
                <a:gd name="connsiteX284" fmla="*/ 6842 w 10000"/>
                <a:gd name="connsiteY284" fmla="*/ 1477 h 10000"/>
                <a:gd name="connsiteX285" fmla="*/ 6842 w 10000"/>
                <a:gd name="connsiteY285" fmla="*/ 1477 h 10000"/>
                <a:gd name="connsiteX286" fmla="*/ 6842 w 10000"/>
                <a:gd name="connsiteY286" fmla="*/ 1477 h 10000"/>
                <a:gd name="connsiteX287" fmla="*/ 6798 w 10000"/>
                <a:gd name="connsiteY287" fmla="*/ 1338 h 10000"/>
                <a:gd name="connsiteX288" fmla="*/ 6780 w 10000"/>
                <a:gd name="connsiteY288" fmla="*/ 1162 h 10000"/>
                <a:gd name="connsiteX289" fmla="*/ 6754 w 10000"/>
                <a:gd name="connsiteY289" fmla="*/ 947 h 10000"/>
                <a:gd name="connsiteX290" fmla="*/ 6754 w 10000"/>
                <a:gd name="connsiteY290" fmla="*/ 720 h 10000"/>
                <a:gd name="connsiteX291" fmla="*/ 6754 w 10000"/>
                <a:gd name="connsiteY291" fmla="*/ 720 h 10000"/>
                <a:gd name="connsiteX292" fmla="*/ 6763 w 10000"/>
                <a:gd name="connsiteY292" fmla="*/ 366 h 10000"/>
                <a:gd name="connsiteX293" fmla="*/ 6789 w 10000"/>
                <a:gd name="connsiteY293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95 w 10000"/>
                <a:gd name="connsiteY185" fmla="*/ 4268 h 10000"/>
                <a:gd name="connsiteX186" fmla="*/ 8836 w 10000"/>
                <a:gd name="connsiteY186" fmla="*/ 4545 h 10000"/>
                <a:gd name="connsiteX187" fmla="*/ 8976 w 10000"/>
                <a:gd name="connsiteY187" fmla="*/ 4646 h 10000"/>
                <a:gd name="connsiteX188" fmla="*/ 9099 w 10000"/>
                <a:gd name="connsiteY188" fmla="*/ 4722 h 10000"/>
                <a:gd name="connsiteX189" fmla="*/ 9204 w 10000"/>
                <a:gd name="connsiteY189" fmla="*/ 4785 h 10000"/>
                <a:gd name="connsiteX190" fmla="*/ 9300 w 10000"/>
                <a:gd name="connsiteY190" fmla="*/ 4823 h 10000"/>
                <a:gd name="connsiteX191" fmla="*/ 9388 w 10000"/>
                <a:gd name="connsiteY191" fmla="*/ 4848 h 10000"/>
                <a:gd name="connsiteX192" fmla="*/ 9466 w 10000"/>
                <a:gd name="connsiteY192" fmla="*/ 4848 h 10000"/>
                <a:gd name="connsiteX193" fmla="*/ 9466 w 10000"/>
                <a:gd name="connsiteY193" fmla="*/ 4848 h 10000"/>
                <a:gd name="connsiteX194" fmla="*/ 9484 w 10000"/>
                <a:gd name="connsiteY194" fmla="*/ 4848 h 10000"/>
                <a:gd name="connsiteX195" fmla="*/ 9484 w 10000"/>
                <a:gd name="connsiteY195" fmla="*/ 4848 h 10000"/>
                <a:gd name="connsiteX196" fmla="*/ 9484 w 10000"/>
                <a:gd name="connsiteY196" fmla="*/ 4848 h 10000"/>
                <a:gd name="connsiteX197" fmla="*/ 9484 w 10000"/>
                <a:gd name="connsiteY197" fmla="*/ 4848 h 10000"/>
                <a:gd name="connsiteX198" fmla="*/ 9580 w 10000"/>
                <a:gd name="connsiteY198" fmla="*/ 4836 h 10000"/>
                <a:gd name="connsiteX199" fmla="*/ 9668 w 10000"/>
                <a:gd name="connsiteY199" fmla="*/ 4798 h 10000"/>
                <a:gd name="connsiteX200" fmla="*/ 9738 w 10000"/>
                <a:gd name="connsiteY200" fmla="*/ 4747 h 10000"/>
                <a:gd name="connsiteX201" fmla="*/ 9799 w 10000"/>
                <a:gd name="connsiteY201" fmla="*/ 4659 h 10000"/>
                <a:gd name="connsiteX202" fmla="*/ 9799 w 10000"/>
                <a:gd name="connsiteY202" fmla="*/ 4659 h 10000"/>
                <a:gd name="connsiteX203" fmla="*/ 9799 w 10000"/>
                <a:gd name="connsiteY203" fmla="*/ 4659 h 10000"/>
                <a:gd name="connsiteX204" fmla="*/ 9799 w 10000"/>
                <a:gd name="connsiteY204" fmla="*/ 4659 h 10000"/>
                <a:gd name="connsiteX205" fmla="*/ 9799 w 10000"/>
                <a:gd name="connsiteY205" fmla="*/ 4659 h 10000"/>
                <a:gd name="connsiteX206" fmla="*/ 9799 w 10000"/>
                <a:gd name="connsiteY206" fmla="*/ 4659 h 10000"/>
                <a:gd name="connsiteX207" fmla="*/ 9816 w 10000"/>
                <a:gd name="connsiteY207" fmla="*/ 4659 h 10000"/>
                <a:gd name="connsiteX208" fmla="*/ 9816 w 10000"/>
                <a:gd name="connsiteY208" fmla="*/ 4659 h 10000"/>
                <a:gd name="connsiteX209" fmla="*/ 9816 w 10000"/>
                <a:gd name="connsiteY209" fmla="*/ 4659 h 10000"/>
                <a:gd name="connsiteX210" fmla="*/ 9816 w 10000"/>
                <a:gd name="connsiteY210" fmla="*/ 4659 h 10000"/>
                <a:gd name="connsiteX211" fmla="*/ 9816 w 10000"/>
                <a:gd name="connsiteY211" fmla="*/ 4646 h 10000"/>
                <a:gd name="connsiteX212" fmla="*/ 9816 w 10000"/>
                <a:gd name="connsiteY212" fmla="*/ 4646 h 10000"/>
                <a:gd name="connsiteX213" fmla="*/ 9816 w 10000"/>
                <a:gd name="connsiteY213" fmla="*/ 4646 h 10000"/>
                <a:gd name="connsiteX214" fmla="*/ 9816 w 10000"/>
                <a:gd name="connsiteY214" fmla="*/ 4646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43 w 10000"/>
                <a:gd name="connsiteY221" fmla="*/ 4583 h 10000"/>
                <a:gd name="connsiteX222" fmla="*/ 9886 w 10000"/>
                <a:gd name="connsiteY222" fmla="*/ 4495 h 10000"/>
                <a:gd name="connsiteX223" fmla="*/ 9921 w 10000"/>
                <a:gd name="connsiteY223" fmla="*/ 4369 h 10000"/>
                <a:gd name="connsiteX224" fmla="*/ 9948 w 10000"/>
                <a:gd name="connsiteY224" fmla="*/ 4217 h 10000"/>
                <a:gd name="connsiteX225" fmla="*/ 9983 w 10000"/>
                <a:gd name="connsiteY225" fmla="*/ 4040 h 10000"/>
                <a:gd name="connsiteX226" fmla="*/ 10000 w 10000"/>
                <a:gd name="connsiteY226" fmla="*/ 3851 h 10000"/>
                <a:gd name="connsiteX227" fmla="*/ 10000 w 10000"/>
                <a:gd name="connsiteY227" fmla="*/ 3649 h 10000"/>
                <a:gd name="connsiteX228" fmla="*/ 10000 w 10000"/>
                <a:gd name="connsiteY228" fmla="*/ 3460 h 10000"/>
                <a:gd name="connsiteX229" fmla="*/ 9983 w 10000"/>
                <a:gd name="connsiteY229" fmla="*/ 3258 h 10000"/>
                <a:gd name="connsiteX230" fmla="*/ 9939 w 10000"/>
                <a:gd name="connsiteY230" fmla="*/ 3068 h 10000"/>
                <a:gd name="connsiteX231" fmla="*/ 9886 w 10000"/>
                <a:gd name="connsiteY231" fmla="*/ 2904 h 10000"/>
                <a:gd name="connsiteX232" fmla="*/ 9843 w 10000"/>
                <a:gd name="connsiteY232" fmla="*/ 2816 h 10000"/>
                <a:gd name="connsiteX233" fmla="*/ 9799 w 10000"/>
                <a:gd name="connsiteY233" fmla="*/ 2753 h 10000"/>
                <a:gd name="connsiteX234" fmla="*/ 9755 w 10000"/>
                <a:gd name="connsiteY234" fmla="*/ 2677 h 10000"/>
                <a:gd name="connsiteX235" fmla="*/ 9694 w 10000"/>
                <a:gd name="connsiteY235" fmla="*/ 2614 h 10000"/>
                <a:gd name="connsiteX236" fmla="*/ 9633 w 10000"/>
                <a:gd name="connsiteY236" fmla="*/ 2551 h 10000"/>
                <a:gd name="connsiteX237" fmla="*/ 9571 w 10000"/>
                <a:gd name="connsiteY237" fmla="*/ 2500 h 10000"/>
                <a:gd name="connsiteX238" fmla="*/ 9484 w 10000"/>
                <a:gd name="connsiteY238" fmla="*/ 2475 h 10000"/>
                <a:gd name="connsiteX239" fmla="*/ 9396 w 10000"/>
                <a:gd name="connsiteY239" fmla="*/ 2449 h 10000"/>
                <a:gd name="connsiteX240" fmla="*/ 9300 w 10000"/>
                <a:gd name="connsiteY240" fmla="*/ 2424 h 10000"/>
                <a:gd name="connsiteX241" fmla="*/ 9195 w 10000"/>
                <a:gd name="connsiteY241" fmla="*/ 2424 h 10000"/>
                <a:gd name="connsiteX242" fmla="*/ 9195 w 10000"/>
                <a:gd name="connsiteY242" fmla="*/ 2424 h 10000"/>
                <a:gd name="connsiteX243" fmla="*/ 9195 w 10000"/>
                <a:gd name="connsiteY243" fmla="*/ 2424 h 10000"/>
                <a:gd name="connsiteX244" fmla="*/ 9195 w 10000"/>
                <a:gd name="connsiteY244" fmla="*/ 2424 h 10000"/>
                <a:gd name="connsiteX245" fmla="*/ 9195 w 10000"/>
                <a:gd name="connsiteY245" fmla="*/ 2424 h 10000"/>
                <a:gd name="connsiteX246" fmla="*/ 9195 w 10000"/>
                <a:gd name="connsiteY246" fmla="*/ 2424 h 10000"/>
                <a:gd name="connsiteX247" fmla="*/ 9081 w 10000"/>
                <a:gd name="connsiteY247" fmla="*/ 2424 h 10000"/>
                <a:gd name="connsiteX248" fmla="*/ 8941 w 10000"/>
                <a:gd name="connsiteY248" fmla="*/ 2462 h 10000"/>
                <a:gd name="connsiteX249" fmla="*/ 8801 w 10000"/>
                <a:gd name="connsiteY249" fmla="*/ 2487 h 10000"/>
                <a:gd name="connsiteX250" fmla="*/ 8644 w 10000"/>
                <a:gd name="connsiteY250" fmla="*/ 2551 h 10000"/>
                <a:gd name="connsiteX251" fmla="*/ 8644 w 10000"/>
                <a:gd name="connsiteY251" fmla="*/ 2551 h 10000"/>
                <a:gd name="connsiteX252" fmla="*/ 8635 w 10000"/>
                <a:gd name="connsiteY252" fmla="*/ 2551 h 10000"/>
                <a:gd name="connsiteX253" fmla="*/ 8635 w 10000"/>
                <a:gd name="connsiteY253" fmla="*/ 2551 h 10000"/>
                <a:gd name="connsiteX254" fmla="*/ 8626 w 10000"/>
                <a:gd name="connsiteY254" fmla="*/ 2551 h 10000"/>
                <a:gd name="connsiteX255" fmla="*/ 8626 w 10000"/>
                <a:gd name="connsiteY255" fmla="*/ 2551 h 10000"/>
                <a:gd name="connsiteX256" fmla="*/ 8443 w 10000"/>
                <a:gd name="connsiteY256" fmla="*/ 2614 h 10000"/>
                <a:gd name="connsiteX257" fmla="*/ 8276 w 10000"/>
                <a:gd name="connsiteY257" fmla="*/ 2664 h 10000"/>
                <a:gd name="connsiteX258" fmla="*/ 8110 w 10000"/>
                <a:gd name="connsiteY258" fmla="*/ 2689 h 10000"/>
                <a:gd name="connsiteX259" fmla="*/ 7979 w 10000"/>
                <a:gd name="connsiteY259" fmla="*/ 2689 h 10000"/>
                <a:gd name="connsiteX260" fmla="*/ 7979 w 10000"/>
                <a:gd name="connsiteY260" fmla="*/ 2689 h 10000"/>
                <a:gd name="connsiteX261" fmla="*/ 7979 w 10000"/>
                <a:gd name="connsiteY261" fmla="*/ 2689 h 10000"/>
                <a:gd name="connsiteX262" fmla="*/ 7979 w 10000"/>
                <a:gd name="connsiteY262" fmla="*/ 2689 h 10000"/>
                <a:gd name="connsiteX263" fmla="*/ 7979 w 10000"/>
                <a:gd name="connsiteY263" fmla="*/ 2689 h 10000"/>
                <a:gd name="connsiteX264" fmla="*/ 7979 w 10000"/>
                <a:gd name="connsiteY264" fmla="*/ 2689 h 10000"/>
                <a:gd name="connsiteX265" fmla="*/ 7979 w 10000"/>
                <a:gd name="connsiteY265" fmla="*/ 2689 h 10000"/>
                <a:gd name="connsiteX266" fmla="*/ 7979 w 10000"/>
                <a:gd name="connsiteY266" fmla="*/ 2689 h 10000"/>
                <a:gd name="connsiteX267" fmla="*/ 7848 w 10000"/>
                <a:gd name="connsiteY267" fmla="*/ 2689 h 10000"/>
                <a:gd name="connsiteX268" fmla="*/ 7743 w 10000"/>
                <a:gd name="connsiteY268" fmla="*/ 2677 h 10000"/>
                <a:gd name="connsiteX269" fmla="*/ 7638 w 10000"/>
                <a:gd name="connsiteY269" fmla="*/ 2626 h 10000"/>
                <a:gd name="connsiteX270" fmla="*/ 7542 w 10000"/>
                <a:gd name="connsiteY270" fmla="*/ 2601 h 10000"/>
                <a:gd name="connsiteX271" fmla="*/ 7454 w 10000"/>
                <a:gd name="connsiteY271" fmla="*/ 2538 h 10000"/>
                <a:gd name="connsiteX272" fmla="*/ 7375 w 10000"/>
                <a:gd name="connsiteY272" fmla="*/ 2475 h 10000"/>
                <a:gd name="connsiteX273" fmla="*/ 7297 w 10000"/>
                <a:gd name="connsiteY273" fmla="*/ 2399 h 10000"/>
                <a:gd name="connsiteX274" fmla="*/ 7235 w 10000"/>
                <a:gd name="connsiteY274" fmla="*/ 2323 h 10000"/>
                <a:gd name="connsiteX275" fmla="*/ 7174 w 10000"/>
                <a:gd name="connsiteY275" fmla="*/ 2235 h 10000"/>
                <a:gd name="connsiteX276" fmla="*/ 7113 w 10000"/>
                <a:gd name="connsiteY276" fmla="*/ 2134 h 10000"/>
                <a:gd name="connsiteX277" fmla="*/ 7008 w 10000"/>
                <a:gd name="connsiteY277" fmla="*/ 1944 h 10000"/>
                <a:gd name="connsiteX278" fmla="*/ 6929 w 10000"/>
                <a:gd name="connsiteY278" fmla="*/ 1730 h 10000"/>
                <a:gd name="connsiteX279" fmla="*/ 6850 w 10000"/>
                <a:gd name="connsiteY279" fmla="*/ 1515 h 10000"/>
                <a:gd name="connsiteX280" fmla="*/ 6850 w 10000"/>
                <a:gd name="connsiteY280" fmla="*/ 1515 h 10000"/>
                <a:gd name="connsiteX281" fmla="*/ 6842 w 10000"/>
                <a:gd name="connsiteY281" fmla="*/ 1490 h 10000"/>
                <a:gd name="connsiteX282" fmla="*/ 6842 w 10000"/>
                <a:gd name="connsiteY282" fmla="*/ 1490 h 10000"/>
                <a:gd name="connsiteX283" fmla="*/ 6842 w 10000"/>
                <a:gd name="connsiteY283" fmla="*/ 1477 h 10000"/>
                <a:gd name="connsiteX284" fmla="*/ 6842 w 10000"/>
                <a:gd name="connsiteY284" fmla="*/ 1477 h 10000"/>
                <a:gd name="connsiteX285" fmla="*/ 6842 w 10000"/>
                <a:gd name="connsiteY285" fmla="*/ 1477 h 10000"/>
                <a:gd name="connsiteX286" fmla="*/ 6798 w 10000"/>
                <a:gd name="connsiteY286" fmla="*/ 1338 h 10000"/>
                <a:gd name="connsiteX287" fmla="*/ 6780 w 10000"/>
                <a:gd name="connsiteY287" fmla="*/ 1162 h 10000"/>
                <a:gd name="connsiteX288" fmla="*/ 6754 w 10000"/>
                <a:gd name="connsiteY288" fmla="*/ 947 h 10000"/>
                <a:gd name="connsiteX289" fmla="*/ 6754 w 10000"/>
                <a:gd name="connsiteY289" fmla="*/ 720 h 10000"/>
                <a:gd name="connsiteX290" fmla="*/ 6754 w 10000"/>
                <a:gd name="connsiteY290" fmla="*/ 720 h 10000"/>
                <a:gd name="connsiteX291" fmla="*/ 6763 w 10000"/>
                <a:gd name="connsiteY291" fmla="*/ 366 h 10000"/>
                <a:gd name="connsiteX292" fmla="*/ 6789 w 10000"/>
                <a:gd name="connsiteY292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836 w 10000"/>
                <a:gd name="connsiteY185" fmla="*/ 4545 h 10000"/>
                <a:gd name="connsiteX186" fmla="*/ 8976 w 10000"/>
                <a:gd name="connsiteY186" fmla="*/ 4646 h 10000"/>
                <a:gd name="connsiteX187" fmla="*/ 9099 w 10000"/>
                <a:gd name="connsiteY187" fmla="*/ 4722 h 10000"/>
                <a:gd name="connsiteX188" fmla="*/ 9204 w 10000"/>
                <a:gd name="connsiteY188" fmla="*/ 4785 h 10000"/>
                <a:gd name="connsiteX189" fmla="*/ 9300 w 10000"/>
                <a:gd name="connsiteY189" fmla="*/ 4823 h 10000"/>
                <a:gd name="connsiteX190" fmla="*/ 9388 w 10000"/>
                <a:gd name="connsiteY190" fmla="*/ 4848 h 10000"/>
                <a:gd name="connsiteX191" fmla="*/ 9466 w 10000"/>
                <a:gd name="connsiteY191" fmla="*/ 4848 h 10000"/>
                <a:gd name="connsiteX192" fmla="*/ 9466 w 10000"/>
                <a:gd name="connsiteY192" fmla="*/ 4848 h 10000"/>
                <a:gd name="connsiteX193" fmla="*/ 9484 w 10000"/>
                <a:gd name="connsiteY193" fmla="*/ 4848 h 10000"/>
                <a:gd name="connsiteX194" fmla="*/ 9484 w 10000"/>
                <a:gd name="connsiteY194" fmla="*/ 4848 h 10000"/>
                <a:gd name="connsiteX195" fmla="*/ 9484 w 10000"/>
                <a:gd name="connsiteY195" fmla="*/ 4848 h 10000"/>
                <a:gd name="connsiteX196" fmla="*/ 9484 w 10000"/>
                <a:gd name="connsiteY196" fmla="*/ 4848 h 10000"/>
                <a:gd name="connsiteX197" fmla="*/ 9580 w 10000"/>
                <a:gd name="connsiteY197" fmla="*/ 4836 h 10000"/>
                <a:gd name="connsiteX198" fmla="*/ 9668 w 10000"/>
                <a:gd name="connsiteY198" fmla="*/ 4798 h 10000"/>
                <a:gd name="connsiteX199" fmla="*/ 9738 w 10000"/>
                <a:gd name="connsiteY199" fmla="*/ 4747 h 10000"/>
                <a:gd name="connsiteX200" fmla="*/ 9799 w 10000"/>
                <a:gd name="connsiteY200" fmla="*/ 4659 h 10000"/>
                <a:gd name="connsiteX201" fmla="*/ 9799 w 10000"/>
                <a:gd name="connsiteY201" fmla="*/ 4659 h 10000"/>
                <a:gd name="connsiteX202" fmla="*/ 9799 w 10000"/>
                <a:gd name="connsiteY202" fmla="*/ 4659 h 10000"/>
                <a:gd name="connsiteX203" fmla="*/ 9799 w 10000"/>
                <a:gd name="connsiteY203" fmla="*/ 4659 h 10000"/>
                <a:gd name="connsiteX204" fmla="*/ 9799 w 10000"/>
                <a:gd name="connsiteY204" fmla="*/ 4659 h 10000"/>
                <a:gd name="connsiteX205" fmla="*/ 9799 w 10000"/>
                <a:gd name="connsiteY205" fmla="*/ 4659 h 10000"/>
                <a:gd name="connsiteX206" fmla="*/ 9816 w 10000"/>
                <a:gd name="connsiteY206" fmla="*/ 4659 h 10000"/>
                <a:gd name="connsiteX207" fmla="*/ 9816 w 10000"/>
                <a:gd name="connsiteY207" fmla="*/ 4659 h 10000"/>
                <a:gd name="connsiteX208" fmla="*/ 9816 w 10000"/>
                <a:gd name="connsiteY208" fmla="*/ 4659 h 10000"/>
                <a:gd name="connsiteX209" fmla="*/ 9816 w 10000"/>
                <a:gd name="connsiteY209" fmla="*/ 4659 h 10000"/>
                <a:gd name="connsiteX210" fmla="*/ 9816 w 10000"/>
                <a:gd name="connsiteY210" fmla="*/ 4646 h 10000"/>
                <a:gd name="connsiteX211" fmla="*/ 9816 w 10000"/>
                <a:gd name="connsiteY211" fmla="*/ 4646 h 10000"/>
                <a:gd name="connsiteX212" fmla="*/ 9816 w 10000"/>
                <a:gd name="connsiteY212" fmla="*/ 4646 h 10000"/>
                <a:gd name="connsiteX213" fmla="*/ 9816 w 10000"/>
                <a:gd name="connsiteY213" fmla="*/ 4646 h 10000"/>
                <a:gd name="connsiteX214" fmla="*/ 9816 w 10000"/>
                <a:gd name="connsiteY214" fmla="*/ 4646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43 w 10000"/>
                <a:gd name="connsiteY220" fmla="*/ 4583 h 10000"/>
                <a:gd name="connsiteX221" fmla="*/ 9886 w 10000"/>
                <a:gd name="connsiteY221" fmla="*/ 4495 h 10000"/>
                <a:gd name="connsiteX222" fmla="*/ 9921 w 10000"/>
                <a:gd name="connsiteY222" fmla="*/ 4369 h 10000"/>
                <a:gd name="connsiteX223" fmla="*/ 9948 w 10000"/>
                <a:gd name="connsiteY223" fmla="*/ 4217 h 10000"/>
                <a:gd name="connsiteX224" fmla="*/ 9983 w 10000"/>
                <a:gd name="connsiteY224" fmla="*/ 4040 h 10000"/>
                <a:gd name="connsiteX225" fmla="*/ 10000 w 10000"/>
                <a:gd name="connsiteY225" fmla="*/ 3851 h 10000"/>
                <a:gd name="connsiteX226" fmla="*/ 10000 w 10000"/>
                <a:gd name="connsiteY226" fmla="*/ 3649 h 10000"/>
                <a:gd name="connsiteX227" fmla="*/ 10000 w 10000"/>
                <a:gd name="connsiteY227" fmla="*/ 3460 h 10000"/>
                <a:gd name="connsiteX228" fmla="*/ 9983 w 10000"/>
                <a:gd name="connsiteY228" fmla="*/ 3258 h 10000"/>
                <a:gd name="connsiteX229" fmla="*/ 9939 w 10000"/>
                <a:gd name="connsiteY229" fmla="*/ 3068 h 10000"/>
                <a:gd name="connsiteX230" fmla="*/ 9886 w 10000"/>
                <a:gd name="connsiteY230" fmla="*/ 2904 h 10000"/>
                <a:gd name="connsiteX231" fmla="*/ 9843 w 10000"/>
                <a:gd name="connsiteY231" fmla="*/ 2816 h 10000"/>
                <a:gd name="connsiteX232" fmla="*/ 9799 w 10000"/>
                <a:gd name="connsiteY232" fmla="*/ 2753 h 10000"/>
                <a:gd name="connsiteX233" fmla="*/ 9755 w 10000"/>
                <a:gd name="connsiteY233" fmla="*/ 2677 h 10000"/>
                <a:gd name="connsiteX234" fmla="*/ 9694 w 10000"/>
                <a:gd name="connsiteY234" fmla="*/ 2614 h 10000"/>
                <a:gd name="connsiteX235" fmla="*/ 9633 w 10000"/>
                <a:gd name="connsiteY235" fmla="*/ 2551 h 10000"/>
                <a:gd name="connsiteX236" fmla="*/ 9571 w 10000"/>
                <a:gd name="connsiteY236" fmla="*/ 2500 h 10000"/>
                <a:gd name="connsiteX237" fmla="*/ 9484 w 10000"/>
                <a:gd name="connsiteY237" fmla="*/ 2475 h 10000"/>
                <a:gd name="connsiteX238" fmla="*/ 9396 w 10000"/>
                <a:gd name="connsiteY238" fmla="*/ 2449 h 10000"/>
                <a:gd name="connsiteX239" fmla="*/ 9300 w 10000"/>
                <a:gd name="connsiteY239" fmla="*/ 2424 h 10000"/>
                <a:gd name="connsiteX240" fmla="*/ 9195 w 10000"/>
                <a:gd name="connsiteY240" fmla="*/ 2424 h 10000"/>
                <a:gd name="connsiteX241" fmla="*/ 9195 w 10000"/>
                <a:gd name="connsiteY241" fmla="*/ 2424 h 10000"/>
                <a:gd name="connsiteX242" fmla="*/ 9195 w 10000"/>
                <a:gd name="connsiteY242" fmla="*/ 2424 h 10000"/>
                <a:gd name="connsiteX243" fmla="*/ 9195 w 10000"/>
                <a:gd name="connsiteY243" fmla="*/ 2424 h 10000"/>
                <a:gd name="connsiteX244" fmla="*/ 9195 w 10000"/>
                <a:gd name="connsiteY244" fmla="*/ 2424 h 10000"/>
                <a:gd name="connsiteX245" fmla="*/ 9195 w 10000"/>
                <a:gd name="connsiteY245" fmla="*/ 2424 h 10000"/>
                <a:gd name="connsiteX246" fmla="*/ 9081 w 10000"/>
                <a:gd name="connsiteY246" fmla="*/ 2424 h 10000"/>
                <a:gd name="connsiteX247" fmla="*/ 8941 w 10000"/>
                <a:gd name="connsiteY247" fmla="*/ 2462 h 10000"/>
                <a:gd name="connsiteX248" fmla="*/ 8801 w 10000"/>
                <a:gd name="connsiteY248" fmla="*/ 2487 h 10000"/>
                <a:gd name="connsiteX249" fmla="*/ 8644 w 10000"/>
                <a:gd name="connsiteY249" fmla="*/ 2551 h 10000"/>
                <a:gd name="connsiteX250" fmla="*/ 8644 w 10000"/>
                <a:gd name="connsiteY250" fmla="*/ 2551 h 10000"/>
                <a:gd name="connsiteX251" fmla="*/ 8635 w 10000"/>
                <a:gd name="connsiteY251" fmla="*/ 2551 h 10000"/>
                <a:gd name="connsiteX252" fmla="*/ 8635 w 10000"/>
                <a:gd name="connsiteY252" fmla="*/ 2551 h 10000"/>
                <a:gd name="connsiteX253" fmla="*/ 8626 w 10000"/>
                <a:gd name="connsiteY253" fmla="*/ 2551 h 10000"/>
                <a:gd name="connsiteX254" fmla="*/ 8626 w 10000"/>
                <a:gd name="connsiteY254" fmla="*/ 2551 h 10000"/>
                <a:gd name="connsiteX255" fmla="*/ 8443 w 10000"/>
                <a:gd name="connsiteY255" fmla="*/ 2614 h 10000"/>
                <a:gd name="connsiteX256" fmla="*/ 8276 w 10000"/>
                <a:gd name="connsiteY256" fmla="*/ 2664 h 10000"/>
                <a:gd name="connsiteX257" fmla="*/ 8110 w 10000"/>
                <a:gd name="connsiteY257" fmla="*/ 2689 h 10000"/>
                <a:gd name="connsiteX258" fmla="*/ 7979 w 10000"/>
                <a:gd name="connsiteY258" fmla="*/ 2689 h 10000"/>
                <a:gd name="connsiteX259" fmla="*/ 7979 w 10000"/>
                <a:gd name="connsiteY259" fmla="*/ 2689 h 10000"/>
                <a:gd name="connsiteX260" fmla="*/ 7979 w 10000"/>
                <a:gd name="connsiteY260" fmla="*/ 2689 h 10000"/>
                <a:gd name="connsiteX261" fmla="*/ 7979 w 10000"/>
                <a:gd name="connsiteY261" fmla="*/ 2689 h 10000"/>
                <a:gd name="connsiteX262" fmla="*/ 7979 w 10000"/>
                <a:gd name="connsiteY262" fmla="*/ 2689 h 10000"/>
                <a:gd name="connsiteX263" fmla="*/ 7979 w 10000"/>
                <a:gd name="connsiteY263" fmla="*/ 2689 h 10000"/>
                <a:gd name="connsiteX264" fmla="*/ 7979 w 10000"/>
                <a:gd name="connsiteY264" fmla="*/ 2689 h 10000"/>
                <a:gd name="connsiteX265" fmla="*/ 7979 w 10000"/>
                <a:gd name="connsiteY265" fmla="*/ 2689 h 10000"/>
                <a:gd name="connsiteX266" fmla="*/ 7848 w 10000"/>
                <a:gd name="connsiteY266" fmla="*/ 2689 h 10000"/>
                <a:gd name="connsiteX267" fmla="*/ 7743 w 10000"/>
                <a:gd name="connsiteY267" fmla="*/ 2677 h 10000"/>
                <a:gd name="connsiteX268" fmla="*/ 7638 w 10000"/>
                <a:gd name="connsiteY268" fmla="*/ 2626 h 10000"/>
                <a:gd name="connsiteX269" fmla="*/ 7542 w 10000"/>
                <a:gd name="connsiteY269" fmla="*/ 2601 h 10000"/>
                <a:gd name="connsiteX270" fmla="*/ 7454 w 10000"/>
                <a:gd name="connsiteY270" fmla="*/ 2538 h 10000"/>
                <a:gd name="connsiteX271" fmla="*/ 7375 w 10000"/>
                <a:gd name="connsiteY271" fmla="*/ 2475 h 10000"/>
                <a:gd name="connsiteX272" fmla="*/ 7297 w 10000"/>
                <a:gd name="connsiteY272" fmla="*/ 2399 h 10000"/>
                <a:gd name="connsiteX273" fmla="*/ 7235 w 10000"/>
                <a:gd name="connsiteY273" fmla="*/ 2323 h 10000"/>
                <a:gd name="connsiteX274" fmla="*/ 7174 w 10000"/>
                <a:gd name="connsiteY274" fmla="*/ 2235 h 10000"/>
                <a:gd name="connsiteX275" fmla="*/ 7113 w 10000"/>
                <a:gd name="connsiteY275" fmla="*/ 2134 h 10000"/>
                <a:gd name="connsiteX276" fmla="*/ 7008 w 10000"/>
                <a:gd name="connsiteY276" fmla="*/ 1944 h 10000"/>
                <a:gd name="connsiteX277" fmla="*/ 6929 w 10000"/>
                <a:gd name="connsiteY277" fmla="*/ 1730 h 10000"/>
                <a:gd name="connsiteX278" fmla="*/ 6850 w 10000"/>
                <a:gd name="connsiteY278" fmla="*/ 1515 h 10000"/>
                <a:gd name="connsiteX279" fmla="*/ 6850 w 10000"/>
                <a:gd name="connsiteY279" fmla="*/ 1515 h 10000"/>
                <a:gd name="connsiteX280" fmla="*/ 6842 w 10000"/>
                <a:gd name="connsiteY280" fmla="*/ 1490 h 10000"/>
                <a:gd name="connsiteX281" fmla="*/ 6842 w 10000"/>
                <a:gd name="connsiteY281" fmla="*/ 1490 h 10000"/>
                <a:gd name="connsiteX282" fmla="*/ 6842 w 10000"/>
                <a:gd name="connsiteY282" fmla="*/ 1477 h 10000"/>
                <a:gd name="connsiteX283" fmla="*/ 6842 w 10000"/>
                <a:gd name="connsiteY283" fmla="*/ 1477 h 10000"/>
                <a:gd name="connsiteX284" fmla="*/ 6842 w 10000"/>
                <a:gd name="connsiteY284" fmla="*/ 1477 h 10000"/>
                <a:gd name="connsiteX285" fmla="*/ 6798 w 10000"/>
                <a:gd name="connsiteY285" fmla="*/ 1338 h 10000"/>
                <a:gd name="connsiteX286" fmla="*/ 6780 w 10000"/>
                <a:gd name="connsiteY286" fmla="*/ 1162 h 10000"/>
                <a:gd name="connsiteX287" fmla="*/ 6754 w 10000"/>
                <a:gd name="connsiteY287" fmla="*/ 947 h 10000"/>
                <a:gd name="connsiteX288" fmla="*/ 6754 w 10000"/>
                <a:gd name="connsiteY288" fmla="*/ 720 h 10000"/>
                <a:gd name="connsiteX289" fmla="*/ 6754 w 10000"/>
                <a:gd name="connsiteY289" fmla="*/ 720 h 10000"/>
                <a:gd name="connsiteX290" fmla="*/ 6763 w 10000"/>
                <a:gd name="connsiteY290" fmla="*/ 366 h 10000"/>
                <a:gd name="connsiteX291" fmla="*/ 6789 w 10000"/>
                <a:gd name="connsiteY291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836 w 10000"/>
                <a:gd name="connsiteY184" fmla="*/ 4545 h 10000"/>
                <a:gd name="connsiteX185" fmla="*/ 8976 w 10000"/>
                <a:gd name="connsiteY185" fmla="*/ 4646 h 10000"/>
                <a:gd name="connsiteX186" fmla="*/ 9099 w 10000"/>
                <a:gd name="connsiteY186" fmla="*/ 4722 h 10000"/>
                <a:gd name="connsiteX187" fmla="*/ 9204 w 10000"/>
                <a:gd name="connsiteY187" fmla="*/ 4785 h 10000"/>
                <a:gd name="connsiteX188" fmla="*/ 9300 w 10000"/>
                <a:gd name="connsiteY188" fmla="*/ 4823 h 10000"/>
                <a:gd name="connsiteX189" fmla="*/ 9388 w 10000"/>
                <a:gd name="connsiteY189" fmla="*/ 4848 h 10000"/>
                <a:gd name="connsiteX190" fmla="*/ 9466 w 10000"/>
                <a:gd name="connsiteY190" fmla="*/ 4848 h 10000"/>
                <a:gd name="connsiteX191" fmla="*/ 9466 w 10000"/>
                <a:gd name="connsiteY191" fmla="*/ 4848 h 10000"/>
                <a:gd name="connsiteX192" fmla="*/ 9484 w 10000"/>
                <a:gd name="connsiteY192" fmla="*/ 4848 h 10000"/>
                <a:gd name="connsiteX193" fmla="*/ 9484 w 10000"/>
                <a:gd name="connsiteY193" fmla="*/ 4848 h 10000"/>
                <a:gd name="connsiteX194" fmla="*/ 9484 w 10000"/>
                <a:gd name="connsiteY194" fmla="*/ 4848 h 10000"/>
                <a:gd name="connsiteX195" fmla="*/ 9484 w 10000"/>
                <a:gd name="connsiteY195" fmla="*/ 4848 h 10000"/>
                <a:gd name="connsiteX196" fmla="*/ 9580 w 10000"/>
                <a:gd name="connsiteY196" fmla="*/ 4836 h 10000"/>
                <a:gd name="connsiteX197" fmla="*/ 9668 w 10000"/>
                <a:gd name="connsiteY197" fmla="*/ 4798 h 10000"/>
                <a:gd name="connsiteX198" fmla="*/ 9738 w 10000"/>
                <a:gd name="connsiteY198" fmla="*/ 4747 h 10000"/>
                <a:gd name="connsiteX199" fmla="*/ 9799 w 10000"/>
                <a:gd name="connsiteY199" fmla="*/ 4659 h 10000"/>
                <a:gd name="connsiteX200" fmla="*/ 9799 w 10000"/>
                <a:gd name="connsiteY200" fmla="*/ 4659 h 10000"/>
                <a:gd name="connsiteX201" fmla="*/ 9799 w 10000"/>
                <a:gd name="connsiteY201" fmla="*/ 4659 h 10000"/>
                <a:gd name="connsiteX202" fmla="*/ 9799 w 10000"/>
                <a:gd name="connsiteY202" fmla="*/ 4659 h 10000"/>
                <a:gd name="connsiteX203" fmla="*/ 9799 w 10000"/>
                <a:gd name="connsiteY203" fmla="*/ 4659 h 10000"/>
                <a:gd name="connsiteX204" fmla="*/ 9799 w 10000"/>
                <a:gd name="connsiteY204" fmla="*/ 4659 h 10000"/>
                <a:gd name="connsiteX205" fmla="*/ 9816 w 10000"/>
                <a:gd name="connsiteY205" fmla="*/ 4659 h 10000"/>
                <a:gd name="connsiteX206" fmla="*/ 9816 w 10000"/>
                <a:gd name="connsiteY206" fmla="*/ 4659 h 10000"/>
                <a:gd name="connsiteX207" fmla="*/ 9816 w 10000"/>
                <a:gd name="connsiteY207" fmla="*/ 4659 h 10000"/>
                <a:gd name="connsiteX208" fmla="*/ 9816 w 10000"/>
                <a:gd name="connsiteY208" fmla="*/ 4659 h 10000"/>
                <a:gd name="connsiteX209" fmla="*/ 9816 w 10000"/>
                <a:gd name="connsiteY209" fmla="*/ 4646 h 10000"/>
                <a:gd name="connsiteX210" fmla="*/ 9816 w 10000"/>
                <a:gd name="connsiteY210" fmla="*/ 4646 h 10000"/>
                <a:gd name="connsiteX211" fmla="*/ 9816 w 10000"/>
                <a:gd name="connsiteY211" fmla="*/ 4646 h 10000"/>
                <a:gd name="connsiteX212" fmla="*/ 9816 w 10000"/>
                <a:gd name="connsiteY212" fmla="*/ 4646 h 10000"/>
                <a:gd name="connsiteX213" fmla="*/ 9816 w 10000"/>
                <a:gd name="connsiteY213" fmla="*/ 4646 h 10000"/>
                <a:gd name="connsiteX214" fmla="*/ 9816 w 10000"/>
                <a:gd name="connsiteY214" fmla="*/ 4646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43 w 10000"/>
                <a:gd name="connsiteY219" fmla="*/ 4583 h 10000"/>
                <a:gd name="connsiteX220" fmla="*/ 9886 w 10000"/>
                <a:gd name="connsiteY220" fmla="*/ 4495 h 10000"/>
                <a:gd name="connsiteX221" fmla="*/ 9921 w 10000"/>
                <a:gd name="connsiteY221" fmla="*/ 4369 h 10000"/>
                <a:gd name="connsiteX222" fmla="*/ 9948 w 10000"/>
                <a:gd name="connsiteY222" fmla="*/ 4217 h 10000"/>
                <a:gd name="connsiteX223" fmla="*/ 9983 w 10000"/>
                <a:gd name="connsiteY223" fmla="*/ 4040 h 10000"/>
                <a:gd name="connsiteX224" fmla="*/ 10000 w 10000"/>
                <a:gd name="connsiteY224" fmla="*/ 3851 h 10000"/>
                <a:gd name="connsiteX225" fmla="*/ 10000 w 10000"/>
                <a:gd name="connsiteY225" fmla="*/ 3649 h 10000"/>
                <a:gd name="connsiteX226" fmla="*/ 10000 w 10000"/>
                <a:gd name="connsiteY226" fmla="*/ 3460 h 10000"/>
                <a:gd name="connsiteX227" fmla="*/ 9983 w 10000"/>
                <a:gd name="connsiteY227" fmla="*/ 3258 h 10000"/>
                <a:gd name="connsiteX228" fmla="*/ 9939 w 10000"/>
                <a:gd name="connsiteY228" fmla="*/ 3068 h 10000"/>
                <a:gd name="connsiteX229" fmla="*/ 9886 w 10000"/>
                <a:gd name="connsiteY229" fmla="*/ 2904 h 10000"/>
                <a:gd name="connsiteX230" fmla="*/ 9843 w 10000"/>
                <a:gd name="connsiteY230" fmla="*/ 2816 h 10000"/>
                <a:gd name="connsiteX231" fmla="*/ 9799 w 10000"/>
                <a:gd name="connsiteY231" fmla="*/ 2753 h 10000"/>
                <a:gd name="connsiteX232" fmla="*/ 9755 w 10000"/>
                <a:gd name="connsiteY232" fmla="*/ 2677 h 10000"/>
                <a:gd name="connsiteX233" fmla="*/ 9694 w 10000"/>
                <a:gd name="connsiteY233" fmla="*/ 2614 h 10000"/>
                <a:gd name="connsiteX234" fmla="*/ 9633 w 10000"/>
                <a:gd name="connsiteY234" fmla="*/ 2551 h 10000"/>
                <a:gd name="connsiteX235" fmla="*/ 9571 w 10000"/>
                <a:gd name="connsiteY235" fmla="*/ 2500 h 10000"/>
                <a:gd name="connsiteX236" fmla="*/ 9484 w 10000"/>
                <a:gd name="connsiteY236" fmla="*/ 2475 h 10000"/>
                <a:gd name="connsiteX237" fmla="*/ 9396 w 10000"/>
                <a:gd name="connsiteY237" fmla="*/ 2449 h 10000"/>
                <a:gd name="connsiteX238" fmla="*/ 9300 w 10000"/>
                <a:gd name="connsiteY238" fmla="*/ 2424 h 10000"/>
                <a:gd name="connsiteX239" fmla="*/ 9195 w 10000"/>
                <a:gd name="connsiteY239" fmla="*/ 2424 h 10000"/>
                <a:gd name="connsiteX240" fmla="*/ 9195 w 10000"/>
                <a:gd name="connsiteY240" fmla="*/ 2424 h 10000"/>
                <a:gd name="connsiteX241" fmla="*/ 9195 w 10000"/>
                <a:gd name="connsiteY241" fmla="*/ 2424 h 10000"/>
                <a:gd name="connsiteX242" fmla="*/ 9195 w 10000"/>
                <a:gd name="connsiteY242" fmla="*/ 2424 h 10000"/>
                <a:gd name="connsiteX243" fmla="*/ 9195 w 10000"/>
                <a:gd name="connsiteY243" fmla="*/ 2424 h 10000"/>
                <a:gd name="connsiteX244" fmla="*/ 9195 w 10000"/>
                <a:gd name="connsiteY244" fmla="*/ 2424 h 10000"/>
                <a:gd name="connsiteX245" fmla="*/ 9081 w 10000"/>
                <a:gd name="connsiteY245" fmla="*/ 2424 h 10000"/>
                <a:gd name="connsiteX246" fmla="*/ 8941 w 10000"/>
                <a:gd name="connsiteY246" fmla="*/ 2462 h 10000"/>
                <a:gd name="connsiteX247" fmla="*/ 8801 w 10000"/>
                <a:gd name="connsiteY247" fmla="*/ 2487 h 10000"/>
                <a:gd name="connsiteX248" fmla="*/ 8644 w 10000"/>
                <a:gd name="connsiteY248" fmla="*/ 2551 h 10000"/>
                <a:gd name="connsiteX249" fmla="*/ 8644 w 10000"/>
                <a:gd name="connsiteY249" fmla="*/ 2551 h 10000"/>
                <a:gd name="connsiteX250" fmla="*/ 8635 w 10000"/>
                <a:gd name="connsiteY250" fmla="*/ 2551 h 10000"/>
                <a:gd name="connsiteX251" fmla="*/ 8635 w 10000"/>
                <a:gd name="connsiteY251" fmla="*/ 2551 h 10000"/>
                <a:gd name="connsiteX252" fmla="*/ 8626 w 10000"/>
                <a:gd name="connsiteY252" fmla="*/ 2551 h 10000"/>
                <a:gd name="connsiteX253" fmla="*/ 8626 w 10000"/>
                <a:gd name="connsiteY253" fmla="*/ 2551 h 10000"/>
                <a:gd name="connsiteX254" fmla="*/ 8443 w 10000"/>
                <a:gd name="connsiteY254" fmla="*/ 2614 h 10000"/>
                <a:gd name="connsiteX255" fmla="*/ 8276 w 10000"/>
                <a:gd name="connsiteY255" fmla="*/ 2664 h 10000"/>
                <a:gd name="connsiteX256" fmla="*/ 8110 w 10000"/>
                <a:gd name="connsiteY256" fmla="*/ 2689 h 10000"/>
                <a:gd name="connsiteX257" fmla="*/ 7979 w 10000"/>
                <a:gd name="connsiteY257" fmla="*/ 2689 h 10000"/>
                <a:gd name="connsiteX258" fmla="*/ 7979 w 10000"/>
                <a:gd name="connsiteY258" fmla="*/ 2689 h 10000"/>
                <a:gd name="connsiteX259" fmla="*/ 7979 w 10000"/>
                <a:gd name="connsiteY259" fmla="*/ 2689 h 10000"/>
                <a:gd name="connsiteX260" fmla="*/ 7979 w 10000"/>
                <a:gd name="connsiteY260" fmla="*/ 2689 h 10000"/>
                <a:gd name="connsiteX261" fmla="*/ 7979 w 10000"/>
                <a:gd name="connsiteY261" fmla="*/ 2689 h 10000"/>
                <a:gd name="connsiteX262" fmla="*/ 7979 w 10000"/>
                <a:gd name="connsiteY262" fmla="*/ 2689 h 10000"/>
                <a:gd name="connsiteX263" fmla="*/ 7979 w 10000"/>
                <a:gd name="connsiteY263" fmla="*/ 2689 h 10000"/>
                <a:gd name="connsiteX264" fmla="*/ 7979 w 10000"/>
                <a:gd name="connsiteY264" fmla="*/ 2689 h 10000"/>
                <a:gd name="connsiteX265" fmla="*/ 7848 w 10000"/>
                <a:gd name="connsiteY265" fmla="*/ 2689 h 10000"/>
                <a:gd name="connsiteX266" fmla="*/ 7743 w 10000"/>
                <a:gd name="connsiteY266" fmla="*/ 2677 h 10000"/>
                <a:gd name="connsiteX267" fmla="*/ 7638 w 10000"/>
                <a:gd name="connsiteY267" fmla="*/ 2626 h 10000"/>
                <a:gd name="connsiteX268" fmla="*/ 7542 w 10000"/>
                <a:gd name="connsiteY268" fmla="*/ 2601 h 10000"/>
                <a:gd name="connsiteX269" fmla="*/ 7454 w 10000"/>
                <a:gd name="connsiteY269" fmla="*/ 2538 h 10000"/>
                <a:gd name="connsiteX270" fmla="*/ 7375 w 10000"/>
                <a:gd name="connsiteY270" fmla="*/ 2475 h 10000"/>
                <a:gd name="connsiteX271" fmla="*/ 7297 w 10000"/>
                <a:gd name="connsiteY271" fmla="*/ 2399 h 10000"/>
                <a:gd name="connsiteX272" fmla="*/ 7235 w 10000"/>
                <a:gd name="connsiteY272" fmla="*/ 2323 h 10000"/>
                <a:gd name="connsiteX273" fmla="*/ 7174 w 10000"/>
                <a:gd name="connsiteY273" fmla="*/ 2235 h 10000"/>
                <a:gd name="connsiteX274" fmla="*/ 7113 w 10000"/>
                <a:gd name="connsiteY274" fmla="*/ 2134 h 10000"/>
                <a:gd name="connsiteX275" fmla="*/ 7008 w 10000"/>
                <a:gd name="connsiteY275" fmla="*/ 1944 h 10000"/>
                <a:gd name="connsiteX276" fmla="*/ 6929 w 10000"/>
                <a:gd name="connsiteY276" fmla="*/ 1730 h 10000"/>
                <a:gd name="connsiteX277" fmla="*/ 6850 w 10000"/>
                <a:gd name="connsiteY277" fmla="*/ 1515 h 10000"/>
                <a:gd name="connsiteX278" fmla="*/ 6850 w 10000"/>
                <a:gd name="connsiteY278" fmla="*/ 1515 h 10000"/>
                <a:gd name="connsiteX279" fmla="*/ 6842 w 10000"/>
                <a:gd name="connsiteY279" fmla="*/ 1490 h 10000"/>
                <a:gd name="connsiteX280" fmla="*/ 6842 w 10000"/>
                <a:gd name="connsiteY280" fmla="*/ 1490 h 10000"/>
                <a:gd name="connsiteX281" fmla="*/ 6842 w 10000"/>
                <a:gd name="connsiteY281" fmla="*/ 1477 h 10000"/>
                <a:gd name="connsiteX282" fmla="*/ 6842 w 10000"/>
                <a:gd name="connsiteY282" fmla="*/ 1477 h 10000"/>
                <a:gd name="connsiteX283" fmla="*/ 6842 w 10000"/>
                <a:gd name="connsiteY283" fmla="*/ 1477 h 10000"/>
                <a:gd name="connsiteX284" fmla="*/ 6798 w 10000"/>
                <a:gd name="connsiteY284" fmla="*/ 1338 h 10000"/>
                <a:gd name="connsiteX285" fmla="*/ 6780 w 10000"/>
                <a:gd name="connsiteY285" fmla="*/ 1162 h 10000"/>
                <a:gd name="connsiteX286" fmla="*/ 6754 w 10000"/>
                <a:gd name="connsiteY286" fmla="*/ 947 h 10000"/>
                <a:gd name="connsiteX287" fmla="*/ 6754 w 10000"/>
                <a:gd name="connsiteY287" fmla="*/ 720 h 10000"/>
                <a:gd name="connsiteX288" fmla="*/ 6754 w 10000"/>
                <a:gd name="connsiteY288" fmla="*/ 720 h 10000"/>
                <a:gd name="connsiteX289" fmla="*/ 6763 w 10000"/>
                <a:gd name="connsiteY289" fmla="*/ 366 h 10000"/>
                <a:gd name="connsiteX290" fmla="*/ 6789 w 10000"/>
                <a:gd name="connsiteY290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836 w 10000"/>
                <a:gd name="connsiteY183" fmla="*/ 4545 h 10000"/>
                <a:gd name="connsiteX184" fmla="*/ 8976 w 10000"/>
                <a:gd name="connsiteY184" fmla="*/ 4646 h 10000"/>
                <a:gd name="connsiteX185" fmla="*/ 9099 w 10000"/>
                <a:gd name="connsiteY185" fmla="*/ 4722 h 10000"/>
                <a:gd name="connsiteX186" fmla="*/ 9204 w 10000"/>
                <a:gd name="connsiteY186" fmla="*/ 4785 h 10000"/>
                <a:gd name="connsiteX187" fmla="*/ 9300 w 10000"/>
                <a:gd name="connsiteY187" fmla="*/ 4823 h 10000"/>
                <a:gd name="connsiteX188" fmla="*/ 9388 w 10000"/>
                <a:gd name="connsiteY188" fmla="*/ 4848 h 10000"/>
                <a:gd name="connsiteX189" fmla="*/ 9466 w 10000"/>
                <a:gd name="connsiteY189" fmla="*/ 4848 h 10000"/>
                <a:gd name="connsiteX190" fmla="*/ 9466 w 10000"/>
                <a:gd name="connsiteY190" fmla="*/ 4848 h 10000"/>
                <a:gd name="connsiteX191" fmla="*/ 9484 w 10000"/>
                <a:gd name="connsiteY191" fmla="*/ 4848 h 10000"/>
                <a:gd name="connsiteX192" fmla="*/ 9484 w 10000"/>
                <a:gd name="connsiteY192" fmla="*/ 4848 h 10000"/>
                <a:gd name="connsiteX193" fmla="*/ 9484 w 10000"/>
                <a:gd name="connsiteY193" fmla="*/ 4848 h 10000"/>
                <a:gd name="connsiteX194" fmla="*/ 9484 w 10000"/>
                <a:gd name="connsiteY194" fmla="*/ 4848 h 10000"/>
                <a:gd name="connsiteX195" fmla="*/ 9580 w 10000"/>
                <a:gd name="connsiteY195" fmla="*/ 4836 h 10000"/>
                <a:gd name="connsiteX196" fmla="*/ 9668 w 10000"/>
                <a:gd name="connsiteY196" fmla="*/ 4798 h 10000"/>
                <a:gd name="connsiteX197" fmla="*/ 9738 w 10000"/>
                <a:gd name="connsiteY197" fmla="*/ 4747 h 10000"/>
                <a:gd name="connsiteX198" fmla="*/ 9799 w 10000"/>
                <a:gd name="connsiteY198" fmla="*/ 4659 h 10000"/>
                <a:gd name="connsiteX199" fmla="*/ 9799 w 10000"/>
                <a:gd name="connsiteY199" fmla="*/ 4659 h 10000"/>
                <a:gd name="connsiteX200" fmla="*/ 9799 w 10000"/>
                <a:gd name="connsiteY200" fmla="*/ 4659 h 10000"/>
                <a:gd name="connsiteX201" fmla="*/ 9799 w 10000"/>
                <a:gd name="connsiteY201" fmla="*/ 4659 h 10000"/>
                <a:gd name="connsiteX202" fmla="*/ 9799 w 10000"/>
                <a:gd name="connsiteY202" fmla="*/ 4659 h 10000"/>
                <a:gd name="connsiteX203" fmla="*/ 9799 w 10000"/>
                <a:gd name="connsiteY203" fmla="*/ 4659 h 10000"/>
                <a:gd name="connsiteX204" fmla="*/ 9816 w 10000"/>
                <a:gd name="connsiteY204" fmla="*/ 4659 h 10000"/>
                <a:gd name="connsiteX205" fmla="*/ 9816 w 10000"/>
                <a:gd name="connsiteY205" fmla="*/ 4659 h 10000"/>
                <a:gd name="connsiteX206" fmla="*/ 9816 w 10000"/>
                <a:gd name="connsiteY206" fmla="*/ 4659 h 10000"/>
                <a:gd name="connsiteX207" fmla="*/ 9816 w 10000"/>
                <a:gd name="connsiteY207" fmla="*/ 4659 h 10000"/>
                <a:gd name="connsiteX208" fmla="*/ 9816 w 10000"/>
                <a:gd name="connsiteY208" fmla="*/ 4646 h 10000"/>
                <a:gd name="connsiteX209" fmla="*/ 9816 w 10000"/>
                <a:gd name="connsiteY209" fmla="*/ 4646 h 10000"/>
                <a:gd name="connsiteX210" fmla="*/ 9816 w 10000"/>
                <a:gd name="connsiteY210" fmla="*/ 4646 h 10000"/>
                <a:gd name="connsiteX211" fmla="*/ 9816 w 10000"/>
                <a:gd name="connsiteY211" fmla="*/ 4646 h 10000"/>
                <a:gd name="connsiteX212" fmla="*/ 9816 w 10000"/>
                <a:gd name="connsiteY212" fmla="*/ 4646 h 10000"/>
                <a:gd name="connsiteX213" fmla="*/ 9816 w 10000"/>
                <a:gd name="connsiteY213" fmla="*/ 4646 h 10000"/>
                <a:gd name="connsiteX214" fmla="*/ 9816 w 10000"/>
                <a:gd name="connsiteY214" fmla="*/ 4646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43 w 10000"/>
                <a:gd name="connsiteY218" fmla="*/ 4583 h 10000"/>
                <a:gd name="connsiteX219" fmla="*/ 9886 w 10000"/>
                <a:gd name="connsiteY219" fmla="*/ 4495 h 10000"/>
                <a:gd name="connsiteX220" fmla="*/ 9921 w 10000"/>
                <a:gd name="connsiteY220" fmla="*/ 4369 h 10000"/>
                <a:gd name="connsiteX221" fmla="*/ 9948 w 10000"/>
                <a:gd name="connsiteY221" fmla="*/ 4217 h 10000"/>
                <a:gd name="connsiteX222" fmla="*/ 9983 w 10000"/>
                <a:gd name="connsiteY222" fmla="*/ 4040 h 10000"/>
                <a:gd name="connsiteX223" fmla="*/ 10000 w 10000"/>
                <a:gd name="connsiteY223" fmla="*/ 3851 h 10000"/>
                <a:gd name="connsiteX224" fmla="*/ 10000 w 10000"/>
                <a:gd name="connsiteY224" fmla="*/ 3649 h 10000"/>
                <a:gd name="connsiteX225" fmla="*/ 10000 w 10000"/>
                <a:gd name="connsiteY225" fmla="*/ 3460 h 10000"/>
                <a:gd name="connsiteX226" fmla="*/ 9983 w 10000"/>
                <a:gd name="connsiteY226" fmla="*/ 3258 h 10000"/>
                <a:gd name="connsiteX227" fmla="*/ 9939 w 10000"/>
                <a:gd name="connsiteY227" fmla="*/ 3068 h 10000"/>
                <a:gd name="connsiteX228" fmla="*/ 9886 w 10000"/>
                <a:gd name="connsiteY228" fmla="*/ 2904 h 10000"/>
                <a:gd name="connsiteX229" fmla="*/ 9843 w 10000"/>
                <a:gd name="connsiteY229" fmla="*/ 2816 h 10000"/>
                <a:gd name="connsiteX230" fmla="*/ 9799 w 10000"/>
                <a:gd name="connsiteY230" fmla="*/ 2753 h 10000"/>
                <a:gd name="connsiteX231" fmla="*/ 9755 w 10000"/>
                <a:gd name="connsiteY231" fmla="*/ 2677 h 10000"/>
                <a:gd name="connsiteX232" fmla="*/ 9694 w 10000"/>
                <a:gd name="connsiteY232" fmla="*/ 2614 h 10000"/>
                <a:gd name="connsiteX233" fmla="*/ 9633 w 10000"/>
                <a:gd name="connsiteY233" fmla="*/ 2551 h 10000"/>
                <a:gd name="connsiteX234" fmla="*/ 9571 w 10000"/>
                <a:gd name="connsiteY234" fmla="*/ 2500 h 10000"/>
                <a:gd name="connsiteX235" fmla="*/ 9484 w 10000"/>
                <a:gd name="connsiteY235" fmla="*/ 2475 h 10000"/>
                <a:gd name="connsiteX236" fmla="*/ 9396 w 10000"/>
                <a:gd name="connsiteY236" fmla="*/ 2449 h 10000"/>
                <a:gd name="connsiteX237" fmla="*/ 9300 w 10000"/>
                <a:gd name="connsiteY237" fmla="*/ 2424 h 10000"/>
                <a:gd name="connsiteX238" fmla="*/ 9195 w 10000"/>
                <a:gd name="connsiteY238" fmla="*/ 2424 h 10000"/>
                <a:gd name="connsiteX239" fmla="*/ 9195 w 10000"/>
                <a:gd name="connsiteY239" fmla="*/ 2424 h 10000"/>
                <a:gd name="connsiteX240" fmla="*/ 9195 w 10000"/>
                <a:gd name="connsiteY240" fmla="*/ 2424 h 10000"/>
                <a:gd name="connsiteX241" fmla="*/ 9195 w 10000"/>
                <a:gd name="connsiteY241" fmla="*/ 2424 h 10000"/>
                <a:gd name="connsiteX242" fmla="*/ 9195 w 10000"/>
                <a:gd name="connsiteY242" fmla="*/ 2424 h 10000"/>
                <a:gd name="connsiteX243" fmla="*/ 9195 w 10000"/>
                <a:gd name="connsiteY243" fmla="*/ 2424 h 10000"/>
                <a:gd name="connsiteX244" fmla="*/ 9081 w 10000"/>
                <a:gd name="connsiteY244" fmla="*/ 2424 h 10000"/>
                <a:gd name="connsiteX245" fmla="*/ 8941 w 10000"/>
                <a:gd name="connsiteY245" fmla="*/ 2462 h 10000"/>
                <a:gd name="connsiteX246" fmla="*/ 8801 w 10000"/>
                <a:gd name="connsiteY246" fmla="*/ 2487 h 10000"/>
                <a:gd name="connsiteX247" fmla="*/ 8644 w 10000"/>
                <a:gd name="connsiteY247" fmla="*/ 2551 h 10000"/>
                <a:gd name="connsiteX248" fmla="*/ 8644 w 10000"/>
                <a:gd name="connsiteY248" fmla="*/ 2551 h 10000"/>
                <a:gd name="connsiteX249" fmla="*/ 8635 w 10000"/>
                <a:gd name="connsiteY249" fmla="*/ 2551 h 10000"/>
                <a:gd name="connsiteX250" fmla="*/ 8635 w 10000"/>
                <a:gd name="connsiteY250" fmla="*/ 2551 h 10000"/>
                <a:gd name="connsiteX251" fmla="*/ 8626 w 10000"/>
                <a:gd name="connsiteY251" fmla="*/ 2551 h 10000"/>
                <a:gd name="connsiteX252" fmla="*/ 8626 w 10000"/>
                <a:gd name="connsiteY252" fmla="*/ 2551 h 10000"/>
                <a:gd name="connsiteX253" fmla="*/ 8443 w 10000"/>
                <a:gd name="connsiteY253" fmla="*/ 2614 h 10000"/>
                <a:gd name="connsiteX254" fmla="*/ 8276 w 10000"/>
                <a:gd name="connsiteY254" fmla="*/ 2664 h 10000"/>
                <a:gd name="connsiteX255" fmla="*/ 8110 w 10000"/>
                <a:gd name="connsiteY255" fmla="*/ 2689 h 10000"/>
                <a:gd name="connsiteX256" fmla="*/ 7979 w 10000"/>
                <a:gd name="connsiteY256" fmla="*/ 2689 h 10000"/>
                <a:gd name="connsiteX257" fmla="*/ 7979 w 10000"/>
                <a:gd name="connsiteY257" fmla="*/ 2689 h 10000"/>
                <a:gd name="connsiteX258" fmla="*/ 7979 w 10000"/>
                <a:gd name="connsiteY258" fmla="*/ 2689 h 10000"/>
                <a:gd name="connsiteX259" fmla="*/ 7979 w 10000"/>
                <a:gd name="connsiteY259" fmla="*/ 2689 h 10000"/>
                <a:gd name="connsiteX260" fmla="*/ 7979 w 10000"/>
                <a:gd name="connsiteY260" fmla="*/ 2689 h 10000"/>
                <a:gd name="connsiteX261" fmla="*/ 7979 w 10000"/>
                <a:gd name="connsiteY261" fmla="*/ 2689 h 10000"/>
                <a:gd name="connsiteX262" fmla="*/ 7979 w 10000"/>
                <a:gd name="connsiteY262" fmla="*/ 2689 h 10000"/>
                <a:gd name="connsiteX263" fmla="*/ 7979 w 10000"/>
                <a:gd name="connsiteY263" fmla="*/ 2689 h 10000"/>
                <a:gd name="connsiteX264" fmla="*/ 7848 w 10000"/>
                <a:gd name="connsiteY264" fmla="*/ 2689 h 10000"/>
                <a:gd name="connsiteX265" fmla="*/ 7743 w 10000"/>
                <a:gd name="connsiteY265" fmla="*/ 2677 h 10000"/>
                <a:gd name="connsiteX266" fmla="*/ 7638 w 10000"/>
                <a:gd name="connsiteY266" fmla="*/ 2626 h 10000"/>
                <a:gd name="connsiteX267" fmla="*/ 7542 w 10000"/>
                <a:gd name="connsiteY267" fmla="*/ 2601 h 10000"/>
                <a:gd name="connsiteX268" fmla="*/ 7454 w 10000"/>
                <a:gd name="connsiteY268" fmla="*/ 2538 h 10000"/>
                <a:gd name="connsiteX269" fmla="*/ 7375 w 10000"/>
                <a:gd name="connsiteY269" fmla="*/ 2475 h 10000"/>
                <a:gd name="connsiteX270" fmla="*/ 7297 w 10000"/>
                <a:gd name="connsiteY270" fmla="*/ 2399 h 10000"/>
                <a:gd name="connsiteX271" fmla="*/ 7235 w 10000"/>
                <a:gd name="connsiteY271" fmla="*/ 2323 h 10000"/>
                <a:gd name="connsiteX272" fmla="*/ 7174 w 10000"/>
                <a:gd name="connsiteY272" fmla="*/ 2235 h 10000"/>
                <a:gd name="connsiteX273" fmla="*/ 7113 w 10000"/>
                <a:gd name="connsiteY273" fmla="*/ 2134 h 10000"/>
                <a:gd name="connsiteX274" fmla="*/ 7008 w 10000"/>
                <a:gd name="connsiteY274" fmla="*/ 1944 h 10000"/>
                <a:gd name="connsiteX275" fmla="*/ 6929 w 10000"/>
                <a:gd name="connsiteY275" fmla="*/ 1730 h 10000"/>
                <a:gd name="connsiteX276" fmla="*/ 6850 w 10000"/>
                <a:gd name="connsiteY276" fmla="*/ 1515 h 10000"/>
                <a:gd name="connsiteX277" fmla="*/ 6850 w 10000"/>
                <a:gd name="connsiteY277" fmla="*/ 1515 h 10000"/>
                <a:gd name="connsiteX278" fmla="*/ 6842 w 10000"/>
                <a:gd name="connsiteY278" fmla="*/ 1490 h 10000"/>
                <a:gd name="connsiteX279" fmla="*/ 6842 w 10000"/>
                <a:gd name="connsiteY279" fmla="*/ 1490 h 10000"/>
                <a:gd name="connsiteX280" fmla="*/ 6842 w 10000"/>
                <a:gd name="connsiteY280" fmla="*/ 1477 h 10000"/>
                <a:gd name="connsiteX281" fmla="*/ 6842 w 10000"/>
                <a:gd name="connsiteY281" fmla="*/ 1477 h 10000"/>
                <a:gd name="connsiteX282" fmla="*/ 6842 w 10000"/>
                <a:gd name="connsiteY282" fmla="*/ 1477 h 10000"/>
                <a:gd name="connsiteX283" fmla="*/ 6798 w 10000"/>
                <a:gd name="connsiteY283" fmla="*/ 1338 h 10000"/>
                <a:gd name="connsiteX284" fmla="*/ 6780 w 10000"/>
                <a:gd name="connsiteY284" fmla="*/ 1162 h 10000"/>
                <a:gd name="connsiteX285" fmla="*/ 6754 w 10000"/>
                <a:gd name="connsiteY285" fmla="*/ 947 h 10000"/>
                <a:gd name="connsiteX286" fmla="*/ 6754 w 10000"/>
                <a:gd name="connsiteY286" fmla="*/ 720 h 10000"/>
                <a:gd name="connsiteX287" fmla="*/ 6754 w 10000"/>
                <a:gd name="connsiteY287" fmla="*/ 720 h 10000"/>
                <a:gd name="connsiteX288" fmla="*/ 6763 w 10000"/>
                <a:gd name="connsiteY288" fmla="*/ 366 h 10000"/>
                <a:gd name="connsiteX289" fmla="*/ 6789 w 10000"/>
                <a:gd name="connsiteY289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12 h 10000"/>
                <a:gd name="connsiteX59" fmla="*/ 3167 w 10000"/>
                <a:gd name="connsiteY59" fmla="*/ 6212 h 10000"/>
                <a:gd name="connsiteX60" fmla="*/ 3176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342 w 10000"/>
                <a:gd name="connsiteY64" fmla="*/ 6162 h 10000"/>
                <a:gd name="connsiteX65" fmla="*/ 3473 w 10000"/>
                <a:gd name="connsiteY65" fmla="*/ 6136 h 10000"/>
                <a:gd name="connsiteX66" fmla="*/ 3613 w 10000"/>
                <a:gd name="connsiteY66" fmla="*/ 6124 h 10000"/>
                <a:gd name="connsiteX67" fmla="*/ 3736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841 w 10000"/>
                <a:gd name="connsiteY74" fmla="*/ 6124 h 10000"/>
                <a:gd name="connsiteX75" fmla="*/ 3937 w 10000"/>
                <a:gd name="connsiteY75" fmla="*/ 6136 h 10000"/>
                <a:gd name="connsiteX76" fmla="*/ 4016 w 10000"/>
                <a:gd name="connsiteY76" fmla="*/ 6187 h 10000"/>
                <a:gd name="connsiteX77" fmla="*/ 4086 w 10000"/>
                <a:gd name="connsiteY77" fmla="*/ 6225 h 10000"/>
                <a:gd name="connsiteX78" fmla="*/ 4147 w 10000"/>
                <a:gd name="connsiteY78" fmla="*/ 6275 h 10000"/>
                <a:gd name="connsiteX79" fmla="*/ 4191 w 10000"/>
                <a:gd name="connsiteY79" fmla="*/ 6351 h 10000"/>
                <a:gd name="connsiteX80" fmla="*/ 4217 w 10000"/>
                <a:gd name="connsiteY80" fmla="*/ 6427 h 10000"/>
                <a:gd name="connsiteX81" fmla="*/ 4252 w 10000"/>
                <a:gd name="connsiteY81" fmla="*/ 6515 h 10000"/>
                <a:gd name="connsiteX82" fmla="*/ 4261 w 10000"/>
                <a:gd name="connsiteY82" fmla="*/ 6616 h 10000"/>
                <a:gd name="connsiteX83" fmla="*/ 4269 w 10000"/>
                <a:gd name="connsiteY83" fmla="*/ 6717 h 10000"/>
                <a:gd name="connsiteX84" fmla="*/ 4269 w 10000"/>
                <a:gd name="connsiteY84" fmla="*/ 6843 h 10000"/>
                <a:gd name="connsiteX85" fmla="*/ 4261 w 10000"/>
                <a:gd name="connsiteY85" fmla="*/ 6957 h 10000"/>
                <a:gd name="connsiteX86" fmla="*/ 4217 w 10000"/>
                <a:gd name="connsiteY86" fmla="*/ 7235 h 10000"/>
                <a:gd name="connsiteX87" fmla="*/ 4164 w 10000"/>
                <a:gd name="connsiteY87" fmla="*/ 7551 h 10000"/>
                <a:gd name="connsiteX88" fmla="*/ 4164 w 10000"/>
                <a:gd name="connsiteY88" fmla="*/ 7551 h 10000"/>
                <a:gd name="connsiteX89" fmla="*/ 4156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63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76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88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47 w 10000"/>
                <a:gd name="connsiteY103" fmla="*/ 7601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03 w 10000"/>
                <a:gd name="connsiteY109" fmla="*/ 7803 h 10000"/>
                <a:gd name="connsiteX110" fmla="*/ 4068 w 10000"/>
                <a:gd name="connsiteY110" fmla="*/ 8005 h 10000"/>
                <a:gd name="connsiteX111" fmla="*/ 4051 w 10000"/>
                <a:gd name="connsiteY111" fmla="*/ 8207 h 10000"/>
                <a:gd name="connsiteX112" fmla="*/ 4024 w 10000"/>
                <a:gd name="connsiteY112" fmla="*/ 8422 h 10000"/>
                <a:gd name="connsiteX113" fmla="*/ 4016 w 10000"/>
                <a:gd name="connsiteY113" fmla="*/ 8611 h 10000"/>
                <a:gd name="connsiteX114" fmla="*/ 4016 w 10000"/>
                <a:gd name="connsiteY114" fmla="*/ 8813 h 10000"/>
                <a:gd name="connsiteX115" fmla="*/ 4024 w 10000"/>
                <a:gd name="connsiteY115" fmla="*/ 9003 h 10000"/>
                <a:gd name="connsiteX116" fmla="*/ 4051 w 10000"/>
                <a:gd name="connsiteY116" fmla="*/ 9179 h 10000"/>
                <a:gd name="connsiteX117" fmla="*/ 4086 w 10000"/>
                <a:gd name="connsiteY117" fmla="*/ 9356 h 10000"/>
                <a:gd name="connsiteX118" fmla="*/ 4121 w 10000"/>
                <a:gd name="connsiteY118" fmla="*/ 9508 h 10000"/>
                <a:gd name="connsiteX119" fmla="*/ 4191 w 10000"/>
                <a:gd name="connsiteY119" fmla="*/ 9646 h 10000"/>
                <a:gd name="connsiteX120" fmla="*/ 4269 w 10000"/>
                <a:gd name="connsiteY120" fmla="*/ 9760 h 10000"/>
                <a:gd name="connsiteX121" fmla="*/ 4366 w 10000"/>
                <a:gd name="connsiteY121" fmla="*/ 9861 h 10000"/>
                <a:gd name="connsiteX122" fmla="*/ 4471 w 10000"/>
                <a:gd name="connsiteY122" fmla="*/ 9937 h 10000"/>
                <a:gd name="connsiteX123" fmla="*/ 4611 w 10000"/>
                <a:gd name="connsiteY123" fmla="*/ 9975 h 10000"/>
                <a:gd name="connsiteX124" fmla="*/ 4759 w 10000"/>
                <a:gd name="connsiteY124" fmla="*/ 10000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821 w 10000"/>
                <a:gd name="connsiteY129" fmla="*/ 10000 h 10000"/>
                <a:gd name="connsiteX130" fmla="*/ 4821 w 10000"/>
                <a:gd name="connsiteY130" fmla="*/ 10000 h 10000"/>
                <a:gd name="connsiteX131" fmla="*/ 5136 w 10000"/>
                <a:gd name="connsiteY131" fmla="*/ 9962 h 10000"/>
                <a:gd name="connsiteX132" fmla="*/ 5468 w 10000"/>
                <a:gd name="connsiteY132" fmla="*/ 9924 h 10000"/>
                <a:gd name="connsiteX133" fmla="*/ 6203 w 10000"/>
                <a:gd name="connsiteY133" fmla="*/ 9798 h 10000"/>
                <a:gd name="connsiteX134" fmla="*/ 6982 w 10000"/>
                <a:gd name="connsiteY134" fmla="*/ 9672 h 10000"/>
                <a:gd name="connsiteX135" fmla="*/ 7358 w 10000"/>
                <a:gd name="connsiteY135" fmla="*/ 9621 h 10000"/>
                <a:gd name="connsiteX136" fmla="*/ 7734 w 10000"/>
                <a:gd name="connsiteY136" fmla="*/ 9583 h 10000"/>
                <a:gd name="connsiteX137" fmla="*/ 7734 w 10000"/>
                <a:gd name="connsiteY137" fmla="*/ 9583 h 10000"/>
                <a:gd name="connsiteX138" fmla="*/ 7725 w 10000"/>
                <a:gd name="connsiteY138" fmla="*/ 9508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699 w 10000"/>
                <a:gd name="connsiteY143" fmla="*/ 9407 h 10000"/>
                <a:gd name="connsiteX144" fmla="*/ 7699 w 10000"/>
                <a:gd name="connsiteY144" fmla="*/ 9407 h 10000"/>
                <a:gd name="connsiteX145" fmla="*/ 7699 w 10000"/>
                <a:gd name="connsiteY145" fmla="*/ 9381 h 10000"/>
                <a:gd name="connsiteX146" fmla="*/ 7699 w 10000"/>
                <a:gd name="connsiteY146" fmla="*/ 9381 h 10000"/>
                <a:gd name="connsiteX147" fmla="*/ 7577 w 10000"/>
                <a:gd name="connsiteY147" fmla="*/ 8649 h 10000"/>
                <a:gd name="connsiteX148" fmla="*/ 7463 w 10000"/>
                <a:gd name="connsiteY148" fmla="*/ 7967 h 10000"/>
                <a:gd name="connsiteX149" fmla="*/ 7393 w 10000"/>
                <a:gd name="connsiteY149" fmla="*/ 7361 h 10000"/>
                <a:gd name="connsiteX150" fmla="*/ 7332 w 10000"/>
                <a:gd name="connsiteY150" fmla="*/ 6806 h 10000"/>
                <a:gd name="connsiteX151" fmla="*/ 7288 w 10000"/>
                <a:gd name="connsiteY151" fmla="*/ 6313 h 10000"/>
                <a:gd name="connsiteX152" fmla="*/ 7262 w 10000"/>
                <a:gd name="connsiteY152" fmla="*/ 5871 h 10000"/>
                <a:gd name="connsiteX153" fmla="*/ 7253 w 10000"/>
                <a:gd name="connsiteY153" fmla="*/ 5480 h 10000"/>
                <a:gd name="connsiteX154" fmla="*/ 7279 w 10000"/>
                <a:gd name="connsiteY154" fmla="*/ 5139 h 10000"/>
                <a:gd name="connsiteX155" fmla="*/ 7297 w 10000"/>
                <a:gd name="connsiteY155" fmla="*/ 4836 h 10000"/>
                <a:gd name="connsiteX156" fmla="*/ 7340 w 10000"/>
                <a:gd name="connsiteY156" fmla="*/ 4583 h 10000"/>
                <a:gd name="connsiteX157" fmla="*/ 7402 w 10000"/>
                <a:gd name="connsiteY157" fmla="*/ 4394 h 10000"/>
                <a:gd name="connsiteX158" fmla="*/ 7437 w 10000"/>
                <a:gd name="connsiteY158" fmla="*/ 4293 h 10000"/>
                <a:gd name="connsiteX159" fmla="*/ 7463 w 10000"/>
                <a:gd name="connsiteY159" fmla="*/ 4217 h 10000"/>
                <a:gd name="connsiteX160" fmla="*/ 7507 w 10000"/>
                <a:gd name="connsiteY160" fmla="*/ 4154 h 10000"/>
                <a:gd name="connsiteX161" fmla="*/ 7550 w 10000"/>
                <a:gd name="connsiteY161" fmla="*/ 4104 h 10000"/>
                <a:gd name="connsiteX162" fmla="*/ 7594 w 10000"/>
                <a:gd name="connsiteY162" fmla="*/ 4053 h 10000"/>
                <a:gd name="connsiteX163" fmla="*/ 7647 w 10000"/>
                <a:gd name="connsiteY163" fmla="*/ 4003 h 10000"/>
                <a:gd name="connsiteX164" fmla="*/ 7699 w 10000"/>
                <a:gd name="connsiteY164" fmla="*/ 3990 h 10000"/>
                <a:gd name="connsiteX165" fmla="*/ 7752 w 10000"/>
                <a:gd name="connsiteY165" fmla="*/ 3965 h 10000"/>
                <a:gd name="connsiteX166" fmla="*/ 7857 w 10000"/>
                <a:gd name="connsiteY166" fmla="*/ 3939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927 w 10000"/>
                <a:gd name="connsiteY174" fmla="*/ 3939 h 10000"/>
                <a:gd name="connsiteX175" fmla="*/ 7997 w 10000"/>
                <a:gd name="connsiteY175" fmla="*/ 3965 h 10000"/>
                <a:gd name="connsiteX176" fmla="*/ 8136 w 10000"/>
                <a:gd name="connsiteY176" fmla="*/ 4028 h 10000"/>
                <a:gd name="connsiteX177" fmla="*/ 8294 w 10000"/>
                <a:gd name="connsiteY177" fmla="*/ 4116 h 10000"/>
                <a:gd name="connsiteX178" fmla="*/ 8443 w 10000"/>
                <a:gd name="connsiteY178" fmla="*/ 4242 h 10000"/>
                <a:gd name="connsiteX179" fmla="*/ 8443 w 10000"/>
                <a:gd name="connsiteY179" fmla="*/ 4242 h 10000"/>
                <a:gd name="connsiteX180" fmla="*/ 8451 w 10000"/>
                <a:gd name="connsiteY180" fmla="*/ 4242 h 10000"/>
                <a:gd name="connsiteX181" fmla="*/ 8451 w 10000"/>
                <a:gd name="connsiteY181" fmla="*/ 4242 h 10000"/>
                <a:gd name="connsiteX182" fmla="*/ 8836 w 10000"/>
                <a:gd name="connsiteY182" fmla="*/ 4545 h 10000"/>
                <a:gd name="connsiteX183" fmla="*/ 8976 w 10000"/>
                <a:gd name="connsiteY183" fmla="*/ 4646 h 10000"/>
                <a:gd name="connsiteX184" fmla="*/ 9099 w 10000"/>
                <a:gd name="connsiteY184" fmla="*/ 4722 h 10000"/>
                <a:gd name="connsiteX185" fmla="*/ 9204 w 10000"/>
                <a:gd name="connsiteY185" fmla="*/ 4785 h 10000"/>
                <a:gd name="connsiteX186" fmla="*/ 9300 w 10000"/>
                <a:gd name="connsiteY186" fmla="*/ 4823 h 10000"/>
                <a:gd name="connsiteX187" fmla="*/ 9388 w 10000"/>
                <a:gd name="connsiteY187" fmla="*/ 4848 h 10000"/>
                <a:gd name="connsiteX188" fmla="*/ 9466 w 10000"/>
                <a:gd name="connsiteY188" fmla="*/ 4848 h 10000"/>
                <a:gd name="connsiteX189" fmla="*/ 9466 w 10000"/>
                <a:gd name="connsiteY189" fmla="*/ 4848 h 10000"/>
                <a:gd name="connsiteX190" fmla="*/ 9484 w 10000"/>
                <a:gd name="connsiteY190" fmla="*/ 4848 h 10000"/>
                <a:gd name="connsiteX191" fmla="*/ 9484 w 10000"/>
                <a:gd name="connsiteY191" fmla="*/ 4848 h 10000"/>
                <a:gd name="connsiteX192" fmla="*/ 9484 w 10000"/>
                <a:gd name="connsiteY192" fmla="*/ 4848 h 10000"/>
                <a:gd name="connsiteX193" fmla="*/ 9484 w 10000"/>
                <a:gd name="connsiteY193" fmla="*/ 4848 h 10000"/>
                <a:gd name="connsiteX194" fmla="*/ 9580 w 10000"/>
                <a:gd name="connsiteY194" fmla="*/ 4836 h 10000"/>
                <a:gd name="connsiteX195" fmla="*/ 9668 w 10000"/>
                <a:gd name="connsiteY195" fmla="*/ 4798 h 10000"/>
                <a:gd name="connsiteX196" fmla="*/ 9738 w 10000"/>
                <a:gd name="connsiteY196" fmla="*/ 4747 h 10000"/>
                <a:gd name="connsiteX197" fmla="*/ 9799 w 10000"/>
                <a:gd name="connsiteY197" fmla="*/ 4659 h 10000"/>
                <a:gd name="connsiteX198" fmla="*/ 9799 w 10000"/>
                <a:gd name="connsiteY198" fmla="*/ 4659 h 10000"/>
                <a:gd name="connsiteX199" fmla="*/ 9799 w 10000"/>
                <a:gd name="connsiteY199" fmla="*/ 4659 h 10000"/>
                <a:gd name="connsiteX200" fmla="*/ 9799 w 10000"/>
                <a:gd name="connsiteY200" fmla="*/ 4659 h 10000"/>
                <a:gd name="connsiteX201" fmla="*/ 9799 w 10000"/>
                <a:gd name="connsiteY201" fmla="*/ 4659 h 10000"/>
                <a:gd name="connsiteX202" fmla="*/ 9799 w 10000"/>
                <a:gd name="connsiteY202" fmla="*/ 4659 h 10000"/>
                <a:gd name="connsiteX203" fmla="*/ 9816 w 10000"/>
                <a:gd name="connsiteY203" fmla="*/ 4659 h 10000"/>
                <a:gd name="connsiteX204" fmla="*/ 9816 w 10000"/>
                <a:gd name="connsiteY204" fmla="*/ 4659 h 10000"/>
                <a:gd name="connsiteX205" fmla="*/ 9816 w 10000"/>
                <a:gd name="connsiteY205" fmla="*/ 4659 h 10000"/>
                <a:gd name="connsiteX206" fmla="*/ 9816 w 10000"/>
                <a:gd name="connsiteY206" fmla="*/ 4659 h 10000"/>
                <a:gd name="connsiteX207" fmla="*/ 9816 w 10000"/>
                <a:gd name="connsiteY207" fmla="*/ 4646 h 10000"/>
                <a:gd name="connsiteX208" fmla="*/ 9816 w 10000"/>
                <a:gd name="connsiteY208" fmla="*/ 4646 h 10000"/>
                <a:gd name="connsiteX209" fmla="*/ 9816 w 10000"/>
                <a:gd name="connsiteY209" fmla="*/ 4646 h 10000"/>
                <a:gd name="connsiteX210" fmla="*/ 9816 w 10000"/>
                <a:gd name="connsiteY210" fmla="*/ 4646 h 10000"/>
                <a:gd name="connsiteX211" fmla="*/ 9816 w 10000"/>
                <a:gd name="connsiteY211" fmla="*/ 4646 h 10000"/>
                <a:gd name="connsiteX212" fmla="*/ 9816 w 10000"/>
                <a:gd name="connsiteY212" fmla="*/ 4646 h 10000"/>
                <a:gd name="connsiteX213" fmla="*/ 9816 w 10000"/>
                <a:gd name="connsiteY213" fmla="*/ 4646 h 10000"/>
                <a:gd name="connsiteX214" fmla="*/ 9816 w 10000"/>
                <a:gd name="connsiteY214" fmla="*/ 4646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43 w 10000"/>
                <a:gd name="connsiteY217" fmla="*/ 4583 h 10000"/>
                <a:gd name="connsiteX218" fmla="*/ 9886 w 10000"/>
                <a:gd name="connsiteY218" fmla="*/ 4495 h 10000"/>
                <a:gd name="connsiteX219" fmla="*/ 9921 w 10000"/>
                <a:gd name="connsiteY219" fmla="*/ 4369 h 10000"/>
                <a:gd name="connsiteX220" fmla="*/ 9948 w 10000"/>
                <a:gd name="connsiteY220" fmla="*/ 4217 h 10000"/>
                <a:gd name="connsiteX221" fmla="*/ 9983 w 10000"/>
                <a:gd name="connsiteY221" fmla="*/ 4040 h 10000"/>
                <a:gd name="connsiteX222" fmla="*/ 10000 w 10000"/>
                <a:gd name="connsiteY222" fmla="*/ 3851 h 10000"/>
                <a:gd name="connsiteX223" fmla="*/ 10000 w 10000"/>
                <a:gd name="connsiteY223" fmla="*/ 3649 h 10000"/>
                <a:gd name="connsiteX224" fmla="*/ 10000 w 10000"/>
                <a:gd name="connsiteY224" fmla="*/ 3460 h 10000"/>
                <a:gd name="connsiteX225" fmla="*/ 9983 w 10000"/>
                <a:gd name="connsiteY225" fmla="*/ 3258 h 10000"/>
                <a:gd name="connsiteX226" fmla="*/ 9939 w 10000"/>
                <a:gd name="connsiteY226" fmla="*/ 3068 h 10000"/>
                <a:gd name="connsiteX227" fmla="*/ 9886 w 10000"/>
                <a:gd name="connsiteY227" fmla="*/ 2904 h 10000"/>
                <a:gd name="connsiteX228" fmla="*/ 9843 w 10000"/>
                <a:gd name="connsiteY228" fmla="*/ 2816 h 10000"/>
                <a:gd name="connsiteX229" fmla="*/ 9799 w 10000"/>
                <a:gd name="connsiteY229" fmla="*/ 2753 h 10000"/>
                <a:gd name="connsiteX230" fmla="*/ 9755 w 10000"/>
                <a:gd name="connsiteY230" fmla="*/ 2677 h 10000"/>
                <a:gd name="connsiteX231" fmla="*/ 9694 w 10000"/>
                <a:gd name="connsiteY231" fmla="*/ 2614 h 10000"/>
                <a:gd name="connsiteX232" fmla="*/ 9633 w 10000"/>
                <a:gd name="connsiteY232" fmla="*/ 2551 h 10000"/>
                <a:gd name="connsiteX233" fmla="*/ 9571 w 10000"/>
                <a:gd name="connsiteY233" fmla="*/ 2500 h 10000"/>
                <a:gd name="connsiteX234" fmla="*/ 9484 w 10000"/>
                <a:gd name="connsiteY234" fmla="*/ 2475 h 10000"/>
                <a:gd name="connsiteX235" fmla="*/ 9396 w 10000"/>
                <a:gd name="connsiteY235" fmla="*/ 2449 h 10000"/>
                <a:gd name="connsiteX236" fmla="*/ 9300 w 10000"/>
                <a:gd name="connsiteY236" fmla="*/ 2424 h 10000"/>
                <a:gd name="connsiteX237" fmla="*/ 9195 w 10000"/>
                <a:gd name="connsiteY237" fmla="*/ 2424 h 10000"/>
                <a:gd name="connsiteX238" fmla="*/ 9195 w 10000"/>
                <a:gd name="connsiteY238" fmla="*/ 2424 h 10000"/>
                <a:gd name="connsiteX239" fmla="*/ 9195 w 10000"/>
                <a:gd name="connsiteY239" fmla="*/ 2424 h 10000"/>
                <a:gd name="connsiteX240" fmla="*/ 9195 w 10000"/>
                <a:gd name="connsiteY240" fmla="*/ 2424 h 10000"/>
                <a:gd name="connsiteX241" fmla="*/ 9195 w 10000"/>
                <a:gd name="connsiteY241" fmla="*/ 2424 h 10000"/>
                <a:gd name="connsiteX242" fmla="*/ 9195 w 10000"/>
                <a:gd name="connsiteY242" fmla="*/ 2424 h 10000"/>
                <a:gd name="connsiteX243" fmla="*/ 9081 w 10000"/>
                <a:gd name="connsiteY243" fmla="*/ 2424 h 10000"/>
                <a:gd name="connsiteX244" fmla="*/ 8941 w 10000"/>
                <a:gd name="connsiteY244" fmla="*/ 2462 h 10000"/>
                <a:gd name="connsiteX245" fmla="*/ 8801 w 10000"/>
                <a:gd name="connsiteY245" fmla="*/ 2487 h 10000"/>
                <a:gd name="connsiteX246" fmla="*/ 8644 w 10000"/>
                <a:gd name="connsiteY246" fmla="*/ 2551 h 10000"/>
                <a:gd name="connsiteX247" fmla="*/ 8644 w 10000"/>
                <a:gd name="connsiteY247" fmla="*/ 2551 h 10000"/>
                <a:gd name="connsiteX248" fmla="*/ 8635 w 10000"/>
                <a:gd name="connsiteY248" fmla="*/ 2551 h 10000"/>
                <a:gd name="connsiteX249" fmla="*/ 8635 w 10000"/>
                <a:gd name="connsiteY249" fmla="*/ 2551 h 10000"/>
                <a:gd name="connsiteX250" fmla="*/ 8626 w 10000"/>
                <a:gd name="connsiteY250" fmla="*/ 2551 h 10000"/>
                <a:gd name="connsiteX251" fmla="*/ 8626 w 10000"/>
                <a:gd name="connsiteY251" fmla="*/ 2551 h 10000"/>
                <a:gd name="connsiteX252" fmla="*/ 8443 w 10000"/>
                <a:gd name="connsiteY252" fmla="*/ 2614 h 10000"/>
                <a:gd name="connsiteX253" fmla="*/ 8276 w 10000"/>
                <a:gd name="connsiteY253" fmla="*/ 2664 h 10000"/>
                <a:gd name="connsiteX254" fmla="*/ 8110 w 10000"/>
                <a:gd name="connsiteY254" fmla="*/ 2689 h 10000"/>
                <a:gd name="connsiteX255" fmla="*/ 7979 w 10000"/>
                <a:gd name="connsiteY255" fmla="*/ 2689 h 10000"/>
                <a:gd name="connsiteX256" fmla="*/ 7979 w 10000"/>
                <a:gd name="connsiteY256" fmla="*/ 2689 h 10000"/>
                <a:gd name="connsiteX257" fmla="*/ 7979 w 10000"/>
                <a:gd name="connsiteY257" fmla="*/ 2689 h 10000"/>
                <a:gd name="connsiteX258" fmla="*/ 7979 w 10000"/>
                <a:gd name="connsiteY258" fmla="*/ 2689 h 10000"/>
                <a:gd name="connsiteX259" fmla="*/ 7979 w 10000"/>
                <a:gd name="connsiteY259" fmla="*/ 2689 h 10000"/>
                <a:gd name="connsiteX260" fmla="*/ 7979 w 10000"/>
                <a:gd name="connsiteY260" fmla="*/ 2689 h 10000"/>
                <a:gd name="connsiteX261" fmla="*/ 7979 w 10000"/>
                <a:gd name="connsiteY261" fmla="*/ 2689 h 10000"/>
                <a:gd name="connsiteX262" fmla="*/ 7979 w 10000"/>
                <a:gd name="connsiteY262" fmla="*/ 2689 h 10000"/>
                <a:gd name="connsiteX263" fmla="*/ 7848 w 10000"/>
                <a:gd name="connsiteY263" fmla="*/ 2689 h 10000"/>
                <a:gd name="connsiteX264" fmla="*/ 7743 w 10000"/>
                <a:gd name="connsiteY264" fmla="*/ 2677 h 10000"/>
                <a:gd name="connsiteX265" fmla="*/ 7638 w 10000"/>
                <a:gd name="connsiteY265" fmla="*/ 2626 h 10000"/>
                <a:gd name="connsiteX266" fmla="*/ 7542 w 10000"/>
                <a:gd name="connsiteY266" fmla="*/ 2601 h 10000"/>
                <a:gd name="connsiteX267" fmla="*/ 7454 w 10000"/>
                <a:gd name="connsiteY267" fmla="*/ 2538 h 10000"/>
                <a:gd name="connsiteX268" fmla="*/ 7375 w 10000"/>
                <a:gd name="connsiteY268" fmla="*/ 2475 h 10000"/>
                <a:gd name="connsiteX269" fmla="*/ 7297 w 10000"/>
                <a:gd name="connsiteY269" fmla="*/ 2399 h 10000"/>
                <a:gd name="connsiteX270" fmla="*/ 7235 w 10000"/>
                <a:gd name="connsiteY270" fmla="*/ 2323 h 10000"/>
                <a:gd name="connsiteX271" fmla="*/ 7174 w 10000"/>
                <a:gd name="connsiteY271" fmla="*/ 2235 h 10000"/>
                <a:gd name="connsiteX272" fmla="*/ 7113 w 10000"/>
                <a:gd name="connsiteY272" fmla="*/ 2134 h 10000"/>
                <a:gd name="connsiteX273" fmla="*/ 7008 w 10000"/>
                <a:gd name="connsiteY273" fmla="*/ 1944 h 10000"/>
                <a:gd name="connsiteX274" fmla="*/ 6929 w 10000"/>
                <a:gd name="connsiteY274" fmla="*/ 1730 h 10000"/>
                <a:gd name="connsiteX275" fmla="*/ 6850 w 10000"/>
                <a:gd name="connsiteY275" fmla="*/ 1515 h 10000"/>
                <a:gd name="connsiteX276" fmla="*/ 6850 w 10000"/>
                <a:gd name="connsiteY276" fmla="*/ 1515 h 10000"/>
                <a:gd name="connsiteX277" fmla="*/ 6842 w 10000"/>
                <a:gd name="connsiteY277" fmla="*/ 1490 h 10000"/>
                <a:gd name="connsiteX278" fmla="*/ 6842 w 10000"/>
                <a:gd name="connsiteY278" fmla="*/ 1490 h 10000"/>
                <a:gd name="connsiteX279" fmla="*/ 6842 w 10000"/>
                <a:gd name="connsiteY279" fmla="*/ 1477 h 10000"/>
                <a:gd name="connsiteX280" fmla="*/ 6842 w 10000"/>
                <a:gd name="connsiteY280" fmla="*/ 1477 h 10000"/>
                <a:gd name="connsiteX281" fmla="*/ 6842 w 10000"/>
                <a:gd name="connsiteY281" fmla="*/ 1477 h 10000"/>
                <a:gd name="connsiteX282" fmla="*/ 6798 w 10000"/>
                <a:gd name="connsiteY282" fmla="*/ 1338 h 10000"/>
                <a:gd name="connsiteX283" fmla="*/ 6780 w 10000"/>
                <a:gd name="connsiteY283" fmla="*/ 1162 h 10000"/>
                <a:gd name="connsiteX284" fmla="*/ 6754 w 10000"/>
                <a:gd name="connsiteY284" fmla="*/ 947 h 10000"/>
                <a:gd name="connsiteX285" fmla="*/ 6754 w 10000"/>
                <a:gd name="connsiteY285" fmla="*/ 720 h 10000"/>
                <a:gd name="connsiteX286" fmla="*/ 6754 w 10000"/>
                <a:gd name="connsiteY286" fmla="*/ 720 h 10000"/>
                <a:gd name="connsiteX287" fmla="*/ 6763 w 10000"/>
                <a:gd name="connsiteY287" fmla="*/ 366 h 10000"/>
                <a:gd name="connsiteX288" fmla="*/ 6789 w 10000"/>
                <a:gd name="connsiteY288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12 h 10000"/>
                <a:gd name="connsiteX59" fmla="*/ 3167 w 10000"/>
                <a:gd name="connsiteY59" fmla="*/ 6212 h 10000"/>
                <a:gd name="connsiteX60" fmla="*/ 3176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342 w 10000"/>
                <a:gd name="connsiteY63" fmla="*/ 6162 h 10000"/>
                <a:gd name="connsiteX64" fmla="*/ 3473 w 10000"/>
                <a:gd name="connsiteY64" fmla="*/ 6136 h 10000"/>
                <a:gd name="connsiteX65" fmla="*/ 3613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841 w 10000"/>
                <a:gd name="connsiteY73" fmla="*/ 6124 h 10000"/>
                <a:gd name="connsiteX74" fmla="*/ 3937 w 10000"/>
                <a:gd name="connsiteY74" fmla="*/ 6136 h 10000"/>
                <a:gd name="connsiteX75" fmla="*/ 4016 w 10000"/>
                <a:gd name="connsiteY75" fmla="*/ 6187 h 10000"/>
                <a:gd name="connsiteX76" fmla="*/ 4086 w 10000"/>
                <a:gd name="connsiteY76" fmla="*/ 6225 h 10000"/>
                <a:gd name="connsiteX77" fmla="*/ 4147 w 10000"/>
                <a:gd name="connsiteY77" fmla="*/ 6275 h 10000"/>
                <a:gd name="connsiteX78" fmla="*/ 4191 w 10000"/>
                <a:gd name="connsiteY78" fmla="*/ 6351 h 10000"/>
                <a:gd name="connsiteX79" fmla="*/ 4217 w 10000"/>
                <a:gd name="connsiteY79" fmla="*/ 6427 h 10000"/>
                <a:gd name="connsiteX80" fmla="*/ 4252 w 10000"/>
                <a:gd name="connsiteY80" fmla="*/ 6515 h 10000"/>
                <a:gd name="connsiteX81" fmla="*/ 4261 w 10000"/>
                <a:gd name="connsiteY81" fmla="*/ 6616 h 10000"/>
                <a:gd name="connsiteX82" fmla="*/ 4269 w 10000"/>
                <a:gd name="connsiteY82" fmla="*/ 6717 h 10000"/>
                <a:gd name="connsiteX83" fmla="*/ 4269 w 10000"/>
                <a:gd name="connsiteY83" fmla="*/ 6843 h 10000"/>
                <a:gd name="connsiteX84" fmla="*/ 4261 w 10000"/>
                <a:gd name="connsiteY84" fmla="*/ 6957 h 10000"/>
                <a:gd name="connsiteX85" fmla="*/ 4217 w 10000"/>
                <a:gd name="connsiteY85" fmla="*/ 7235 h 10000"/>
                <a:gd name="connsiteX86" fmla="*/ 4164 w 10000"/>
                <a:gd name="connsiteY86" fmla="*/ 7551 h 10000"/>
                <a:gd name="connsiteX87" fmla="*/ 4164 w 10000"/>
                <a:gd name="connsiteY87" fmla="*/ 7551 h 10000"/>
                <a:gd name="connsiteX88" fmla="*/ 4156 w 10000"/>
                <a:gd name="connsiteY88" fmla="*/ 7551 h 10000"/>
                <a:gd name="connsiteX89" fmla="*/ 4156 w 10000"/>
                <a:gd name="connsiteY89" fmla="*/ 7551 h 10000"/>
                <a:gd name="connsiteX90" fmla="*/ 4156 w 10000"/>
                <a:gd name="connsiteY90" fmla="*/ 7563 h 10000"/>
                <a:gd name="connsiteX91" fmla="*/ 4156 w 10000"/>
                <a:gd name="connsiteY91" fmla="*/ 7563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76 h 10000"/>
                <a:gd name="connsiteX95" fmla="*/ 4156 w 10000"/>
                <a:gd name="connsiteY95" fmla="*/ 7576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88 h 10000"/>
                <a:gd name="connsiteX99" fmla="*/ 4156 w 10000"/>
                <a:gd name="connsiteY99" fmla="*/ 7588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47 w 10000"/>
                <a:gd name="connsiteY102" fmla="*/ 7601 h 10000"/>
                <a:gd name="connsiteX103" fmla="*/ 4147 w 10000"/>
                <a:gd name="connsiteY103" fmla="*/ 7601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03 w 10000"/>
                <a:gd name="connsiteY108" fmla="*/ 7803 h 10000"/>
                <a:gd name="connsiteX109" fmla="*/ 4068 w 10000"/>
                <a:gd name="connsiteY109" fmla="*/ 8005 h 10000"/>
                <a:gd name="connsiteX110" fmla="*/ 4051 w 10000"/>
                <a:gd name="connsiteY110" fmla="*/ 8207 h 10000"/>
                <a:gd name="connsiteX111" fmla="*/ 4024 w 10000"/>
                <a:gd name="connsiteY111" fmla="*/ 8422 h 10000"/>
                <a:gd name="connsiteX112" fmla="*/ 4016 w 10000"/>
                <a:gd name="connsiteY112" fmla="*/ 8611 h 10000"/>
                <a:gd name="connsiteX113" fmla="*/ 4016 w 10000"/>
                <a:gd name="connsiteY113" fmla="*/ 8813 h 10000"/>
                <a:gd name="connsiteX114" fmla="*/ 4024 w 10000"/>
                <a:gd name="connsiteY114" fmla="*/ 9003 h 10000"/>
                <a:gd name="connsiteX115" fmla="*/ 4051 w 10000"/>
                <a:gd name="connsiteY115" fmla="*/ 9179 h 10000"/>
                <a:gd name="connsiteX116" fmla="*/ 4086 w 10000"/>
                <a:gd name="connsiteY116" fmla="*/ 9356 h 10000"/>
                <a:gd name="connsiteX117" fmla="*/ 4121 w 10000"/>
                <a:gd name="connsiteY117" fmla="*/ 9508 h 10000"/>
                <a:gd name="connsiteX118" fmla="*/ 4191 w 10000"/>
                <a:gd name="connsiteY118" fmla="*/ 9646 h 10000"/>
                <a:gd name="connsiteX119" fmla="*/ 4269 w 10000"/>
                <a:gd name="connsiteY119" fmla="*/ 9760 h 10000"/>
                <a:gd name="connsiteX120" fmla="*/ 4366 w 10000"/>
                <a:gd name="connsiteY120" fmla="*/ 9861 h 10000"/>
                <a:gd name="connsiteX121" fmla="*/ 4471 w 10000"/>
                <a:gd name="connsiteY121" fmla="*/ 9937 h 10000"/>
                <a:gd name="connsiteX122" fmla="*/ 4611 w 10000"/>
                <a:gd name="connsiteY122" fmla="*/ 9975 h 10000"/>
                <a:gd name="connsiteX123" fmla="*/ 4759 w 10000"/>
                <a:gd name="connsiteY123" fmla="*/ 10000 h 10000"/>
                <a:gd name="connsiteX124" fmla="*/ 4759 w 10000"/>
                <a:gd name="connsiteY124" fmla="*/ 10000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821 w 10000"/>
                <a:gd name="connsiteY128" fmla="*/ 10000 h 10000"/>
                <a:gd name="connsiteX129" fmla="*/ 4821 w 10000"/>
                <a:gd name="connsiteY129" fmla="*/ 10000 h 10000"/>
                <a:gd name="connsiteX130" fmla="*/ 5136 w 10000"/>
                <a:gd name="connsiteY130" fmla="*/ 9962 h 10000"/>
                <a:gd name="connsiteX131" fmla="*/ 5468 w 10000"/>
                <a:gd name="connsiteY131" fmla="*/ 9924 h 10000"/>
                <a:gd name="connsiteX132" fmla="*/ 6203 w 10000"/>
                <a:gd name="connsiteY132" fmla="*/ 9798 h 10000"/>
                <a:gd name="connsiteX133" fmla="*/ 6982 w 10000"/>
                <a:gd name="connsiteY133" fmla="*/ 9672 h 10000"/>
                <a:gd name="connsiteX134" fmla="*/ 7358 w 10000"/>
                <a:gd name="connsiteY134" fmla="*/ 9621 h 10000"/>
                <a:gd name="connsiteX135" fmla="*/ 7734 w 10000"/>
                <a:gd name="connsiteY135" fmla="*/ 9583 h 10000"/>
                <a:gd name="connsiteX136" fmla="*/ 7734 w 10000"/>
                <a:gd name="connsiteY136" fmla="*/ 9583 h 10000"/>
                <a:gd name="connsiteX137" fmla="*/ 7725 w 10000"/>
                <a:gd name="connsiteY137" fmla="*/ 9508 h 10000"/>
                <a:gd name="connsiteX138" fmla="*/ 7725 w 10000"/>
                <a:gd name="connsiteY138" fmla="*/ 9508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699 w 10000"/>
                <a:gd name="connsiteY142" fmla="*/ 9407 h 10000"/>
                <a:gd name="connsiteX143" fmla="*/ 7699 w 10000"/>
                <a:gd name="connsiteY143" fmla="*/ 9407 h 10000"/>
                <a:gd name="connsiteX144" fmla="*/ 7699 w 10000"/>
                <a:gd name="connsiteY144" fmla="*/ 9381 h 10000"/>
                <a:gd name="connsiteX145" fmla="*/ 7699 w 10000"/>
                <a:gd name="connsiteY145" fmla="*/ 9381 h 10000"/>
                <a:gd name="connsiteX146" fmla="*/ 7577 w 10000"/>
                <a:gd name="connsiteY146" fmla="*/ 8649 h 10000"/>
                <a:gd name="connsiteX147" fmla="*/ 7463 w 10000"/>
                <a:gd name="connsiteY147" fmla="*/ 7967 h 10000"/>
                <a:gd name="connsiteX148" fmla="*/ 7393 w 10000"/>
                <a:gd name="connsiteY148" fmla="*/ 7361 h 10000"/>
                <a:gd name="connsiteX149" fmla="*/ 7332 w 10000"/>
                <a:gd name="connsiteY149" fmla="*/ 6806 h 10000"/>
                <a:gd name="connsiteX150" fmla="*/ 7288 w 10000"/>
                <a:gd name="connsiteY150" fmla="*/ 6313 h 10000"/>
                <a:gd name="connsiteX151" fmla="*/ 7262 w 10000"/>
                <a:gd name="connsiteY151" fmla="*/ 5871 h 10000"/>
                <a:gd name="connsiteX152" fmla="*/ 7253 w 10000"/>
                <a:gd name="connsiteY152" fmla="*/ 5480 h 10000"/>
                <a:gd name="connsiteX153" fmla="*/ 7279 w 10000"/>
                <a:gd name="connsiteY153" fmla="*/ 5139 h 10000"/>
                <a:gd name="connsiteX154" fmla="*/ 7297 w 10000"/>
                <a:gd name="connsiteY154" fmla="*/ 4836 h 10000"/>
                <a:gd name="connsiteX155" fmla="*/ 7340 w 10000"/>
                <a:gd name="connsiteY155" fmla="*/ 4583 h 10000"/>
                <a:gd name="connsiteX156" fmla="*/ 7402 w 10000"/>
                <a:gd name="connsiteY156" fmla="*/ 4394 h 10000"/>
                <a:gd name="connsiteX157" fmla="*/ 7437 w 10000"/>
                <a:gd name="connsiteY157" fmla="*/ 4293 h 10000"/>
                <a:gd name="connsiteX158" fmla="*/ 7463 w 10000"/>
                <a:gd name="connsiteY158" fmla="*/ 4217 h 10000"/>
                <a:gd name="connsiteX159" fmla="*/ 7507 w 10000"/>
                <a:gd name="connsiteY159" fmla="*/ 4154 h 10000"/>
                <a:gd name="connsiteX160" fmla="*/ 7550 w 10000"/>
                <a:gd name="connsiteY160" fmla="*/ 4104 h 10000"/>
                <a:gd name="connsiteX161" fmla="*/ 7594 w 10000"/>
                <a:gd name="connsiteY161" fmla="*/ 4053 h 10000"/>
                <a:gd name="connsiteX162" fmla="*/ 7647 w 10000"/>
                <a:gd name="connsiteY162" fmla="*/ 4003 h 10000"/>
                <a:gd name="connsiteX163" fmla="*/ 7699 w 10000"/>
                <a:gd name="connsiteY163" fmla="*/ 3990 h 10000"/>
                <a:gd name="connsiteX164" fmla="*/ 7752 w 10000"/>
                <a:gd name="connsiteY164" fmla="*/ 3965 h 10000"/>
                <a:gd name="connsiteX165" fmla="*/ 7857 w 10000"/>
                <a:gd name="connsiteY165" fmla="*/ 3939 h 10000"/>
                <a:gd name="connsiteX166" fmla="*/ 7857 w 10000"/>
                <a:gd name="connsiteY166" fmla="*/ 3939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927 w 10000"/>
                <a:gd name="connsiteY173" fmla="*/ 3939 h 10000"/>
                <a:gd name="connsiteX174" fmla="*/ 7997 w 10000"/>
                <a:gd name="connsiteY174" fmla="*/ 3965 h 10000"/>
                <a:gd name="connsiteX175" fmla="*/ 8136 w 10000"/>
                <a:gd name="connsiteY175" fmla="*/ 4028 h 10000"/>
                <a:gd name="connsiteX176" fmla="*/ 8294 w 10000"/>
                <a:gd name="connsiteY176" fmla="*/ 4116 h 10000"/>
                <a:gd name="connsiteX177" fmla="*/ 8443 w 10000"/>
                <a:gd name="connsiteY177" fmla="*/ 4242 h 10000"/>
                <a:gd name="connsiteX178" fmla="*/ 8443 w 10000"/>
                <a:gd name="connsiteY178" fmla="*/ 4242 h 10000"/>
                <a:gd name="connsiteX179" fmla="*/ 8451 w 10000"/>
                <a:gd name="connsiteY179" fmla="*/ 4242 h 10000"/>
                <a:gd name="connsiteX180" fmla="*/ 8451 w 10000"/>
                <a:gd name="connsiteY180" fmla="*/ 4242 h 10000"/>
                <a:gd name="connsiteX181" fmla="*/ 8836 w 10000"/>
                <a:gd name="connsiteY181" fmla="*/ 4545 h 10000"/>
                <a:gd name="connsiteX182" fmla="*/ 8976 w 10000"/>
                <a:gd name="connsiteY182" fmla="*/ 4646 h 10000"/>
                <a:gd name="connsiteX183" fmla="*/ 9099 w 10000"/>
                <a:gd name="connsiteY183" fmla="*/ 4722 h 10000"/>
                <a:gd name="connsiteX184" fmla="*/ 9204 w 10000"/>
                <a:gd name="connsiteY184" fmla="*/ 4785 h 10000"/>
                <a:gd name="connsiteX185" fmla="*/ 9300 w 10000"/>
                <a:gd name="connsiteY185" fmla="*/ 4823 h 10000"/>
                <a:gd name="connsiteX186" fmla="*/ 9388 w 10000"/>
                <a:gd name="connsiteY186" fmla="*/ 4848 h 10000"/>
                <a:gd name="connsiteX187" fmla="*/ 9466 w 10000"/>
                <a:gd name="connsiteY187" fmla="*/ 4848 h 10000"/>
                <a:gd name="connsiteX188" fmla="*/ 9466 w 10000"/>
                <a:gd name="connsiteY188" fmla="*/ 4848 h 10000"/>
                <a:gd name="connsiteX189" fmla="*/ 9484 w 10000"/>
                <a:gd name="connsiteY189" fmla="*/ 4848 h 10000"/>
                <a:gd name="connsiteX190" fmla="*/ 9484 w 10000"/>
                <a:gd name="connsiteY190" fmla="*/ 4848 h 10000"/>
                <a:gd name="connsiteX191" fmla="*/ 9484 w 10000"/>
                <a:gd name="connsiteY191" fmla="*/ 4848 h 10000"/>
                <a:gd name="connsiteX192" fmla="*/ 9484 w 10000"/>
                <a:gd name="connsiteY192" fmla="*/ 4848 h 10000"/>
                <a:gd name="connsiteX193" fmla="*/ 9580 w 10000"/>
                <a:gd name="connsiteY193" fmla="*/ 4836 h 10000"/>
                <a:gd name="connsiteX194" fmla="*/ 9668 w 10000"/>
                <a:gd name="connsiteY194" fmla="*/ 4798 h 10000"/>
                <a:gd name="connsiteX195" fmla="*/ 9738 w 10000"/>
                <a:gd name="connsiteY195" fmla="*/ 4747 h 10000"/>
                <a:gd name="connsiteX196" fmla="*/ 9799 w 10000"/>
                <a:gd name="connsiteY196" fmla="*/ 4659 h 10000"/>
                <a:gd name="connsiteX197" fmla="*/ 9799 w 10000"/>
                <a:gd name="connsiteY197" fmla="*/ 4659 h 10000"/>
                <a:gd name="connsiteX198" fmla="*/ 9799 w 10000"/>
                <a:gd name="connsiteY198" fmla="*/ 4659 h 10000"/>
                <a:gd name="connsiteX199" fmla="*/ 9799 w 10000"/>
                <a:gd name="connsiteY199" fmla="*/ 4659 h 10000"/>
                <a:gd name="connsiteX200" fmla="*/ 9799 w 10000"/>
                <a:gd name="connsiteY200" fmla="*/ 4659 h 10000"/>
                <a:gd name="connsiteX201" fmla="*/ 9799 w 10000"/>
                <a:gd name="connsiteY201" fmla="*/ 4659 h 10000"/>
                <a:gd name="connsiteX202" fmla="*/ 9816 w 10000"/>
                <a:gd name="connsiteY202" fmla="*/ 4659 h 10000"/>
                <a:gd name="connsiteX203" fmla="*/ 9816 w 10000"/>
                <a:gd name="connsiteY203" fmla="*/ 4659 h 10000"/>
                <a:gd name="connsiteX204" fmla="*/ 9816 w 10000"/>
                <a:gd name="connsiteY204" fmla="*/ 4659 h 10000"/>
                <a:gd name="connsiteX205" fmla="*/ 9816 w 10000"/>
                <a:gd name="connsiteY205" fmla="*/ 4659 h 10000"/>
                <a:gd name="connsiteX206" fmla="*/ 9816 w 10000"/>
                <a:gd name="connsiteY206" fmla="*/ 4646 h 10000"/>
                <a:gd name="connsiteX207" fmla="*/ 9816 w 10000"/>
                <a:gd name="connsiteY207" fmla="*/ 4646 h 10000"/>
                <a:gd name="connsiteX208" fmla="*/ 9816 w 10000"/>
                <a:gd name="connsiteY208" fmla="*/ 4646 h 10000"/>
                <a:gd name="connsiteX209" fmla="*/ 9816 w 10000"/>
                <a:gd name="connsiteY209" fmla="*/ 4646 h 10000"/>
                <a:gd name="connsiteX210" fmla="*/ 9816 w 10000"/>
                <a:gd name="connsiteY210" fmla="*/ 4646 h 10000"/>
                <a:gd name="connsiteX211" fmla="*/ 9816 w 10000"/>
                <a:gd name="connsiteY211" fmla="*/ 4646 h 10000"/>
                <a:gd name="connsiteX212" fmla="*/ 9816 w 10000"/>
                <a:gd name="connsiteY212" fmla="*/ 4646 h 10000"/>
                <a:gd name="connsiteX213" fmla="*/ 9816 w 10000"/>
                <a:gd name="connsiteY213" fmla="*/ 4646 h 10000"/>
                <a:gd name="connsiteX214" fmla="*/ 9816 w 10000"/>
                <a:gd name="connsiteY214" fmla="*/ 4646 h 10000"/>
                <a:gd name="connsiteX215" fmla="*/ 9816 w 10000"/>
                <a:gd name="connsiteY215" fmla="*/ 4646 h 10000"/>
                <a:gd name="connsiteX216" fmla="*/ 9843 w 10000"/>
                <a:gd name="connsiteY216" fmla="*/ 4583 h 10000"/>
                <a:gd name="connsiteX217" fmla="*/ 9886 w 10000"/>
                <a:gd name="connsiteY217" fmla="*/ 4495 h 10000"/>
                <a:gd name="connsiteX218" fmla="*/ 9921 w 10000"/>
                <a:gd name="connsiteY218" fmla="*/ 4369 h 10000"/>
                <a:gd name="connsiteX219" fmla="*/ 9948 w 10000"/>
                <a:gd name="connsiteY219" fmla="*/ 4217 h 10000"/>
                <a:gd name="connsiteX220" fmla="*/ 9983 w 10000"/>
                <a:gd name="connsiteY220" fmla="*/ 4040 h 10000"/>
                <a:gd name="connsiteX221" fmla="*/ 10000 w 10000"/>
                <a:gd name="connsiteY221" fmla="*/ 3851 h 10000"/>
                <a:gd name="connsiteX222" fmla="*/ 10000 w 10000"/>
                <a:gd name="connsiteY222" fmla="*/ 3649 h 10000"/>
                <a:gd name="connsiteX223" fmla="*/ 10000 w 10000"/>
                <a:gd name="connsiteY223" fmla="*/ 3460 h 10000"/>
                <a:gd name="connsiteX224" fmla="*/ 9983 w 10000"/>
                <a:gd name="connsiteY224" fmla="*/ 3258 h 10000"/>
                <a:gd name="connsiteX225" fmla="*/ 9939 w 10000"/>
                <a:gd name="connsiteY225" fmla="*/ 3068 h 10000"/>
                <a:gd name="connsiteX226" fmla="*/ 9886 w 10000"/>
                <a:gd name="connsiteY226" fmla="*/ 2904 h 10000"/>
                <a:gd name="connsiteX227" fmla="*/ 9843 w 10000"/>
                <a:gd name="connsiteY227" fmla="*/ 2816 h 10000"/>
                <a:gd name="connsiteX228" fmla="*/ 9799 w 10000"/>
                <a:gd name="connsiteY228" fmla="*/ 2753 h 10000"/>
                <a:gd name="connsiteX229" fmla="*/ 9755 w 10000"/>
                <a:gd name="connsiteY229" fmla="*/ 2677 h 10000"/>
                <a:gd name="connsiteX230" fmla="*/ 9694 w 10000"/>
                <a:gd name="connsiteY230" fmla="*/ 2614 h 10000"/>
                <a:gd name="connsiteX231" fmla="*/ 9633 w 10000"/>
                <a:gd name="connsiteY231" fmla="*/ 2551 h 10000"/>
                <a:gd name="connsiteX232" fmla="*/ 9571 w 10000"/>
                <a:gd name="connsiteY232" fmla="*/ 2500 h 10000"/>
                <a:gd name="connsiteX233" fmla="*/ 9484 w 10000"/>
                <a:gd name="connsiteY233" fmla="*/ 2475 h 10000"/>
                <a:gd name="connsiteX234" fmla="*/ 9396 w 10000"/>
                <a:gd name="connsiteY234" fmla="*/ 2449 h 10000"/>
                <a:gd name="connsiteX235" fmla="*/ 9300 w 10000"/>
                <a:gd name="connsiteY235" fmla="*/ 2424 h 10000"/>
                <a:gd name="connsiteX236" fmla="*/ 9195 w 10000"/>
                <a:gd name="connsiteY236" fmla="*/ 2424 h 10000"/>
                <a:gd name="connsiteX237" fmla="*/ 9195 w 10000"/>
                <a:gd name="connsiteY237" fmla="*/ 2424 h 10000"/>
                <a:gd name="connsiteX238" fmla="*/ 9195 w 10000"/>
                <a:gd name="connsiteY238" fmla="*/ 2424 h 10000"/>
                <a:gd name="connsiteX239" fmla="*/ 9195 w 10000"/>
                <a:gd name="connsiteY239" fmla="*/ 2424 h 10000"/>
                <a:gd name="connsiteX240" fmla="*/ 9195 w 10000"/>
                <a:gd name="connsiteY240" fmla="*/ 2424 h 10000"/>
                <a:gd name="connsiteX241" fmla="*/ 9195 w 10000"/>
                <a:gd name="connsiteY241" fmla="*/ 2424 h 10000"/>
                <a:gd name="connsiteX242" fmla="*/ 9081 w 10000"/>
                <a:gd name="connsiteY242" fmla="*/ 2424 h 10000"/>
                <a:gd name="connsiteX243" fmla="*/ 8941 w 10000"/>
                <a:gd name="connsiteY243" fmla="*/ 2462 h 10000"/>
                <a:gd name="connsiteX244" fmla="*/ 8801 w 10000"/>
                <a:gd name="connsiteY244" fmla="*/ 2487 h 10000"/>
                <a:gd name="connsiteX245" fmla="*/ 8644 w 10000"/>
                <a:gd name="connsiteY245" fmla="*/ 2551 h 10000"/>
                <a:gd name="connsiteX246" fmla="*/ 8644 w 10000"/>
                <a:gd name="connsiteY246" fmla="*/ 2551 h 10000"/>
                <a:gd name="connsiteX247" fmla="*/ 8635 w 10000"/>
                <a:gd name="connsiteY247" fmla="*/ 2551 h 10000"/>
                <a:gd name="connsiteX248" fmla="*/ 8635 w 10000"/>
                <a:gd name="connsiteY248" fmla="*/ 2551 h 10000"/>
                <a:gd name="connsiteX249" fmla="*/ 8626 w 10000"/>
                <a:gd name="connsiteY249" fmla="*/ 2551 h 10000"/>
                <a:gd name="connsiteX250" fmla="*/ 8626 w 10000"/>
                <a:gd name="connsiteY250" fmla="*/ 2551 h 10000"/>
                <a:gd name="connsiteX251" fmla="*/ 8443 w 10000"/>
                <a:gd name="connsiteY251" fmla="*/ 2614 h 10000"/>
                <a:gd name="connsiteX252" fmla="*/ 8276 w 10000"/>
                <a:gd name="connsiteY252" fmla="*/ 2664 h 10000"/>
                <a:gd name="connsiteX253" fmla="*/ 8110 w 10000"/>
                <a:gd name="connsiteY253" fmla="*/ 2689 h 10000"/>
                <a:gd name="connsiteX254" fmla="*/ 7979 w 10000"/>
                <a:gd name="connsiteY254" fmla="*/ 2689 h 10000"/>
                <a:gd name="connsiteX255" fmla="*/ 7979 w 10000"/>
                <a:gd name="connsiteY255" fmla="*/ 2689 h 10000"/>
                <a:gd name="connsiteX256" fmla="*/ 7979 w 10000"/>
                <a:gd name="connsiteY256" fmla="*/ 2689 h 10000"/>
                <a:gd name="connsiteX257" fmla="*/ 7979 w 10000"/>
                <a:gd name="connsiteY257" fmla="*/ 2689 h 10000"/>
                <a:gd name="connsiteX258" fmla="*/ 7979 w 10000"/>
                <a:gd name="connsiteY258" fmla="*/ 2689 h 10000"/>
                <a:gd name="connsiteX259" fmla="*/ 7979 w 10000"/>
                <a:gd name="connsiteY259" fmla="*/ 2689 h 10000"/>
                <a:gd name="connsiteX260" fmla="*/ 7979 w 10000"/>
                <a:gd name="connsiteY260" fmla="*/ 2689 h 10000"/>
                <a:gd name="connsiteX261" fmla="*/ 7979 w 10000"/>
                <a:gd name="connsiteY261" fmla="*/ 2689 h 10000"/>
                <a:gd name="connsiteX262" fmla="*/ 7848 w 10000"/>
                <a:gd name="connsiteY262" fmla="*/ 2689 h 10000"/>
                <a:gd name="connsiteX263" fmla="*/ 7743 w 10000"/>
                <a:gd name="connsiteY263" fmla="*/ 2677 h 10000"/>
                <a:gd name="connsiteX264" fmla="*/ 7638 w 10000"/>
                <a:gd name="connsiteY264" fmla="*/ 2626 h 10000"/>
                <a:gd name="connsiteX265" fmla="*/ 7542 w 10000"/>
                <a:gd name="connsiteY265" fmla="*/ 2601 h 10000"/>
                <a:gd name="connsiteX266" fmla="*/ 7454 w 10000"/>
                <a:gd name="connsiteY266" fmla="*/ 2538 h 10000"/>
                <a:gd name="connsiteX267" fmla="*/ 7375 w 10000"/>
                <a:gd name="connsiteY267" fmla="*/ 2475 h 10000"/>
                <a:gd name="connsiteX268" fmla="*/ 7297 w 10000"/>
                <a:gd name="connsiteY268" fmla="*/ 2399 h 10000"/>
                <a:gd name="connsiteX269" fmla="*/ 7235 w 10000"/>
                <a:gd name="connsiteY269" fmla="*/ 2323 h 10000"/>
                <a:gd name="connsiteX270" fmla="*/ 7174 w 10000"/>
                <a:gd name="connsiteY270" fmla="*/ 2235 h 10000"/>
                <a:gd name="connsiteX271" fmla="*/ 7113 w 10000"/>
                <a:gd name="connsiteY271" fmla="*/ 2134 h 10000"/>
                <a:gd name="connsiteX272" fmla="*/ 7008 w 10000"/>
                <a:gd name="connsiteY272" fmla="*/ 1944 h 10000"/>
                <a:gd name="connsiteX273" fmla="*/ 6929 w 10000"/>
                <a:gd name="connsiteY273" fmla="*/ 1730 h 10000"/>
                <a:gd name="connsiteX274" fmla="*/ 6850 w 10000"/>
                <a:gd name="connsiteY274" fmla="*/ 1515 h 10000"/>
                <a:gd name="connsiteX275" fmla="*/ 6850 w 10000"/>
                <a:gd name="connsiteY275" fmla="*/ 1515 h 10000"/>
                <a:gd name="connsiteX276" fmla="*/ 6842 w 10000"/>
                <a:gd name="connsiteY276" fmla="*/ 1490 h 10000"/>
                <a:gd name="connsiteX277" fmla="*/ 6842 w 10000"/>
                <a:gd name="connsiteY277" fmla="*/ 1490 h 10000"/>
                <a:gd name="connsiteX278" fmla="*/ 6842 w 10000"/>
                <a:gd name="connsiteY278" fmla="*/ 1477 h 10000"/>
                <a:gd name="connsiteX279" fmla="*/ 6842 w 10000"/>
                <a:gd name="connsiteY279" fmla="*/ 1477 h 10000"/>
                <a:gd name="connsiteX280" fmla="*/ 6842 w 10000"/>
                <a:gd name="connsiteY280" fmla="*/ 1477 h 10000"/>
                <a:gd name="connsiteX281" fmla="*/ 6798 w 10000"/>
                <a:gd name="connsiteY281" fmla="*/ 1338 h 10000"/>
                <a:gd name="connsiteX282" fmla="*/ 6780 w 10000"/>
                <a:gd name="connsiteY282" fmla="*/ 1162 h 10000"/>
                <a:gd name="connsiteX283" fmla="*/ 6754 w 10000"/>
                <a:gd name="connsiteY283" fmla="*/ 947 h 10000"/>
                <a:gd name="connsiteX284" fmla="*/ 6754 w 10000"/>
                <a:gd name="connsiteY284" fmla="*/ 720 h 10000"/>
                <a:gd name="connsiteX285" fmla="*/ 6754 w 10000"/>
                <a:gd name="connsiteY285" fmla="*/ 720 h 10000"/>
                <a:gd name="connsiteX286" fmla="*/ 6763 w 10000"/>
                <a:gd name="connsiteY286" fmla="*/ 366 h 10000"/>
                <a:gd name="connsiteX287" fmla="*/ 6789 w 10000"/>
                <a:gd name="connsiteY287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12 h 10000"/>
                <a:gd name="connsiteX59" fmla="*/ 3167 w 10000"/>
                <a:gd name="connsiteY59" fmla="*/ 6212 h 10000"/>
                <a:gd name="connsiteX60" fmla="*/ 3176 w 10000"/>
                <a:gd name="connsiteY60" fmla="*/ 6212 h 10000"/>
                <a:gd name="connsiteX61" fmla="*/ 3176 w 10000"/>
                <a:gd name="connsiteY61" fmla="*/ 6212 h 10000"/>
                <a:gd name="connsiteX62" fmla="*/ 3342 w 10000"/>
                <a:gd name="connsiteY62" fmla="*/ 6162 h 10000"/>
                <a:gd name="connsiteX63" fmla="*/ 3473 w 10000"/>
                <a:gd name="connsiteY63" fmla="*/ 6136 h 10000"/>
                <a:gd name="connsiteX64" fmla="*/ 3613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841 w 10000"/>
                <a:gd name="connsiteY72" fmla="*/ 6124 h 10000"/>
                <a:gd name="connsiteX73" fmla="*/ 3937 w 10000"/>
                <a:gd name="connsiteY73" fmla="*/ 6136 h 10000"/>
                <a:gd name="connsiteX74" fmla="*/ 4016 w 10000"/>
                <a:gd name="connsiteY74" fmla="*/ 6187 h 10000"/>
                <a:gd name="connsiteX75" fmla="*/ 4086 w 10000"/>
                <a:gd name="connsiteY75" fmla="*/ 6225 h 10000"/>
                <a:gd name="connsiteX76" fmla="*/ 4147 w 10000"/>
                <a:gd name="connsiteY76" fmla="*/ 6275 h 10000"/>
                <a:gd name="connsiteX77" fmla="*/ 4191 w 10000"/>
                <a:gd name="connsiteY77" fmla="*/ 6351 h 10000"/>
                <a:gd name="connsiteX78" fmla="*/ 4217 w 10000"/>
                <a:gd name="connsiteY78" fmla="*/ 6427 h 10000"/>
                <a:gd name="connsiteX79" fmla="*/ 4252 w 10000"/>
                <a:gd name="connsiteY79" fmla="*/ 6515 h 10000"/>
                <a:gd name="connsiteX80" fmla="*/ 4261 w 10000"/>
                <a:gd name="connsiteY80" fmla="*/ 6616 h 10000"/>
                <a:gd name="connsiteX81" fmla="*/ 4269 w 10000"/>
                <a:gd name="connsiteY81" fmla="*/ 6717 h 10000"/>
                <a:gd name="connsiteX82" fmla="*/ 4269 w 10000"/>
                <a:gd name="connsiteY82" fmla="*/ 6843 h 10000"/>
                <a:gd name="connsiteX83" fmla="*/ 4261 w 10000"/>
                <a:gd name="connsiteY83" fmla="*/ 6957 h 10000"/>
                <a:gd name="connsiteX84" fmla="*/ 4217 w 10000"/>
                <a:gd name="connsiteY84" fmla="*/ 7235 h 10000"/>
                <a:gd name="connsiteX85" fmla="*/ 4164 w 10000"/>
                <a:gd name="connsiteY85" fmla="*/ 7551 h 10000"/>
                <a:gd name="connsiteX86" fmla="*/ 4164 w 10000"/>
                <a:gd name="connsiteY86" fmla="*/ 7551 h 10000"/>
                <a:gd name="connsiteX87" fmla="*/ 4156 w 10000"/>
                <a:gd name="connsiteY87" fmla="*/ 7551 h 10000"/>
                <a:gd name="connsiteX88" fmla="*/ 4156 w 10000"/>
                <a:gd name="connsiteY88" fmla="*/ 7551 h 10000"/>
                <a:gd name="connsiteX89" fmla="*/ 4156 w 10000"/>
                <a:gd name="connsiteY89" fmla="*/ 7563 h 10000"/>
                <a:gd name="connsiteX90" fmla="*/ 4156 w 10000"/>
                <a:gd name="connsiteY90" fmla="*/ 7563 h 10000"/>
                <a:gd name="connsiteX91" fmla="*/ 4156 w 10000"/>
                <a:gd name="connsiteY91" fmla="*/ 7563 h 10000"/>
                <a:gd name="connsiteX92" fmla="*/ 4156 w 10000"/>
                <a:gd name="connsiteY92" fmla="*/ 7563 h 10000"/>
                <a:gd name="connsiteX93" fmla="*/ 4156 w 10000"/>
                <a:gd name="connsiteY93" fmla="*/ 7576 h 10000"/>
                <a:gd name="connsiteX94" fmla="*/ 4156 w 10000"/>
                <a:gd name="connsiteY94" fmla="*/ 7576 h 10000"/>
                <a:gd name="connsiteX95" fmla="*/ 4156 w 10000"/>
                <a:gd name="connsiteY95" fmla="*/ 7576 h 10000"/>
                <a:gd name="connsiteX96" fmla="*/ 4156 w 10000"/>
                <a:gd name="connsiteY96" fmla="*/ 7576 h 10000"/>
                <a:gd name="connsiteX97" fmla="*/ 4156 w 10000"/>
                <a:gd name="connsiteY97" fmla="*/ 7588 h 10000"/>
                <a:gd name="connsiteX98" fmla="*/ 4156 w 10000"/>
                <a:gd name="connsiteY98" fmla="*/ 7588 h 10000"/>
                <a:gd name="connsiteX99" fmla="*/ 4156 w 10000"/>
                <a:gd name="connsiteY99" fmla="*/ 7588 h 10000"/>
                <a:gd name="connsiteX100" fmla="*/ 4156 w 10000"/>
                <a:gd name="connsiteY100" fmla="*/ 7588 h 10000"/>
                <a:gd name="connsiteX101" fmla="*/ 4147 w 10000"/>
                <a:gd name="connsiteY101" fmla="*/ 7601 h 10000"/>
                <a:gd name="connsiteX102" fmla="*/ 4147 w 10000"/>
                <a:gd name="connsiteY102" fmla="*/ 7601 h 10000"/>
                <a:gd name="connsiteX103" fmla="*/ 4147 w 10000"/>
                <a:gd name="connsiteY103" fmla="*/ 7601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03 w 10000"/>
                <a:gd name="connsiteY107" fmla="*/ 7803 h 10000"/>
                <a:gd name="connsiteX108" fmla="*/ 4068 w 10000"/>
                <a:gd name="connsiteY108" fmla="*/ 8005 h 10000"/>
                <a:gd name="connsiteX109" fmla="*/ 4051 w 10000"/>
                <a:gd name="connsiteY109" fmla="*/ 8207 h 10000"/>
                <a:gd name="connsiteX110" fmla="*/ 4024 w 10000"/>
                <a:gd name="connsiteY110" fmla="*/ 8422 h 10000"/>
                <a:gd name="connsiteX111" fmla="*/ 4016 w 10000"/>
                <a:gd name="connsiteY111" fmla="*/ 8611 h 10000"/>
                <a:gd name="connsiteX112" fmla="*/ 4016 w 10000"/>
                <a:gd name="connsiteY112" fmla="*/ 8813 h 10000"/>
                <a:gd name="connsiteX113" fmla="*/ 4024 w 10000"/>
                <a:gd name="connsiteY113" fmla="*/ 9003 h 10000"/>
                <a:gd name="connsiteX114" fmla="*/ 4051 w 10000"/>
                <a:gd name="connsiteY114" fmla="*/ 9179 h 10000"/>
                <a:gd name="connsiteX115" fmla="*/ 4086 w 10000"/>
                <a:gd name="connsiteY115" fmla="*/ 9356 h 10000"/>
                <a:gd name="connsiteX116" fmla="*/ 4121 w 10000"/>
                <a:gd name="connsiteY116" fmla="*/ 9508 h 10000"/>
                <a:gd name="connsiteX117" fmla="*/ 4191 w 10000"/>
                <a:gd name="connsiteY117" fmla="*/ 9646 h 10000"/>
                <a:gd name="connsiteX118" fmla="*/ 4269 w 10000"/>
                <a:gd name="connsiteY118" fmla="*/ 9760 h 10000"/>
                <a:gd name="connsiteX119" fmla="*/ 4366 w 10000"/>
                <a:gd name="connsiteY119" fmla="*/ 9861 h 10000"/>
                <a:gd name="connsiteX120" fmla="*/ 4471 w 10000"/>
                <a:gd name="connsiteY120" fmla="*/ 9937 h 10000"/>
                <a:gd name="connsiteX121" fmla="*/ 4611 w 10000"/>
                <a:gd name="connsiteY121" fmla="*/ 9975 h 10000"/>
                <a:gd name="connsiteX122" fmla="*/ 4759 w 10000"/>
                <a:gd name="connsiteY122" fmla="*/ 10000 h 10000"/>
                <a:gd name="connsiteX123" fmla="*/ 4759 w 10000"/>
                <a:gd name="connsiteY123" fmla="*/ 10000 h 10000"/>
                <a:gd name="connsiteX124" fmla="*/ 4759 w 10000"/>
                <a:gd name="connsiteY124" fmla="*/ 10000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821 w 10000"/>
                <a:gd name="connsiteY127" fmla="*/ 10000 h 10000"/>
                <a:gd name="connsiteX128" fmla="*/ 4821 w 10000"/>
                <a:gd name="connsiteY128" fmla="*/ 10000 h 10000"/>
                <a:gd name="connsiteX129" fmla="*/ 5136 w 10000"/>
                <a:gd name="connsiteY129" fmla="*/ 9962 h 10000"/>
                <a:gd name="connsiteX130" fmla="*/ 5468 w 10000"/>
                <a:gd name="connsiteY130" fmla="*/ 9924 h 10000"/>
                <a:gd name="connsiteX131" fmla="*/ 6203 w 10000"/>
                <a:gd name="connsiteY131" fmla="*/ 9798 h 10000"/>
                <a:gd name="connsiteX132" fmla="*/ 6982 w 10000"/>
                <a:gd name="connsiteY132" fmla="*/ 9672 h 10000"/>
                <a:gd name="connsiteX133" fmla="*/ 7358 w 10000"/>
                <a:gd name="connsiteY133" fmla="*/ 9621 h 10000"/>
                <a:gd name="connsiteX134" fmla="*/ 7734 w 10000"/>
                <a:gd name="connsiteY134" fmla="*/ 9583 h 10000"/>
                <a:gd name="connsiteX135" fmla="*/ 7734 w 10000"/>
                <a:gd name="connsiteY135" fmla="*/ 9583 h 10000"/>
                <a:gd name="connsiteX136" fmla="*/ 7725 w 10000"/>
                <a:gd name="connsiteY136" fmla="*/ 9508 h 10000"/>
                <a:gd name="connsiteX137" fmla="*/ 7725 w 10000"/>
                <a:gd name="connsiteY137" fmla="*/ 9508 h 10000"/>
                <a:gd name="connsiteX138" fmla="*/ 7725 w 10000"/>
                <a:gd name="connsiteY138" fmla="*/ 9508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699 w 10000"/>
                <a:gd name="connsiteY141" fmla="*/ 9407 h 10000"/>
                <a:gd name="connsiteX142" fmla="*/ 7699 w 10000"/>
                <a:gd name="connsiteY142" fmla="*/ 9407 h 10000"/>
                <a:gd name="connsiteX143" fmla="*/ 7699 w 10000"/>
                <a:gd name="connsiteY143" fmla="*/ 9381 h 10000"/>
                <a:gd name="connsiteX144" fmla="*/ 7699 w 10000"/>
                <a:gd name="connsiteY144" fmla="*/ 9381 h 10000"/>
                <a:gd name="connsiteX145" fmla="*/ 7577 w 10000"/>
                <a:gd name="connsiteY145" fmla="*/ 8649 h 10000"/>
                <a:gd name="connsiteX146" fmla="*/ 7463 w 10000"/>
                <a:gd name="connsiteY146" fmla="*/ 7967 h 10000"/>
                <a:gd name="connsiteX147" fmla="*/ 7393 w 10000"/>
                <a:gd name="connsiteY147" fmla="*/ 7361 h 10000"/>
                <a:gd name="connsiteX148" fmla="*/ 7332 w 10000"/>
                <a:gd name="connsiteY148" fmla="*/ 6806 h 10000"/>
                <a:gd name="connsiteX149" fmla="*/ 7288 w 10000"/>
                <a:gd name="connsiteY149" fmla="*/ 6313 h 10000"/>
                <a:gd name="connsiteX150" fmla="*/ 7262 w 10000"/>
                <a:gd name="connsiteY150" fmla="*/ 5871 h 10000"/>
                <a:gd name="connsiteX151" fmla="*/ 7253 w 10000"/>
                <a:gd name="connsiteY151" fmla="*/ 5480 h 10000"/>
                <a:gd name="connsiteX152" fmla="*/ 7279 w 10000"/>
                <a:gd name="connsiteY152" fmla="*/ 5139 h 10000"/>
                <a:gd name="connsiteX153" fmla="*/ 7297 w 10000"/>
                <a:gd name="connsiteY153" fmla="*/ 4836 h 10000"/>
                <a:gd name="connsiteX154" fmla="*/ 7340 w 10000"/>
                <a:gd name="connsiteY154" fmla="*/ 4583 h 10000"/>
                <a:gd name="connsiteX155" fmla="*/ 7402 w 10000"/>
                <a:gd name="connsiteY155" fmla="*/ 4394 h 10000"/>
                <a:gd name="connsiteX156" fmla="*/ 7437 w 10000"/>
                <a:gd name="connsiteY156" fmla="*/ 4293 h 10000"/>
                <a:gd name="connsiteX157" fmla="*/ 7463 w 10000"/>
                <a:gd name="connsiteY157" fmla="*/ 4217 h 10000"/>
                <a:gd name="connsiteX158" fmla="*/ 7507 w 10000"/>
                <a:gd name="connsiteY158" fmla="*/ 4154 h 10000"/>
                <a:gd name="connsiteX159" fmla="*/ 7550 w 10000"/>
                <a:gd name="connsiteY159" fmla="*/ 4104 h 10000"/>
                <a:gd name="connsiteX160" fmla="*/ 7594 w 10000"/>
                <a:gd name="connsiteY160" fmla="*/ 4053 h 10000"/>
                <a:gd name="connsiteX161" fmla="*/ 7647 w 10000"/>
                <a:gd name="connsiteY161" fmla="*/ 4003 h 10000"/>
                <a:gd name="connsiteX162" fmla="*/ 7699 w 10000"/>
                <a:gd name="connsiteY162" fmla="*/ 3990 h 10000"/>
                <a:gd name="connsiteX163" fmla="*/ 7752 w 10000"/>
                <a:gd name="connsiteY163" fmla="*/ 3965 h 10000"/>
                <a:gd name="connsiteX164" fmla="*/ 7857 w 10000"/>
                <a:gd name="connsiteY164" fmla="*/ 3939 h 10000"/>
                <a:gd name="connsiteX165" fmla="*/ 7857 w 10000"/>
                <a:gd name="connsiteY165" fmla="*/ 3939 h 10000"/>
                <a:gd name="connsiteX166" fmla="*/ 7857 w 10000"/>
                <a:gd name="connsiteY166" fmla="*/ 3939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927 w 10000"/>
                <a:gd name="connsiteY172" fmla="*/ 3939 h 10000"/>
                <a:gd name="connsiteX173" fmla="*/ 7997 w 10000"/>
                <a:gd name="connsiteY173" fmla="*/ 3965 h 10000"/>
                <a:gd name="connsiteX174" fmla="*/ 8136 w 10000"/>
                <a:gd name="connsiteY174" fmla="*/ 4028 h 10000"/>
                <a:gd name="connsiteX175" fmla="*/ 8294 w 10000"/>
                <a:gd name="connsiteY175" fmla="*/ 4116 h 10000"/>
                <a:gd name="connsiteX176" fmla="*/ 8443 w 10000"/>
                <a:gd name="connsiteY176" fmla="*/ 4242 h 10000"/>
                <a:gd name="connsiteX177" fmla="*/ 8443 w 10000"/>
                <a:gd name="connsiteY177" fmla="*/ 4242 h 10000"/>
                <a:gd name="connsiteX178" fmla="*/ 8451 w 10000"/>
                <a:gd name="connsiteY178" fmla="*/ 4242 h 10000"/>
                <a:gd name="connsiteX179" fmla="*/ 8451 w 10000"/>
                <a:gd name="connsiteY179" fmla="*/ 4242 h 10000"/>
                <a:gd name="connsiteX180" fmla="*/ 8836 w 10000"/>
                <a:gd name="connsiteY180" fmla="*/ 4545 h 10000"/>
                <a:gd name="connsiteX181" fmla="*/ 8976 w 10000"/>
                <a:gd name="connsiteY181" fmla="*/ 4646 h 10000"/>
                <a:gd name="connsiteX182" fmla="*/ 9099 w 10000"/>
                <a:gd name="connsiteY182" fmla="*/ 4722 h 10000"/>
                <a:gd name="connsiteX183" fmla="*/ 9204 w 10000"/>
                <a:gd name="connsiteY183" fmla="*/ 4785 h 10000"/>
                <a:gd name="connsiteX184" fmla="*/ 9300 w 10000"/>
                <a:gd name="connsiteY184" fmla="*/ 4823 h 10000"/>
                <a:gd name="connsiteX185" fmla="*/ 9388 w 10000"/>
                <a:gd name="connsiteY185" fmla="*/ 4848 h 10000"/>
                <a:gd name="connsiteX186" fmla="*/ 9466 w 10000"/>
                <a:gd name="connsiteY186" fmla="*/ 4848 h 10000"/>
                <a:gd name="connsiteX187" fmla="*/ 9466 w 10000"/>
                <a:gd name="connsiteY187" fmla="*/ 4848 h 10000"/>
                <a:gd name="connsiteX188" fmla="*/ 9484 w 10000"/>
                <a:gd name="connsiteY188" fmla="*/ 4848 h 10000"/>
                <a:gd name="connsiteX189" fmla="*/ 9484 w 10000"/>
                <a:gd name="connsiteY189" fmla="*/ 4848 h 10000"/>
                <a:gd name="connsiteX190" fmla="*/ 9484 w 10000"/>
                <a:gd name="connsiteY190" fmla="*/ 4848 h 10000"/>
                <a:gd name="connsiteX191" fmla="*/ 9484 w 10000"/>
                <a:gd name="connsiteY191" fmla="*/ 4848 h 10000"/>
                <a:gd name="connsiteX192" fmla="*/ 9580 w 10000"/>
                <a:gd name="connsiteY192" fmla="*/ 4836 h 10000"/>
                <a:gd name="connsiteX193" fmla="*/ 9668 w 10000"/>
                <a:gd name="connsiteY193" fmla="*/ 4798 h 10000"/>
                <a:gd name="connsiteX194" fmla="*/ 9738 w 10000"/>
                <a:gd name="connsiteY194" fmla="*/ 4747 h 10000"/>
                <a:gd name="connsiteX195" fmla="*/ 9799 w 10000"/>
                <a:gd name="connsiteY195" fmla="*/ 4659 h 10000"/>
                <a:gd name="connsiteX196" fmla="*/ 9799 w 10000"/>
                <a:gd name="connsiteY196" fmla="*/ 4659 h 10000"/>
                <a:gd name="connsiteX197" fmla="*/ 9799 w 10000"/>
                <a:gd name="connsiteY197" fmla="*/ 4659 h 10000"/>
                <a:gd name="connsiteX198" fmla="*/ 9799 w 10000"/>
                <a:gd name="connsiteY198" fmla="*/ 4659 h 10000"/>
                <a:gd name="connsiteX199" fmla="*/ 9799 w 10000"/>
                <a:gd name="connsiteY199" fmla="*/ 4659 h 10000"/>
                <a:gd name="connsiteX200" fmla="*/ 9799 w 10000"/>
                <a:gd name="connsiteY200" fmla="*/ 4659 h 10000"/>
                <a:gd name="connsiteX201" fmla="*/ 9816 w 10000"/>
                <a:gd name="connsiteY201" fmla="*/ 4659 h 10000"/>
                <a:gd name="connsiteX202" fmla="*/ 9816 w 10000"/>
                <a:gd name="connsiteY202" fmla="*/ 4659 h 10000"/>
                <a:gd name="connsiteX203" fmla="*/ 9816 w 10000"/>
                <a:gd name="connsiteY203" fmla="*/ 4659 h 10000"/>
                <a:gd name="connsiteX204" fmla="*/ 9816 w 10000"/>
                <a:gd name="connsiteY204" fmla="*/ 4659 h 10000"/>
                <a:gd name="connsiteX205" fmla="*/ 9816 w 10000"/>
                <a:gd name="connsiteY205" fmla="*/ 4646 h 10000"/>
                <a:gd name="connsiteX206" fmla="*/ 9816 w 10000"/>
                <a:gd name="connsiteY206" fmla="*/ 4646 h 10000"/>
                <a:gd name="connsiteX207" fmla="*/ 9816 w 10000"/>
                <a:gd name="connsiteY207" fmla="*/ 4646 h 10000"/>
                <a:gd name="connsiteX208" fmla="*/ 9816 w 10000"/>
                <a:gd name="connsiteY208" fmla="*/ 4646 h 10000"/>
                <a:gd name="connsiteX209" fmla="*/ 9816 w 10000"/>
                <a:gd name="connsiteY209" fmla="*/ 4646 h 10000"/>
                <a:gd name="connsiteX210" fmla="*/ 9816 w 10000"/>
                <a:gd name="connsiteY210" fmla="*/ 4646 h 10000"/>
                <a:gd name="connsiteX211" fmla="*/ 9816 w 10000"/>
                <a:gd name="connsiteY211" fmla="*/ 4646 h 10000"/>
                <a:gd name="connsiteX212" fmla="*/ 9816 w 10000"/>
                <a:gd name="connsiteY212" fmla="*/ 4646 h 10000"/>
                <a:gd name="connsiteX213" fmla="*/ 9816 w 10000"/>
                <a:gd name="connsiteY213" fmla="*/ 4646 h 10000"/>
                <a:gd name="connsiteX214" fmla="*/ 9816 w 10000"/>
                <a:gd name="connsiteY214" fmla="*/ 4646 h 10000"/>
                <a:gd name="connsiteX215" fmla="*/ 9843 w 10000"/>
                <a:gd name="connsiteY215" fmla="*/ 4583 h 10000"/>
                <a:gd name="connsiteX216" fmla="*/ 9886 w 10000"/>
                <a:gd name="connsiteY216" fmla="*/ 4495 h 10000"/>
                <a:gd name="connsiteX217" fmla="*/ 9921 w 10000"/>
                <a:gd name="connsiteY217" fmla="*/ 4369 h 10000"/>
                <a:gd name="connsiteX218" fmla="*/ 9948 w 10000"/>
                <a:gd name="connsiteY218" fmla="*/ 4217 h 10000"/>
                <a:gd name="connsiteX219" fmla="*/ 9983 w 10000"/>
                <a:gd name="connsiteY219" fmla="*/ 4040 h 10000"/>
                <a:gd name="connsiteX220" fmla="*/ 10000 w 10000"/>
                <a:gd name="connsiteY220" fmla="*/ 3851 h 10000"/>
                <a:gd name="connsiteX221" fmla="*/ 10000 w 10000"/>
                <a:gd name="connsiteY221" fmla="*/ 3649 h 10000"/>
                <a:gd name="connsiteX222" fmla="*/ 10000 w 10000"/>
                <a:gd name="connsiteY222" fmla="*/ 3460 h 10000"/>
                <a:gd name="connsiteX223" fmla="*/ 9983 w 10000"/>
                <a:gd name="connsiteY223" fmla="*/ 3258 h 10000"/>
                <a:gd name="connsiteX224" fmla="*/ 9939 w 10000"/>
                <a:gd name="connsiteY224" fmla="*/ 3068 h 10000"/>
                <a:gd name="connsiteX225" fmla="*/ 9886 w 10000"/>
                <a:gd name="connsiteY225" fmla="*/ 2904 h 10000"/>
                <a:gd name="connsiteX226" fmla="*/ 9843 w 10000"/>
                <a:gd name="connsiteY226" fmla="*/ 2816 h 10000"/>
                <a:gd name="connsiteX227" fmla="*/ 9799 w 10000"/>
                <a:gd name="connsiteY227" fmla="*/ 2753 h 10000"/>
                <a:gd name="connsiteX228" fmla="*/ 9755 w 10000"/>
                <a:gd name="connsiteY228" fmla="*/ 2677 h 10000"/>
                <a:gd name="connsiteX229" fmla="*/ 9694 w 10000"/>
                <a:gd name="connsiteY229" fmla="*/ 2614 h 10000"/>
                <a:gd name="connsiteX230" fmla="*/ 9633 w 10000"/>
                <a:gd name="connsiteY230" fmla="*/ 2551 h 10000"/>
                <a:gd name="connsiteX231" fmla="*/ 9571 w 10000"/>
                <a:gd name="connsiteY231" fmla="*/ 2500 h 10000"/>
                <a:gd name="connsiteX232" fmla="*/ 9484 w 10000"/>
                <a:gd name="connsiteY232" fmla="*/ 2475 h 10000"/>
                <a:gd name="connsiteX233" fmla="*/ 9396 w 10000"/>
                <a:gd name="connsiteY233" fmla="*/ 2449 h 10000"/>
                <a:gd name="connsiteX234" fmla="*/ 9300 w 10000"/>
                <a:gd name="connsiteY234" fmla="*/ 2424 h 10000"/>
                <a:gd name="connsiteX235" fmla="*/ 9195 w 10000"/>
                <a:gd name="connsiteY235" fmla="*/ 2424 h 10000"/>
                <a:gd name="connsiteX236" fmla="*/ 9195 w 10000"/>
                <a:gd name="connsiteY236" fmla="*/ 2424 h 10000"/>
                <a:gd name="connsiteX237" fmla="*/ 9195 w 10000"/>
                <a:gd name="connsiteY237" fmla="*/ 2424 h 10000"/>
                <a:gd name="connsiteX238" fmla="*/ 9195 w 10000"/>
                <a:gd name="connsiteY238" fmla="*/ 2424 h 10000"/>
                <a:gd name="connsiteX239" fmla="*/ 9195 w 10000"/>
                <a:gd name="connsiteY239" fmla="*/ 2424 h 10000"/>
                <a:gd name="connsiteX240" fmla="*/ 9195 w 10000"/>
                <a:gd name="connsiteY240" fmla="*/ 2424 h 10000"/>
                <a:gd name="connsiteX241" fmla="*/ 9081 w 10000"/>
                <a:gd name="connsiteY241" fmla="*/ 2424 h 10000"/>
                <a:gd name="connsiteX242" fmla="*/ 8941 w 10000"/>
                <a:gd name="connsiteY242" fmla="*/ 2462 h 10000"/>
                <a:gd name="connsiteX243" fmla="*/ 8801 w 10000"/>
                <a:gd name="connsiteY243" fmla="*/ 2487 h 10000"/>
                <a:gd name="connsiteX244" fmla="*/ 8644 w 10000"/>
                <a:gd name="connsiteY244" fmla="*/ 2551 h 10000"/>
                <a:gd name="connsiteX245" fmla="*/ 8644 w 10000"/>
                <a:gd name="connsiteY245" fmla="*/ 2551 h 10000"/>
                <a:gd name="connsiteX246" fmla="*/ 8635 w 10000"/>
                <a:gd name="connsiteY246" fmla="*/ 2551 h 10000"/>
                <a:gd name="connsiteX247" fmla="*/ 8635 w 10000"/>
                <a:gd name="connsiteY247" fmla="*/ 2551 h 10000"/>
                <a:gd name="connsiteX248" fmla="*/ 8626 w 10000"/>
                <a:gd name="connsiteY248" fmla="*/ 2551 h 10000"/>
                <a:gd name="connsiteX249" fmla="*/ 8626 w 10000"/>
                <a:gd name="connsiteY249" fmla="*/ 2551 h 10000"/>
                <a:gd name="connsiteX250" fmla="*/ 8443 w 10000"/>
                <a:gd name="connsiteY250" fmla="*/ 2614 h 10000"/>
                <a:gd name="connsiteX251" fmla="*/ 8276 w 10000"/>
                <a:gd name="connsiteY251" fmla="*/ 2664 h 10000"/>
                <a:gd name="connsiteX252" fmla="*/ 8110 w 10000"/>
                <a:gd name="connsiteY252" fmla="*/ 2689 h 10000"/>
                <a:gd name="connsiteX253" fmla="*/ 7979 w 10000"/>
                <a:gd name="connsiteY253" fmla="*/ 2689 h 10000"/>
                <a:gd name="connsiteX254" fmla="*/ 7979 w 10000"/>
                <a:gd name="connsiteY254" fmla="*/ 2689 h 10000"/>
                <a:gd name="connsiteX255" fmla="*/ 7979 w 10000"/>
                <a:gd name="connsiteY255" fmla="*/ 2689 h 10000"/>
                <a:gd name="connsiteX256" fmla="*/ 7979 w 10000"/>
                <a:gd name="connsiteY256" fmla="*/ 2689 h 10000"/>
                <a:gd name="connsiteX257" fmla="*/ 7979 w 10000"/>
                <a:gd name="connsiteY257" fmla="*/ 2689 h 10000"/>
                <a:gd name="connsiteX258" fmla="*/ 7979 w 10000"/>
                <a:gd name="connsiteY258" fmla="*/ 2689 h 10000"/>
                <a:gd name="connsiteX259" fmla="*/ 7979 w 10000"/>
                <a:gd name="connsiteY259" fmla="*/ 2689 h 10000"/>
                <a:gd name="connsiteX260" fmla="*/ 7979 w 10000"/>
                <a:gd name="connsiteY260" fmla="*/ 2689 h 10000"/>
                <a:gd name="connsiteX261" fmla="*/ 7848 w 10000"/>
                <a:gd name="connsiteY261" fmla="*/ 2689 h 10000"/>
                <a:gd name="connsiteX262" fmla="*/ 7743 w 10000"/>
                <a:gd name="connsiteY262" fmla="*/ 2677 h 10000"/>
                <a:gd name="connsiteX263" fmla="*/ 7638 w 10000"/>
                <a:gd name="connsiteY263" fmla="*/ 2626 h 10000"/>
                <a:gd name="connsiteX264" fmla="*/ 7542 w 10000"/>
                <a:gd name="connsiteY264" fmla="*/ 2601 h 10000"/>
                <a:gd name="connsiteX265" fmla="*/ 7454 w 10000"/>
                <a:gd name="connsiteY265" fmla="*/ 2538 h 10000"/>
                <a:gd name="connsiteX266" fmla="*/ 7375 w 10000"/>
                <a:gd name="connsiteY266" fmla="*/ 2475 h 10000"/>
                <a:gd name="connsiteX267" fmla="*/ 7297 w 10000"/>
                <a:gd name="connsiteY267" fmla="*/ 2399 h 10000"/>
                <a:gd name="connsiteX268" fmla="*/ 7235 w 10000"/>
                <a:gd name="connsiteY268" fmla="*/ 2323 h 10000"/>
                <a:gd name="connsiteX269" fmla="*/ 7174 w 10000"/>
                <a:gd name="connsiteY269" fmla="*/ 2235 h 10000"/>
                <a:gd name="connsiteX270" fmla="*/ 7113 w 10000"/>
                <a:gd name="connsiteY270" fmla="*/ 2134 h 10000"/>
                <a:gd name="connsiteX271" fmla="*/ 7008 w 10000"/>
                <a:gd name="connsiteY271" fmla="*/ 1944 h 10000"/>
                <a:gd name="connsiteX272" fmla="*/ 6929 w 10000"/>
                <a:gd name="connsiteY272" fmla="*/ 1730 h 10000"/>
                <a:gd name="connsiteX273" fmla="*/ 6850 w 10000"/>
                <a:gd name="connsiteY273" fmla="*/ 1515 h 10000"/>
                <a:gd name="connsiteX274" fmla="*/ 6850 w 10000"/>
                <a:gd name="connsiteY274" fmla="*/ 1515 h 10000"/>
                <a:gd name="connsiteX275" fmla="*/ 6842 w 10000"/>
                <a:gd name="connsiteY275" fmla="*/ 1490 h 10000"/>
                <a:gd name="connsiteX276" fmla="*/ 6842 w 10000"/>
                <a:gd name="connsiteY276" fmla="*/ 1490 h 10000"/>
                <a:gd name="connsiteX277" fmla="*/ 6842 w 10000"/>
                <a:gd name="connsiteY277" fmla="*/ 1477 h 10000"/>
                <a:gd name="connsiteX278" fmla="*/ 6842 w 10000"/>
                <a:gd name="connsiteY278" fmla="*/ 1477 h 10000"/>
                <a:gd name="connsiteX279" fmla="*/ 6842 w 10000"/>
                <a:gd name="connsiteY279" fmla="*/ 1477 h 10000"/>
                <a:gd name="connsiteX280" fmla="*/ 6798 w 10000"/>
                <a:gd name="connsiteY280" fmla="*/ 1338 h 10000"/>
                <a:gd name="connsiteX281" fmla="*/ 6780 w 10000"/>
                <a:gd name="connsiteY281" fmla="*/ 1162 h 10000"/>
                <a:gd name="connsiteX282" fmla="*/ 6754 w 10000"/>
                <a:gd name="connsiteY282" fmla="*/ 947 h 10000"/>
                <a:gd name="connsiteX283" fmla="*/ 6754 w 10000"/>
                <a:gd name="connsiteY283" fmla="*/ 720 h 10000"/>
                <a:gd name="connsiteX284" fmla="*/ 6754 w 10000"/>
                <a:gd name="connsiteY284" fmla="*/ 720 h 10000"/>
                <a:gd name="connsiteX285" fmla="*/ 6763 w 10000"/>
                <a:gd name="connsiteY285" fmla="*/ 366 h 10000"/>
                <a:gd name="connsiteX286" fmla="*/ 6789 w 10000"/>
                <a:gd name="connsiteY286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12 h 10000"/>
                <a:gd name="connsiteX59" fmla="*/ 3167 w 10000"/>
                <a:gd name="connsiteY59" fmla="*/ 6212 h 10000"/>
                <a:gd name="connsiteX60" fmla="*/ 3176 w 10000"/>
                <a:gd name="connsiteY60" fmla="*/ 6212 h 10000"/>
                <a:gd name="connsiteX61" fmla="*/ 2883 w 10000"/>
                <a:gd name="connsiteY61" fmla="*/ 5451 h 10000"/>
                <a:gd name="connsiteX62" fmla="*/ 3342 w 10000"/>
                <a:gd name="connsiteY62" fmla="*/ 6162 h 10000"/>
                <a:gd name="connsiteX63" fmla="*/ 3473 w 10000"/>
                <a:gd name="connsiteY63" fmla="*/ 6136 h 10000"/>
                <a:gd name="connsiteX64" fmla="*/ 3613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841 w 10000"/>
                <a:gd name="connsiteY72" fmla="*/ 6124 h 10000"/>
                <a:gd name="connsiteX73" fmla="*/ 3937 w 10000"/>
                <a:gd name="connsiteY73" fmla="*/ 6136 h 10000"/>
                <a:gd name="connsiteX74" fmla="*/ 4016 w 10000"/>
                <a:gd name="connsiteY74" fmla="*/ 6187 h 10000"/>
                <a:gd name="connsiteX75" fmla="*/ 4086 w 10000"/>
                <a:gd name="connsiteY75" fmla="*/ 6225 h 10000"/>
                <a:gd name="connsiteX76" fmla="*/ 4147 w 10000"/>
                <a:gd name="connsiteY76" fmla="*/ 6275 h 10000"/>
                <a:gd name="connsiteX77" fmla="*/ 4191 w 10000"/>
                <a:gd name="connsiteY77" fmla="*/ 6351 h 10000"/>
                <a:gd name="connsiteX78" fmla="*/ 4217 w 10000"/>
                <a:gd name="connsiteY78" fmla="*/ 6427 h 10000"/>
                <a:gd name="connsiteX79" fmla="*/ 4252 w 10000"/>
                <a:gd name="connsiteY79" fmla="*/ 6515 h 10000"/>
                <a:gd name="connsiteX80" fmla="*/ 4261 w 10000"/>
                <a:gd name="connsiteY80" fmla="*/ 6616 h 10000"/>
                <a:gd name="connsiteX81" fmla="*/ 4269 w 10000"/>
                <a:gd name="connsiteY81" fmla="*/ 6717 h 10000"/>
                <a:gd name="connsiteX82" fmla="*/ 4269 w 10000"/>
                <a:gd name="connsiteY82" fmla="*/ 6843 h 10000"/>
                <a:gd name="connsiteX83" fmla="*/ 4261 w 10000"/>
                <a:gd name="connsiteY83" fmla="*/ 6957 h 10000"/>
                <a:gd name="connsiteX84" fmla="*/ 4217 w 10000"/>
                <a:gd name="connsiteY84" fmla="*/ 7235 h 10000"/>
                <a:gd name="connsiteX85" fmla="*/ 4164 w 10000"/>
                <a:gd name="connsiteY85" fmla="*/ 7551 h 10000"/>
                <a:gd name="connsiteX86" fmla="*/ 4164 w 10000"/>
                <a:gd name="connsiteY86" fmla="*/ 7551 h 10000"/>
                <a:gd name="connsiteX87" fmla="*/ 4156 w 10000"/>
                <a:gd name="connsiteY87" fmla="*/ 7551 h 10000"/>
                <a:gd name="connsiteX88" fmla="*/ 4156 w 10000"/>
                <a:gd name="connsiteY88" fmla="*/ 7551 h 10000"/>
                <a:gd name="connsiteX89" fmla="*/ 4156 w 10000"/>
                <a:gd name="connsiteY89" fmla="*/ 7563 h 10000"/>
                <a:gd name="connsiteX90" fmla="*/ 4156 w 10000"/>
                <a:gd name="connsiteY90" fmla="*/ 7563 h 10000"/>
                <a:gd name="connsiteX91" fmla="*/ 4156 w 10000"/>
                <a:gd name="connsiteY91" fmla="*/ 7563 h 10000"/>
                <a:gd name="connsiteX92" fmla="*/ 4156 w 10000"/>
                <a:gd name="connsiteY92" fmla="*/ 7563 h 10000"/>
                <a:gd name="connsiteX93" fmla="*/ 4156 w 10000"/>
                <a:gd name="connsiteY93" fmla="*/ 7576 h 10000"/>
                <a:gd name="connsiteX94" fmla="*/ 4156 w 10000"/>
                <a:gd name="connsiteY94" fmla="*/ 7576 h 10000"/>
                <a:gd name="connsiteX95" fmla="*/ 4156 w 10000"/>
                <a:gd name="connsiteY95" fmla="*/ 7576 h 10000"/>
                <a:gd name="connsiteX96" fmla="*/ 4156 w 10000"/>
                <a:gd name="connsiteY96" fmla="*/ 7576 h 10000"/>
                <a:gd name="connsiteX97" fmla="*/ 4156 w 10000"/>
                <a:gd name="connsiteY97" fmla="*/ 7588 h 10000"/>
                <a:gd name="connsiteX98" fmla="*/ 4156 w 10000"/>
                <a:gd name="connsiteY98" fmla="*/ 7588 h 10000"/>
                <a:gd name="connsiteX99" fmla="*/ 4156 w 10000"/>
                <a:gd name="connsiteY99" fmla="*/ 7588 h 10000"/>
                <a:gd name="connsiteX100" fmla="*/ 4156 w 10000"/>
                <a:gd name="connsiteY100" fmla="*/ 7588 h 10000"/>
                <a:gd name="connsiteX101" fmla="*/ 4147 w 10000"/>
                <a:gd name="connsiteY101" fmla="*/ 7601 h 10000"/>
                <a:gd name="connsiteX102" fmla="*/ 4147 w 10000"/>
                <a:gd name="connsiteY102" fmla="*/ 7601 h 10000"/>
                <a:gd name="connsiteX103" fmla="*/ 4147 w 10000"/>
                <a:gd name="connsiteY103" fmla="*/ 7601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03 w 10000"/>
                <a:gd name="connsiteY107" fmla="*/ 7803 h 10000"/>
                <a:gd name="connsiteX108" fmla="*/ 4068 w 10000"/>
                <a:gd name="connsiteY108" fmla="*/ 8005 h 10000"/>
                <a:gd name="connsiteX109" fmla="*/ 4051 w 10000"/>
                <a:gd name="connsiteY109" fmla="*/ 8207 h 10000"/>
                <a:gd name="connsiteX110" fmla="*/ 4024 w 10000"/>
                <a:gd name="connsiteY110" fmla="*/ 8422 h 10000"/>
                <a:gd name="connsiteX111" fmla="*/ 4016 w 10000"/>
                <a:gd name="connsiteY111" fmla="*/ 8611 h 10000"/>
                <a:gd name="connsiteX112" fmla="*/ 4016 w 10000"/>
                <a:gd name="connsiteY112" fmla="*/ 8813 h 10000"/>
                <a:gd name="connsiteX113" fmla="*/ 4024 w 10000"/>
                <a:gd name="connsiteY113" fmla="*/ 9003 h 10000"/>
                <a:gd name="connsiteX114" fmla="*/ 4051 w 10000"/>
                <a:gd name="connsiteY114" fmla="*/ 9179 h 10000"/>
                <a:gd name="connsiteX115" fmla="*/ 4086 w 10000"/>
                <a:gd name="connsiteY115" fmla="*/ 9356 h 10000"/>
                <a:gd name="connsiteX116" fmla="*/ 4121 w 10000"/>
                <a:gd name="connsiteY116" fmla="*/ 9508 h 10000"/>
                <a:gd name="connsiteX117" fmla="*/ 4191 w 10000"/>
                <a:gd name="connsiteY117" fmla="*/ 9646 h 10000"/>
                <a:gd name="connsiteX118" fmla="*/ 4269 w 10000"/>
                <a:gd name="connsiteY118" fmla="*/ 9760 h 10000"/>
                <a:gd name="connsiteX119" fmla="*/ 4366 w 10000"/>
                <a:gd name="connsiteY119" fmla="*/ 9861 h 10000"/>
                <a:gd name="connsiteX120" fmla="*/ 4471 w 10000"/>
                <a:gd name="connsiteY120" fmla="*/ 9937 h 10000"/>
                <a:gd name="connsiteX121" fmla="*/ 4611 w 10000"/>
                <a:gd name="connsiteY121" fmla="*/ 9975 h 10000"/>
                <a:gd name="connsiteX122" fmla="*/ 4759 w 10000"/>
                <a:gd name="connsiteY122" fmla="*/ 10000 h 10000"/>
                <a:gd name="connsiteX123" fmla="*/ 4759 w 10000"/>
                <a:gd name="connsiteY123" fmla="*/ 10000 h 10000"/>
                <a:gd name="connsiteX124" fmla="*/ 4759 w 10000"/>
                <a:gd name="connsiteY124" fmla="*/ 10000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821 w 10000"/>
                <a:gd name="connsiteY127" fmla="*/ 10000 h 10000"/>
                <a:gd name="connsiteX128" fmla="*/ 4821 w 10000"/>
                <a:gd name="connsiteY128" fmla="*/ 10000 h 10000"/>
                <a:gd name="connsiteX129" fmla="*/ 5136 w 10000"/>
                <a:gd name="connsiteY129" fmla="*/ 9962 h 10000"/>
                <a:gd name="connsiteX130" fmla="*/ 5468 w 10000"/>
                <a:gd name="connsiteY130" fmla="*/ 9924 h 10000"/>
                <a:gd name="connsiteX131" fmla="*/ 6203 w 10000"/>
                <a:gd name="connsiteY131" fmla="*/ 9798 h 10000"/>
                <a:gd name="connsiteX132" fmla="*/ 6982 w 10000"/>
                <a:gd name="connsiteY132" fmla="*/ 9672 h 10000"/>
                <a:gd name="connsiteX133" fmla="*/ 7358 w 10000"/>
                <a:gd name="connsiteY133" fmla="*/ 9621 h 10000"/>
                <a:gd name="connsiteX134" fmla="*/ 7734 w 10000"/>
                <a:gd name="connsiteY134" fmla="*/ 9583 h 10000"/>
                <a:gd name="connsiteX135" fmla="*/ 7734 w 10000"/>
                <a:gd name="connsiteY135" fmla="*/ 9583 h 10000"/>
                <a:gd name="connsiteX136" fmla="*/ 7725 w 10000"/>
                <a:gd name="connsiteY136" fmla="*/ 9508 h 10000"/>
                <a:gd name="connsiteX137" fmla="*/ 7725 w 10000"/>
                <a:gd name="connsiteY137" fmla="*/ 9508 h 10000"/>
                <a:gd name="connsiteX138" fmla="*/ 7725 w 10000"/>
                <a:gd name="connsiteY138" fmla="*/ 9508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699 w 10000"/>
                <a:gd name="connsiteY141" fmla="*/ 9407 h 10000"/>
                <a:gd name="connsiteX142" fmla="*/ 7699 w 10000"/>
                <a:gd name="connsiteY142" fmla="*/ 9407 h 10000"/>
                <a:gd name="connsiteX143" fmla="*/ 7699 w 10000"/>
                <a:gd name="connsiteY143" fmla="*/ 9381 h 10000"/>
                <a:gd name="connsiteX144" fmla="*/ 7699 w 10000"/>
                <a:gd name="connsiteY144" fmla="*/ 9381 h 10000"/>
                <a:gd name="connsiteX145" fmla="*/ 7577 w 10000"/>
                <a:gd name="connsiteY145" fmla="*/ 8649 h 10000"/>
                <a:gd name="connsiteX146" fmla="*/ 7463 w 10000"/>
                <a:gd name="connsiteY146" fmla="*/ 7967 h 10000"/>
                <a:gd name="connsiteX147" fmla="*/ 7393 w 10000"/>
                <a:gd name="connsiteY147" fmla="*/ 7361 h 10000"/>
                <a:gd name="connsiteX148" fmla="*/ 7332 w 10000"/>
                <a:gd name="connsiteY148" fmla="*/ 6806 h 10000"/>
                <a:gd name="connsiteX149" fmla="*/ 7288 w 10000"/>
                <a:gd name="connsiteY149" fmla="*/ 6313 h 10000"/>
                <a:gd name="connsiteX150" fmla="*/ 7262 w 10000"/>
                <a:gd name="connsiteY150" fmla="*/ 5871 h 10000"/>
                <a:gd name="connsiteX151" fmla="*/ 7253 w 10000"/>
                <a:gd name="connsiteY151" fmla="*/ 5480 h 10000"/>
                <a:gd name="connsiteX152" fmla="*/ 7279 w 10000"/>
                <a:gd name="connsiteY152" fmla="*/ 5139 h 10000"/>
                <a:gd name="connsiteX153" fmla="*/ 7297 w 10000"/>
                <a:gd name="connsiteY153" fmla="*/ 4836 h 10000"/>
                <a:gd name="connsiteX154" fmla="*/ 7340 w 10000"/>
                <a:gd name="connsiteY154" fmla="*/ 4583 h 10000"/>
                <a:gd name="connsiteX155" fmla="*/ 7402 w 10000"/>
                <a:gd name="connsiteY155" fmla="*/ 4394 h 10000"/>
                <a:gd name="connsiteX156" fmla="*/ 7437 w 10000"/>
                <a:gd name="connsiteY156" fmla="*/ 4293 h 10000"/>
                <a:gd name="connsiteX157" fmla="*/ 7463 w 10000"/>
                <a:gd name="connsiteY157" fmla="*/ 4217 h 10000"/>
                <a:gd name="connsiteX158" fmla="*/ 7507 w 10000"/>
                <a:gd name="connsiteY158" fmla="*/ 4154 h 10000"/>
                <a:gd name="connsiteX159" fmla="*/ 7550 w 10000"/>
                <a:gd name="connsiteY159" fmla="*/ 4104 h 10000"/>
                <a:gd name="connsiteX160" fmla="*/ 7594 w 10000"/>
                <a:gd name="connsiteY160" fmla="*/ 4053 h 10000"/>
                <a:gd name="connsiteX161" fmla="*/ 7647 w 10000"/>
                <a:gd name="connsiteY161" fmla="*/ 4003 h 10000"/>
                <a:gd name="connsiteX162" fmla="*/ 7699 w 10000"/>
                <a:gd name="connsiteY162" fmla="*/ 3990 h 10000"/>
                <a:gd name="connsiteX163" fmla="*/ 7752 w 10000"/>
                <a:gd name="connsiteY163" fmla="*/ 3965 h 10000"/>
                <a:gd name="connsiteX164" fmla="*/ 7857 w 10000"/>
                <a:gd name="connsiteY164" fmla="*/ 3939 h 10000"/>
                <a:gd name="connsiteX165" fmla="*/ 7857 w 10000"/>
                <a:gd name="connsiteY165" fmla="*/ 3939 h 10000"/>
                <a:gd name="connsiteX166" fmla="*/ 7857 w 10000"/>
                <a:gd name="connsiteY166" fmla="*/ 3939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927 w 10000"/>
                <a:gd name="connsiteY172" fmla="*/ 3939 h 10000"/>
                <a:gd name="connsiteX173" fmla="*/ 7997 w 10000"/>
                <a:gd name="connsiteY173" fmla="*/ 3965 h 10000"/>
                <a:gd name="connsiteX174" fmla="*/ 8136 w 10000"/>
                <a:gd name="connsiteY174" fmla="*/ 4028 h 10000"/>
                <a:gd name="connsiteX175" fmla="*/ 8294 w 10000"/>
                <a:gd name="connsiteY175" fmla="*/ 4116 h 10000"/>
                <a:gd name="connsiteX176" fmla="*/ 8443 w 10000"/>
                <a:gd name="connsiteY176" fmla="*/ 4242 h 10000"/>
                <a:gd name="connsiteX177" fmla="*/ 8443 w 10000"/>
                <a:gd name="connsiteY177" fmla="*/ 4242 h 10000"/>
                <a:gd name="connsiteX178" fmla="*/ 8451 w 10000"/>
                <a:gd name="connsiteY178" fmla="*/ 4242 h 10000"/>
                <a:gd name="connsiteX179" fmla="*/ 8451 w 10000"/>
                <a:gd name="connsiteY179" fmla="*/ 4242 h 10000"/>
                <a:gd name="connsiteX180" fmla="*/ 8836 w 10000"/>
                <a:gd name="connsiteY180" fmla="*/ 4545 h 10000"/>
                <a:gd name="connsiteX181" fmla="*/ 8976 w 10000"/>
                <a:gd name="connsiteY181" fmla="*/ 4646 h 10000"/>
                <a:gd name="connsiteX182" fmla="*/ 9099 w 10000"/>
                <a:gd name="connsiteY182" fmla="*/ 4722 h 10000"/>
                <a:gd name="connsiteX183" fmla="*/ 9204 w 10000"/>
                <a:gd name="connsiteY183" fmla="*/ 4785 h 10000"/>
                <a:gd name="connsiteX184" fmla="*/ 9300 w 10000"/>
                <a:gd name="connsiteY184" fmla="*/ 4823 h 10000"/>
                <a:gd name="connsiteX185" fmla="*/ 9388 w 10000"/>
                <a:gd name="connsiteY185" fmla="*/ 4848 h 10000"/>
                <a:gd name="connsiteX186" fmla="*/ 9466 w 10000"/>
                <a:gd name="connsiteY186" fmla="*/ 4848 h 10000"/>
                <a:gd name="connsiteX187" fmla="*/ 9466 w 10000"/>
                <a:gd name="connsiteY187" fmla="*/ 4848 h 10000"/>
                <a:gd name="connsiteX188" fmla="*/ 9484 w 10000"/>
                <a:gd name="connsiteY188" fmla="*/ 4848 h 10000"/>
                <a:gd name="connsiteX189" fmla="*/ 9484 w 10000"/>
                <a:gd name="connsiteY189" fmla="*/ 4848 h 10000"/>
                <a:gd name="connsiteX190" fmla="*/ 9484 w 10000"/>
                <a:gd name="connsiteY190" fmla="*/ 4848 h 10000"/>
                <a:gd name="connsiteX191" fmla="*/ 9484 w 10000"/>
                <a:gd name="connsiteY191" fmla="*/ 4848 h 10000"/>
                <a:gd name="connsiteX192" fmla="*/ 9580 w 10000"/>
                <a:gd name="connsiteY192" fmla="*/ 4836 h 10000"/>
                <a:gd name="connsiteX193" fmla="*/ 9668 w 10000"/>
                <a:gd name="connsiteY193" fmla="*/ 4798 h 10000"/>
                <a:gd name="connsiteX194" fmla="*/ 9738 w 10000"/>
                <a:gd name="connsiteY194" fmla="*/ 4747 h 10000"/>
                <a:gd name="connsiteX195" fmla="*/ 9799 w 10000"/>
                <a:gd name="connsiteY195" fmla="*/ 4659 h 10000"/>
                <a:gd name="connsiteX196" fmla="*/ 9799 w 10000"/>
                <a:gd name="connsiteY196" fmla="*/ 4659 h 10000"/>
                <a:gd name="connsiteX197" fmla="*/ 9799 w 10000"/>
                <a:gd name="connsiteY197" fmla="*/ 4659 h 10000"/>
                <a:gd name="connsiteX198" fmla="*/ 9799 w 10000"/>
                <a:gd name="connsiteY198" fmla="*/ 4659 h 10000"/>
                <a:gd name="connsiteX199" fmla="*/ 9799 w 10000"/>
                <a:gd name="connsiteY199" fmla="*/ 4659 h 10000"/>
                <a:gd name="connsiteX200" fmla="*/ 9799 w 10000"/>
                <a:gd name="connsiteY200" fmla="*/ 4659 h 10000"/>
                <a:gd name="connsiteX201" fmla="*/ 9816 w 10000"/>
                <a:gd name="connsiteY201" fmla="*/ 4659 h 10000"/>
                <a:gd name="connsiteX202" fmla="*/ 9816 w 10000"/>
                <a:gd name="connsiteY202" fmla="*/ 4659 h 10000"/>
                <a:gd name="connsiteX203" fmla="*/ 9816 w 10000"/>
                <a:gd name="connsiteY203" fmla="*/ 4659 h 10000"/>
                <a:gd name="connsiteX204" fmla="*/ 9816 w 10000"/>
                <a:gd name="connsiteY204" fmla="*/ 4659 h 10000"/>
                <a:gd name="connsiteX205" fmla="*/ 9816 w 10000"/>
                <a:gd name="connsiteY205" fmla="*/ 4646 h 10000"/>
                <a:gd name="connsiteX206" fmla="*/ 9816 w 10000"/>
                <a:gd name="connsiteY206" fmla="*/ 4646 h 10000"/>
                <a:gd name="connsiteX207" fmla="*/ 9816 w 10000"/>
                <a:gd name="connsiteY207" fmla="*/ 4646 h 10000"/>
                <a:gd name="connsiteX208" fmla="*/ 9816 w 10000"/>
                <a:gd name="connsiteY208" fmla="*/ 4646 h 10000"/>
                <a:gd name="connsiteX209" fmla="*/ 9816 w 10000"/>
                <a:gd name="connsiteY209" fmla="*/ 4646 h 10000"/>
                <a:gd name="connsiteX210" fmla="*/ 9816 w 10000"/>
                <a:gd name="connsiteY210" fmla="*/ 4646 h 10000"/>
                <a:gd name="connsiteX211" fmla="*/ 9816 w 10000"/>
                <a:gd name="connsiteY211" fmla="*/ 4646 h 10000"/>
                <a:gd name="connsiteX212" fmla="*/ 9816 w 10000"/>
                <a:gd name="connsiteY212" fmla="*/ 4646 h 10000"/>
                <a:gd name="connsiteX213" fmla="*/ 9816 w 10000"/>
                <a:gd name="connsiteY213" fmla="*/ 4646 h 10000"/>
                <a:gd name="connsiteX214" fmla="*/ 9816 w 10000"/>
                <a:gd name="connsiteY214" fmla="*/ 4646 h 10000"/>
                <a:gd name="connsiteX215" fmla="*/ 9843 w 10000"/>
                <a:gd name="connsiteY215" fmla="*/ 4583 h 10000"/>
                <a:gd name="connsiteX216" fmla="*/ 9886 w 10000"/>
                <a:gd name="connsiteY216" fmla="*/ 4495 h 10000"/>
                <a:gd name="connsiteX217" fmla="*/ 9921 w 10000"/>
                <a:gd name="connsiteY217" fmla="*/ 4369 h 10000"/>
                <a:gd name="connsiteX218" fmla="*/ 9948 w 10000"/>
                <a:gd name="connsiteY218" fmla="*/ 4217 h 10000"/>
                <a:gd name="connsiteX219" fmla="*/ 9983 w 10000"/>
                <a:gd name="connsiteY219" fmla="*/ 4040 h 10000"/>
                <a:gd name="connsiteX220" fmla="*/ 10000 w 10000"/>
                <a:gd name="connsiteY220" fmla="*/ 3851 h 10000"/>
                <a:gd name="connsiteX221" fmla="*/ 10000 w 10000"/>
                <a:gd name="connsiteY221" fmla="*/ 3649 h 10000"/>
                <a:gd name="connsiteX222" fmla="*/ 10000 w 10000"/>
                <a:gd name="connsiteY222" fmla="*/ 3460 h 10000"/>
                <a:gd name="connsiteX223" fmla="*/ 9983 w 10000"/>
                <a:gd name="connsiteY223" fmla="*/ 3258 h 10000"/>
                <a:gd name="connsiteX224" fmla="*/ 9939 w 10000"/>
                <a:gd name="connsiteY224" fmla="*/ 3068 h 10000"/>
                <a:gd name="connsiteX225" fmla="*/ 9886 w 10000"/>
                <a:gd name="connsiteY225" fmla="*/ 2904 h 10000"/>
                <a:gd name="connsiteX226" fmla="*/ 9843 w 10000"/>
                <a:gd name="connsiteY226" fmla="*/ 2816 h 10000"/>
                <a:gd name="connsiteX227" fmla="*/ 9799 w 10000"/>
                <a:gd name="connsiteY227" fmla="*/ 2753 h 10000"/>
                <a:gd name="connsiteX228" fmla="*/ 9755 w 10000"/>
                <a:gd name="connsiteY228" fmla="*/ 2677 h 10000"/>
                <a:gd name="connsiteX229" fmla="*/ 9694 w 10000"/>
                <a:gd name="connsiteY229" fmla="*/ 2614 h 10000"/>
                <a:gd name="connsiteX230" fmla="*/ 9633 w 10000"/>
                <a:gd name="connsiteY230" fmla="*/ 2551 h 10000"/>
                <a:gd name="connsiteX231" fmla="*/ 9571 w 10000"/>
                <a:gd name="connsiteY231" fmla="*/ 2500 h 10000"/>
                <a:gd name="connsiteX232" fmla="*/ 9484 w 10000"/>
                <a:gd name="connsiteY232" fmla="*/ 2475 h 10000"/>
                <a:gd name="connsiteX233" fmla="*/ 9396 w 10000"/>
                <a:gd name="connsiteY233" fmla="*/ 2449 h 10000"/>
                <a:gd name="connsiteX234" fmla="*/ 9300 w 10000"/>
                <a:gd name="connsiteY234" fmla="*/ 2424 h 10000"/>
                <a:gd name="connsiteX235" fmla="*/ 9195 w 10000"/>
                <a:gd name="connsiteY235" fmla="*/ 2424 h 10000"/>
                <a:gd name="connsiteX236" fmla="*/ 9195 w 10000"/>
                <a:gd name="connsiteY236" fmla="*/ 2424 h 10000"/>
                <a:gd name="connsiteX237" fmla="*/ 9195 w 10000"/>
                <a:gd name="connsiteY237" fmla="*/ 2424 h 10000"/>
                <a:gd name="connsiteX238" fmla="*/ 9195 w 10000"/>
                <a:gd name="connsiteY238" fmla="*/ 2424 h 10000"/>
                <a:gd name="connsiteX239" fmla="*/ 9195 w 10000"/>
                <a:gd name="connsiteY239" fmla="*/ 2424 h 10000"/>
                <a:gd name="connsiteX240" fmla="*/ 9195 w 10000"/>
                <a:gd name="connsiteY240" fmla="*/ 2424 h 10000"/>
                <a:gd name="connsiteX241" fmla="*/ 9081 w 10000"/>
                <a:gd name="connsiteY241" fmla="*/ 2424 h 10000"/>
                <a:gd name="connsiteX242" fmla="*/ 8941 w 10000"/>
                <a:gd name="connsiteY242" fmla="*/ 2462 h 10000"/>
                <a:gd name="connsiteX243" fmla="*/ 8801 w 10000"/>
                <a:gd name="connsiteY243" fmla="*/ 2487 h 10000"/>
                <a:gd name="connsiteX244" fmla="*/ 8644 w 10000"/>
                <a:gd name="connsiteY244" fmla="*/ 2551 h 10000"/>
                <a:gd name="connsiteX245" fmla="*/ 8644 w 10000"/>
                <a:gd name="connsiteY245" fmla="*/ 2551 h 10000"/>
                <a:gd name="connsiteX246" fmla="*/ 8635 w 10000"/>
                <a:gd name="connsiteY246" fmla="*/ 2551 h 10000"/>
                <a:gd name="connsiteX247" fmla="*/ 8635 w 10000"/>
                <a:gd name="connsiteY247" fmla="*/ 2551 h 10000"/>
                <a:gd name="connsiteX248" fmla="*/ 8626 w 10000"/>
                <a:gd name="connsiteY248" fmla="*/ 2551 h 10000"/>
                <a:gd name="connsiteX249" fmla="*/ 8626 w 10000"/>
                <a:gd name="connsiteY249" fmla="*/ 2551 h 10000"/>
                <a:gd name="connsiteX250" fmla="*/ 8443 w 10000"/>
                <a:gd name="connsiteY250" fmla="*/ 2614 h 10000"/>
                <a:gd name="connsiteX251" fmla="*/ 8276 w 10000"/>
                <a:gd name="connsiteY251" fmla="*/ 2664 h 10000"/>
                <a:gd name="connsiteX252" fmla="*/ 8110 w 10000"/>
                <a:gd name="connsiteY252" fmla="*/ 2689 h 10000"/>
                <a:gd name="connsiteX253" fmla="*/ 7979 w 10000"/>
                <a:gd name="connsiteY253" fmla="*/ 2689 h 10000"/>
                <a:gd name="connsiteX254" fmla="*/ 7979 w 10000"/>
                <a:gd name="connsiteY254" fmla="*/ 2689 h 10000"/>
                <a:gd name="connsiteX255" fmla="*/ 7979 w 10000"/>
                <a:gd name="connsiteY255" fmla="*/ 2689 h 10000"/>
                <a:gd name="connsiteX256" fmla="*/ 7979 w 10000"/>
                <a:gd name="connsiteY256" fmla="*/ 2689 h 10000"/>
                <a:gd name="connsiteX257" fmla="*/ 7979 w 10000"/>
                <a:gd name="connsiteY257" fmla="*/ 2689 h 10000"/>
                <a:gd name="connsiteX258" fmla="*/ 7979 w 10000"/>
                <a:gd name="connsiteY258" fmla="*/ 2689 h 10000"/>
                <a:gd name="connsiteX259" fmla="*/ 7979 w 10000"/>
                <a:gd name="connsiteY259" fmla="*/ 2689 h 10000"/>
                <a:gd name="connsiteX260" fmla="*/ 7979 w 10000"/>
                <a:gd name="connsiteY260" fmla="*/ 2689 h 10000"/>
                <a:gd name="connsiteX261" fmla="*/ 7848 w 10000"/>
                <a:gd name="connsiteY261" fmla="*/ 2689 h 10000"/>
                <a:gd name="connsiteX262" fmla="*/ 7743 w 10000"/>
                <a:gd name="connsiteY262" fmla="*/ 2677 h 10000"/>
                <a:gd name="connsiteX263" fmla="*/ 7638 w 10000"/>
                <a:gd name="connsiteY263" fmla="*/ 2626 h 10000"/>
                <a:gd name="connsiteX264" fmla="*/ 7542 w 10000"/>
                <a:gd name="connsiteY264" fmla="*/ 2601 h 10000"/>
                <a:gd name="connsiteX265" fmla="*/ 7454 w 10000"/>
                <a:gd name="connsiteY265" fmla="*/ 2538 h 10000"/>
                <a:gd name="connsiteX266" fmla="*/ 7375 w 10000"/>
                <a:gd name="connsiteY266" fmla="*/ 2475 h 10000"/>
                <a:gd name="connsiteX267" fmla="*/ 7297 w 10000"/>
                <a:gd name="connsiteY267" fmla="*/ 2399 h 10000"/>
                <a:gd name="connsiteX268" fmla="*/ 7235 w 10000"/>
                <a:gd name="connsiteY268" fmla="*/ 2323 h 10000"/>
                <a:gd name="connsiteX269" fmla="*/ 7174 w 10000"/>
                <a:gd name="connsiteY269" fmla="*/ 2235 h 10000"/>
                <a:gd name="connsiteX270" fmla="*/ 7113 w 10000"/>
                <a:gd name="connsiteY270" fmla="*/ 2134 h 10000"/>
                <a:gd name="connsiteX271" fmla="*/ 7008 w 10000"/>
                <a:gd name="connsiteY271" fmla="*/ 1944 h 10000"/>
                <a:gd name="connsiteX272" fmla="*/ 6929 w 10000"/>
                <a:gd name="connsiteY272" fmla="*/ 1730 h 10000"/>
                <a:gd name="connsiteX273" fmla="*/ 6850 w 10000"/>
                <a:gd name="connsiteY273" fmla="*/ 1515 h 10000"/>
                <a:gd name="connsiteX274" fmla="*/ 6850 w 10000"/>
                <a:gd name="connsiteY274" fmla="*/ 1515 h 10000"/>
                <a:gd name="connsiteX275" fmla="*/ 6842 w 10000"/>
                <a:gd name="connsiteY275" fmla="*/ 1490 h 10000"/>
                <a:gd name="connsiteX276" fmla="*/ 6842 w 10000"/>
                <a:gd name="connsiteY276" fmla="*/ 1490 h 10000"/>
                <a:gd name="connsiteX277" fmla="*/ 6842 w 10000"/>
                <a:gd name="connsiteY277" fmla="*/ 1477 h 10000"/>
                <a:gd name="connsiteX278" fmla="*/ 6842 w 10000"/>
                <a:gd name="connsiteY278" fmla="*/ 1477 h 10000"/>
                <a:gd name="connsiteX279" fmla="*/ 6842 w 10000"/>
                <a:gd name="connsiteY279" fmla="*/ 1477 h 10000"/>
                <a:gd name="connsiteX280" fmla="*/ 6798 w 10000"/>
                <a:gd name="connsiteY280" fmla="*/ 1338 h 10000"/>
                <a:gd name="connsiteX281" fmla="*/ 6780 w 10000"/>
                <a:gd name="connsiteY281" fmla="*/ 1162 h 10000"/>
                <a:gd name="connsiteX282" fmla="*/ 6754 w 10000"/>
                <a:gd name="connsiteY282" fmla="*/ 947 h 10000"/>
                <a:gd name="connsiteX283" fmla="*/ 6754 w 10000"/>
                <a:gd name="connsiteY283" fmla="*/ 720 h 10000"/>
                <a:gd name="connsiteX284" fmla="*/ 6754 w 10000"/>
                <a:gd name="connsiteY284" fmla="*/ 720 h 10000"/>
                <a:gd name="connsiteX285" fmla="*/ 6763 w 10000"/>
                <a:gd name="connsiteY285" fmla="*/ 366 h 10000"/>
                <a:gd name="connsiteX286" fmla="*/ 6789 w 10000"/>
                <a:gd name="connsiteY286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12 h 10000"/>
                <a:gd name="connsiteX59" fmla="*/ 3167 w 10000"/>
                <a:gd name="connsiteY59" fmla="*/ 6212 h 10000"/>
                <a:gd name="connsiteX60" fmla="*/ 3176 w 10000"/>
                <a:gd name="connsiteY60" fmla="*/ 6212 h 10000"/>
                <a:gd name="connsiteX61" fmla="*/ 3342 w 10000"/>
                <a:gd name="connsiteY61" fmla="*/ 6162 h 10000"/>
                <a:gd name="connsiteX62" fmla="*/ 3473 w 10000"/>
                <a:gd name="connsiteY62" fmla="*/ 6136 h 10000"/>
                <a:gd name="connsiteX63" fmla="*/ 3613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841 w 10000"/>
                <a:gd name="connsiteY71" fmla="*/ 6124 h 10000"/>
                <a:gd name="connsiteX72" fmla="*/ 3937 w 10000"/>
                <a:gd name="connsiteY72" fmla="*/ 6136 h 10000"/>
                <a:gd name="connsiteX73" fmla="*/ 4016 w 10000"/>
                <a:gd name="connsiteY73" fmla="*/ 6187 h 10000"/>
                <a:gd name="connsiteX74" fmla="*/ 4086 w 10000"/>
                <a:gd name="connsiteY74" fmla="*/ 6225 h 10000"/>
                <a:gd name="connsiteX75" fmla="*/ 4147 w 10000"/>
                <a:gd name="connsiteY75" fmla="*/ 6275 h 10000"/>
                <a:gd name="connsiteX76" fmla="*/ 4191 w 10000"/>
                <a:gd name="connsiteY76" fmla="*/ 6351 h 10000"/>
                <a:gd name="connsiteX77" fmla="*/ 4217 w 10000"/>
                <a:gd name="connsiteY77" fmla="*/ 6427 h 10000"/>
                <a:gd name="connsiteX78" fmla="*/ 4252 w 10000"/>
                <a:gd name="connsiteY78" fmla="*/ 6515 h 10000"/>
                <a:gd name="connsiteX79" fmla="*/ 4261 w 10000"/>
                <a:gd name="connsiteY79" fmla="*/ 6616 h 10000"/>
                <a:gd name="connsiteX80" fmla="*/ 4269 w 10000"/>
                <a:gd name="connsiteY80" fmla="*/ 6717 h 10000"/>
                <a:gd name="connsiteX81" fmla="*/ 4269 w 10000"/>
                <a:gd name="connsiteY81" fmla="*/ 6843 h 10000"/>
                <a:gd name="connsiteX82" fmla="*/ 4261 w 10000"/>
                <a:gd name="connsiteY82" fmla="*/ 6957 h 10000"/>
                <a:gd name="connsiteX83" fmla="*/ 4217 w 10000"/>
                <a:gd name="connsiteY83" fmla="*/ 7235 h 10000"/>
                <a:gd name="connsiteX84" fmla="*/ 4164 w 10000"/>
                <a:gd name="connsiteY84" fmla="*/ 7551 h 10000"/>
                <a:gd name="connsiteX85" fmla="*/ 4164 w 10000"/>
                <a:gd name="connsiteY85" fmla="*/ 7551 h 10000"/>
                <a:gd name="connsiteX86" fmla="*/ 4156 w 10000"/>
                <a:gd name="connsiteY86" fmla="*/ 7551 h 10000"/>
                <a:gd name="connsiteX87" fmla="*/ 4156 w 10000"/>
                <a:gd name="connsiteY87" fmla="*/ 7551 h 10000"/>
                <a:gd name="connsiteX88" fmla="*/ 4156 w 10000"/>
                <a:gd name="connsiteY88" fmla="*/ 7563 h 10000"/>
                <a:gd name="connsiteX89" fmla="*/ 4156 w 10000"/>
                <a:gd name="connsiteY89" fmla="*/ 7563 h 10000"/>
                <a:gd name="connsiteX90" fmla="*/ 4156 w 10000"/>
                <a:gd name="connsiteY90" fmla="*/ 7563 h 10000"/>
                <a:gd name="connsiteX91" fmla="*/ 4156 w 10000"/>
                <a:gd name="connsiteY91" fmla="*/ 7563 h 10000"/>
                <a:gd name="connsiteX92" fmla="*/ 4156 w 10000"/>
                <a:gd name="connsiteY92" fmla="*/ 7576 h 10000"/>
                <a:gd name="connsiteX93" fmla="*/ 4156 w 10000"/>
                <a:gd name="connsiteY93" fmla="*/ 7576 h 10000"/>
                <a:gd name="connsiteX94" fmla="*/ 4156 w 10000"/>
                <a:gd name="connsiteY94" fmla="*/ 7576 h 10000"/>
                <a:gd name="connsiteX95" fmla="*/ 4156 w 10000"/>
                <a:gd name="connsiteY95" fmla="*/ 7576 h 10000"/>
                <a:gd name="connsiteX96" fmla="*/ 4156 w 10000"/>
                <a:gd name="connsiteY96" fmla="*/ 7588 h 10000"/>
                <a:gd name="connsiteX97" fmla="*/ 4156 w 10000"/>
                <a:gd name="connsiteY97" fmla="*/ 7588 h 10000"/>
                <a:gd name="connsiteX98" fmla="*/ 4156 w 10000"/>
                <a:gd name="connsiteY98" fmla="*/ 7588 h 10000"/>
                <a:gd name="connsiteX99" fmla="*/ 4156 w 10000"/>
                <a:gd name="connsiteY99" fmla="*/ 7588 h 10000"/>
                <a:gd name="connsiteX100" fmla="*/ 4147 w 10000"/>
                <a:gd name="connsiteY100" fmla="*/ 7601 h 10000"/>
                <a:gd name="connsiteX101" fmla="*/ 4147 w 10000"/>
                <a:gd name="connsiteY101" fmla="*/ 7601 h 10000"/>
                <a:gd name="connsiteX102" fmla="*/ 4147 w 10000"/>
                <a:gd name="connsiteY102" fmla="*/ 7601 h 10000"/>
                <a:gd name="connsiteX103" fmla="*/ 4147 w 10000"/>
                <a:gd name="connsiteY103" fmla="*/ 7601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03 w 10000"/>
                <a:gd name="connsiteY106" fmla="*/ 7803 h 10000"/>
                <a:gd name="connsiteX107" fmla="*/ 4068 w 10000"/>
                <a:gd name="connsiteY107" fmla="*/ 8005 h 10000"/>
                <a:gd name="connsiteX108" fmla="*/ 4051 w 10000"/>
                <a:gd name="connsiteY108" fmla="*/ 8207 h 10000"/>
                <a:gd name="connsiteX109" fmla="*/ 4024 w 10000"/>
                <a:gd name="connsiteY109" fmla="*/ 8422 h 10000"/>
                <a:gd name="connsiteX110" fmla="*/ 4016 w 10000"/>
                <a:gd name="connsiteY110" fmla="*/ 8611 h 10000"/>
                <a:gd name="connsiteX111" fmla="*/ 4016 w 10000"/>
                <a:gd name="connsiteY111" fmla="*/ 8813 h 10000"/>
                <a:gd name="connsiteX112" fmla="*/ 4024 w 10000"/>
                <a:gd name="connsiteY112" fmla="*/ 9003 h 10000"/>
                <a:gd name="connsiteX113" fmla="*/ 4051 w 10000"/>
                <a:gd name="connsiteY113" fmla="*/ 9179 h 10000"/>
                <a:gd name="connsiteX114" fmla="*/ 4086 w 10000"/>
                <a:gd name="connsiteY114" fmla="*/ 9356 h 10000"/>
                <a:gd name="connsiteX115" fmla="*/ 4121 w 10000"/>
                <a:gd name="connsiteY115" fmla="*/ 9508 h 10000"/>
                <a:gd name="connsiteX116" fmla="*/ 4191 w 10000"/>
                <a:gd name="connsiteY116" fmla="*/ 9646 h 10000"/>
                <a:gd name="connsiteX117" fmla="*/ 4269 w 10000"/>
                <a:gd name="connsiteY117" fmla="*/ 9760 h 10000"/>
                <a:gd name="connsiteX118" fmla="*/ 4366 w 10000"/>
                <a:gd name="connsiteY118" fmla="*/ 9861 h 10000"/>
                <a:gd name="connsiteX119" fmla="*/ 4471 w 10000"/>
                <a:gd name="connsiteY119" fmla="*/ 9937 h 10000"/>
                <a:gd name="connsiteX120" fmla="*/ 4611 w 10000"/>
                <a:gd name="connsiteY120" fmla="*/ 9975 h 10000"/>
                <a:gd name="connsiteX121" fmla="*/ 4759 w 10000"/>
                <a:gd name="connsiteY121" fmla="*/ 10000 h 10000"/>
                <a:gd name="connsiteX122" fmla="*/ 4759 w 10000"/>
                <a:gd name="connsiteY122" fmla="*/ 10000 h 10000"/>
                <a:gd name="connsiteX123" fmla="*/ 4759 w 10000"/>
                <a:gd name="connsiteY123" fmla="*/ 10000 h 10000"/>
                <a:gd name="connsiteX124" fmla="*/ 4759 w 10000"/>
                <a:gd name="connsiteY124" fmla="*/ 10000 h 10000"/>
                <a:gd name="connsiteX125" fmla="*/ 4759 w 10000"/>
                <a:gd name="connsiteY125" fmla="*/ 10000 h 10000"/>
                <a:gd name="connsiteX126" fmla="*/ 4821 w 10000"/>
                <a:gd name="connsiteY126" fmla="*/ 10000 h 10000"/>
                <a:gd name="connsiteX127" fmla="*/ 4821 w 10000"/>
                <a:gd name="connsiteY127" fmla="*/ 10000 h 10000"/>
                <a:gd name="connsiteX128" fmla="*/ 5136 w 10000"/>
                <a:gd name="connsiteY128" fmla="*/ 9962 h 10000"/>
                <a:gd name="connsiteX129" fmla="*/ 5468 w 10000"/>
                <a:gd name="connsiteY129" fmla="*/ 9924 h 10000"/>
                <a:gd name="connsiteX130" fmla="*/ 6203 w 10000"/>
                <a:gd name="connsiteY130" fmla="*/ 9798 h 10000"/>
                <a:gd name="connsiteX131" fmla="*/ 6982 w 10000"/>
                <a:gd name="connsiteY131" fmla="*/ 9672 h 10000"/>
                <a:gd name="connsiteX132" fmla="*/ 7358 w 10000"/>
                <a:gd name="connsiteY132" fmla="*/ 9621 h 10000"/>
                <a:gd name="connsiteX133" fmla="*/ 7734 w 10000"/>
                <a:gd name="connsiteY133" fmla="*/ 9583 h 10000"/>
                <a:gd name="connsiteX134" fmla="*/ 7734 w 10000"/>
                <a:gd name="connsiteY134" fmla="*/ 9583 h 10000"/>
                <a:gd name="connsiteX135" fmla="*/ 7725 w 10000"/>
                <a:gd name="connsiteY135" fmla="*/ 9508 h 10000"/>
                <a:gd name="connsiteX136" fmla="*/ 7725 w 10000"/>
                <a:gd name="connsiteY136" fmla="*/ 9508 h 10000"/>
                <a:gd name="connsiteX137" fmla="*/ 7725 w 10000"/>
                <a:gd name="connsiteY137" fmla="*/ 9508 h 10000"/>
                <a:gd name="connsiteX138" fmla="*/ 7725 w 10000"/>
                <a:gd name="connsiteY138" fmla="*/ 9508 h 10000"/>
                <a:gd name="connsiteX139" fmla="*/ 7725 w 10000"/>
                <a:gd name="connsiteY139" fmla="*/ 9508 h 10000"/>
                <a:gd name="connsiteX140" fmla="*/ 7699 w 10000"/>
                <a:gd name="connsiteY140" fmla="*/ 9407 h 10000"/>
                <a:gd name="connsiteX141" fmla="*/ 7699 w 10000"/>
                <a:gd name="connsiteY141" fmla="*/ 9407 h 10000"/>
                <a:gd name="connsiteX142" fmla="*/ 7699 w 10000"/>
                <a:gd name="connsiteY142" fmla="*/ 9381 h 10000"/>
                <a:gd name="connsiteX143" fmla="*/ 7699 w 10000"/>
                <a:gd name="connsiteY143" fmla="*/ 9381 h 10000"/>
                <a:gd name="connsiteX144" fmla="*/ 7577 w 10000"/>
                <a:gd name="connsiteY144" fmla="*/ 8649 h 10000"/>
                <a:gd name="connsiteX145" fmla="*/ 7463 w 10000"/>
                <a:gd name="connsiteY145" fmla="*/ 7967 h 10000"/>
                <a:gd name="connsiteX146" fmla="*/ 7393 w 10000"/>
                <a:gd name="connsiteY146" fmla="*/ 7361 h 10000"/>
                <a:gd name="connsiteX147" fmla="*/ 7332 w 10000"/>
                <a:gd name="connsiteY147" fmla="*/ 6806 h 10000"/>
                <a:gd name="connsiteX148" fmla="*/ 7288 w 10000"/>
                <a:gd name="connsiteY148" fmla="*/ 6313 h 10000"/>
                <a:gd name="connsiteX149" fmla="*/ 7262 w 10000"/>
                <a:gd name="connsiteY149" fmla="*/ 5871 h 10000"/>
                <a:gd name="connsiteX150" fmla="*/ 7253 w 10000"/>
                <a:gd name="connsiteY150" fmla="*/ 5480 h 10000"/>
                <a:gd name="connsiteX151" fmla="*/ 7279 w 10000"/>
                <a:gd name="connsiteY151" fmla="*/ 5139 h 10000"/>
                <a:gd name="connsiteX152" fmla="*/ 7297 w 10000"/>
                <a:gd name="connsiteY152" fmla="*/ 4836 h 10000"/>
                <a:gd name="connsiteX153" fmla="*/ 7340 w 10000"/>
                <a:gd name="connsiteY153" fmla="*/ 4583 h 10000"/>
                <a:gd name="connsiteX154" fmla="*/ 7402 w 10000"/>
                <a:gd name="connsiteY154" fmla="*/ 4394 h 10000"/>
                <a:gd name="connsiteX155" fmla="*/ 7437 w 10000"/>
                <a:gd name="connsiteY155" fmla="*/ 4293 h 10000"/>
                <a:gd name="connsiteX156" fmla="*/ 7463 w 10000"/>
                <a:gd name="connsiteY156" fmla="*/ 4217 h 10000"/>
                <a:gd name="connsiteX157" fmla="*/ 7507 w 10000"/>
                <a:gd name="connsiteY157" fmla="*/ 4154 h 10000"/>
                <a:gd name="connsiteX158" fmla="*/ 7550 w 10000"/>
                <a:gd name="connsiteY158" fmla="*/ 4104 h 10000"/>
                <a:gd name="connsiteX159" fmla="*/ 7594 w 10000"/>
                <a:gd name="connsiteY159" fmla="*/ 4053 h 10000"/>
                <a:gd name="connsiteX160" fmla="*/ 7647 w 10000"/>
                <a:gd name="connsiteY160" fmla="*/ 4003 h 10000"/>
                <a:gd name="connsiteX161" fmla="*/ 7699 w 10000"/>
                <a:gd name="connsiteY161" fmla="*/ 3990 h 10000"/>
                <a:gd name="connsiteX162" fmla="*/ 7752 w 10000"/>
                <a:gd name="connsiteY162" fmla="*/ 3965 h 10000"/>
                <a:gd name="connsiteX163" fmla="*/ 7857 w 10000"/>
                <a:gd name="connsiteY163" fmla="*/ 3939 h 10000"/>
                <a:gd name="connsiteX164" fmla="*/ 7857 w 10000"/>
                <a:gd name="connsiteY164" fmla="*/ 3939 h 10000"/>
                <a:gd name="connsiteX165" fmla="*/ 7857 w 10000"/>
                <a:gd name="connsiteY165" fmla="*/ 3939 h 10000"/>
                <a:gd name="connsiteX166" fmla="*/ 7857 w 10000"/>
                <a:gd name="connsiteY166" fmla="*/ 3939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927 w 10000"/>
                <a:gd name="connsiteY171" fmla="*/ 3939 h 10000"/>
                <a:gd name="connsiteX172" fmla="*/ 7997 w 10000"/>
                <a:gd name="connsiteY172" fmla="*/ 3965 h 10000"/>
                <a:gd name="connsiteX173" fmla="*/ 8136 w 10000"/>
                <a:gd name="connsiteY173" fmla="*/ 4028 h 10000"/>
                <a:gd name="connsiteX174" fmla="*/ 8294 w 10000"/>
                <a:gd name="connsiteY174" fmla="*/ 4116 h 10000"/>
                <a:gd name="connsiteX175" fmla="*/ 8443 w 10000"/>
                <a:gd name="connsiteY175" fmla="*/ 4242 h 10000"/>
                <a:gd name="connsiteX176" fmla="*/ 8443 w 10000"/>
                <a:gd name="connsiteY176" fmla="*/ 4242 h 10000"/>
                <a:gd name="connsiteX177" fmla="*/ 8451 w 10000"/>
                <a:gd name="connsiteY177" fmla="*/ 4242 h 10000"/>
                <a:gd name="connsiteX178" fmla="*/ 8451 w 10000"/>
                <a:gd name="connsiteY178" fmla="*/ 4242 h 10000"/>
                <a:gd name="connsiteX179" fmla="*/ 8836 w 10000"/>
                <a:gd name="connsiteY179" fmla="*/ 4545 h 10000"/>
                <a:gd name="connsiteX180" fmla="*/ 8976 w 10000"/>
                <a:gd name="connsiteY180" fmla="*/ 4646 h 10000"/>
                <a:gd name="connsiteX181" fmla="*/ 9099 w 10000"/>
                <a:gd name="connsiteY181" fmla="*/ 4722 h 10000"/>
                <a:gd name="connsiteX182" fmla="*/ 9204 w 10000"/>
                <a:gd name="connsiteY182" fmla="*/ 4785 h 10000"/>
                <a:gd name="connsiteX183" fmla="*/ 9300 w 10000"/>
                <a:gd name="connsiteY183" fmla="*/ 4823 h 10000"/>
                <a:gd name="connsiteX184" fmla="*/ 9388 w 10000"/>
                <a:gd name="connsiteY184" fmla="*/ 4848 h 10000"/>
                <a:gd name="connsiteX185" fmla="*/ 9466 w 10000"/>
                <a:gd name="connsiteY185" fmla="*/ 4848 h 10000"/>
                <a:gd name="connsiteX186" fmla="*/ 9466 w 10000"/>
                <a:gd name="connsiteY186" fmla="*/ 4848 h 10000"/>
                <a:gd name="connsiteX187" fmla="*/ 9484 w 10000"/>
                <a:gd name="connsiteY187" fmla="*/ 4848 h 10000"/>
                <a:gd name="connsiteX188" fmla="*/ 9484 w 10000"/>
                <a:gd name="connsiteY188" fmla="*/ 4848 h 10000"/>
                <a:gd name="connsiteX189" fmla="*/ 9484 w 10000"/>
                <a:gd name="connsiteY189" fmla="*/ 4848 h 10000"/>
                <a:gd name="connsiteX190" fmla="*/ 9484 w 10000"/>
                <a:gd name="connsiteY190" fmla="*/ 4848 h 10000"/>
                <a:gd name="connsiteX191" fmla="*/ 9580 w 10000"/>
                <a:gd name="connsiteY191" fmla="*/ 4836 h 10000"/>
                <a:gd name="connsiteX192" fmla="*/ 9668 w 10000"/>
                <a:gd name="connsiteY192" fmla="*/ 4798 h 10000"/>
                <a:gd name="connsiteX193" fmla="*/ 9738 w 10000"/>
                <a:gd name="connsiteY193" fmla="*/ 4747 h 10000"/>
                <a:gd name="connsiteX194" fmla="*/ 9799 w 10000"/>
                <a:gd name="connsiteY194" fmla="*/ 4659 h 10000"/>
                <a:gd name="connsiteX195" fmla="*/ 9799 w 10000"/>
                <a:gd name="connsiteY195" fmla="*/ 4659 h 10000"/>
                <a:gd name="connsiteX196" fmla="*/ 9799 w 10000"/>
                <a:gd name="connsiteY196" fmla="*/ 4659 h 10000"/>
                <a:gd name="connsiteX197" fmla="*/ 9799 w 10000"/>
                <a:gd name="connsiteY197" fmla="*/ 4659 h 10000"/>
                <a:gd name="connsiteX198" fmla="*/ 9799 w 10000"/>
                <a:gd name="connsiteY198" fmla="*/ 4659 h 10000"/>
                <a:gd name="connsiteX199" fmla="*/ 9799 w 10000"/>
                <a:gd name="connsiteY199" fmla="*/ 4659 h 10000"/>
                <a:gd name="connsiteX200" fmla="*/ 9816 w 10000"/>
                <a:gd name="connsiteY200" fmla="*/ 4659 h 10000"/>
                <a:gd name="connsiteX201" fmla="*/ 9816 w 10000"/>
                <a:gd name="connsiteY201" fmla="*/ 4659 h 10000"/>
                <a:gd name="connsiteX202" fmla="*/ 9816 w 10000"/>
                <a:gd name="connsiteY202" fmla="*/ 4659 h 10000"/>
                <a:gd name="connsiteX203" fmla="*/ 9816 w 10000"/>
                <a:gd name="connsiteY203" fmla="*/ 4659 h 10000"/>
                <a:gd name="connsiteX204" fmla="*/ 9816 w 10000"/>
                <a:gd name="connsiteY204" fmla="*/ 4646 h 10000"/>
                <a:gd name="connsiteX205" fmla="*/ 9816 w 10000"/>
                <a:gd name="connsiteY205" fmla="*/ 4646 h 10000"/>
                <a:gd name="connsiteX206" fmla="*/ 9816 w 10000"/>
                <a:gd name="connsiteY206" fmla="*/ 4646 h 10000"/>
                <a:gd name="connsiteX207" fmla="*/ 9816 w 10000"/>
                <a:gd name="connsiteY207" fmla="*/ 4646 h 10000"/>
                <a:gd name="connsiteX208" fmla="*/ 9816 w 10000"/>
                <a:gd name="connsiteY208" fmla="*/ 4646 h 10000"/>
                <a:gd name="connsiteX209" fmla="*/ 9816 w 10000"/>
                <a:gd name="connsiteY209" fmla="*/ 4646 h 10000"/>
                <a:gd name="connsiteX210" fmla="*/ 9816 w 10000"/>
                <a:gd name="connsiteY210" fmla="*/ 4646 h 10000"/>
                <a:gd name="connsiteX211" fmla="*/ 9816 w 10000"/>
                <a:gd name="connsiteY211" fmla="*/ 4646 h 10000"/>
                <a:gd name="connsiteX212" fmla="*/ 9816 w 10000"/>
                <a:gd name="connsiteY212" fmla="*/ 4646 h 10000"/>
                <a:gd name="connsiteX213" fmla="*/ 9816 w 10000"/>
                <a:gd name="connsiteY213" fmla="*/ 4646 h 10000"/>
                <a:gd name="connsiteX214" fmla="*/ 9843 w 10000"/>
                <a:gd name="connsiteY214" fmla="*/ 4583 h 10000"/>
                <a:gd name="connsiteX215" fmla="*/ 9886 w 10000"/>
                <a:gd name="connsiteY215" fmla="*/ 4495 h 10000"/>
                <a:gd name="connsiteX216" fmla="*/ 9921 w 10000"/>
                <a:gd name="connsiteY216" fmla="*/ 4369 h 10000"/>
                <a:gd name="connsiteX217" fmla="*/ 9948 w 10000"/>
                <a:gd name="connsiteY217" fmla="*/ 4217 h 10000"/>
                <a:gd name="connsiteX218" fmla="*/ 9983 w 10000"/>
                <a:gd name="connsiteY218" fmla="*/ 4040 h 10000"/>
                <a:gd name="connsiteX219" fmla="*/ 10000 w 10000"/>
                <a:gd name="connsiteY219" fmla="*/ 3851 h 10000"/>
                <a:gd name="connsiteX220" fmla="*/ 10000 w 10000"/>
                <a:gd name="connsiteY220" fmla="*/ 3649 h 10000"/>
                <a:gd name="connsiteX221" fmla="*/ 10000 w 10000"/>
                <a:gd name="connsiteY221" fmla="*/ 3460 h 10000"/>
                <a:gd name="connsiteX222" fmla="*/ 9983 w 10000"/>
                <a:gd name="connsiteY222" fmla="*/ 3258 h 10000"/>
                <a:gd name="connsiteX223" fmla="*/ 9939 w 10000"/>
                <a:gd name="connsiteY223" fmla="*/ 3068 h 10000"/>
                <a:gd name="connsiteX224" fmla="*/ 9886 w 10000"/>
                <a:gd name="connsiteY224" fmla="*/ 2904 h 10000"/>
                <a:gd name="connsiteX225" fmla="*/ 9843 w 10000"/>
                <a:gd name="connsiteY225" fmla="*/ 2816 h 10000"/>
                <a:gd name="connsiteX226" fmla="*/ 9799 w 10000"/>
                <a:gd name="connsiteY226" fmla="*/ 2753 h 10000"/>
                <a:gd name="connsiteX227" fmla="*/ 9755 w 10000"/>
                <a:gd name="connsiteY227" fmla="*/ 2677 h 10000"/>
                <a:gd name="connsiteX228" fmla="*/ 9694 w 10000"/>
                <a:gd name="connsiteY228" fmla="*/ 2614 h 10000"/>
                <a:gd name="connsiteX229" fmla="*/ 9633 w 10000"/>
                <a:gd name="connsiteY229" fmla="*/ 2551 h 10000"/>
                <a:gd name="connsiteX230" fmla="*/ 9571 w 10000"/>
                <a:gd name="connsiteY230" fmla="*/ 2500 h 10000"/>
                <a:gd name="connsiteX231" fmla="*/ 9484 w 10000"/>
                <a:gd name="connsiteY231" fmla="*/ 2475 h 10000"/>
                <a:gd name="connsiteX232" fmla="*/ 9396 w 10000"/>
                <a:gd name="connsiteY232" fmla="*/ 2449 h 10000"/>
                <a:gd name="connsiteX233" fmla="*/ 9300 w 10000"/>
                <a:gd name="connsiteY233" fmla="*/ 2424 h 10000"/>
                <a:gd name="connsiteX234" fmla="*/ 9195 w 10000"/>
                <a:gd name="connsiteY234" fmla="*/ 2424 h 10000"/>
                <a:gd name="connsiteX235" fmla="*/ 9195 w 10000"/>
                <a:gd name="connsiteY235" fmla="*/ 2424 h 10000"/>
                <a:gd name="connsiteX236" fmla="*/ 9195 w 10000"/>
                <a:gd name="connsiteY236" fmla="*/ 2424 h 10000"/>
                <a:gd name="connsiteX237" fmla="*/ 9195 w 10000"/>
                <a:gd name="connsiteY237" fmla="*/ 2424 h 10000"/>
                <a:gd name="connsiteX238" fmla="*/ 9195 w 10000"/>
                <a:gd name="connsiteY238" fmla="*/ 2424 h 10000"/>
                <a:gd name="connsiteX239" fmla="*/ 9195 w 10000"/>
                <a:gd name="connsiteY239" fmla="*/ 2424 h 10000"/>
                <a:gd name="connsiteX240" fmla="*/ 9081 w 10000"/>
                <a:gd name="connsiteY240" fmla="*/ 2424 h 10000"/>
                <a:gd name="connsiteX241" fmla="*/ 8941 w 10000"/>
                <a:gd name="connsiteY241" fmla="*/ 2462 h 10000"/>
                <a:gd name="connsiteX242" fmla="*/ 8801 w 10000"/>
                <a:gd name="connsiteY242" fmla="*/ 2487 h 10000"/>
                <a:gd name="connsiteX243" fmla="*/ 8644 w 10000"/>
                <a:gd name="connsiteY243" fmla="*/ 2551 h 10000"/>
                <a:gd name="connsiteX244" fmla="*/ 8644 w 10000"/>
                <a:gd name="connsiteY244" fmla="*/ 2551 h 10000"/>
                <a:gd name="connsiteX245" fmla="*/ 8635 w 10000"/>
                <a:gd name="connsiteY245" fmla="*/ 2551 h 10000"/>
                <a:gd name="connsiteX246" fmla="*/ 8635 w 10000"/>
                <a:gd name="connsiteY246" fmla="*/ 2551 h 10000"/>
                <a:gd name="connsiteX247" fmla="*/ 8626 w 10000"/>
                <a:gd name="connsiteY247" fmla="*/ 2551 h 10000"/>
                <a:gd name="connsiteX248" fmla="*/ 8626 w 10000"/>
                <a:gd name="connsiteY248" fmla="*/ 2551 h 10000"/>
                <a:gd name="connsiteX249" fmla="*/ 8443 w 10000"/>
                <a:gd name="connsiteY249" fmla="*/ 2614 h 10000"/>
                <a:gd name="connsiteX250" fmla="*/ 8276 w 10000"/>
                <a:gd name="connsiteY250" fmla="*/ 2664 h 10000"/>
                <a:gd name="connsiteX251" fmla="*/ 8110 w 10000"/>
                <a:gd name="connsiteY251" fmla="*/ 2689 h 10000"/>
                <a:gd name="connsiteX252" fmla="*/ 7979 w 10000"/>
                <a:gd name="connsiteY252" fmla="*/ 2689 h 10000"/>
                <a:gd name="connsiteX253" fmla="*/ 7979 w 10000"/>
                <a:gd name="connsiteY253" fmla="*/ 2689 h 10000"/>
                <a:gd name="connsiteX254" fmla="*/ 7979 w 10000"/>
                <a:gd name="connsiteY254" fmla="*/ 2689 h 10000"/>
                <a:gd name="connsiteX255" fmla="*/ 7979 w 10000"/>
                <a:gd name="connsiteY255" fmla="*/ 2689 h 10000"/>
                <a:gd name="connsiteX256" fmla="*/ 7979 w 10000"/>
                <a:gd name="connsiteY256" fmla="*/ 2689 h 10000"/>
                <a:gd name="connsiteX257" fmla="*/ 7979 w 10000"/>
                <a:gd name="connsiteY257" fmla="*/ 2689 h 10000"/>
                <a:gd name="connsiteX258" fmla="*/ 7979 w 10000"/>
                <a:gd name="connsiteY258" fmla="*/ 2689 h 10000"/>
                <a:gd name="connsiteX259" fmla="*/ 7979 w 10000"/>
                <a:gd name="connsiteY259" fmla="*/ 2689 h 10000"/>
                <a:gd name="connsiteX260" fmla="*/ 7848 w 10000"/>
                <a:gd name="connsiteY260" fmla="*/ 2689 h 10000"/>
                <a:gd name="connsiteX261" fmla="*/ 7743 w 10000"/>
                <a:gd name="connsiteY261" fmla="*/ 2677 h 10000"/>
                <a:gd name="connsiteX262" fmla="*/ 7638 w 10000"/>
                <a:gd name="connsiteY262" fmla="*/ 2626 h 10000"/>
                <a:gd name="connsiteX263" fmla="*/ 7542 w 10000"/>
                <a:gd name="connsiteY263" fmla="*/ 2601 h 10000"/>
                <a:gd name="connsiteX264" fmla="*/ 7454 w 10000"/>
                <a:gd name="connsiteY264" fmla="*/ 2538 h 10000"/>
                <a:gd name="connsiteX265" fmla="*/ 7375 w 10000"/>
                <a:gd name="connsiteY265" fmla="*/ 2475 h 10000"/>
                <a:gd name="connsiteX266" fmla="*/ 7297 w 10000"/>
                <a:gd name="connsiteY266" fmla="*/ 2399 h 10000"/>
                <a:gd name="connsiteX267" fmla="*/ 7235 w 10000"/>
                <a:gd name="connsiteY267" fmla="*/ 2323 h 10000"/>
                <a:gd name="connsiteX268" fmla="*/ 7174 w 10000"/>
                <a:gd name="connsiteY268" fmla="*/ 2235 h 10000"/>
                <a:gd name="connsiteX269" fmla="*/ 7113 w 10000"/>
                <a:gd name="connsiteY269" fmla="*/ 2134 h 10000"/>
                <a:gd name="connsiteX270" fmla="*/ 7008 w 10000"/>
                <a:gd name="connsiteY270" fmla="*/ 1944 h 10000"/>
                <a:gd name="connsiteX271" fmla="*/ 6929 w 10000"/>
                <a:gd name="connsiteY271" fmla="*/ 1730 h 10000"/>
                <a:gd name="connsiteX272" fmla="*/ 6850 w 10000"/>
                <a:gd name="connsiteY272" fmla="*/ 1515 h 10000"/>
                <a:gd name="connsiteX273" fmla="*/ 6850 w 10000"/>
                <a:gd name="connsiteY273" fmla="*/ 1515 h 10000"/>
                <a:gd name="connsiteX274" fmla="*/ 6842 w 10000"/>
                <a:gd name="connsiteY274" fmla="*/ 1490 h 10000"/>
                <a:gd name="connsiteX275" fmla="*/ 6842 w 10000"/>
                <a:gd name="connsiteY275" fmla="*/ 1490 h 10000"/>
                <a:gd name="connsiteX276" fmla="*/ 6842 w 10000"/>
                <a:gd name="connsiteY276" fmla="*/ 1477 h 10000"/>
                <a:gd name="connsiteX277" fmla="*/ 6842 w 10000"/>
                <a:gd name="connsiteY277" fmla="*/ 1477 h 10000"/>
                <a:gd name="connsiteX278" fmla="*/ 6842 w 10000"/>
                <a:gd name="connsiteY278" fmla="*/ 1477 h 10000"/>
                <a:gd name="connsiteX279" fmla="*/ 6798 w 10000"/>
                <a:gd name="connsiteY279" fmla="*/ 1338 h 10000"/>
                <a:gd name="connsiteX280" fmla="*/ 6780 w 10000"/>
                <a:gd name="connsiteY280" fmla="*/ 1162 h 10000"/>
                <a:gd name="connsiteX281" fmla="*/ 6754 w 10000"/>
                <a:gd name="connsiteY281" fmla="*/ 947 h 10000"/>
                <a:gd name="connsiteX282" fmla="*/ 6754 w 10000"/>
                <a:gd name="connsiteY282" fmla="*/ 720 h 10000"/>
                <a:gd name="connsiteX283" fmla="*/ 6754 w 10000"/>
                <a:gd name="connsiteY283" fmla="*/ 720 h 10000"/>
                <a:gd name="connsiteX284" fmla="*/ 6763 w 10000"/>
                <a:gd name="connsiteY284" fmla="*/ 366 h 10000"/>
                <a:gd name="connsiteX285" fmla="*/ 6789 w 10000"/>
                <a:gd name="connsiteY285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12 h 10000"/>
                <a:gd name="connsiteX59" fmla="*/ 3167 w 10000"/>
                <a:gd name="connsiteY59" fmla="*/ 6212 h 10000"/>
                <a:gd name="connsiteX60" fmla="*/ 3342 w 10000"/>
                <a:gd name="connsiteY60" fmla="*/ 6162 h 10000"/>
                <a:gd name="connsiteX61" fmla="*/ 3473 w 10000"/>
                <a:gd name="connsiteY61" fmla="*/ 6136 h 10000"/>
                <a:gd name="connsiteX62" fmla="*/ 3613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841 w 10000"/>
                <a:gd name="connsiteY70" fmla="*/ 6124 h 10000"/>
                <a:gd name="connsiteX71" fmla="*/ 3937 w 10000"/>
                <a:gd name="connsiteY71" fmla="*/ 6136 h 10000"/>
                <a:gd name="connsiteX72" fmla="*/ 4016 w 10000"/>
                <a:gd name="connsiteY72" fmla="*/ 6187 h 10000"/>
                <a:gd name="connsiteX73" fmla="*/ 4086 w 10000"/>
                <a:gd name="connsiteY73" fmla="*/ 6225 h 10000"/>
                <a:gd name="connsiteX74" fmla="*/ 4147 w 10000"/>
                <a:gd name="connsiteY74" fmla="*/ 6275 h 10000"/>
                <a:gd name="connsiteX75" fmla="*/ 4191 w 10000"/>
                <a:gd name="connsiteY75" fmla="*/ 6351 h 10000"/>
                <a:gd name="connsiteX76" fmla="*/ 4217 w 10000"/>
                <a:gd name="connsiteY76" fmla="*/ 6427 h 10000"/>
                <a:gd name="connsiteX77" fmla="*/ 4252 w 10000"/>
                <a:gd name="connsiteY77" fmla="*/ 6515 h 10000"/>
                <a:gd name="connsiteX78" fmla="*/ 4261 w 10000"/>
                <a:gd name="connsiteY78" fmla="*/ 6616 h 10000"/>
                <a:gd name="connsiteX79" fmla="*/ 4269 w 10000"/>
                <a:gd name="connsiteY79" fmla="*/ 6717 h 10000"/>
                <a:gd name="connsiteX80" fmla="*/ 4269 w 10000"/>
                <a:gd name="connsiteY80" fmla="*/ 6843 h 10000"/>
                <a:gd name="connsiteX81" fmla="*/ 4261 w 10000"/>
                <a:gd name="connsiteY81" fmla="*/ 6957 h 10000"/>
                <a:gd name="connsiteX82" fmla="*/ 4217 w 10000"/>
                <a:gd name="connsiteY82" fmla="*/ 7235 h 10000"/>
                <a:gd name="connsiteX83" fmla="*/ 4164 w 10000"/>
                <a:gd name="connsiteY83" fmla="*/ 7551 h 10000"/>
                <a:gd name="connsiteX84" fmla="*/ 4164 w 10000"/>
                <a:gd name="connsiteY84" fmla="*/ 7551 h 10000"/>
                <a:gd name="connsiteX85" fmla="*/ 4156 w 10000"/>
                <a:gd name="connsiteY85" fmla="*/ 7551 h 10000"/>
                <a:gd name="connsiteX86" fmla="*/ 4156 w 10000"/>
                <a:gd name="connsiteY86" fmla="*/ 7551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63 h 10000"/>
                <a:gd name="connsiteX90" fmla="*/ 4156 w 10000"/>
                <a:gd name="connsiteY90" fmla="*/ 7563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76 h 10000"/>
                <a:gd name="connsiteX94" fmla="*/ 4156 w 10000"/>
                <a:gd name="connsiteY94" fmla="*/ 7576 h 10000"/>
                <a:gd name="connsiteX95" fmla="*/ 4156 w 10000"/>
                <a:gd name="connsiteY95" fmla="*/ 7588 h 10000"/>
                <a:gd name="connsiteX96" fmla="*/ 4156 w 10000"/>
                <a:gd name="connsiteY96" fmla="*/ 7588 h 10000"/>
                <a:gd name="connsiteX97" fmla="*/ 4156 w 10000"/>
                <a:gd name="connsiteY97" fmla="*/ 7588 h 10000"/>
                <a:gd name="connsiteX98" fmla="*/ 4156 w 10000"/>
                <a:gd name="connsiteY98" fmla="*/ 7588 h 10000"/>
                <a:gd name="connsiteX99" fmla="*/ 4147 w 10000"/>
                <a:gd name="connsiteY99" fmla="*/ 7601 h 10000"/>
                <a:gd name="connsiteX100" fmla="*/ 4147 w 10000"/>
                <a:gd name="connsiteY100" fmla="*/ 7601 h 10000"/>
                <a:gd name="connsiteX101" fmla="*/ 4147 w 10000"/>
                <a:gd name="connsiteY101" fmla="*/ 7601 h 10000"/>
                <a:gd name="connsiteX102" fmla="*/ 4147 w 10000"/>
                <a:gd name="connsiteY102" fmla="*/ 7601 h 10000"/>
                <a:gd name="connsiteX103" fmla="*/ 4147 w 10000"/>
                <a:gd name="connsiteY103" fmla="*/ 7601 h 10000"/>
                <a:gd name="connsiteX104" fmla="*/ 4147 w 10000"/>
                <a:gd name="connsiteY104" fmla="*/ 7601 h 10000"/>
                <a:gd name="connsiteX105" fmla="*/ 4103 w 10000"/>
                <a:gd name="connsiteY105" fmla="*/ 7803 h 10000"/>
                <a:gd name="connsiteX106" fmla="*/ 4068 w 10000"/>
                <a:gd name="connsiteY106" fmla="*/ 8005 h 10000"/>
                <a:gd name="connsiteX107" fmla="*/ 4051 w 10000"/>
                <a:gd name="connsiteY107" fmla="*/ 8207 h 10000"/>
                <a:gd name="connsiteX108" fmla="*/ 4024 w 10000"/>
                <a:gd name="connsiteY108" fmla="*/ 8422 h 10000"/>
                <a:gd name="connsiteX109" fmla="*/ 4016 w 10000"/>
                <a:gd name="connsiteY109" fmla="*/ 8611 h 10000"/>
                <a:gd name="connsiteX110" fmla="*/ 4016 w 10000"/>
                <a:gd name="connsiteY110" fmla="*/ 8813 h 10000"/>
                <a:gd name="connsiteX111" fmla="*/ 4024 w 10000"/>
                <a:gd name="connsiteY111" fmla="*/ 9003 h 10000"/>
                <a:gd name="connsiteX112" fmla="*/ 4051 w 10000"/>
                <a:gd name="connsiteY112" fmla="*/ 9179 h 10000"/>
                <a:gd name="connsiteX113" fmla="*/ 4086 w 10000"/>
                <a:gd name="connsiteY113" fmla="*/ 9356 h 10000"/>
                <a:gd name="connsiteX114" fmla="*/ 4121 w 10000"/>
                <a:gd name="connsiteY114" fmla="*/ 9508 h 10000"/>
                <a:gd name="connsiteX115" fmla="*/ 4191 w 10000"/>
                <a:gd name="connsiteY115" fmla="*/ 9646 h 10000"/>
                <a:gd name="connsiteX116" fmla="*/ 4269 w 10000"/>
                <a:gd name="connsiteY116" fmla="*/ 9760 h 10000"/>
                <a:gd name="connsiteX117" fmla="*/ 4366 w 10000"/>
                <a:gd name="connsiteY117" fmla="*/ 9861 h 10000"/>
                <a:gd name="connsiteX118" fmla="*/ 4471 w 10000"/>
                <a:gd name="connsiteY118" fmla="*/ 9937 h 10000"/>
                <a:gd name="connsiteX119" fmla="*/ 4611 w 10000"/>
                <a:gd name="connsiteY119" fmla="*/ 9975 h 10000"/>
                <a:gd name="connsiteX120" fmla="*/ 4759 w 10000"/>
                <a:gd name="connsiteY120" fmla="*/ 10000 h 10000"/>
                <a:gd name="connsiteX121" fmla="*/ 4759 w 10000"/>
                <a:gd name="connsiteY121" fmla="*/ 10000 h 10000"/>
                <a:gd name="connsiteX122" fmla="*/ 4759 w 10000"/>
                <a:gd name="connsiteY122" fmla="*/ 10000 h 10000"/>
                <a:gd name="connsiteX123" fmla="*/ 4759 w 10000"/>
                <a:gd name="connsiteY123" fmla="*/ 10000 h 10000"/>
                <a:gd name="connsiteX124" fmla="*/ 4759 w 10000"/>
                <a:gd name="connsiteY124" fmla="*/ 10000 h 10000"/>
                <a:gd name="connsiteX125" fmla="*/ 4821 w 10000"/>
                <a:gd name="connsiteY125" fmla="*/ 10000 h 10000"/>
                <a:gd name="connsiteX126" fmla="*/ 4821 w 10000"/>
                <a:gd name="connsiteY126" fmla="*/ 10000 h 10000"/>
                <a:gd name="connsiteX127" fmla="*/ 5136 w 10000"/>
                <a:gd name="connsiteY127" fmla="*/ 9962 h 10000"/>
                <a:gd name="connsiteX128" fmla="*/ 5468 w 10000"/>
                <a:gd name="connsiteY128" fmla="*/ 9924 h 10000"/>
                <a:gd name="connsiteX129" fmla="*/ 6203 w 10000"/>
                <a:gd name="connsiteY129" fmla="*/ 9798 h 10000"/>
                <a:gd name="connsiteX130" fmla="*/ 6982 w 10000"/>
                <a:gd name="connsiteY130" fmla="*/ 9672 h 10000"/>
                <a:gd name="connsiteX131" fmla="*/ 7358 w 10000"/>
                <a:gd name="connsiteY131" fmla="*/ 9621 h 10000"/>
                <a:gd name="connsiteX132" fmla="*/ 7734 w 10000"/>
                <a:gd name="connsiteY132" fmla="*/ 9583 h 10000"/>
                <a:gd name="connsiteX133" fmla="*/ 7734 w 10000"/>
                <a:gd name="connsiteY133" fmla="*/ 9583 h 10000"/>
                <a:gd name="connsiteX134" fmla="*/ 7725 w 10000"/>
                <a:gd name="connsiteY134" fmla="*/ 9508 h 10000"/>
                <a:gd name="connsiteX135" fmla="*/ 7725 w 10000"/>
                <a:gd name="connsiteY135" fmla="*/ 9508 h 10000"/>
                <a:gd name="connsiteX136" fmla="*/ 7725 w 10000"/>
                <a:gd name="connsiteY136" fmla="*/ 9508 h 10000"/>
                <a:gd name="connsiteX137" fmla="*/ 7725 w 10000"/>
                <a:gd name="connsiteY137" fmla="*/ 9508 h 10000"/>
                <a:gd name="connsiteX138" fmla="*/ 7725 w 10000"/>
                <a:gd name="connsiteY138" fmla="*/ 9508 h 10000"/>
                <a:gd name="connsiteX139" fmla="*/ 7699 w 10000"/>
                <a:gd name="connsiteY139" fmla="*/ 9407 h 10000"/>
                <a:gd name="connsiteX140" fmla="*/ 7699 w 10000"/>
                <a:gd name="connsiteY140" fmla="*/ 9407 h 10000"/>
                <a:gd name="connsiteX141" fmla="*/ 7699 w 10000"/>
                <a:gd name="connsiteY141" fmla="*/ 9381 h 10000"/>
                <a:gd name="connsiteX142" fmla="*/ 7699 w 10000"/>
                <a:gd name="connsiteY142" fmla="*/ 9381 h 10000"/>
                <a:gd name="connsiteX143" fmla="*/ 7577 w 10000"/>
                <a:gd name="connsiteY143" fmla="*/ 8649 h 10000"/>
                <a:gd name="connsiteX144" fmla="*/ 7463 w 10000"/>
                <a:gd name="connsiteY144" fmla="*/ 7967 h 10000"/>
                <a:gd name="connsiteX145" fmla="*/ 7393 w 10000"/>
                <a:gd name="connsiteY145" fmla="*/ 7361 h 10000"/>
                <a:gd name="connsiteX146" fmla="*/ 7332 w 10000"/>
                <a:gd name="connsiteY146" fmla="*/ 6806 h 10000"/>
                <a:gd name="connsiteX147" fmla="*/ 7288 w 10000"/>
                <a:gd name="connsiteY147" fmla="*/ 6313 h 10000"/>
                <a:gd name="connsiteX148" fmla="*/ 7262 w 10000"/>
                <a:gd name="connsiteY148" fmla="*/ 5871 h 10000"/>
                <a:gd name="connsiteX149" fmla="*/ 7253 w 10000"/>
                <a:gd name="connsiteY149" fmla="*/ 5480 h 10000"/>
                <a:gd name="connsiteX150" fmla="*/ 7279 w 10000"/>
                <a:gd name="connsiteY150" fmla="*/ 5139 h 10000"/>
                <a:gd name="connsiteX151" fmla="*/ 7297 w 10000"/>
                <a:gd name="connsiteY151" fmla="*/ 4836 h 10000"/>
                <a:gd name="connsiteX152" fmla="*/ 7340 w 10000"/>
                <a:gd name="connsiteY152" fmla="*/ 4583 h 10000"/>
                <a:gd name="connsiteX153" fmla="*/ 7402 w 10000"/>
                <a:gd name="connsiteY153" fmla="*/ 4394 h 10000"/>
                <a:gd name="connsiteX154" fmla="*/ 7437 w 10000"/>
                <a:gd name="connsiteY154" fmla="*/ 4293 h 10000"/>
                <a:gd name="connsiteX155" fmla="*/ 7463 w 10000"/>
                <a:gd name="connsiteY155" fmla="*/ 4217 h 10000"/>
                <a:gd name="connsiteX156" fmla="*/ 7507 w 10000"/>
                <a:gd name="connsiteY156" fmla="*/ 4154 h 10000"/>
                <a:gd name="connsiteX157" fmla="*/ 7550 w 10000"/>
                <a:gd name="connsiteY157" fmla="*/ 4104 h 10000"/>
                <a:gd name="connsiteX158" fmla="*/ 7594 w 10000"/>
                <a:gd name="connsiteY158" fmla="*/ 4053 h 10000"/>
                <a:gd name="connsiteX159" fmla="*/ 7647 w 10000"/>
                <a:gd name="connsiteY159" fmla="*/ 4003 h 10000"/>
                <a:gd name="connsiteX160" fmla="*/ 7699 w 10000"/>
                <a:gd name="connsiteY160" fmla="*/ 3990 h 10000"/>
                <a:gd name="connsiteX161" fmla="*/ 7752 w 10000"/>
                <a:gd name="connsiteY161" fmla="*/ 3965 h 10000"/>
                <a:gd name="connsiteX162" fmla="*/ 7857 w 10000"/>
                <a:gd name="connsiteY162" fmla="*/ 3939 h 10000"/>
                <a:gd name="connsiteX163" fmla="*/ 7857 w 10000"/>
                <a:gd name="connsiteY163" fmla="*/ 3939 h 10000"/>
                <a:gd name="connsiteX164" fmla="*/ 7857 w 10000"/>
                <a:gd name="connsiteY164" fmla="*/ 3939 h 10000"/>
                <a:gd name="connsiteX165" fmla="*/ 7857 w 10000"/>
                <a:gd name="connsiteY165" fmla="*/ 3939 h 10000"/>
                <a:gd name="connsiteX166" fmla="*/ 7857 w 10000"/>
                <a:gd name="connsiteY166" fmla="*/ 3939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927 w 10000"/>
                <a:gd name="connsiteY170" fmla="*/ 3939 h 10000"/>
                <a:gd name="connsiteX171" fmla="*/ 7997 w 10000"/>
                <a:gd name="connsiteY171" fmla="*/ 3965 h 10000"/>
                <a:gd name="connsiteX172" fmla="*/ 8136 w 10000"/>
                <a:gd name="connsiteY172" fmla="*/ 4028 h 10000"/>
                <a:gd name="connsiteX173" fmla="*/ 8294 w 10000"/>
                <a:gd name="connsiteY173" fmla="*/ 4116 h 10000"/>
                <a:gd name="connsiteX174" fmla="*/ 8443 w 10000"/>
                <a:gd name="connsiteY174" fmla="*/ 4242 h 10000"/>
                <a:gd name="connsiteX175" fmla="*/ 8443 w 10000"/>
                <a:gd name="connsiteY175" fmla="*/ 4242 h 10000"/>
                <a:gd name="connsiteX176" fmla="*/ 8451 w 10000"/>
                <a:gd name="connsiteY176" fmla="*/ 4242 h 10000"/>
                <a:gd name="connsiteX177" fmla="*/ 8451 w 10000"/>
                <a:gd name="connsiteY177" fmla="*/ 4242 h 10000"/>
                <a:gd name="connsiteX178" fmla="*/ 8836 w 10000"/>
                <a:gd name="connsiteY178" fmla="*/ 4545 h 10000"/>
                <a:gd name="connsiteX179" fmla="*/ 8976 w 10000"/>
                <a:gd name="connsiteY179" fmla="*/ 4646 h 10000"/>
                <a:gd name="connsiteX180" fmla="*/ 9099 w 10000"/>
                <a:gd name="connsiteY180" fmla="*/ 4722 h 10000"/>
                <a:gd name="connsiteX181" fmla="*/ 9204 w 10000"/>
                <a:gd name="connsiteY181" fmla="*/ 4785 h 10000"/>
                <a:gd name="connsiteX182" fmla="*/ 9300 w 10000"/>
                <a:gd name="connsiteY182" fmla="*/ 4823 h 10000"/>
                <a:gd name="connsiteX183" fmla="*/ 9388 w 10000"/>
                <a:gd name="connsiteY183" fmla="*/ 4848 h 10000"/>
                <a:gd name="connsiteX184" fmla="*/ 9466 w 10000"/>
                <a:gd name="connsiteY184" fmla="*/ 4848 h 10000"/>
                <a:gd name="connsiteX185" fmla="*/ 9466 w 10000"/>
                <a:gd name="connsiteY185" fmla="*/ 4848 h 10000"/>
                <a:gd name="connsiteX186" fmla="*/ 9484 w 10000"/>
                <a:gd name="connsiteY186" fmla="*/ 4848 h 10000"/>
                <a:gd name="connsiteX187" fmla="*/ 9484 w 10000"/>
                <a:gd name="connsiteY187" fmla="*/ 4848 h 10000"/>
                <a:gd name="connsiteX188" fmla="*/ 9484 w 10000"/>
                <a:gd name="connsiteY188" fmla="*/ 4848 h 10000"/>
                <a:gd name="connsiteX189" fmla="*/ 9484 w 10000"/>
                <a:gd name="connsiteY189" fmla="*/ 4848 h 10000"/>
                <a:gd name="connsiteX190" fmla="*/ 9580 w 10000"/>
                <a:gd name="connsiteY190" fmla="*/ 4836 h 10000"/>
                <a:gd name="connsiteX191" fmla="*/ 9668 w 10000"/>
                <a:gd name="connsiteY191" fmla="*/ 4798 h 10000"/>
                <a:gd name="connsiteX192" fmla="*/ 9738 w 10000"/>
                <a:gd name="connsiteY192" fmla="*/ 4747 h 10000"/>
                <a:gd name="connsiteX193" fmla="*/ 9799 w 10000"/>
                <a:gd name="connsiteY193" fmla="*/ 4659 h 10000"/>
                <a:gd name="connsiteX194" fmla="*/ 9799 w 10000"/>
                <a:gd name="connsiteY194" fmla="*/ 4659 h 10000"/>
                <a:gd name="connsiteX195" fmla="*/ 9799 w 10000"/>
                <a:gd name="connsiteY195" fmla="*/ 4659 h 10000"/>
                <a:gd name="connsiteX196" fmla="*/ 9799 w 10000"/>
                <a:gd name="connsiteY196" fmla="*/ 4659 h 10000"/>
                <a:gd name="connsiteX197" fmla="*/ 9799 w 10000"/>
                <a:gd name="connsiteY197" fmla="*/ 4659 h 10000"/>
                <a:gd name="connsiteX198" fmla="*/ 9799 w 10000"/>
                <a:gd name="connsiteY198" fmla="*/ 4659 h 10000"/>
                <a:gd name="connsiteX199" fmla="*/ 9816 w 10000"/>
                <a:gd name="connsiteY199" fmla="*/ 4659 h 10000"/>
                <a:gd name="connsiteX200" fmla="*/ 9816 w 10000"/>
                <a:gd name="connsiteY200" fmla="*/ 4659 h 10000"/>
                <a:gd name="connsiteX201" fmla="*/ 9816 w 10000"/>
                <a:gd name="connsiteY201" fmla="*/ 4659 h 10000"/>
                <a:gd name="connsiteX202" fmla="*/ 9816 w 10000"/>
                <a:gd name="connsiteY202" fmla="*/ 4659 h 10000"/>
                <a:gd name="connsiteX203" fmla="*/ 9816 w 10000"/>
                <a:gd name="connsiteY203" fmla="*/ 4646 h 10000"/>
                <a:gd name="connsiteX204" fmla="*/ 9816 w 10000"/>
                <a:gd name="connsiteY204" fmla="*/ 4646 h 10000"/>
                <a:gd name="connsiteX205" fmla="*/ 9816 w 10000"/>
                <a:gd name="connsiteY205" fmla="*/ 4646 h 10000"/>
                <a:gd name="connsiteX206" fmla="*/ 9816 w 10000"/>
                <a:gd name="connsiteY206" fmla="*/ 4646 h 10000"/>
                <a:gd name="connsiteX207" fmla="*/ 9816 w 10000"/>
                <a:gd name="connsiteY207" fmla="*/ 4646 h 10000"/>
                <a:gd name="connsiteX208" fmla="*/ 9816 w 10000"/>
                <a:gd name="connsiteY208" fmla="*/ 4646 h 10000"/>
                <a:gd name="connsiteX209" fmla="*/ 9816 w 10000"/>
                <a:gd name="connsiteY209" fmla="*/ 4646 h 10000"/>
                <a:gd name="connsiteX210" fmla="*/ 9816 w 10000"/>
                <a:gd name="connsiteY210" fmla="*/ 4646 h 10000"/>
                <a:gd name="connsiteX211" fmla="*/ 9816 w 10000"/>
                <a:gd name="connsiteY211" fmla="*/ 4646 h 10000"/>
                <a:gd name="connsiteX212" fmla="*/ 9816 w 10000"/>
                <a:gd name="connsiteY212" fmla="*/ 4646 h 10000"/>
                <a:gd name="connsiteX213" fmla="*/ 9843 w 10000"/>
                <a:gd name="connsiteY213" fmla="*/ 4583 h 10000"/>
                <a:gd name="connsiteX214" fmla="*/ 9886 w 10000"/>
                <a:gd name="connsiteY214" fmla="*/ 4495 h 10000"/>
                <a:gd name="connsiteX215" fmla="*/ 9921 w 10000"/>
                <a:gd name="connsiteY215" fmla="*/ 4369 h 10000"/>
                <a:gd name="connsiteX216" fmla="*/ 9948 w 10000"/>
                <a:gd name="connsiteY216" fmla="*/ 4217 h 10000"/>
                <a:gd name="connsiteX217" fmla="*/ 9983 w 10000"/>
                <a:gd name="connsiteY217" fmla="*/ 4040 h 10000"/>
                <a:gd name="connsiteX218" fmla="*/ 10000 w 10000"/>
                <a:gd name="connsiteY218" fmla="*/ 3851 h 10000"/>
                <a:gd name="connsiteX219" fmla="*/ 10000 w 10000"/>
                <a:gd name="connsiteY219" fmla="*/ 3649 h 10000"/>
                <a:gd name="connsiteX220" fmla="*/ 10000 w 10000"/>
                <a:gd name="connsiteY220" fmla="*/ 3460 h 10000"/>
                <a:gd name="connsiteX221" fmla="*/ 9983 w 10000"/>
                <a:gd name="connsiteY221" fmla="*/ 3258 h 10000"/>
                <a:gd name="connsiteX222" fmla="*/ 9939 w 10000"/>
                <a:gd name="connsiteY222" fmla="*/ 3068 h 10000"/>
                <a:gd name="connsiteX223" fmla="*/ 9886 w 10000"/>
                <a:gd name="connsiteY223" fmla="*/ 2904 h 10000"/>
                <a:gd name="connsiteX224" fmla="*/ 9843 w 10000"/>
                <a:gd name="connsiteY224" fmla="*/ 2816 h 10000"/>
                <a:gd name="connsiteX225" fmla="*/ 9799 w 10000"/>
                <a:gd name="connsiteY225" fmla="*/ 2753 h 10000"/>
                <a:gd name="connsiteX226" fmla="*/ 9755 w 10000"/>
                <a:gd name="connsiteY226" fmla="*/ 2677 h 10000"/>
                <a:gd name="connsiteX227" fmla="*/ 9694 w 10000"/>
                <a:gd name="connsiteY227" fmla="*/ 2614 h 10000"/>
                <a:gd name="connsiteX228" fmla="*/ 9633 w 10000"/>
                <a:gd name="connsiteY228" fmla="*/ 2551 h 10000"/>
                <a:gd name="connsiteX229" fmla="*/ 9571 w 10000"/>
                <a:gd name="connsiteY229" fmla="*/ 2500 h 10000"/>
                <a:gd name="connsiteX230" fmla="*/ 9484 w 10000"/>
                <a:gd name="connsiteY230" fmla="*/ 2475 h 10000"/>
                <a:gd name="connsiteX231" fmla="*/ 9396 w 10000"/>
                <a:gd name="connsiteY231" fmla="*/ 2449 h 10000"/>
                <a:gd name="connsiteX232" fmla="*/ 9300 w 10000"/>
                <a:gd name="connsiteY232" fmla="*/ 2424 h 10000"/>
                <a:gd name="connsiteX233" fmla="*/ 9195 w 10000"/>
                <a:gd name="connsiteY233" fmla="*/ 2424 h 10000"/>
                <a:gd name="connsiteX234" fmla="*/ 9195 w 10000"/>
                <a:gd name="connsiteY234" fmla="*/ 2424 h 10000"/>
                <a:gd name="connsiteX235" fmla="*/ 9195 w 10000"/>
                <a:gd name="connsiteY235" fmla="*/ 2424 h 10000"/>
                <a:gd name="connsiteX236" fmla="*/ 9195 w 10000"/>
                <a:gd name="connsiteY236" fmla="*/ 2424 h 10000"/>
                <a:gd name="connsiteX237" fmla="*/ 9195 w 10000"/>
                <a:gd name="connsiteY237" fmla="*/ 2424 h 10000"/>
                <a:gd name="connsiteX238" fmla="*/ 9195 w 10000"/>
                <a:gd name="connsiteY238" fmla="*/ 2424 h 10000"/>
                <a:gd name="connsiteX239" fmla="*/ 9081 w 10000"/>
                <a:gd name="connsiteY239" fmla="*/ 2424 h 10000"/>
                <a:gd name="connsiteX240" fmla="*/ 8941 w 10000"/>
                <a:gd name="connsiteY240" fmla="*/ 2462 h 10000"/>
                <a:gd name="connsiteX241" fmla="*/ 8801 w 10000"/>
                <a:gd name="connsiteY241" fmla="*/ 2487 h 10000"/>
                <a:gd name="connsiteX242" fmla="*/ 8644 w 10000"/>
                <a:gd name="connsiteY242" fmla="*/ 2551 h 10000"/>
                <a:gd name="connsiteX243" fmla="*/ 8644 w 10000"/>
                <a:gd name="connsiteY243" fmla="*/ 2551 h 10000"/>
                <a:gd name="connsiteX244" fmla="*/ 8635 w 10000"/>
                <a:gd name="connsiteY244" fmla="*/ 2551 h 10000"/>
                <a:gd name="connsiteX245" fmla="*/ 8635 w 10000"/>
                <a:gd name="connsiteY245" fmla="*/ 2551 h 10000"/>
                <a:gd name="connsiteX246" fmla="*/ 8626 w 10000"/>
                <a:gd name="connsiteY246" fmla="*/ 2551 h 10000"/>
                <a:gd name="connsiteX247" fmla="*/ 8626 w 10000"/>
                <a:gd name="connsiteY247" fmla="*/ 2551 h 10000"/>
                <a:gd name="connsiteX248" fmla="*/ 8443 w 10000"/>
                <a:gd name="connsiteY248" fmla="*/ 2614 h 10000"/>
                <a:gd name="connsiteX249" fmla="*/ 8276 w 10000"/>
                <a:gd name="connsiteY249" fmla="*/ 2664 h 10000"/>
                <a:gd name="connsiteX250" fmla="*/ 8110 w 10000"/>
                <a:gd name="connsiteY250" fmla="*/ 2689 h 10000"/>
                <a:gd name="connsiteX251" fmla="*/ 7979 w 10000"/>
                <a:gd name="connsiteY251" fmla="*/ 2689 h 10000"/>
                <a:gd name="connsiteX252" fmla="*/ 7979 w 10000"/>
                <a:gd name="connsiteY252" fmla="*/ 2689 h 10000"/>
                <a:gd name="connsiteX253" fmla="*/ 7979 w 10000"/>
                <a:gd name="connsiteY253" fmla="*/ 2689 h 10000"/>
                <a:gd name="connsiteX254" fmla="*/ 7979 w 10000"/>
                <a:gd name="connsiteY254" fmla="*/ 2689 h 10000"/>
                <a:gd name="connsiteX255" fmla="*/ 7979 w 10000"/>
                <a:gd name="connsiteY255" fmla="*/ 2689 h 10000"/>
                <a:gd name="connsiteX256" fmla="*/ 7979 w 10000"/>
                <a:gd name="connsiteY256" fmla="*/ 2689 h 10000"/>
                <a:gd name="connsiteX257" fmla="*/ 7979 w 10000"/>
                <a:gd name="connsiteY257" fmla="*/ 2689 h 10000"/>
                <a:gd name="connsiteX258" fmla="*/ 7979 w 10000"/>
                <a:gd name="connsiteY258" fmla="*/ 2689 h 10000"/>
                <a:gd name="connsiteX259" fmla="*/ 7848 w 10000"/>
                <a:gd name="connsiteY259" fmla="*/ 2689 h 10000"/>
                <a:gd name="connsiteX260" fmla="*/ 7743 w 10000"/>
                <a:gd name="connsiteY260" fmla="*/ 2677 h 10000"/>
                <a:gd name="connsiteX261" fmla="*/ 7638 w 10000"/>
                <a:gd name="connsiteY261" fmla="*/ 2626 h 10000"/>
                <a:gd name="connsiteX262" fmla="*/ 7542 w 10000"/>
                <a:gd name="connsiteY262" fmla="*/ 2601 h 10000"/>
                <a:gd name="connsiteX263" fmla="*/ 7454 w 10000"/>
                <a:gd name="connsiteY263" fmla="*/ 2538 h 10000"/>
                <a:gd name="connsiteX264" fmla="*/ 7375 w 10000"/>
                <a:gd name="connsiteY264" fmla="*/ 2475 h 10000"/>
                <a:gd name="connsiteX265" fmla="*/ 7297 w 10000"/>
                <a:gd name="connsiteY265" fmla="*/ 2399 h 10000"/>
                <a:gd name="connsiteX266" fmla="*/ 7235 w 10000"/>
                <a:gd name="connsiteY266" fmla="*/ 2323 h 10000"/>
                <a:gd name="connsiteX267" fmla="*/ 7174 w 10000"/>
                <a:gd name="connsiteY267" fmla="*/ 2235 h 10000"/>
                <a:gd name="connsiteX268" fmla="*/ 7113 w 10000"/>
                <a:gd name="connsiteY268" fmla="*/ 2134 h 10000"/>
                <a:gd name="connsiteX269" fmla="*/ 7008 w 10000"/>
                <a:gd name="connsiteY269" fmla="*/ 1944 h 10000"/>
                <a:gd name="connsiteX270" fmla="*/ 6929 w 10000"/>
                <a:gd name="connsiteY270" fmla="*/ 1730 h 10000"/>
                <a:gd name="connsiteX271" fmla="*/ 6850 w 10000"/>
                <a:gd name="connsiteY271" fmla="*/ 1515 h 10000"/>
                <a:gd name="connsiteX272" fmla="*/ 6850 w 10000"/>
                <a:gd name="connsiteY272" fmla="*/ 1515 h 10000"/>
                <a:gd name="connsiteX273" fmla="*/ 6842 w 10000"/>
                <a:gd name="connsiteY273" fmla="*/ 1490 h 10000"/>
                <a:gd name="connsiteX274" fmla="*/ 6842 w 10000"/>
                <a:gd name="connsiteY274" fmla="*/ 1490 h 10000"/>
                <a:gd name="connsiteX275" fmla="*/ 6842 w 10000"/>
                <a:gd name="connsiteY275" fmla="*/ 1477 h 10000"/>
                <a:gd name="connsiteX276" fmla="*/ 6842 w 10000"/>
                <a:gd name="connsiteY276" fmla="*/ 1477 h 10000"/>
                <a:gd name="connsiteX277" fmla="*/ 6842 w 10000"/>
                <a:gd name="connsiteY277" fmla="*/ 1477 h 10000"/>
                <a:gd name="connsiteX278" fmla="*/ 6798 w 10000"/>
                <a:gd name="connsiteY278" fmla="*/ 1338 h 10000"/>
                <a:gd name="connsiteX279" fmla="*/ 6780 w 10000"/>
                <a:gd name="connsiteY279" fmla="*/ 1162 h 10000"/>
                <a:gd name="connsiteX280" fmla="*/ 6754 w 10000"/>
                <a:gd name="connsiteY280" fmla="*/ 947 h 10000"/>
                <a:gd name="connsiteX281" fmla="*/ 6754 w 10000"/>
                <a:gd name="connsiteY281" fmla="*/ 720 h 10000"/>
                <a:gd name="connsiteX282" fmla="*/ 6754 w 10000"/>
                <a:gd name="connsiteY282" fmla="*/ 720 h 10000"/>
                <a:gd name="connsiteX283" fmla="*/ 6763 w 10000"/>
                <a:gd name="connsiteY283" fmla="*/ 366 h 10000"/>
                <a:gd name="connsiteX284" fmla="*/ 6789 w 10000"/>
                <a:gd name="connsiteY284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12 h 10000"/>
                <a:gd name="connsiteX59" fmla="*/ 3342 w 10000"/>
                <a:gd name="connsiteY59" fmla="*/ 6162 h 10000"/>
                <a:gd name="connsiteX60" fmla="*/ 3473 w 10000"/>
                <a:gd name="connsiteY60" fmla="*/ 6136 h 10000"/>
                <a:gd name="connsiteX61" fmla="*/ 3613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736 w 10000"/>
                <a:gd name="connsiteY68" fmla="*/ 6124 h 10000"/>
                <a:gd name="connsiteX69" fmla="*/ 3841 w 10000"/>
                <a:gd name="connsiteY69" fmla="*/ 6124 h 10000"/>
                <a:gd name="connsiteX70" fmla="*/ 3937 w 10000"/>
                <a:gd name="connsiteY70" fmla="*/ 6136 h 10000"/>
                <a:gd name="connsiteX71" fmla="*/ 4016 w 10000"/>
                <a:gd name="connsiteY71" fmla="*/ 6187 h 10000"/>
                <a:gd name="connsiteX72" fmla="*/ 4086 w 10000"/>
                <a:gd name="connsiteY72" fmla="*/ 6225 h 10000"/>
                <a:gd name="connsiteX73" fmla="*/ 4147 w 10000"/>
                <a:gd name="connsiteY73" fmla="*/ 6275 h 10000"/>
                <a:gd name="connsiteX74" fmla="*/ 4191 w 10000"/>
                <a:gd name="connsiteY74" fmla="*/ 6351 h 10000"/>
                <a:gd name="connsiteX75" fmla="*/ 4217 w 10000"/>
                <a:gd name="connsiteY75" fmla="*/ 6427 h 10000"/>
                <a:gd name="connsiteX76" fmla="*/ 4252 w 10000"/>
                <a:gd name="connsiteY76" fmla="*/ 6515 h 10000"/>
                <a:gd name="connsiteX77" fmla="*/ 4261 w 10000"/>
                <a:gd name="connsiteY77" fmla="*/ 6616 h 10000"/>
                <a:gd name="connsiteX78" fmla="*/ 4269 w 10000"/>
                <a:gd name="connsiteY78" fmla="*/ 6717 h 10000"/>
                <a:gd name="connsiteX79" fmla="*/ 4269 w 10000"/>
                <a:gd name="connsiteY79" fmla="*/ 6843 h 10000"/>
                <a:gd name="connsiteX80" fmla="*/ 4261 w 10000"/>
                <a:gd name="connsiteY80" fmla="*/ 6957 h 10000"/>
                <a:gd name="connsiteX81" fmla="*/ 4217 w 10000"/>
                <a:gd name="connsiteY81" fmla="*/ 7235 h 10000"/>
                <a:gd name="connsiteX82" fmla="*/ 4164 w 10000"/>
                <a:gd name="connsiteY82" fmla="*/ 7551 h 10000"/>
                <a:gd name="connsiteX83" fmla="*/ 4164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51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63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76 h 10000"/>
                <a:gd name="connsiteX94" fmla="*/ 4156 w 10000"/>
                <a:gd name="connsiteY94" fmla="*/ 7588 h 10000"/>
                <a:gd name="connsiteX95" fmla="*/ 4156 w 10000"/>
                <a:gd name="connsiteY95" fmla="*/ 7588 h 10000"/>
                <a:gd name="connsiteX96" fmla="*/ 4156 w 10000"/>
                <a:gd name="connsiteY96" fmla="*/ 7588 h 10000"/>
                <a:gd name="connsiteX97" fmla="*/ 4156 w 10000"/>
                <a:gd name="connsiteY97" fmla="*/ 7588 h 10000"/>
                <a:gd name="connsiteX98" fmla="*/ 4147 w 10000"/>
                <a:gd name="connsiteY98" fmla="*/ 7601 h 10000"/>
                <a:gd name="connsiteX99" fmla="*/ 4147 w 10000"/>
                <a:gd name="connsiteY99" fmla="*/ 7601 h 10000"/>
                <a:gd name="connsiteX100" fmla="*/ 4147 w 10000"/>
                <a:gd name="connsiteY100" fmla="*/ 7601 h 10000"/>
                <a:gd name="connsiteX101" fmla="*/ 4147 w 10000"/>
                <a:gd name="connsiteY101" fmla="*/ 7601 h 10000"/>
                <a:gd name="connsiteX102" fmla="*/ 4147 w 10000"/>
                <a:gd name="connsiteY102" fmla="*/ 7601 h 10000"/>
                <a:gd name="connsiteX103" fmla="*/ 4147 w 10000"/>
                <a:gd name="connsiteY103" fmla="*/ 7601 h 10000"/>
                <a:gd name="connsiteX104" fmla="*/ 4103 w 10000"/>
                <a:gd name="connsiteY104" fmla="*/ 7803 h 10000"/>
                <a:gd name="connsiteX105" fmla="*/ 4068 w 10000"/>
                <a:gd name="connsiteY105" fmla="*/ 8005 h 10000"/>
                <a:gd name="connsiteX106" fmla="*/ 4051 w 10000"/>
                <a:gd name="connsiteY106" fmla="*/ 8207 h 10000"/>
                <a:gd name="connsiteX107" fmla="*/ 4024 w 10000"/>
                <a:gd name="connsiteY107" fmla="*/ 8422 h 10000"/>
                <a:gd name="connsiteX108" fmla="*/ 4016 w 10000"/>
                <a:gd name="connsiteY108" fmla="*/ 8611 h 10000"/>
                <a:gd name="connsiteX109" fmla="*/ 4016 w 10000"/>
                <a:gd name="connsiteY109" fmla="*/ 8813 h 10000"/>
                <a:gd name="connsiteX110" fmla="*/ 4024 w 10000"/>
                <a:gd name="connsiteY110" fmla="*/ 9003 h 10000"/>
                <a:gd name="connsiteX111" fmla="*/ 4051 w 10000"/>
                <a:gd name="connsiteY111" fmla="*/ 9179 h 10000"/>
                <a:gd name="connsiteX112" fmla="*/ 4086 w 10000"/>
                <a:gd name="connsiteY112" fmla="*/ 9356 h 10000"/>
                <a:gd name="connsiteX113" fmla="*/ 4121 w 10000"/>
                <a:gd name="connsiteY113" fmla="*/ 9508 h 10000"/>
                <a:gd name="connsiteX114" fmla="*/ 4191 w 10000"/>
                <a:gd name="connsiteY114" fmla="*/ 9646 h 10000"/>
                <a:gd name="connsiteX115" fmla="*/ 4269 w 10000"/>
                <a:gd name="connsiteY115" fmla="*/ 9760 h 10000"/>
                <a:gd name="connsiteX116" fmla="*/ 4366 w 10000"/>
                <a:gd name="connsiteY116" fmla="*/ 9861 h 10000"/>
                <a:gd name="connsiteX117" fmla="*/ 4471 w 10000"/>
                <a:gd name="connsiteY117" fmla="*/ 9937 h 10000"/>
                <a:gd name="connsiteX118" fmla="*/ 4611 w 10000"/>
                <a:gd name="connsiteY118" fmla="*/ 9975 h 10000"/>
                <a:gd name="connsiteX119" fmla="*/ 4759 w 10000"/>
                <a:gd name="connsiteY119" fmla="*/ 10000 h 10000"/>
                <a:gd name="connsiteX120" fmla="*/ 4759 w 10000"/>
                <a:gd name="connsiteY120" fmla="*/ 10000 h 10000"/>
                <a:gd name="connsiteX121" fmla="*/ 4759 w 10000"/>
                <a:gd name="connsiteY121" fmla="*/ 10000 h 10000"/>
                <a:gd name="connsiteX122" fmla="*/ 4759 w 10000"/>
                <a:gd name="connsiteY122" fmla="*/ 10000 h 10000"/>
                <a:gd name="connsiteX123" fmla="*/ 4759 w 10000"/>
                <a:gd name="connsiteY123" fmla="*/ 10000 h 10000"/>
                <a:gd name="connsiteX124" fmla="*/ 4821 w 10000"/>
                <a:gd name="connsiteY124" fmla="*/ 10000 h 10000"/>
                <a:gd name="connsiteX125" fmla="*/ 4821 w 10000"/>
                <a:gd name="connsiteY125" fmla="*/ 10000 h 10000"/>
                <a:gd name="connsiteX126" fmla="*/ 5136 w 10000"/>
                <a:gd name="connsiteY126" fmla="*/ 9962 h 10000"/>
                <a:gd name="connsiteX127" fmla="*/ 5468 w 10000"/>
                <a:gd name="connsiteY127" fmla="*/ 9924 h 10000"/>
                <a:gd name="connsiteX128" fmla="*/ 6203 w 10000"/>
                <a:gd name="connsiteY128" fmla="*/ 9798 h 10000"/>
                <a:gd name="connsiteX129" fmla="*/ 6982 w 10000"/>
                <a:gd name="connsiteY129" fmla="*/ 9672 h 10000"/>
                <a:gd name="connsiteX130" fmla="*/ 7358 w 10000"/>
                <a:gd name="connsiteY130" fmla="*/ 9621 h 10000"/>
                <a:gd name="connsiteX131" fmla="*/ 7734 w 10000"/>
                <a:gd name="connsiteY131" fmla="*/ 9583 h 10000"/>
                <a:gd name="connsiteX132" fmla="*/ 7734 w 10000"/>
                <a:gd name="connsiteY132" fmla="*/ 9583 h 10000"/>
                <a:gd name="connsiteX133" fmla="*/ 7725 w 10000"/>
                <a:gd name="connsiteY133" fmla="*/ 9508 h 10000"/>
                <a:gd name="connsiteX134" fmla="*/ 7725 w 10000"/>
                <a:gd name="connsiteY134" fmla="*/ 9508 h 10000"/>
                <a:gd name="connsiteX135" fmla="*/ 7725 w 10000"/>
                <a:gd name="connsiteY135" fmla="*/ 9508 h 10000"/>
                <a:gd name="connsiteX136" fmla="*/ 7725 w 10000"/>
                <a:gd name="connsiteY136" fmla="*/ 9508 h 10000"/>
                <a:gd name="connsiteX137" fmla="*/ 7725 w 10000"/>
                <a:gd name="connsiteY137" fmla="*/ 9508 h 10000"/>
                <a:gd name="connsiteX138" fmla="*/ 7699 w 10000"/>
                <a:gd name="connsiteY138" fmla="*/ 9407 h 10000"/>
                <a:gd name="connsiteX139" fmla="*/ 7699 w 10000"/>
                <a:gd name="connsiteY139" fmla="*/ 9407 h 10000"/>
                <a:gd name="connsiteX140" fmla="*/ 7699 w 10000"/>
                <a:gd name="connsiteY140" fmla="*/ 9381 h 10000"/>
                <a:gd name="connsiteX141" fmla="*/ 7699 w 10000"/>
                <a:gd name="connsiteY141" fmla="*/ 9381 h 10000"/>
                <a:gd name="connsiteX142" fmla="*/ 7577 w 10000"/>
                <a:gd name="connsiteY142" fmla="*/ 8649 h 10000"/>
                <a:gd name="connsiteX143" fmla="*/ 7463 w 10000"/>
                <a:gd name="connsiteY143" fmla="*/ 7967 h 10000"/>
                <a:gd name="connsiteX144" fmla="*/ 7393 w 10000"/>
                <a:gd name="connsiteY144" fmla="*/ 7361 h 10000"/>
                <a:gd name="connsiteX145" fmla="*/ 7332 w 10000"/>
                <a:gd name="connsiteY145" fmla="*/ 6806 h 10000"/>
                <a:gd name="connsiteX146" fmla="*/ 7288 w 10000"/>
                <a:gd name="connsiteY146" fmla="*/ 6313 h 10000"/>
                <a:gd name="connsiteX147" fmla="*/ 7262 w 10000"/>
                <a:gd name="connsiteY147" fmla="*/ 5871 h 10000"/>
                <a:gd name="connsiteX148" fmla="*/ 7253 w 10000"/>
                <a:gd name="connsiteY148" fmla="*/ 5480 h 10000"/>
                <a:gd name="connsiteX149" fmla="*/ 7279 w 10000"/>
                <a:gd name="connsiteY149" fmla="*/ 5139 h 10000"/>
                <a:gd name="connsiteX150" fmla="*/ 7297 w 10000"/>
                <a:gd name="connsiteY150" fmla="*/ 4836 h 10000"/>
                <a:gd name="connsiteX151" fmla="*/ 7340 w 10000"/>
                <a:gd name="connsiteY151" fmla="*/ 4583 h 10000"/>
                <a:gd name="connsiteX152" fmla="*/ 7402 w 10000"/>
                <a:gd name="connsiteY152" fmla="*/ 4394 h 10000"/>
                <a:gd name="connsiteX153" fmla="*/ 7437 w 10000"/>
                <a:gd name="connsiteY153" fmla="*/ 4293 h 10000"/>
                <a:gd name="connsiteX154" fmla="*/ 7463 w 10000"/>
                <a:gd name="connsiteY154" fmla="*/ 4217 h 10000"/>
                <a:gd name="connsiteX155" fmla="*/ 7507 w 10000"/>
                <a:gd name="connsiteY155" fmla="*/ 4154 h 10000"/>
                <a:gd name="connsiteX156" fmla="*/ 7550 w 10000"/>
                <a:gd name="connsiteY156" fmla="*/ 4104 h 10000"/>
                <a:gd name="connsiteX157" fmla="*/ 7594 w 10000"/>
                <a:gd name="connsiteY157" fmla="*/ 4053 h 10000"/>
                <a:gd name="connsiteX158" fmla="*/ 7647 w 10000"/>
                <a:gd name="connsiteY158" fmla="*/ 4003 h 10000"/>
                <a:gd name="connsiteX159" fmla="*/ 7699 w 10000"/>
                <a:gd name="connsiteY159" fmla="*/ 3990 h 10000"/>
                <a:gd name="connsiteX160" fmla="*/ 7752 w 10000"/>
                <a:gd name="connsiteY160" fmla="*/ 3965 h 10000"/>
                <a:gd name="connsiteX161" fmla="*/ 7857 w 10000"/>
                <a:gd name="connsiteY161" fmla="*/ 3939 h 10000"/>
                <a:gd name="connsiteX162" fmla="*/ 7857 w 10000"/>
                <a:gd name="connsiteY162" fmla="*/ 3939 h 10000"/>
                <a:gd name="connsiteX163" fmla="*/ 7857 w 10000"/>
                <a:gd name="connsiteY163" fmla="*/ 3939 h 10000"/>
                <a:gd name="connsiteX164" fmla="*/ 7857 w 10000"/>
                <a:gd name="connsiteY164" fmla="*/ 3939 h 10000"/>
                <a:gd name="connsiteX165" fmla="*/ 7857 w 10000"/>
                <a:gd name="connsiteY165" fmla="*/ 3939 h 10000"/>
                <a:gd name="connsiteX166" fmla="*/ 7857 w 10000"/>
                <a:gd name="connsiteY166" fmla="*/ 3939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927 w 10000"/>
                <a:gd name="connsiteY169" fmla="*/ 3939 h 10000"/>
                <a:gd name="connsiteX170" fmla="*/ 7997 w 10000"/>
                <a:gd name="connsiteY170" fmla="*/ 3965 h 10000"/>
                <a:gd name="connsiteX171" fmla="*/ 8136 w 10000"/>
                <a:gd name="connsiteY171" fmla="*/ 4028 h 10000"/>
                <a:gd name="connsiteX172" fmla="*/ 8294 w 10000"/>
                <a:gd name="connsiteY172" fmla="*/ 4116 h 10000"/>
                <a:gd name="connsiteX173" fmla="*/ 8443 w 10000"/>
                <a:gd name="connsiteY173" fmla="*/ 4242 h 10000"/>
                <a:gd name="connsiteX174" fmla="*/ 8443 w 10000"/>
                <a:gd name="connsiteY174" fmla="*/ 4242 h 10000"/>
                <a:gd name="connsiteX175" fmla="*/ 8451 w 10000"/>
                <a:gd name="connsiteY175" fmla="*/ 4242 h 10000"/>
                <a:gd name="connsiteX176" fmla="*/ 8451 w 10000"/>
                <a:gd name="connsiteY176" fmla="*/ 4242 h 10000"/>
                <a:gd name="connsiteX177" fmla="*/ 8836 w 10000"/>
                <a:gd name="connsiteY177" fmla="*/ 4545 h 10000"/>
                <a:gd name="connsiteX178" fmla="*/ 8976 w 10000"/>
                <a:gd name="connsiteY178" fmla="*/ 4646 h 10000"/>
                <a:gd name="connsiteX179" fmla="*/ 9099 w 10000"/>
                <a:gd name="connsiteY179" fmla="*/ 4722 h 10000"/>
                <a:gd name="connsiteX180" fmla="*/ 9204 w 10000"/>
                <a:gd name="connsiteY180" fmla="*/ 4785 h 10000"/>
                <a:gd name="connsiteX181" fmla="*/ 9300 w 10000"/>
                <a:gd name="connsiteY181" fmla="*/ 4823 h 10000"/>
                <a:gd name="connsiteX182" fmla="*/ 9388 w 10000"/>
                <a:gd name="connsiteY182" fmla="*/ 4848 h 10000"/>
                <a:gd name="connsiteX183" fmla="*/ 9466 w 10000"/>
                <a:gd name="connsiteY183" fmla="*/ 4848 h 10000"/>
                <a:gd name="connsiteX184" fmla="*/ 9466 w 10000"/>
                <a:gd name="connsiteY184" fmla="*/ 4848 h 10000"/>
                <a:gd name="connsiteX185" fmla="*/ 9484 w 10000"/>
                <a:gd name="connsiteY185" fmla="*/ 4848 h 10000"/>
                <a:gd name="connsiteX186" fmla="*/ 9484 w 10000"/>
                <a:gd name="connsiteY186" fmla="*/ 4848 h 10000"/>
                <a:gd name="connsiteX187" fmla="*/ 9484 w 10000"/>
                <a:gd name="connsiteY187" fmla="*/ 4848 h 10000"/>
                <a:gd name="connsiteX188" fmla="*/ 9484 w 10000"/>
                <a:gd name="connsiteY188" fmla="*/ 4848 h 10000"/>
                <a:gd name="connsiteX189" fmla="*/ 9580 w 10000"/>
                <a:gd name="connsiteY189" fmla="*/ 4836 h 10000"/>
                <a:gd name="connsiteX190" fmla="*/ 9668 w 10000"/>
                <a:gd name="connsiteY190" fmla="*/ 4798 h 10000"/>
                <a:gd name="connsiteX191" fmla="*/ 9738 w 10000"/>
                <a:gd name="connsiteY191" fmla="*/ 4747 h 10000"/>
                <a:gd name="connsiteX192" fmla="*/ 9799 w 10000"/>
                <a:gd name="connsiteY192" fmla="*/ 4659 h 10000"/>
                <a:gd name="connsiteX193" fmla="*/ 9799 w 10000"/>
                <a:gd name="connsiteY193" fmla="*/ 4659 h 10000"/>
                <a:gd name="connsiteX194" fmla="*/ 9799 w 10000"/>
                <a:gd name="connsiteY194" fmla="*/ 4659 h 10000"/>
                <a:gd name="connsiteX195" fmla="*/ 9799 w 10000"/>
                <a:gd name="connsiteY195" fmla="*/ 4659 h 10000"/>
                <a:gd name="connsiteX196" fmla="*/ 9799 w 10000"/>
                <a:gd name="connsiteY196" fmla="*/ 4659 h 10000"/>
                <a:gd name="connsiteX197" fmla="*/ 9799 w 10000"/>
                <a:gd name="connsiteY197" fmla="*/ 4659 h 10000"/>
                <a:gd name="connsiteX198" fmla="*/ 9816 w 10000"/>
                <a:gd name="connsiteY198" fmla="*/ 4659 h 10000"/>
                <a:gd name="connsiteX199" fmla="*/ 9816 w 10000"/>
                <a:gd name="connsiteY199" fmla="*/ 4659 h 10000"/>
                <a:gd name="connsiteX200" fmla="*/ 9816 w 10000"/>
                <a:gd name="connsiteY200" fmla="*/ 4659 h 10000"/>
                <a:gd name="connsiteX201" fmla="*/ 9816 w 10000"/>
                <a:gd name="connsiteY201" fmla="*/ 4659 h 10000"/>
                <a:gd name="connsiteX202" fmla="*/ 9816 w 10000"/>
                <a:gd name="connsiteY202" fmla="*/ 4646 h 10000"/>
                <a:gd name="connsiteX203" fmla="*/ 9816 w 10000"/>
                <a:gd name="connsiteY203" fmla="*/ 4646 h 10000"/>
                <a:gd name="connsiteX204" fmla="*/ 9816 w 10000"/>
                <a:gd name="connsiteY204" fmla="*/ 4646 h 10000"/>
                <a:gd name="connsiteX205" fmla="*/ 9816 w 10000"/>
                <a:gd name="connsiteY205" fmla="*/ 4646 h 10000"/>
                <a:gd name="connsiteX206" fmla="*/ 9816 w 10000"/>
                <a:gd name="connsiteY206" fmla="*/ 4646 h 10000"/>
                <a:gd name="connsiteX207" fmla="*/ 9816 w 10000"/>
                <a:gd name="connsiteY207" fmla="*/ 4646 h 10000"/>
                <a:gd name="connsiteX208" fmla="*/ 9816 w 10000"/>
                <a:gd name="connsiteY208" fmla="*/ 4646 h 10000"/>
                <a:gd name="connsiteX209" fmla="*/ 9816 w 10000"/>
                <a:gd name="connsiteY209" fmla="*/ 4646 h 10000"/>
                <a:gd name="connsiteX210" fmla="*/ 9816 w 10000"/>
                <a:gd name="connsiteY210" fmla="*/ 4646 h 10000"/>
                <a:gd name="connsiteX211" fmla="*/ 9816 w 10000"/>
                <a:gd name="connsiteY211" fmla="*/ 4646 h 10000"/>
                <a:gd name="connsiteX212" fmla="*/ 9843 w 10000"/>
                <a:gd name="connsiteY212" fmla="*/ 4583 h 10000"/>
                <a:gd name="connsiteX213" fmla="*/ 9886 w 10000"/>
                <a:gd name="connsiteY213" fmla="*/ 4495 h 10000"/>
                <a:gd name="connsiteX214" fmla="*/ 9921 w 10000"/>
                <a:gd name="connsiteY214" fmla="*/ 4369 h 10000"/>
                <a:gd name="connsiteX215" fmla="*/ 9948 w 10000"/>
                <a:gd name="connsiteY215" fmla="*/ 4217 h 10000"/>
                <a:gd name="connsiteX216" fmla="*/ 9983 w 10000"/>
                <a:gd name="connsiteY216" fmla="*/ 4040 h 10000"/>
                <a:gd name="connsiteX217" fmla="*/ 10000 w 10000"/>
                <a:gd name="connsiteY217" fmla="*/ 3851 h 10000"/>
                <a:gd name="connsiteX218" fmla="*/ 10000 w 10000"/>
                <a:gd name="connsiteY218" fmla="*/ 3649 h 10000"/>
                <a:gd name="connsiteX219" fmla="*/ 10000 w 10000"/>
                <a:gd name="connsiteY219" fmla="*/ 3460 h 10000"/>
                <a:gd name="connsiteX220" fmla="*/ 9983 w 10000"/>
                <a:gd name="connsiteY220" fmla="*/ 3258 h 10000"/>
                <a:gd name="connsiteX221" fmla="*/ 9939 w 10000"/>
                <a:gd name="connsiteY221" fmla="*/ 3068 h 10000"/>
                <a:gd name="connsiteX222" fmla="*/ 9886 w 10000"/>
                <a:gd name="connsiteY222" fmla="*/ 2904 h 10000"/>
                <a:gd name="connsiteX223" fmla="*/ 9843 w 10000"/>
                <a:gd name="connsiteY223" fmla="*/ 2816 h 10000"/>
                <a:gd name="connsiteX224" fmla="*/ 9799 w 10000"/>
                <a:gd name="connsiteY224" fmla="*/ 2753 h 10000"/>
                <a:gd name="connsiteX225" fmla="*/ 9755 w 10000"/>
                <a:gd name="connsiteY225" fmla="*/ 2677 h 10000"/>
                <a:gd name="connsiteX226" fmla="*/ 9694 w 10000"/>
                <a:gd name="connsiteY226" fmla="*/ 2614 h 10000"/>
                <a:gd name="connsiteX227" fmla="*/ 9633 w 10000"/>
                <a:gd name="connsiteY227" fmla="*/ 2551 h 10000"/>
                <a:gd name="connsiteX228" fmla="*/ 9571 w 10000"/>
                <a:gd name="connsiteY228" fmla="*/ 2500 h 10000"/>
                <a:gd name="connsiteX229" fmla="*/ 9484 w 10000"/>
                <a:gd name="connsiteY229" fmla="*/ 2475 h 10000"/>
                <a:gd name="connsiteX230" fmla="*/ 9396 w 10000"/>
                <a:gd name="connsiteY230" fmla="*/ 2449 h 10000"/>
                <a:gd name="connsiteX231" fmla="*/ 9300 w 10000"/>
                <a:gd name="connsiteY231" fmla="*/ 2424 h 10000"/>
                <a:gd name="connsiteX232" fmla="*/ 9195 w 10000"/>
                <a:gd name="connsiteY232" fmla="*/ 2424 h 10000"/>
                <a:gd name="connsiteX233" fmla="*/ 9195 w 10000"/>
                <a:gd name="connsiteY233" fmla="*/ 2424 h 10000"/>
                <a:gd name="connsiteX234" fmla="*/ 9195 w 10000"/>
                <a:gd name="connsiteY234" fmla="*/ 2424 h 10000"/>
                <a:gd name="connsiteX235" fmla="*/ 9195 w 10000"/>
                <a:gd name="connsiteY235" fmla="*/ 2424 h 10000"/>
                <a:gd name="connsiteX236" fmla="*/ 9195 w 10000"/>
                <a:gd name="connsiteY236" fmla="*/ 2424 h 10000"/>
                <a:gd name="connsiteX237" fmla="*/ 9195 w 10000"/>
                <a:gd name="connsiteY237" fmla="*/ 2424 h 10000"/>
                <a:gd name="connsiteX238" fmla="*/ 9081 w 10000"/>
                <a:gd name="connsiteY238" fmla="*/ 2424 h 10000"/>
                <a:gd name="connsiteX239" fmla="*/ 8941 w 10000"/>
                <a:gd name="connsiteY239" fmla="*/ 2462 h 10000"/>
                <a:gd name="connsiteX240" fmla="*/ 8801 w 10000"/>
                <a:gd name="connsiteY240" fmla="*/ 2487 h 10000"/>
                <a:gd name="connsiteX241" fmla="*/ 8644 w 10000"/>
                <a:gd name="connsiteY241" fmla="*/ 2551 h 10000"/>
                <a:gd name="connsiteX242" fmla="*/ 8644 w 10000"/>
                <a:gd name="connsiteY242" fmla="*/ 2551 h 10000"/>
                <a:gd name="connsiteX243" fmla="*/ 8635 w 10000"/>
                <a:gd name="connsiteY243" fmla="*/ 2551 h 10000"/>
                <a:gd name="connsiteX244" fmla="*/ 8635 w 10000"/>
                <a:gd name="connsiteY244" fmla="*/ 2551 h 10000"/>
                <a:gd name="connsiteX245" fmla="*/ 8626 w 10000"/>
                <a:gd name="connsiteY245" fmla="*/ 2551 h 10000"/>
                <a:gd name="connsiteX246" fmla="*/ 8626 w 10000"/>
                <a:gd name="connsiteY246" fmla="*/ 2551 h 10000"/>
                <a:gd name="connsiteX247" fmla="*/ 8443 w 10000"/>
                <a:gd name="connsiteY247" fmla="*/ 2614 h 10000"/>
                <a:gd name="connsiteX248" fmla="*/ 8276 w 10000"/>
                <a:gd name="connsiteY248" fmla="*/ 2664 h 10000"/>
                <a:gd name="connsiteX249" fmla="*/ 8110 w 10000"/>
                <a:gd name="connsiteY249" fmla="*/ 2689 h 10000"/>
                <a:gd name="connsiteX250" fmla="*/ 7979 w 10000"/>
                <a:gd name="connsiteY250" fmla="*/ 2689 h 10000"/>
                <a:gd name="connsiteX251" fmla="*/ 7979 w 10000"/>
                <a:gd name="connsiteY251" fmla="*/ 2689 h 10000"/>
                <a:gd name="connsiteX252" fmla="*/ 7979 w 10000"/>
                <a:gd name="connsiteY252" fmla="*/ 2689 h 10000"/>
                <a:gd name="connsiteX253" fmla="*/ 7979 w 10000"/>
                <a:gd name="connsiteY253" fmla="*/ 2689 h 10000"/>
                <a:gd name="connsiteX254" fmla="*/ 7979 w 10000"/>
                <a:gd name="connsiteY254" fmla="*/ 2689 h 10000"/>
                <a:gd name="connsiteX255" fmla="*/ 7979 w 10000"/>
                <a:gd name="connsiteY255" fmla="*/ 2689 h 10000"/>
                <a:gd name="connsiteX256" fmla="*/ 7979 w 10000"/>
                <a:gd name="connsiteY256" fmla="*/ 2689 h 10000"/>
                <a:gd name="connsiteX257" fmla="*/ 7979 w 10000"/>
                <a:gd name="connsiteY257" fmla="*/ 2689 h 10000"/>
                <a:gd name="connsiteX258" fmla="*/ 7848 w 10000"/>
                <a:gd name="connsiteY258" fmla="*/ 2689 h 10000"/>
                <a:gd name="connsiteX259" fmla="*/ 7743 w 10000"/>
                <a:gd name="connsiteY259" fmla="*/ 2677 h 10000"/>
                <a:gd name="connsiteX260" fmla="*/ 7638 w 10000"/>
                <a:gd name="connsiteY260" fmla="*/ 2626 h 10000"/>
                <a:gd name="connsiteX261" fmla="*/ 7542 w 10000"/>
                <a:gd name="connsiteY261" fmla="*/ 2601 h 10000"/>
                <a:gd name="connsiteX262" fmla="*/ 7454 w 10000"/>
                <a:gd name="connsiteY262" fmla="*/ 2538 h 10000"/>
                <a:gd name="connsiteX263" fmla="*/ 7375 w 10000"/>
                <a:gd name="connsiteY263" fmla="*/ 2475 h 10000"/>
                <a:gd name="connsiteX264" fmla="*/ 7297 w 10000"/>
                <a:gd name="connsiteY264" fmla="*/ 2399 h 10000"/>
                <a:gd name="connsiteX265" fmla="*/ 7235 w 10000"/>
                <a:gd name="connsiteY265" fmla="*/ 2323 h 10000"/>
                <a:gd name="connsiteX266" fmla="*/ 7174 w 10000"/>
                <a:gd name="connsiteY266" fmla="*/ 2235 h 10000"/>
                <a:gd name="connsiteX267" fmla="*/ 7113 w 10000"/>
                <a:gd name="connsiteY267" fmla="*/ 2134 h 10000"/>
                <a:gd name="connsiteX268" fmla="*/ 7008 w 10000"/>
                <a:gd name="connsiteY268" fmla="*/ 1944 h 10000"/>
                <a:gd name="connsiteX269" fmla="*/ 6929 w 10000"/>
                <a:gd name="connsiteY269" fmla="*/ 1730 h 10000"/>
                <a:gd name="connsiteX270" fmla="*/ 6850 w 10000"/>
                <a:gd name="connsiteY270" fmla="*/ 1515 h 10000"/>
                <a:gd name="connsiteX271" fmla="*/ 6850 w 10000"/>
                <a:gd name="connsiteY271" fmla="*/ 1515 h 10000"/>
                <a:gd name="connsiteX272" fmla="*/ 6842 w 10000"/>
                <a:gd name="connsiteY272" fmla="*/ 1490 h 10000"/>
                <a:gd name="connsiteX273" fmla="*/ 6842 w 10000"/>
                <a:gd name="connsiteY273" fmla="*/ 1490 h 10000"/>
                <a:gd name="connsiteX274" fmla="*/ 6842 w 10000"/>
                <a:gd name="connsiteY274" fmla="*/ 1477 h 10000"/>
                <a:gd name="connsiteX275" fmla="*/ 6842 w 10000"/>
                <a:gd name="connsiteY275" fmla="*/ 1477 h 10000"/>
                <a:gd name="connsiteX276" fmla="*/ 6842 w 10000"/>
                <a:gd name="connsiteY276" fmla="*/ 1477 h 10000"/>
                <a:gd name="connsiteX277" fmla="*/ 6798 w 10000"/>
                <a:gd name="connsiteY277" fmla="*/ 1338 h 10000"/>
                <a:gd name="connsiteX278" fmla="*/ 6780 w 10000"/>
                <a:gd name="connsiteY278" fmla="*/ 1162 h 10000"/>
                <a:gd name="connsiteX279" fmla="*/ 6754 w 10000"/>
                <a:gd name="connsiteY279" fmla="*/ 947 h 10000"/>
                <a:gd name="connsiteX280" fmla="*/ 6754 w 10000"/>
                <a:gd name="connsiteY280" fmla="*/ 720 h 10000"/>
                <a:gd name="connsiteX281" fmla="*/ 6754 w 10000"/>
                <a:gd name="connsiteY281" fmla="*/ 720 h 10000"/>
                <a:gd name="connsiteX282" fmla="*/ 6763 w 10000"/>
                <a:gd name="connsiteY282" fmla="*/ 366 h 10000"/>
                <a:gd name="connsiteX283" fmla="*/ 6789 w 10000"/>
                <a:gd name="connsiteY283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88 h 10000"/>
                <a:gd name="connsiteX94" fmla="*/ 4156 w 10000"/>
                <a:gd name="connsiteY94" fmla="*/ 7588 h 10000"/>
                <a:gd name="connsiteX95" fmla="*/ 4156 w 10000"/>
                <a:gd name="connsiteY95" fmla="*/ 7588 h 10000"/>
                <a:gd name="connsiteX96" fmla="*/ 4156 w 10000"/>
                <a:gd name="connsiteY96" fmla="*/ 7588 h 10000"/>
                <a:gd name="connsiteX97" fmla="*/ 4147 w 10000"/>
                <a:gd name="connsiteY97" fmla="*/ 7601 h 10000"/>
                <a:gd name="connsiteX98" fmla="*/ 4147 w 10000"/>
                <a:gd name="connsiteY98" fmla="*/ 7601 h 10000"/>
                <a:gd name="connsiteX99" fmla="*/ 4147 w 10000"/>
                <a:gd name="connsiteY99" fmla="*/ 7601 h 10000"/>
                <a:gd name="connsiteX100" fmla="*/ 4147 w 10000"/>
                <a:gd name="connsiteY100" fmla="*/ 7601 h 10000"/>
                <a:gd name="connsiteX101" fmla="*/ 4147 w 10000"/>
                <a:gd name="connsiteY101" fmla="*/ 7601 h 10000"/>
                <a:gd name="connsiteX102" fmla="*/ 4147 w 10000"/>
                <a:gd name="connsiteY102" fmla="*/ 7601 h 10000"/>
                <a:gd name="connsiteX103" fmla="*/ 4103 w 10000"/>
                <a:gd name="connsiteY103" fmla="*/ 7803 h 10000"/>
                <a:gd name="connsiteX104" fmla="*/ 4068 w 10000"/>
                <a:gd name="connsiteY104" fmla="*/ 8005 h 10000"/>
                <a:gd name="connsiteX105" fmla="*/ 4051 w 10000"/>
                <a:gd name="connsiteY105" fmla="*/ 8207 h 10000"/>
                <a:gd name="connsiteX106" fmla="*/ 4024 w 10000"/>
                <a:gd name="connsiteY106" fmla="*/ 8422 h 10000"/>
                <a:gd name="connsiteX107" fmla="*/ 4016 w 10000"/>
                <a:gd name="connsiteY107" fmla="*/ 8611 h 10000"/>
                <a:gd name="connsiteX108" fmla="*/ 4016 w 10000"/>
                <a:gd name="connsiteY108" fmla="*/ 8813 h 10000"/>
                <a:gd name="connsiteX109" fmla="*/ 4024 w 10000"/>
                <a:gd name="connsiteY109" fmla="*/ 9003 h 10000"/>
                <a:gd name="connsiteX110" fmla="*/ 4051 w 10000"/>
                <a:gd name="connsiteY110" fmla="*/ 9179 h 10000"/>
                <a:gd name="connsiteX111" fmla="*/ 4086 w 10000"/>
                <a:gd name="connsiteY111" fmla="*/ 9356 h 10000"/>
                <a:gd name="connsiteX112" fmla="*/ 4121 w 10000"/>
                <a:gd name="connsiteY112" fmla="*/ 9508 h 10000"/>
                <a:gd name="connsiteX113" fmla="*/ 4191 w 10000"/>
                <a:gd name="connsiteY113" fmla="*/ 9646 h 10000"/>
                <a:gd name="connsiteX114" fmla="*/ 4269 w 10000"/>
                <a:gd name="connsiteY114" fmla="*/ 9760 h 10000"/>
                <a:gd name="connsiteX115" fmla="*/ 4366 w 10000"/>
                <a:gd name="connsiteY115" fmla="*/ 9861 h 10000"/>
                <a:gd name="connsiteX116" fmla="*/ 4471 w 10000"/>
                <a:gd name="connsiteY116" fmla="*/ 9937 h 10000"/>
                <a:gd name="connsiteX117" fmla="*/ 4611 w 10000"/>
                <a:gd name="connsiteY117" fmla="*/ 9975 h 10000"/>
                <a:gd name="connsiteX118" fmla="*/ 4759 w 10000"/>
                <a:gd name="connsiteY118" fmla="*/ 10000 h 10000"/>
                <a:gd name="connsiteX119" fmla="*/ 4759 w 10000"/>
                <a:gd name="connsiteY119" fmla="*/ 10000 h 10000"/>
                <a:gd name="connsiteX120" fmla="*/ 4759 w 10000"/>
                <a:gd name="connsiteY120" fmla="*/ 10000 h 10000"/>
                <a:gd name="connsiteX121" fmla="*/ 4759 w 10000"/>
                <a:gd name="connsiteY121" fmla="*/ 10000 h 10000"/>
                <a:gd name="connsiteX122" fmla="*/ 4759 w 10000"/>
                <a:gd name="connsiteY122" fmla="*/ 10000 h 10000"/>
                <a:gd name="connsiteX123" fmla="*/ 4821 w 10000"/>
                <a:gd name="connsiteY123" fmla="*/ 10000 h 10000"/>
                <a:gd name="connsiteX124" fmla="*/ 4821 w 10000"/>
                <a:gd name="connsiteY124" fmla="*/ 10000 h 10000"/>
                <a:gd name="connsiteX125" fmla="*/ 5136 w 10000"/>
                <a:gd name="connsiteY125" fmla="*/ 9962 h 10000"/>
                <a:gd name="connsiteX126" fmla="*/ 5468 w 10000"/>
                <a:gd name="connsiteY126" fmla="*/ 9924 h 10000"/>
                <a:gd name="connsiteX127" fmla="*/ 6203 w 10000"/>
                <a:gd name="connsiteY127" fmla="*/ 9798 h 10000"/>
                <a:gd name="connsiteX128" fmla="*/ 6982 w 10000"/>
                <a:gd name="connsiteY128" fmla="*/ 9672 h 10000"/>
                <a:gd name="connsiteX129" fmla="*/ 7358 w 10000"/>
                <a:gd name="connsiteY129" fmla="*/ 9621 h 10000"/>
                <a:gd name="connsiteX130" fmla="*/ 7734 w 10000"/>
                <a:gd name="connsiteY130" fmla="*/ 9583 h 10000"/>
                <a:gd name="connsiteX131" fmla="*/ 7734 w 10000"/>
                <a:gd name="connsiteY131" fmla="*/ 9583 h 10000"/>
                <a:gd name="connsiteX132" fmla="*/ 7725 w 10000"/>
                <a:gd name="connsiteY132" fmla="*/ 9508 h 10000"/>
                <a:gd name="connsiteX133" fmla="*/ 7725 w 10000"/>
                <a:gd name="connsiteY133" fmla="*/ 9508 h 10000"/>
                <a:gd name="connsiteX134" fmla="*/ 7725 w 10000"/>
                <a:gd name="connsiteY134" fmla="*/ 9508 h 10000"/>
                <a:gd name="connsiteX135" fmla="*/ 7725 w 10000"/>
                <a:gd name="connsiteY135" fmla="*/ 9508 h 10000"/>
                <a:gd name="connsiteX136" fmla="*/ 7725 w 10000"/>
                <a:gd name="connsiteY136" fmla="*/ 9508 h 10000"/>
                <a:gd name="connsiteX137" fmla="*/ 7699 w 10000"/>
                <a:gd name="connsiteY137" fmla="*/ 9407 h 10000"/>
                <a:gd name="connsiteX138" fmla="*/ 7699 w 10000"/>
                <a:gd name="connsiteY138" fmla="*/ 9407 h 10000"/>
                <a:gd name="connsiteX139" fmla="*/ 7699 w 10000"/>
                <a:gd name="connsiteY139" fmla="*/ 9381 h 10000"/>
                <a:gd name="connsiteX140" fmla="*/ 7699 w 10000"/>
                <a:gd name="connsiteY140" fmla="*/ 9381 h 10000"/>
                <a:gd name="connsiteX141" fmla="*/ 7577 w 10000"/>
                <a:gd name="connsiteY141" fmla="*/ 8649 h 10000"/>
                <a:gd name="connsiteX142" fmla="*/ 7463 w 10000"/>
                <a:gd name="connsiteY142" fmla="*/ 7967 h 10000"/>
                <a:gd name="connsiteX143" fmla="*/ 7393 w 10000"/>
                <a:gd name="connsiteY143" fmla="*/ 7361 h 10000"/>
                <a:gd name="connsiteX144" fmla="*/ 7332 w 10000"/>
                <a:gd name="connsiteY144" fmla="*/ 6806 h 10000"/>
                <a:gd name="connsiteX145" fmla="*/ 7288 w 10000"/>
                <a:gd name="connsiteY145" fmla="*/ 6313 h 10000"/>
                <a:gd name="connsiteX146" fmla="*/ 7262 w 10000"/>
                <a:gd name="connsiteY146" fmla="*/ 5871 h 10000"/>
                <a:gd name="connsiteX147" fmla="*/ 7253 w 10000"/>
                <a:gd name="connsiteY147" fmla="*/ 5480 h 10000"/>
                <a:gd name="connsiteX148" fmla="*/ 7279 w 10000"/>
                <a:gd name="connsiteY148" fmla="*/ 5139 h 10000"/>
                <a:gd name="connsiteX149" fmla="*/ 7297 w 10000"/>
                <a:gd name="connsiteY149" fmla="*/ 4836 h 10000"/>
                <a:gd name="connsiteX150" fmla="*/ 7340 w 10000"/>
                <a:gd name="connsiteY150" fmla="*/ 4583 h 10000"/>
                <a:gd name="connsiteX151" fmla="*/ 7402 w 10000"/>
                <a:gd name="connsiteY151" fmla="*/ 4394 h 10000"/>
                <a:gd name="connsiteX152" fmla="*/ 7437 w 10000"/>
                <a:gd name="connsiteY152" fmla="*/ 4293 h 10000"/>
                <a:gd name="connsiteX153" fmla="*/ 7463 w 10000"/>
                <a:gd name="connsiteY153" fmla="*/ 4217 h 10000"/>
                <a:gd name="connsiteX154" fmla="*/ 7507 w 10000"/>
                <a:gd name="connsiteY154" fmla="*/ 4154 h 10000"/>
                <a:gd name="connsiteX155" fmla="*/ 7550 w 10000"/>
                <a:gd name="connsiteY155" fmla="*/ 4104 h 10000"/>
                <a:gd name="connsiteX156" fmla="*/ 7594 w 10000"/>
                <a:gd name="connsiteY156" fmla="*/ 4053 h 10000"/>
                <a:gd name="connsiteX157" fmla="*/ 7647 w 10000"/>
                <a:gd name="connsiteY157" fmla="*/ 4003 h 10000"/>
                <a:gd name="connsiteX158" fmla="*/ 7699 w 10000"/>
                <a:gd name="connsiteY158" fmla="*/ 3990 h 10000"/>
                <a:gd name="connsiteX159" fmla="*/ 7752 w 10000"/>
                <a:gd name="connsiteY159" fmla="*/ 3965 h 10000"/>
                <a:gd name="connsiteX160" fmla="*/ 7857 w 10000"/>
                <a:gd name="connsiteY160" fmla="*/ 3939 h 10000"/>
                <a:gd name="connsiteX161" fmla="*/ 7857 w 10000"/>
                <a:gd name="connsiteY161" fmla="*/ 3939 h 10000"/>
                <a:gd name="connsiteX162" fmla="*/ 7857 w 10000"/>
                <a:gd name="connsiteY162" fmla="*/ 3939 h 10000"/>
                <a:gd name="connsiteX163" fmla="*/ 7857 w 10000"/>
                <a:gd name="connsiteY163" fmla="*/ 3939 h 10000"/>
                <a:gd name="connsiteX164" fmla="*/ 7857 w 10000"/>
                <a:gd name="connsiteY164" fmla="*/ 3939 h 10000"/>
                <a:gd name="connsiteX165" fmla="*/ 7857 w 10000"/>
                <a:gd name="connsiteY165" fmla="*/ 3939 h 10000"/>
                <a:gd name="connsiteX166" fmla="*/ 7857 w 10000"/>
                <a:gd name="connsiteY166" fmla="*/ 3939 h 10000"/>
                <a:gd name="connsiteX167" fmla="*/ 7857 w 10000"/>
                <a:gd name="connsiteY167" fmla="*/ 3939 h 10000"/>
                <a:gd name="connsiteX168" fmla="*/ 7927 w 10000"/>
                <a:gd name="connsiteY168" fmla="*/ 3939 h 10000"/>
                <a:gd name="connsiteX169" fmla="*/ 7997 w 10000"/>
                <a:gd name="connsiteY169" fmla="*/ 3965 h 10000"/>
                <a:gd name="connsiteX170" fmla="*/ 8136 w 10000"/>
                <a:gd name="connsiteY170" fmla="*/ 4028 h 10000"/>
                <a:gd name="connsiteX171" fmla="*/ 8294 w 10000"/>
                <a:gd name="connsiteY171" fmla="*/ 4116 h 10000"/>
                <a:gd name="connsiteX172" fmla="*/ 8443 w 10000"/>
                <a:gd name="connsiteY172" fmla="*/ 4242 h 10000"/>
                <a:gd name="connsiteX173" fmla="*/ 8443 w 10000"/>
                <a:gd name="connsiteY173" fmla="*/ 4242 h 10000"/>
                <a:gd name="connsiteX174" fmla="*/ 8451 w 10000"/>
                <a:gd name="connsiteY174" fmla="*/ 4242 h 10000"/>
                <a:gd name="connsiteX175" fmla="*/ 8451 w 10000"/>
                <a:gd name="connsiteY175" fmla="*/ 4242 h 10000"/>
                <a:gd name="connsiteX176" fmla="*/ 8836 w 10000"/>
                <a:gd name="connsiteY176" fmla="*/ 4545 h 10000"/>
                <a:gd name="connsiteX177" fmla="*/ 8976 w 10000"/>
                <a:gd name="connsiteY177" fmla="*/ 4646 h 10000"/>
                <a:gd name="connsiteX178" fmla="*/ 9099 w 10000"/>
                <a:gd name="connsiteY178" fmla="*/ 4722 h 10000"/>
                <a:gd name="connsiteX179" fmla="*/ 9204 w 10000"/>
                <a:gd name="connsiteY179" fmla="*/ 4785 h 10000"/>
                <a:gd name="connsiteX180" fmla="*/ 9300 w 10000"/>
                <a:gd name="connsiteY180" fmla="*/ 4823 h 10000"/>
                <a:gd name="connsiteX181" fmla="*/ 9388 w 10000"/>
                <a:gd name="connsiteY181" fmla="*/ 4848 h 10000"/>
                <a:gd name="connsiteX182" fmla="*/ 9466 w 10000"/>
                <a:gd name="connsiteY182" fmla="*/ 4848 h 10000"/>
                <a:gd name="connsiteX183" fmla="*/ 9466 w 10000"/>
                <a:gd name="connsiteY183" fmla="*/ 4848 h 10000"/>
                <a:gd name="connsiteX184" fmla="*/ 9484 w 10000"/>
                <a:gd name="connsiteY184" fmla="*/ 4848 h 10000"/>
                <a:gd name="connsiteX185" fmla="*/ 9484 w 10000"/>
                <a:gd name="connsiteY185" fmla="*/ 4848 h 10000"/>
                <a:gd name="connsiteX186" fmla="*/ 9484 w 10000"/>
                <a:gd name="connsiteY186" fmla="*/ 4848 h 10000"/>
                <a:gd name="connsiteX187" fmla="*/ 9484 w 10000"/>
                <a:gd name="connsiteY187" fmla="*/ 4848 h 10000"/>
                <a:gd name="connsiteX188" fmla="*/ 9580 w 10000"/>
                <a:gd name="connsiteY188" fmla="*/ 4836 h 10000"/>
                <a:gd name="connsiteX189" fmla="*/ 9668 w 10000"/>
                <a:gd name="connsiteY189" fmla="*/ 4798 h 10000"/>
                <a:gd name="connsiteX190" fmla="*/ 9738 w 10000"/>
                <a:gd name="connsiteY190" fmla="*/ 4747 h 10000"/>
                <a:gd name="connsiteX191" fmla="*/ 9799 w 10000"/>
                <a:gd name="connsiteY191" fmla="*/ 4659 h 10000"/>
                <a:gd name="connsiteX192" fmla="*/ 9799 w 10000"/>
                <a:gd name="connsiteY192" fmla="*/ 4659 h 10000"/>
                <a:gd name="connsiteX193" fmla="*/ 9799 w 10000"/>
                <a:gd name="connsiteY193" fmla="*/ 4659 h 10000"/>
                <a:gd name="connsiteX194" fmla="*/ 9799 w 10000"/>
                <a:gd name="connsiteY194" fmla="*/ 4659 h 10000"/>
                <a:gd name="connsiteX195" fmla="*/ 9799 w 10000"/>
                <a:gd name="connsiteY195" fmla="*/ 4659 h 10000"/>
                <a:gd name="connsiteX196" fmla="*/ 9799 w 10000"/>
                <a:gd name="connsiteY196" fmla="*/ 4659 h 10000"/>
                <a:gd name="connsiteX197" fmla="*/ 9816 w 10000"/>
                <a:gd name="connsiteY197" fmla="*/ 4659 h 10000"/>
                <a:gd name="connsiteX198" fmla="*/ 9816 w 10000"/>
                <a:gd name="connsiteY198" fmla="*/ 4659 h 10000"/>
                <a:gd name="connsiteX199" fmla="*/ 9816 w 10000"/>
                <a:gd name="connsiteY199" fmla="*/ 4659 h 10000"/>
                <a:gd name="connsiteX200" fmla="*/ 9816 w 10000"/>
                <a:gd name="connsiteY200" fmla="*/ 4659 h 10000"/>
                <a:gd name="connsiteX201" fmla="*/ 9816 w 10000"/>
                <a:gd name="connsiteY201" fmla="*/ 4646 h 10000"/>
                <a:gd name="connsiteX202" fmla="*/ 9816 w 10000"/>
                <a:gd name="connsiteY202" fmla="*/ 4646 h 10000"/>
                <a:gd name="connsiteX203" fmla="*/ 9816 w 10000"/>
                <a:gd name="connsiteY203" fmla="*/ 4646 h 10000"/>
                <a:gd name="connsiteX204" fmla="*/ 9816 w 10000"/>
                <a:gd name="connsiteY204" fmla="*/ 4646 h 10000"/>
                <a:gd name="connsiteX205" fmla="*/ 9816 w 10000"/>
                <a:gd name="connsiteY205" fmla="*/ 4646 h 10000"/>
                <a:gd name="connsiteX206" fmla="*/ 9816 w 10000"/>
                <a:gd name="connsiteY206" fmla="*/ 4646 h 10000"/>
                <a:gd name="connsiteX207" fmla="*/ 9816 w 10000"/>
                <a:gd name="connsiteY207" fmla="*/ 4646 h 10000"/>
                <a:gd name="connsiteX208" fmla="*/ 9816 w 10000"/>
                <a:gd name="connsiteY208" fmla="*/ 4646 h 10000"/>
                <a:gd name="connsiteX209" fmla="*/ 9816 w 10000"/>
                <a:gd name="connsiteY209" fmla="*/ 4646 h 10000"/>
                <a:gd name="connsiteX210" fmla="*/ 9816 w 10000"/>
                <a:gd name="connsiteY210" fmla="*/ 4646 h 10000"/>
                <a:gd name="connsiteX211" fmla="*/ 9843 w 10000"/>
                <a:gd name="connsiteY211" fmla="*/ 4583 h 10000"/>
                <a:gd name="connsiteX212" fmla="*/ 9886 w 10000"/>
                <a:gd name="connsiteY212" fmla="*/ 4495 h 10000"/>
                <a:gd name="connsiteX213" fmla="*/ 9921 w 10000"/>
                <a:gd name="connsiteY213" fmla="*/ 4369 h 10000"/>
                <a:gd name="connsiteX214" fmla="*/ 9948 w 10000"/>
                <a:gd name="connsiteY214" fmla="*/ 4217 h 10000"/>
                <a:gd name="connsiteX215" fmla="*/ 9983 w 10000"/>
                <a:gd name="connsiteY215" fmla="*/ 4040 h 10000"/>
                <a:gd name="connsiteX216" fmla="*/ 10000 w 10000"/>
                <a:gd name="connsiteY216" fmla="*/ 3851 h 10000"/>
                <a:gd name="connsiteX217" fmla="*/ 10000 w 10000"/>
                <a:gd name="connsiteY217" fmla="*/ 3649 h 10000"/>
                <a:gd name="connsiteX218" fmla="*/ 10000 w 10000"/>
                <a:gd name="connsiteY218" fmla="*/ 3460 h 10000"/>
                <a:gd name="connsiteX219" fmla="*/ 9983 w 10000"/>
                <a:gd name="connsiteY219" fmla="*/ 3258 h 10000"/>
                <a:gd name="connsiteX220" fmla="*/ 9939 w 10000"/>
                <a:gd name="connsiteY220" fmla="*/ 3068 h 10000"/>
                <a:gd name="connsiteX221" fmla="*/ 9886 w 10000"/>
                <a:gd name="connsiteY221" fmla="*/ 2904 h 10000"/>
                <a:gd name="connsiteX222" fmla="*/ 9843 w 10000"/>
                <a:gd name="connsiteY222" fmla="*/ 2816 h 10000"/>
                <a:gd name="connsiteX223" fmla="*/ 9799 w 10000"/>
                <a:gd name="connsiteY223" fmla="*/ 2753 h 10000"/>
                <a:gd name="connsiteX224" fmla="*/ 9755 w 10000"/>
                <a:gd name="connsiteY224" fmla="*/ 2677 h 10000"/>
                <a:gd name="connsiteX225" fmla="*/ 9694 w 10000"/>
                <a:gd name="connsiteY225" fmla="*/ 2614 h 10000"/>
                <a:gd name="connsiteX226" fmla="*/ 9633 w 10000"/>
                <a:gd name="connsiteY226" fmla="*/ 2551 h 10000"/>
                <a:gd name="connsiteX227" fmla="*/ 9571 w 10000"/>
                <a:gd name="connsiteY227" fmla="*/ 2500 h 10000"/>
                <a:gd name="connsiteX228" fmla="*/ 9484 w 10000"/>
                <a:gd name="connsiteY228" fmla="*/ 2475 h 10000"/>
                <a:gd name="connsiteX229" fmla="*/ 9396 w 10000"/>
                <a:gd name="connsiteY229" fmla="*/ 2449 h 10000"/>
                <a:gd name="connsiteX230" fmla="*/ 9300 w 10000"/>
                <a:gd name="connsiteY230" fmla="*/ 2424 h 10000"/>
                <a:gd name="connsiteX231" fmla="*/ 9195 w 10000"/>
                <a:gd name="connsiteY231" fmla="*/ 2424 h 10000"/>
                <a:gd name="connsiteX232" fmla="*/ 9195 w 10000"/>
                <a:gd name="connsiteY232" fmla="*/ 2424 h 10000"/>
                <a:gd name="connsiteX233" fmla="*/ 9195 w 10000"/>
                <a:gd name="connsiteY233" fmla="*/ 2424 h 10000"/>
                <a:gd name="connsiteX234" fmla="*/ 9195 w 10000"/>
                <a:gd name="connsiteY234" fmla="*/ 2424 h 10000"/>
                <a:gd name="connsiteX235" fmla="*/ 9195 w 10000"/>
                <a:gd name="connsiteY235" fmla="*/ 2424 h 10000"/>
                <a:gd name="connsiteX236" fmla="*/ 9195 w 10000"/>
                <a:gd name="connsiteY236" fmla="*/ 2424 h 10000"/>
                <a:gd name="connsiteX237" fmla="*/ 9081 w 10000"/>
                <a:gd name="connsiteY237" fmla="*/ 2424 h 10000"/>
                <a:gd name="connsiteX238" fmla="*/ 8941 w 10000"/>
                <a:gd name="connsiteY238" fmla="*/ 2462 h 10000"/>
                <a:gd name="connsiteX239" fmla="*/ 8801 w 10000"/>
                <a:gd name="connsiteY239" fmla="*/ 2487 h 10000"/>
                <a:gd name="connsiteX240" fmla="*/ 8644 w 10000"/>
                <a:gd name="connsiteY240" fmla="*/ 2551 h 10000"/>
                <a:gd name="connsiteX241" fmla="*/ 8644 w 10000"/>
                <a:gd name="connsiteY241" fmla="*/ 2551 h 10000"/>
                <a:gd name="connsiteX242" fmla="*/ 8635 w 10000"/>
                <a:gd name="connsiteY242" fmla="*/ 2551 h 10000"/>
                <a:gd name="connsiteX243" fmla="*/ 8635 w 10000"/>
                <a:gd name="connsiteY243" fmla="*/ 2551 h 10000"/>
                <a:gd name="connsiteX244" fmla="*/ 8626 w 10000"/>
                <a:gd name="connsiteY244" fmla="*/ 2551 h 10000"/>
                <a:gd name="connsiteX245" fmla="*/ 8626 w 10000"/>
                <a:gd name="connsiteY245" fmla="*/ 2551 h 10000"/>
                <a:gd name="connsiteX246" fmla="*/ 8443 w 10000"/>
                <a:gd name="connsiteY246" fmla="*/ 2614 h 10000"/>
                <a:gd name="connsiteX247" fmla="*/ 8276 w 10000"/>
                <a:gd name="connsiteY247" fmla="*/ 2664 h 10000"/>
                <a:gd name="connsiteX248" fmla="*/ 8110 w 10000"/>
                <a:gd name="connsiteY248" fmla="*/ 2689 h 10000"/>
                <a:gd name="connsiteX249" fmla="*/ 7979 w 10000"/>
                <a:gd name="connsiteY249" fmla="*/ 2689 h 10000"/>
                <a:gd name="connsiteX250" fmla="*/ 7979 w 10000"/>
                <a:gd name="connsiteY250" fmla="*/ 2689 h 10000"/>
                <a:gd name="connsiteX251" fmla="*/ 7979 w 10000"/>
                <a:gd name="connsiteY251" fmla="*/ 2689 h 10000"/>
                <a:gd name="connsiteX252" fmla="*/ 7979 w 10000"/>
                <a:gd name="connsiteY252" fmla="*/ 2689 h 10000"/>
                <a:gd name="connsiteX253" fmla="*/ 7979 w 10000"/>
                <a:gd name="connsiteY253" fmla="*/ 2689 h 10000"/>
                <a:gd name="connsiteX254" fmla="*/ 7979 w 10000"/>
                <a:gd name="connsiteY254" fmla="*/ 2689 h 10000"/>
                <a:gd name="connsiteX255" fmla="*/ 7979 w 10000"/>
                <a:gd name="connsiteY255" fmla="*/ 2689 h 10000"/>
                <a:gd name="connsiteX256" fmla="*/ 7979 w 10000"/>
                <a:gd name="connsiteY256" fmla="*/ 2689 h 10000"/>
                <a:gd name="connsiteX257" fmla="*/ 7848 w 10000"/>
                <a:gd name="connsiteY257" fmla="*/ 2689 h 10000"/>
                <a:gd name="connsiteX258" fmla="*/ 7743 w 10000"/>
                <a:gd name="connsiteY258" fmla="*/ 2677 h 10000"/>
                <a:gd name="connsiteX259" fmla="*/ 7638 w 10000"/>
                <a:gd name="connsiteY259" fmla="*/ 2626 h 10000"/>
                <a:gd name="connsiteX260" fmla="*/ 7542 w 10000"/>
                <a:gd name="connsiteY260" fmla="*/ 2601 h 10000"/>
                <a:gd name="connsiteX261" fmla="*/ 7454 w 10000"/>
                <a:gd name="connsiteY261" fmla="*/ 2538 h 10000"/>
                <a:gd name="connsiteX262" fmla="*/ 7375 w 10000"/>
                <a:gd name="connsiteY262" fmla="*/ 2475 h 10000"/>
                <a:gd name="connsiteX263" fmla="*/ 7297 w 10000"/>
                <a:gd name="connsiteY263" fmla="*/ 2399 h 10000"/>
                <a:gd name="connsiteX264" fmla="*/ 7235 w 10000"/>
                <a:gd name="connsiteY264" fmla="*/ 2323 h 10000"/>
                <a:gd name="connsiteX265" fmla="*/ 7174 w 10000"/>
                <a:gd name="connsiteY265" fmla="*/ 2235 h 10000"/>
                <a:gd name="connsiteX266" fmla="*/ 7113 w 10000"/>
                <a:gd name="connsiteY266" fmla="*/ 2134 h 10000"/>
                <a:gd name="connsiteX267" fmla="*/ 7008 w 10000"/>
                <a:gd name="connsiteY267" fmla="*/ 1944 h 10000"/>
                <a:gd name="connsiteX268" fmla="*/ 6929 w 10000"/>
                <a:gd name="connsiteY268" fmla="*/ 1730 h 10000"/>
                <a:gd name="connsiteX269" fmla="*/ 6850 w 10000"/>
                <a:gd name="connsiteY269" fmla="*/ 1515 h 10000"/>
                <a:gd name="connsiteX270" fmla="*/ 6850 w 10000"/>
                <a:gd name="connsiteY270" fmla="*/ 1515 h 10000"/>
                <a:gd name="connsiteX271" fmla="*/ 6842 w 10000"/>
                <a:gd name="connsiteY271" fmla="*/ 1490 h 10000"/>
                <a:gd name="connsiteX272" fmla="*/ 6842 w 10000"/>
                <a:gd name="connsiteY272" fmla="*/ 1490 h 10000"/>
                <a:gd name="connsiteX273" fmla="*/ 6842 w 10000"/>
                <a:gd name="connsiteY273" fmla="*/ 1477 h 10000"/>
                <a:gd name="connsiteX274" fmla="*/ 6842 w 10000"/>
                <a:gd name="connsiteY274" fmla="*/ 1477 h 10000"/>
                <a:gd name="connsiteX275" fmla="*/ 6842 w 10000"/>
                <a:gd name="connsiteY275" fmla="*/ 1477 h 10000"/>
                <a:gd name="connsiteX276" fmla="*/ 6798 w 10000"/>
                <a:gd name="connsiteY276" fmla="*/ 1338 h 10000"/>
                <a:gd name="connsiteX277" fmla="*/ 6780 w 10000"/>
                <a:gd name="connsiteY277" fmla="*/ 1162 h 10000"/>
                <a:gd name="connsiteX278" fmla="*/ 6754 w 10000"/>
                <a:gd name="connsiteY278" fmla="*/ 947 h 10000"/>
                <a:gd name="connsiteX279" fmla="*/ 6754 w 10000"/>
                <a:gd name="connsiteY279" fmla="*/ 720 h 10000"/>
                <a:gd name="connsiteX280" fmla="*/ 6754 w 10000"/>
                <a:gd name="connsiteY280" fmla="*/ 720 h 10000"/>
                <a:gd name="connsiteX281" fmla="*/ 6763 w 10000"/>
                <a:gd name="connsiteY281" fmla="*/ 366 h 10000"/>
                <a:gd name="connsiteX282" fmla="*/ 6789 w 10000"/>
                <a:gd name="connsiteY282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88 h 10000"/>
                <a:gd name="connsiteX94" fmla="*/ 4156 w 10000"/>
                <a:gd name="connsiteY94" fmla="*/ 7588 h 10000"/>
                <a:gd name="connsiteX95" fmla="*/ 4156 w 10000"/>
                <a:gd name="connsiteY95" fmla="*/ 7588 h 10000"/>
                <a:gd name="connsiteX96" fmla="*/ 4156 w 10000"/>
                <a:gd name="connsiteY96" fmla="*/ 7588 h 10000"/>
                <a:gd name="connsiteX97" fmla="*/ 4147 w 10000"/>
                <a:gd name="connsiteY97" fmla="*/ 7601 h 10000"/>
                <a:gd name="connsiteX98" fmla="*/ 4147 w 10000"/>
                <a:gd name="connsiteY98" fmla="*/ 7601 h 10000"/>
                <a:gd name="connsiteX99" fmla="*/ 4147 w 10000"/>
                <a:gd name="connsiteY99" fmla="*/ 7601 h 10000"/>
                <a:gd name="connsiteX100" fmla="*/ 4147 w 10000"/>
                <a:gd name="connsiteY100" fmla="*/ 7601 h 10000"/>
                <a:gd name="connsiteX101" fmla="*/ 4147 w 10000"/>
                <a:gd name="connsiteY101" fmla="*/ 7601 h 10000"/>
                <a:gd name="connsiteX102" fmla="*/ 4103 w 10000"/>
                <a:gd name="connsiteY102" fmla="*/ 7803 h 10000"/>
                <a:gd name="connsiteX103" fmla="*/ 4068 w 10000"/>
                <a:gd name="connsiteY103" fmla="*/ 8005 h 10000"/>
                <a:gd name="connsiteX104" fmla="*/ 4051 w 10000"/>
                <a:gd name="connsiteY104" fmla="*/ 8207 h 10000"/>
                <a:gd name="connsiteX105" fmla="*/ 4024 w 10000"/>
                <a:gd name="connsiteY105" fmla="*/ 8422 h 10000"/>
                <a:gd name="connsiteX106" fmla="*/ 4016 w 10000"/>
                <a:gd name="connsiteY106" fmla="*/ 8611 h 10000"/>
                <a:gd name="connsiteX107" fmla="*/ 4016 w 10000"/>
                <a:gd name="connsiteY107" fmla="*/ 8813 h 10000"/>
                <a:gd name="connsiteX108" fmla="*/ 4024 w 10000"/>
                <a:gd name="connsiteY108" fmla="*/ 9003 h 10000"/>
                <a:gd name="connsiteX109" fmla="*/ 4051 w 10000"/>
                <a:gd name="connsiteY109" fmla="*/ 9179 h 10000"/>
                <a:gd name="connsiteX110" fmla="*/ 4086 w 10000"/>
                <a:gd name="connsiteY110" fmla="*/ 9356 h 10000"/>
                <a:gd name="connsiteX111" fmla="*/ 4121 w 10000"/>
                <a:gd name="connsiteY111" fmla="*/ 9508 h 10000"/>
                <a:gd name="connsiteX112" fmla="*/ 4191 w 10000"/>
                <a:gd name="connsiteY112" fmla="*/ 9646 h 10000"/>
                <a:gd name="connsiteX113" fmla="*/ 4269 w 10000"/>
                <a:gd name="connsiteY113" fmla="*/ 9760 h 10000"/>
                <a:gd name="connsiteX114" fmla="*/ 4366 w 10000"/>
                <a:gd name="connsiteY114" fmla="*/ 9861 h 10000"/>
                <a:gd name="connsiteX115" fmla="*/ 4471 w 10000"/>
                <a:gd name="connsiteY115" fmla="*/ 9937 h 10000"/>
                <a:gd name="connsiteX116" fmla="*/ 4611 w 10000"/>
                <a:gd name="connsiteY116" fmla="*/ 9975 h 10000"/>
                <a:gd name="connsiteX117" fmla="*/ 4759 w 10000"/>
                <a:gd name="connsiteY117" fmla="*/ 10000 h 10000"/>
                <a:gd name="connsiteX118" fmla="*/ 4759 w 10000"/>
                <a:gd name="connsiteY118" fmla="*/ 10000 h 10000"/>
                <a:gd name="connsiteX119" fmla="*/ 4759 w 10000"/>
                <a:gd name="connsiteY119" fmla="*/ 10000 h 10000"/>
                <a:gd name="connsiteX120" fmla="*/ 4759 w 10000"/>
                <a:gd name="connsiteY120" fmla="*/ 10000 h 10000"/>
                <a:gd name="connsiteX121" fmla="*/ 4759 w 10000"/>
                <a:gd name="connsiteY121" fmla="*/ 10000 h 10000"/>
                <a:gd name="connsiteX122" fmla="*/ 4821 w 10000"/>
                <a:gd name="connsiteY122" fmla="*/ 10000 h 10000"/>
                <a:gd name="connsiteX123" fmla="*/ 4821 w 10000"/>
                <a:gd name="connsiteY123" fmla="*/ 10000 h 10000"/>
                <a:gd name="connsiteX124" fmla="*/ 5136 w 10000"/>
                <a:gd name="connsiteY124" fmla="*/ 9962 h 10000"/>
                <a:gd name="connsiteX125" fmla="*/ 5468 w 10000"/>
                <a:gd name="connsiteY125" fmla="*/ 9924 h 10000"/>
                <a:gd name="connsiteX126" fmla="*/ 6203 w 10000"/>
                <a:gd name="connsiteY126" fmla="*/ 9798 h 10000"/>
                <a:gd name="connsiteX127" fmla="*/ 6982 w 10000"/>
                <a:gd name="connsiteY127" fmla="*/ 9672 h 10000"/>
                <a:gd name="connsiteX128" fmla="*/ 7358 w 10000"/>
                <a:gd name="connsiteY128" fmla="*/ 9621 h 10000"/>
                <a:gd name="connsiteX129" fmla="*/ 7734 w 10000"/>
                <a:gd name="connsiteY129" fmla="*/ 9583 h 10000"/>
                <a:gd name="connsiteX130" fmla="*/ 7734 w 10000"/>
                <a:gd name="connsiteY130" fmla="*/ 9583 h 10000"/>
                <a:gd name="connsiteX131" fmla="*/ 7725 w 10000"/>
                <a:gd name="connsiteY131" fmla="*/ 9508 h 10000"/>
                <a:gd name="connsiteX132" fmla="*/ 7725 w 10000"/>
                <a:gd name="connsiteY132" fmla="*/ 9508 h 10000"/>
                <a:gd name="connsiteX133" fmla="*/ 7725 w 10000"/>
                <a:gd name="connsiteY133" fmla="*/ 9508 h 10000"/>
                <a:gd name="connsiteX134" fmla="*/ 7725 w 10000"/>
                <a:gd name="connsiteY134" fmla="*/ 9508 h 10000"/>
                <a:gd name="connsiteX135" fmla="*/ 7725 w 10000"/>
                <a:gd name="connsiteY135" fmla="*/ 9508 h 10000"/>
                <a:gd name="connsiteX136" fmla="*/ 7699 w 10000"/>
                <a:gd name="connsiteY136" fmla="*/ 9407 h 10000"/>
                <a:gd name="connsiteX137" fmla="*/ 7699 w 10000"/>
                <a:gd name="connsiteY137" fmla="*/ 9407 h 10000"/>
                <a:gd name="connsiteX138" fmla="*/ 7699 w 10000"/>
                <a:gd name="connsiteY138" fmla="*/ 9381 h 10000"/>
                <a:gd name="connsiteX139" fmla="*/ 7699 w 10000"/>
                <a:gd name="connsiteY139" fmla="*/ 9381 h 10000"/>
                <a:gd name="connsiteX140" fmla="*/ 7577 w 10000"/>
                <a:gd name="connsiteY140" fmla="*/ 8649 h 10000"/>
                <a:gd name="connsiteX141" fmla="*/ 7463 w 10000"/>
                <a:gd name="connsiteY141" fmla="*/ 7967 h 10000"/>
                <a:gd name="connsiteX142" fmla="*/ 7393 w 10000"/>
                <a:gd name="connsiteY142" fmla="*/ 7361 h 10000"/>
                <a:gd name="connsiteX143" fmla="*/ 7332 w 10000"/>
                <a:gd name="connsiteY143" fmla="*/ 6806 h 10000"/>
                <a:gd name="connsiteX144" fmla="*/ 7288 w 10000"/>
                <a:gd name="connsiteY144" fmla="*/ 6313 h 10000"/>
                <a:gd name="connsiteX145" fmla="*/ 7262 w 10000"/>
                <a:gd name="connsiteY145" fmla="*/ 5871 h 10000"/>
                <a:gd name="connsiteX146" fmla="*/ 7253 w 10000"/>
                <a:gd name="connsiteY146" fmla="*/ 5480 h 10000"/>
                <a:gd name="connsiteX147" fmla="*/ 7279 w 10000"/>
                <a:gd name="connsiteY147" fmla="*/ 5139 h 10000"/>
                <a:gd name="connsiteX148" fmla="*/ 7297 w 10000"/>
                <a:gd name="connsiteY148" fmla="*/ 4836 h 10000"/>
                <a:gd name="connsiteX149" fmla="*/ 7340 w 10000"/>
                <a:gd name="connsiteY149" fmla="*/ 4583 h 10000"/>
                <a:gd name="connsiteX150" fmla="*/ 7402 w 10000"/>
                <a:gd name="connsiteY150" fmla="*/ 4394 h 10000"/>
                <a:gd name="connsiteX151" fmla="*/ 7437 w 10000"/>
                <a:gd name="connsiteY151" fmla="*/ 4293 h 10000"/>
                <a:gd name="connsiteX152" fmla="*/ 7463 w 10000"/>
                <a:gd name="connsiteY152" fmla="*/ 4217 h 10000"/>
                <a:gd name="connsiteX153" fmla="*/ 7507 w 10000"/>
                <a:gd name="connsiteY153" fmla="*/ 4154 h 10000"/>
                <a:gd name="connsiteX154" fmla="*/ 7550 w 10000"/>
                <a:gd name="connsiteY154" fmla="*/ 4104 h 10000"/>
                <a:gd name="connsiteX155" fmla="*/ 7594 w 10000"/>
                <a:gd name="connsiteY155" fmla="*/ 4053 h 10000"/>
                <a:gd name="connsiteX156" fmla="*/ 7647 w 10000"/>
                <a:gd name="connsiteY156" fmla="*/ 4003 h 10000"/>
                <a:gd name="connsiteX157" fmla="*/ 7699 w 10000"/>
                <a:gd name="connsiteY157" fmla="*/ 3990 h 10000"/>
                <a:gd name="connsiteX158" fmla="*/ 7752 w 10000"/>
                <a:gd name="connsiteY158" fmla="*/ 3965 h 10000"/>
                <a:gd name="connsiteX159" fmla="*/ 7857 w 10000"/>
                <a:gd name="connsiteY159" fmla="*/ 3939 h 10000"/>
                <a:gd name="connsiteX160" fmla="*/ 7857 w 10000"/>
                <a:gd name="connsiteY160" fmla="*/ 3939 h 10000"/>
                <a:gd name="connsiteX161" fmla="*/ 7857 w 10000"/>
                <a:gd name="connsiteY161" fmla="*/ 3939 h 10000"/>
                <a:gd name="connsiteX162" fmla="*/ 7857 w 10000"/>
                <a:gd name="connsiteY162" fmla="*/ 3939 h 10000"/>
                <a:gd name="connsiteX163" fmla="*/ 7857 w 10000"/>
                <a:gd name="connsiteY163" fmla="*/ 3939 h 10000"/>
                <a:gd name="connsiteX164" fmla="*/ 7857 w 10000"/>
                <a:gd name="connsiteY164" fmla="*/ 3939 h 10000"/>
                <a:gd name="connsiteX165" fmla="*/ 7857 w 10000"/>
                <a:gd name="connsiteY165" fmla="*/ 3939 h 10000"/>
                <a:gd name="connsiteX166" fmla="*/ 7857 w 10000"/>
                <a:gd name="connsiteY166" fmla="*/ 3939 h 10000"/>
                <a:gd name="connsiteX167" fmla="*/ 7927 w 10000"/>
                <a:gd name="connsiteY167" fmla="*/ 3939 h 10000"/>
                <a:gd name="connsiteX168" fmla="*/ 7997 w 10000"/>
                <a:gd name="connsiteY168" fmla="*/ 3965 h 10000"/>
                <a:gd name="connsiteX169" fmla="*/ 8136 w 10000"/>
                <a:gd name="connsiteY169" fmla="*/ 4028 h 10000"/>
                <a:gd name="connsiteX170" fmla="*/ 8294 w 10000"/>
                <a:gd name="connsiteY170" fmla="*/ 4116 h 10000"/>
                <a:gd name="connsiteX171" fmla="*/ 8443 w 10000"/>
                <a:gd name="connsiteY171" fmla="*/ 4242 h 10000"/>
                <a:gd name="connsiteX172" fmla="*/ 8443 w 10000"/>
                <a:gd name="connsiteY172" fmla="*/ 4242 h 10000"/>
                <a:gd name="connsiteX173" fmla="*/ 8451 w 10000"/>
                <a:gd name="connsiteY173" fmla="*/ 4242 h 10000"/>
                <a:gd name="connsiteX174" fmla="*/ 8451 w 10000"/>
                <a:gd name="connsiteY174" fmla="*/ 4242 h 10000"/>
                <a:gd name="connsiteX175" fmla="*/ 8836 w 10000"/>
                <a:gd name="connsiteY175" fmla="*/ 4545 h 10000"/>
                <a:gd name="connsiteX176" fmla="*/ 8976 w 10000"/>
                <a:gd name="connsiteY176" fmla="*/ 4646 h 10000"/>
                <a:gd name="connsiteX177" fmla="*/ 9099 w 10000"/>
                <a:gd name="connsiteY177" fmla="*/ 4722 h 10000"/>
                <a:gd name="connsiteX178" fmla="*/ 9204 w 10000"/>
                <a:gd name="connsiteY178" fmla="*/ 4785 h 10000"/>
                <a:gd name="connsiteX179" fmla="*/ 9300 w 10000"/>
                <a:gd name="connsiteY179" fmla="*/ 4823 h 10000"/>
                <a:gd name="connsiteX180" fmla="*/ 9388 w 10000"/>
                <a:gd name="connsiteY180" fmla="*/ 4848 h 10000"/>
                <a:gd name="connsiteX181" fmla="*/ 9466 w 10000"/>
                <a:gd name="connsiteY181" fmla="*/ 4848 h 10000"/>
                <a:gd name="connsiteX182" fmla="*/ 9466 w 10000"/>
                <a:gd name="connsiteY182" fmla="*/ 4848 h 10000"/>
                <a:gd name="connsiteX183" fmla="*/ 9484 w 10000"/>
                <a:gd name="connsiteY183" fmla="*/ 4848 h 10000"/>
                <a:gd name="connsiteX184" fmla="*/ 9484 w 10000"/>
                <a:gd name="connsiteY184" fmla="*/ 4848 h 10000"/>
                <a:gd name="connsiteX185" fmla="*/ 9484 w 10000"/>
                <a:gd name="connsiteY185" fmla="*/ 4848 h 10000"/>
                <a:gd name="connsiteX186" fmla="*/ 9484 w 10000"/>
                <a:gd name="connsiteY186" fmla="*/ 4848 h 10000"/>
                <a:gd name="connsiteX187" fmla="*/ 9580 w 10000"/>
                <a:gd name="connsiteY187" fmla="*/ 4836 h 10000"/>
                <a:gd name="connsiteX188" fmla="*/ 9668 w 10000"/>
                <a:gd name="connsiteY188" fmla="*/ 4798 h 10000"/>
                <a:gd name="connsiteX189" fmla="*/ 9738 w 10000"/>
                <a:gd name="connsiteY189" fmla="*/ 4747 h 10000"/>
                <a:gd name="connsiteX190" fmla="*/ 9799 w 10000"/>
                <a:gd name="connsiteY190" fmla="*/ 4659 h 10000"/>
                <a:gd name="connsiteX191" fmla="*/ 9799 w 10000"/>
                <a:gd name="connsiteY191" fmla="*/ 4659 h 10000"/>
                <a:gd name="connsiteX192" fmla="*/ 9799 w 10000"/>
                <a:gd name="connsiteY192" fmla="*/ 4659 h 10000"/>
                <a:gd name="connsiteX193" fmla="*/ 9799 w 10000"/>
                <a:gd name="connsiteY193" fmla="*/ 4659 h 10000"/>
                <a:gd name="connsiteX194" fmla="*/ 9799 w 10000"/>
                <a:gd name="connsiteY194" fmla="*/ 4659 h 10000"/>
                <a:gd name="connsiteX195" fmla="*/ 9799 w 10000"/>
                <a:gd name="connsiteY195" fmla="*/ 4659 h 10000"/>
                <a:gd name="connsiteX196" fmla="*/ 9816 w 10000"/>
                <a:gd name="connsiteY196" fmla="*/ 4659 h 10000"/>
                <a:gd name="connsiteX197" fmla="*/ 9816 w 10000"/>
                <a:gd name="connsiteY197" fmla="*/ 4659 h 10000"/>
                <a:gd name="connsiteX198" fmla="*/ 9816 w 10000"/>
                <a:gd name="connsiteY198" fmla="*/ 4659 h 10000"/>
                <a:gd name="connsiteX199" fmla="*/ 9816 w 10000"/>
                <a:gd name="connsiteY199" fmla="*/ 4659 h 10000"/>
                <a:gd name="connsiteX200" fmla="*/ 9816 w 10000"/>
                <a:gd name="connsiteY200" fmla="*/ 4646 h 10000"/>
                <a:gd name="connsiteX201" fmla="*/ 9816 w 10000"/>
                <a:gd name="connsiteY201" fmla="*/ 4646 h 10000"/>
                <a:gd name="connsiteX202" fmla="*/ 9816 w 10000"/>
                <a:gd name="connsiteY202" fmla="*/ 4646 h 10000"/>
                <a:gd name="connsiteX203" fmla="*/ 9816 w 10000"/>
                <a:gd name="connsiteY203" fmla="*/ 4646 h 10000"/>
                <a:gd name="connsiteX204" fmla="*/ 9816 w 10000"/>
                <a:gd name="connsiteY204" fmla="*/ 4646 h 10000"/>
                <a:gd name="connsiteX205" fmla="*/ 9816 w 10000"/>
                <a:gd name="connsiteY205" fmla="*/ 4646 h 10000"/>
                <a:gd name="connsiteX206" fmla="*/ 9816 w 10000"/>
                <a:gd name="connsiteY206" fmla="*/ 4646 h 10000"/>
                <a:gd name="connsiteX207" fmla="*/ 9816 w 10000"/>
                <a:gd name="connsiteY207" fmla="*/ 4646 h 10000"/>
                <a:gd name="connsiteX208" fmla="*/ 9816 w 10000"/>
                <a:gd name="connsiteY208" fmla="*/ 4646 h 10000"/>
                <a:gd name="connsiteX209" fmla="*/ 9816 w 10000"/>
                <a:gd name="connsiteY209" fmla="*/ 4646 h 10000"/>
                <a:gd name="connsiteX210" fmla="*/ 9843 w 10000"/>
                <a:gd name="connsiteY210" fmla="*/ 4583 h 10000"/>
                <a:gd name="connsiteX211" fmla="*/ 9886 w 10000"/>
                <a:gd name="connsiteY211" fmla="*/ 4495 h 10000"/>
                <a:gd name="connsiteX212" fmla="*/ 9921 w 10000"/>
                <a:gd name="connsiteY212" fmla="*/ 4369 h 10000"/>
                <a:gd name="connsiteX213" fmla="*/ 9948 w 10000"/>
                <a:gd name="connsiteY213" fmla="*/ 4217 h 10000"/>
                <a:gd name="connsiteX214" fmla="*/ 9983 w 10000"/>
                <a:gd name="connsiteY214" fmla="*/ 4040 h 10000"/>
                <a:gd name="connsiteX215" fmla="*/ 10000 w 10000"/>
                <a:gd name="connsiteY215" fmla="*/ 3851 h 10000"/>
                <a:gd name="connsiteX216" fmla="*/ 10000 w 10000"/>
                <a:gd name="connsiteY216" fmla="*/ 3649 h 10000"/>
                <a:gd name="connsiteX217" fmla="*/ 10000 w 10000"/>
                <a:gd name="connsiteY217" fmla="*/ 3460 h 10000"/>
                <a:gd name="connsiteX218" fmla="*/ 9983 w 10000"/>
                <a:gd name="connsiteY218" fmla="*/ 3258 h 10000"/>
                <a:gd name="connsiteX219" fmla="*/ 9939 w 10000"/>
                <a:gd name="connsiteY219" fmla="*/ 3068 h 10000"/>
                <a:gd name="connsiteX220" fmla="*/ 9886 w 10000"/>
                <a:gd name="connsiteY220" fmla="*/ 2904 h 10000"/>
                <a:gd name="connsiteX221" fmla="*/ 9843 w 10000"/>
                <a:gd name="connsiteY221" fmla="*/ 2816 h 10000"/>
                <a:gd name="connsiteX222" fmla="*/ 9799 w 10000"/>
                <a:gd name="connsiteY222" fmla="*/ 2753 h 10000"/>
                <a:gd name="connsiteX223" fmla="*/ 9755 w 10000"/>
                <a:gd name="connsiteY223" fmla="*/ 2677 h 10000"/>
                <a:gd name="connsiteX224" fmla="*/ 9694 w 10000"/>
                <a:gd name="connsiteY224" fmla="*/ 2614 h 10000"/>
                <a:gd name="connsiteX225" fmla="*/ 9633 w 10000"/>
                <a:gd name="connsiteY225" fmla="*/ 2551 h 10000"/>
                <a:gd name="connsiteX226" fmla="*/ 9571 w 10000"/>
                <a:gd name="connsiteY226" fmla="*/ 2500 h 10000"/>
                <a:gd name="connsiteX227" fmla="*/ 9484 w 10000"/>
                <a:gd name="connsiteY227" fmla="*/ 2475 h 10000"/>
                <a:gd name="connsiteX228" fmla="*/ 9396 w 10000"/>
                <a:gd name="connsiteY228" fmla="*/ 2449 h 10000"/>
                <a:gd name="connsiteX229" fmla="*/ 9300 w 10000"/>
                <a:gd name="connsiteY229" fmla="*/ 2424 h 10000"/>
                <a:gd name="connsiteX230" fmla="*/ 9195 w 10000"/>
                <a:gd name="connsiteY230" fmla="*/ 2424 h 10000"/>
                <a:gd name="connsiteX231" fmla="*/ 9195 w 10000"/>
                <a:gd name="connsiteY231" fmla="*/ 2424 h 10000"/>
                <a:gd name="connsiteX232" fmla="*/ 9195 w 10000"/>
                <a:gd name="connsiteY232" fmla="*/ 2424 h 10000"/>
                <a:gd name="connsiteX233" fmla="*/ 9195 w 10000"/>
                <a:gd name="connsiteY233" fmla="*/ 2424 h 10000"/>
                <a:gd name="connsiteX234" fmla="*/ 9195 w 10000"/>
                <a:gd name="connsiteY234" fmla="*/ 2424 h 10000"/>
                <a:gd name="connsiteX235" fmla="*/ 9195 w 10000"/>
                <a:gd name="connsiteY235" fmla="*/ 2424 h 10000"/>
                <a:gd name="connsiteX236" fmla="*/ 9081 w 10000"/>
                <a:gd name="connsiteY236" fmla="*/ 2424 h 10000"/>
                <a:gd name="connsiteX237" fmla="*/ 8941 w 10000"/>
                <a:gd name="connsiteY237" fmla="*/ 2462 h 10000"/>
                <a:gd name="connsiteX238" fmla="*/ 8801 w 10000"/>
                <a:gd name="connsiteY238" fmla="*/ 2487 h 10000"/>
                <a:gd name="connsiteX239" fmla="*/ 8644 w 10000"/>
                <a:gd name="connsiteY239" fmla="*/ 2551 h 10000"/>
                <a:gd name="connsiteX240" fmla="*/ 8644 w 10000"/>
                <a:gd name="connsiteY240" fmla="*/ 2551 h 10000"/>
                <a:gd name="connsiteX241" fmla="*/ 8635 w 10000"/>
                <a:gd name="connsiteY241" fmla="*/ 2551 h 10000"/>
                <a:gd name="connsiteX242" fmla="*/ 8635 w 10000"/>
                <a:gd name="connsiteY242" fmla="*/ 2551 h 10000"/>
                <a:gd name="connsiteX243" fmla="*/ 8626 w 10000"/>
                <a:gd name="connsiteY243" fmla="*/ 2551 h 10000"/>
                <a:gd name="connsiteX244" fmla="*/ 8626 w 10000"/>
                <a:gd name="connsiteY244" fmla="*/ 2551 h 10000"/>
                <a:gd name="connsiteX245" fmla="*/ 8443 w 10000"/>
                <a:gd name="connsiteY245" fmla="*/ 2614 h 10000"/>
                <a:gd name="connsiteX246" fmla="*/ 8276 w 10000"/>
                <a:gd name="connsiteY246" fmla="*/ 2664 h 10000"/>
                <a:gd name="connsiteX247" fmla="*/ 8110 w 10000"/>
                <a:gd name="connsiteY247" fmla="*/ 2689 h 10000"/>
                <a:gd name="connsiteX248" fmla="*/ 7979 w 10000"/>
                <a:gd name="connsiteY248" fmla="*/ 2689 h 10000"/>
                <a:gd name="connsiteX249" fmla="*/ 7979 w 10000"/>
                <a:gd name="connsiteY249" fmla="*/ 2689 h 10000"/>
                <a:gd name="connsiteX250" fmla="*/ 7979 w 10000"/>
                <a:gd name="connsiteY250" fmla="*/ 2689 h 10000"/>
                <a:gd name="connsiteX251" fmla="*/ 7979 w 10000"/>
                <a:gd name="connsiteY251" fmla="*/ 2689 h 10000"/>
                <a:gd name="connsiteX252" fmla="*/ 7979 w 10000"/>
                <a:gd name="connsiteY252" fmla="*/ 2689 h 10000"/>
                <a:gd name="connsiteX253" fmla="*/ 7979 w 10000"/>
                <a:gd name="connsiteY253" fmla="*/ 2689 h 10000"/>
                <a:gd name="connsiteX254" fmla="*/ 7979 w 10000"/>
                <a:gd name="connsiteY254" fmla="*/ 2689 h 10000"/>
                <a:gd name="connsiteX255" fmla="*/ 7979 w 10000"/>
                <a:gd name="connsiteY255" fmla="*/ 2689 h 10000"/>
                <a:gd name="connsiteX256" fmla="*/ 7848 w 10000"/>
                <a:gd name="connsiteY256" fmla="*/ 2689 h 10000"/>
                <a:gd name="connsiteX257" fmla="*/ 7743 w 10000"/>
                <a:gd name="connsiteY257" fmla="*/ 2677 h 10000"/>
                <a:gd name="connsiteX258" fmla="*/ 7638 w 10000"/>
                <a:gd name="connsiteY258" fmla="*/ 2626 h 10000"/>
                <a:gd name="connsiteX259" fmla="*/ 7542 w 10000"/>
                <a:gd name="connsiteY259" fmla="*/ 2601 h 10000"/>
                <a:gd name="connsiteX260" fmla="*/ 7454 w 10000"/>
                <a:gd name="connsiteY260" fmla="*/ 2538 h 10000"/>
                <a:gd name="connsiteX261" fmla="*/ 7375 w 10000"/>
                <a:gd name="connsiteY261" fmla="*/ 2475 h 10000"/>
                <a:gd name="connsiteX262" fmla="*/ 7297 w 10000"/>
                <a:gd name="connsiteY262" fmla="*/ 2399 h 10000"/>
                <a:gd name="connsiteX263" fmla="*/ 7235 w 10000"/>
                <a:gd name="connsiteY263" fmla="*/ 2323 h 10000"/>
                <a:gd name="connsiteX264" fmla="*/ 7174 w 10000"/>
                <a:gd name="connsiteY264" fmla="*/ 2235 h 10000"/>
                <a:gd name="connsiteX265" fmla="*/ 7113 w 10000"/>
                <a:gd name="connsiteY265" fmla="*/ 2134 h 10000"/>
                <a:gd name="connsiteX266" fmla="*/ 7008 w 10000"/>
                <a:gd name="connsiteY266" fmla="*/ 1944 h 10000"/>
                <a:gd name="connsiteX267" fmla="*/ 6929 w 10000"/>
                <a:gd name="connsiteY267" fmla="*/ 1730 h 10000"/>
                <a:gd name="connsiteX268" fmla="*/ 6850 w 10000"/>
                <a:gd name="connsiteY268" fmla="*/ 1515 h 10000"/>
                <a:gd name="connsiteX269" fmla="*/ 6850 w 10000"/>
                <a:gd name="connsiteY269" fmla="*/ 1515 h 10000"/>
                <a:gd name="connsiteX270" fmla="*/ 6842 w 10000"/>
                <a:gd name="connsiteY270" fmla="*/ 1490 h 10000"/>
                <a:gd name="connsiteX271" fmla="*/ 6842 w 10000"/>
                <a:gd name="connsiteY271" fmla="*/ 1490 h 10000"/>
                <a:gd name="connsiteX272" fmla="*/ 6842 w 10000"/>
                <a:gd name="connsiteY272" fmla="*/ 1477 h 10000"/>
                <a:gd name="connsiteX273" fmla="*/ 6842 w 10000"/>
                <a:gd name="connsiteY273" fmla="*/ 1477 h 10000"/>
                <a:gd name="connsiteX274" fmla="*/ 6842 w 10000"/>
                <a:gd name="connsiteY274" fmla="*/ 1477 h 10000"/>
                <a:gd name="connsiteX275" fmla="*/ 6798 w 10000"/>
                <a:gd name="connsiteY275" fmla="*/ 1338 h 10000"/>
                <a:gd name="connsiteX276" fmla="*/ 6780 w 10000"/>
                <a:gd name="connsiteY276" fmla="*/ 1162 h 10000"/>
                <a:gd name="connsiteX277" fmla="*/ 6754 w 10000"/>
                <a:gd name="connsiteY277" fmla="*/ 947 h 10000"/>
                <a:gd name="connsiteX278" fmla="*/ 6754 w 10000"/>
                <a:gd name="connsiteY278" fmla="*/ 720 h 10000"/>
                <a:gd name="connsiteX279" fmla="*/ 6754 w 10000"/>
                <a:gd name="connsiteY279" fmla="*/ 720 h 10000"/>
                <a:gd name="connsiteX280" fmla="*/ 6763 w 10000"/>
                <a:gd name="connsiteY280" fmla="*/ 366 h 10000"/>
                <a:gd name="connsiteX281" fmla="*/ 6789 w 10000"/>
                <a:gd name="connsiteY281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88 h 10000"/>
                <a:gd name="connsiteX94" fmla="*/ 4156 w 10000"/>
                <a:gd name="connsiteY94" fmla="*/ 7588 h 10000"/>
                <a:gd name="connsiteX95" fmla="*/ 4156 w 10000"/>
                <a:gd name="connsiteY95" fmla="*/ 7588 h 10000"/>
                <a:gd name="connsiteX96" fmla="*/ 4156 w 10000"/>
                <a:gd name="connsiteY96" fmla="*/ 7588 h 10000"/>
                <a:gd name="connsiteX97" fmla="*/ 4147 w 10000"/>
                <a:gd name="connsiteY97" fmla="*/ 7601 h 10000"/>
                <a:gd name="connsiteX98" fmla="*/ 4147 w 10000"/>
                <a:gd name="connsiteY98" fmla="*/ 7601 h 10000"/>
                <a:gd name="connsiteX99" fmla="*/ 4147 w 10000"/>
                <a:gd name="connsiteY99" fmla="*/ 7601 h 10000"/>
                <a:gd name="connsiteX100" fmla="*/ 4147 w 10000"/>
                <a:gd name="connsiteY100" fmla="*/ 7601 h 10000"/>
                <a:gd name="connsiteX101" fmla="*/ 4103 w 10000"/>
                <a:gd name="connsiteY101" fmla="*/ 7803 h 10000"/>
                <a:gd name="connsiteX102" fmla="*/ 4068 w 10000"/>
                <a:gd name="connsiteY102" fmla="*/ 8005 h 10000"/>
                <a:gd name="connsiteX103" fmla="*/ 4051 w 10000"/>
                <a:gd name="connsiteY103" fmla="*/ 8207 h 10000"/>
                <a:gd name="connsiteX104" fmla="*/ 4024 w 10000"/>
                <a:gd name="connsiteY104" fmla="*/ 8422 h 10000"/>
                <a:gd name="connsiteX105" fmla="*/ 4016 w 10000"/>
                <a:gd name="connsiteY105" fmla="*/ 8611 h 10000"/>
                <a:gd name="connsiteX106" fmla="*/ 4016 w 10000"/>
                <a:gd name="connsiteY106" fmla="*/ 8813 h 10000"/>
                <a:gd name="connsiteX107" fmla="*/ 4024 w 10000"/>
                <a:gd name="connsiteY107" fmla="*/ 9003 h 10000"/>
                <a:gd name="connsiteX108" fmla="*/ 4051 w 10000"/>
                <a:gd name="connsiteY108" fmla="*/ 9179 h 10000"/>
                <a:gd name="connsiteX109" fmla="*/ 4086 w 10000"/>
                <a:gd name="connsiteY109" fmla="*/ 9356 h 10000"/>
                <a:gd name="connsiteX110" fmla="*/ 4121 w 10000"/>
                <a:gd name="connsiteY110" fmla="*/ 9508 h 10000"/>
                <a:gd name="connsiteX111" fmla="*/ 4191 w 10000"/>
                <a:gd name="connsiteY111" fmla="*/ 9646 h 10000"/>
                <a:gd name="connsiteX112" fmla="*/ 4269 w 10000"/>
                <a:gd name="connsiteY112" fmla="*/ 9760 h 10000"/>
                <a:gd name="connsiteX113" fmla="*/ 4366 w 10000"/>
                <a:gd name="connsiteY113" fmla="*/ 9861 h 10000"/>
                <a:gd name="connsiteX114" fmla="*/ 4471 w 10000"/>
                <a:gd name="connsiteY114" fmla="*/ 9937 h 10000"/>
                <a:gd name="connsiteX115" fmla="*/ 4611 w 10000"/>
                <a:gd name="connsiteY115" fmla="*/ 9975 h 10000"/>
                <a:gd name="connsiteX116" fmla="*/ 4759 w 10000"/>
                <a:gd name="connsiteY116" fmla="*/ 10000 h 10000"/>
                <a:gd name="connsiteX117" fmla="*/ 4759 w 10000"/>
                <a:gd name="connsiteY117" fmla="*/ 10000 h 10000"/>
                <a:gd name="connsiteX118" fmla="*/ 4759 w 10000"/>
                <a:gd name="connsiteY118" fmla="*/ 10000 h 10000"/>
                <a:gd name="connsiteX119" fmla="*/ 4759 w 10000"/>
                <a:gd name="connsiteY119" fmla="*/ 10000 h 10000"/>
                <a:gd name="connsiteX120" fmla="*/ 4759 w 10000"/>
                <a:gd name="connsiteY120" fmla="*/ 10000 h 10000"/>
                <a:gd name="connsiteX121" fmla="*/ 4821 w 10000"/>
                <a:gd name="connsiteY121" fmla="*/ 10000 h 10000"/>
                <a:gd name="connsiteX122" fmla="*/ 4821 w 10000"/>
                <a:gd name="connsiteY122" fmla="*/ 10000 h 10000"/>
                <a:gd name="connsiteX123" fmla="*/ 5136 w 10000"/>
                <a:gd name="connsiteY123" fmla="*/ 9962 h 10000"/>
                <a:gd name="connsiteX124" fmla="*/ 5468 w 10000"/>
                <a:gd name="connsiteY124" fmla="*/ 9924 h 10000"/>
                <a:gd name="connsiteX125" fmla="*/ 6203 w 10000"/>
                <a:gd name="connsiteY125" fmla="*/ 9798 h 10000"/>
                <a:gd name="connsiteX126" fmla="*/ 6982 w 10000"/>
                <a:gd name="connsiteY126" fmla="*/ 9672 h 10000"/>
                <a:gd name="connsiteX127" fmla="*/ 7358 w 10000"/>
                <a:gd name="connsiteY127" fmla="*/ 9621 h 10000"/>
                <a:gd name="connsiteX128" fmla="*/ 7734 w 10000"/>
                <a:gd name="connsiteY128" fmla="*/ 9583 h 10000"/>
                <a:gd name="connsiteX129" fmla="*/ 7734 w 10000"/>
                <a:gd name="connsiteY129" fmla="*/ 9583 h 10000"/>
                <a:gd name="connsiteX130" fmla="*/ 7725 w 10000"/>
                <a:gd name="connsiteY130" fmla="*/ 9508 h 10000"/>
                <a:gd name="connsiteX131" fmla="*/ 7725 w 10000"/>
                <a:gd name="connsiteY131" fmla="*/ 9508 h 10000"/>
                <a:gd name="connsiteX132" fmla="*/ 7725 w 10000"/>
                <a:gd name="connsiteY132" fmla="*/ 9508 h 10000"/>
                <a:gd name="connsiteX133" fmla="*/ 7725 w 10000"/>
                <a:gd name="connsiteY133" fmla="*/ 9508 h 10000"/>
                <a:gd name="connsiteX134" fmla="*/ 7725 w 10000"/>
                <a:gd name="connsiteY134" fmla="*/ 9508 h 10000"/>
                <a:gd name="connsiteX135" fmla="*/ 7699 w 10000"/>
                <a:gd name="connsiteY135" fmla="*/ 9407 h 10000"/>
                <a:gd name="connsiteX136" fmla="*/ 7699 w 10000"/>
                <a:gd name="connsiteY136" fmla="*/ 9407 h 10000"/>
                <a:gd name="connsiteX137" fmla="*/ 7699 w 10000"/>
                <a:gd name="connsiteY137" fmla="*/ 9381 h 10000"/>
                <a:gd name="connsiteX138" fmla="*/ 7699 w 10000"/>
                <a:gd name="connsiteY138" fmla="*/ 9381 h 10000"/>
                <a:gd name="connsiteX139" fmla="*/ 7577 w 10000"/>
                <a:gd name="connsiteY139" fmla="*/ 8649 h 10000"/>
                <a:gd name="connsiteX140" fmla="*/ 7463 w 10000"/>
                <a:gd name="connsiteY140" fmla="*/ 7967 h 10000"/>
                <a:gd name="connsiteX141" fmla="*/ 7393 w 10000"/>
                <a:gd name="connsiteY141" fmla="*/ 7361 h 10000"/>
                <a:gd name="connsiteX142" fmla="*/ 7332 w 10000"/>
                <a:gd name="connsiteY142" fmla="*/ 6806 h 10000"/>
                <a:gd name="connsiteX143" fmla="*/ 7288 w 10000"/>
                <a:gd name="connsiteY143" fmla="*/ 6313 h 10000"/>
                <a:gd name="connsiteX144" fmla="*/ 7262 w 10000"/>
                <a:gd name="connsiteY144" fmla="*/ 5871 h 10000"/>
                <a:gd name="connsiteX145" fmla="*/ 7253 w 10000"/>
                <a:gd name="connsiteY145" fmla="*/ 5480 h 10000"/>
                <a:gd name="connsiteX146" fmla="*/ 7279 w 10000"/>
                <a:gd name="connsiteY146" fmla="*/ 5139 h 10000"/>
                <a:gd name="connsiteX147" fmla="*/ 7297 w 10000"/>
                <a:gd name="connsiteY147" fmla="*/ 4836 h 10000"/>
                <a:gd name="connsiteX148" fmla="*/ 7340 w 10000"/>
                <a:gd name="connsiteY148" fmla="*/ 4583 h 10000"/>
                <a:gd name="connsiteX149" fmla="*/ 7402 w 10000"/>
                <a:gd name="connsiteY149" fmla="*/ 4394 h 10000"/>
                <a:gd name="connsiteX150" fmla="*/ 7437 w 10000"/>
                <a:gd name="connsiteY150" fmla="*/ 4293 h 10000"/>
                <a:gd name="connsiteX151" fmla="*/ 7463 w 10000"/>
                <a:gd name="connsiteY151" fmla="*/ 4217 h 10000"/>
                <a:gd name="connsiteX152" fmla="*/ 7507 w 10000"/>
                <a:gd name="connsiteY152" fmla="*/ 4154 h 10000"/>
                <a:gd name="connsiteX153" fmla="*/ 7550 w 10000"/>
                <a:gd name="connsiteY153" fmla="*/ 4104 h 10000"/>
                <a:gd name="connsiteX154" fmla="*/ 7594 w 10000"/>
                <a:gd name="connsiteY154" fmla="*/ 4053 h 10000"/>
                <a:gd name="connsiteX155" fmla="*/ 7647 w 10000"/>
                <a:gd name="connsiteY155" fmla="*/ 4003 h 10000"/>
                <a:gd name="connsiteX156" fmla="*/ 7699 w 10000"/>
                <a:gd name="connsiteY156" fmla="*/ 3990 h 10000"/>
                <a:gd name="connsiteX157" fmla="*/ 7752 w 10000"/>
                <a:gd name="connsiteY157" fmla="*/ 3965 h 10000"/>
                <a:gd name="connsiteX158" fmla="*/ 7857 w 10000"/>
                <a:gd name="connsiteY158" fmla="*/ 3939 h 10000"/>
                <a:gd name="connsiteX159" fmla="*/ 7857 w 10000"/>
                <a:gd name="connsiteY159" fmla="*/ 3939 h 10000"/>
                <a:gd name="connsiteX160" fmla="*/ 7857 w 10000"/>
                <a:gd name="connsiteY160" fmla="*/ 3939 h 10000"/>
                <a:gd name="connsiteX161" fmla="*/ 7857 w 10000"/>
                <a:gd name="connsiteY161" fmla="*/ 3939 h 10000"/>
                <a:gd name="connsiteX162" fmla="*/ 7857 w 10000"/>
                <a:gd name="connsiteY162" fmla="*/ 3939 h 10000"/>
                <a:gd name="connsiteX163" fmla="*/ 7857 w 10000"/>
                <a:gd name="connsiteY163" fmla="*/ 3939 h 10000"/>
                <a:gd name="connsiteX164" fmla="*/ 7857 w 10000"/>
                <a:gd name="connsiteY164" fmla="*/ 3939 h 10000"/>
                <a:gd name="connsiteX165" fmla="*/ 7857 w 10000"/>
                <a:gd name="connsiteY165" fmla="*/ 3939 h 10000"/>
                <a:gd name="connsiteX166" fmla="*/ 7927 w 10000"/>
                <a:gd name="connsiteY166" fmla="*/ 3939 h 10000"/>
                <a:gd name="connsiteX167" fmla="*/ 7997 w 10000"/>
                <a:gd name="connsiteY167" fmla="*/ 3965 h 10000"/>
                <a:gd name="connsiteX168" fmla="*/ 8136 w 10000"/>
                <a:gd name="connsiteY168" fmla="*/ 4028 h 10000"/>
                <a:gd name="connsiteX169" fmla="*/ 8294 w 10000"/>
                <a:gd name="connsiteY169" fmla="*/ 4116 h 10000"/>
                <a:gd name="connsiteX170" fmla="*/ 8443 w 10000"/>
                <a:gd name="connsiteY170" fmla="*/ 4242 h 10000"/>
                <a:gd name="connsiteX171" fmla="*/ 8443 w 10000"/>
                <a:gd name="connsiteY171" fmla="*/ 4242 h 10000"/>
                <a:gd name="connsiteX172" fmla="*/ 8451 w 10000"/>
                <a:gd name="connsiteY172" fmla="*/ 4242 h 10000"/>
                <a:gd name="connsiteX173" fmla="*/ 8451 w 10000"/>
                <a:gd name="connsiteY173" fmla="*/ 4242 h 10000"/>
                <a:gd name="connsiteX174" fmla="*/ 8836 w 10000"/>
                <a:gd name="connsiteY174" fmla="*/ 4545 h 10000"/>
                <a:gd name="connsiteX175" fmla="*/ 8976 w 10000"/>
                <a:gd name="connsiteY175" fmla="*/ 4646 h 10000"/>
                <a:gd name="connsiteX176" fmla="*/ 9099 w 10000"/>
                <a:gd name="connsiteY176" fmla="*/ 4722 h 10000"/>
                <a:gd name="connsiteX177" fmla="*/ 9204 w 10000"/>
                <a:gd name="connsiteY177" fmla="*/ 4785 h 10000"/>
                <a:gd name="connsiteX178" fmla="*/ 9300 w 10000"/>
                <a:gd name="connsiteY178" fmla="*/ 4823 h 10000"/>
                <a:gd name="connsiteX179" fmla="*/ 9388 w 10000"/>
                <a:gd name="connsiteY179" fmla="*/ 4848 h 10000"/>
                <a:gd name="connsiteX180" fmla="*/ 9466 w 10000"/>
                <a:gd name="connsiteY180" fmla="*/ 4848 h 10000"/>
                <a:gd name="connsiteX181" fmla="*/ 9466 w 10000"/>
                <a:gd name="connsiteY181" fmla="*/ 4848 h 10000"/>
                <a:gd name="connsiteX182" fmla="*/ 9484 w 10000"/>
                <a:gd name="connsiteY182" fmla="*/ 4848 h 10000"/>
                <a:gd name="connsiteX183" fmla="*/ 9484 w 10000"/>
                <a:gd name="connsiteY183" fmla="*/ 4848 h 10000"/>
                <a:gd name="connsiteX184" fmla="*/ 9484 w 10000"/>
                <a:gd name="connsiteY184" fmla="*/ 4848 h 10000"/>
                <a:gd name="connsiteX185" fmla="*/ 9484 w 10000"/>
                <a:gd name="connsiteY185" fmla="*/ 4848 h 10000"/>
                <a:gd name="connsiteX186" fmla="*/ 9580 w 10000"/>
                <a:gd name="connsiteY186" fmla="*/ 4836 h 10000"/>
                <a:gd name="connsiteX187" fmla="*/ 9668 w 10000"/>
                <a:gd name="connsiteY187" fmla="*/ 4798 h 10000"/>
                <a:gd name="connsiteX188" fmla="*/ 9738 w 10000"/>
                <a:gd name="connsiteY188" fmla="*/ 4747 h 10000"/>
                <a:gd name="connsiteX189" fmla="*/ 9799 w 10000"/>
                <a:gd name="connsiteY189" fmla="*/ 4659 h 10000"/>
                <a:gd name="connsiteX190" fmla="*/ 9799 w 10000"/>
                <a:gd name="connsiteY190" fmla="*/ 4659 h 10000"/>
                <a:gd name="connsiteX191" fmla="*/ 9799 w 10000"/>
                <a:gd name="connsiteY191" fmla="*/ 4659 h 10000"/>
                <a:gd name="connsiteX192" fmla="*/ 9799 w 10000"/>
                <a:gd name="connsiteY192" fmla="*/ 4659 h 10000"/>
                <a:gd name="connsiteX193" fmla="*/ 9799 w 10000"/>
                <a:gd name="connsiteY193" fmla="*/ 4659 h 10000"/>
                <a:gd name="connsiteX194" fmla="*/ 9799 w 10000"/>
                <a:gd name="connsiteY194" fmla="*/ 4659 h 10000"/>
                <a:gd name="connsiteX195" fmla="*/ 9816 w 10000"/>
                <a:gd name="connsiteY195" fmla="*/ 4659 h 10000"/>
                <a:gd name="connsiteX196" fmla="*/ 9816 w 10000"/>
                <a:gd name="connsiteY196" fmla="*/ 4659 h 10000"/>
                <a:gd name="connsiteX197" fmla="*/ 9816 w 10000"/>
                <a:gd name="connsiteY197" fmla="*/ 4659 h 10000"/>
                <a:gd name="connsiteX198" fmla="*/ 9816 w 10000"/>
                <a:gd name="connsiteY198" fmla="*/ 4659 h 10000"/>
                <a:gd name="connsiteX199" fmla="*/ 9816 w 10000"/>
                <a:gd name="connsiteY199" fmla="*/ 4646 h 10000"/>
                <a:gd name="connsiteX200" fmla="*/ 9816 w 10000"/>
                <a:gd name="connsiteY200" fmla="*/ 4646 h 10000"/>
                <a:gd name="connsiteX201" fmla="*/ 9816 w 10000"/>
                <a:gd name="connsiteY201" fmla="*/ 4646 h 10000"/>
                <a:gd name="connsiteX202" fmla="*/ 9816 w 10000"/>
                <a:gd name="connsiteY202" fmla="*/ 4646 h 10000"/>
                <a:gd name="connsiteX203" fmla="*/ 9816 w 10000"/>
                <a:gd name="connsiteY203" fmla="*/ 4646 h 10000"/>
                <a:gd name="connsiteX204" fmla="*/ 9816 w 10000"/>
                <a:gd name="connsiteY204" fmla="*/ 4646 h 10000"/>
                <a:gd name="connsiteX205" fmla="*/ 9816 w 10000"/>
                <a:gd name="connsiteY205" fmla="*/ 4646 h 10000"/>
                <a:gd name="connsiteX206" fmla="*/ 9816 w 10000"/>
                <a:gd name="connsiteY206" fmla="*/ 4646 h 10000"/>
                <a:gd name="connsiteX207" fmla="*/ 9816 w 10000"/>
                <a:gd name="connsiteY207" fmla="*/ 4646 h 10000"/>
                <a:gd name="connsiteX208" fmla="*/ 9816 w 10000"/>
                <a:gd name="connsiteY208" fmla="*/ 4646 h 10000"/>
                <a:gd name="connsiteX209" fmla="*/ 9843 w 10000"/>
                <a:gd name="connsiteY209" fmla="*/ 4583 h 10000"/>
                <a:gd name="connsiteX210" fmla="*/ 9886 w 10000"/>
                <a:gd name="connsiteY210" fmla="*/ 4495 h 10000"/>
                <a:gd name="connsiteX211" fmla="*/ 9921 w 10000"/>
                <a:gd name="connsiteY211" fmla="*/ 4369 h 10000"/>
                <a:gd name="connsiteX212" fmla="*/ 9948 w 10000"/>
                <a:gd name="connsiteY212" fmla="*/ 4217 h 10000"/>
                <a:gd name="connsiteX213" fmla="*/ 9983 w 10000"/>
                <a:gd name="connsiteY213" fmla="*/ 4040 h 10000"/>
                <a:gd name="connsiteX214" fmla="*/ 10000 w 10000"/>
                <a:gd name="connsiteY214" fmla="*/ 3851 h 10000"/>
                <a:gd name="connsiteX215" fmla="*/ 10000 w 10000"/>
                <a:gd name="connsiteY215" fmla="*/ 3649 h 10000"/>
                <a:gd name="connsiteX216" fmla="*/ 10000 w 10000"/>
                <a:gd name="connsiteY216" fmla="*/ 3460 h 10000"/>
                <a:gd name="connsiteX217" fmla="*/ 9983 w 10000"/>
                <a:gd name="connsiteY217" fmla="*/ 3258 h 10000"/>
                <a:gd name="connsiteX218" fmla="*/ 9939 w 10000"/>
                <a:gd name="connsiteY218" fmla="*/ 3068 h 10000"/>
                <a:gd name="connsiteX219" fmla="*/ 9886 w 10000"/>
                <a:gd name="connsiteY219" fmla="*/ 2904 h 10000"/>
                <a:gd name="connsiteX220" fmla="*/ 9843 w 10000"/>
                <a:gd name="connsiteY220" fmla="*/ 2816 h 10000"/>
                <a:gd name="connsiteX221" fmla="*/ 9799 w 10000"/>
                <a:gd name="connsiteY221" fmla="*/ 2753 h 10000"/>
                <a:gd name="connsiteX222" fmla="*/ 9755 w 10000"/>
                <a:gd name="connsiteY222" fmla="*/ 2677 h 10000"/>
                <a:gd name="connsiteX223" fmla="*/ 9694 w 10000"/>
                <a:gd name="connsiteY223" fmla="*/ 2614 h 10000"/>
                <a:gd name="connsiteX224" fmla="*/ 9633 w 10000"/>
                <a:gd name="connsiteY224" fmla="*/ 2551 h 10000"/>
                <a:gd name="connsiteX225" fmla="*/ 9571 w 10000"/>
                <a:gd name="connsiteY225" fmla="*/ 2500 h 10000"/>
                <a:gd name="connsiteX226" fmla="*/ 9484 w 10000"/>
                <a:gd name="connsiteY226" fmla="*/ 2475 h 10000"/>
                <a:gd name="connsiteX227" fmla="*/ 9396 w 10000"/>
                <a:gd name="connsiteY227" fmla="*/ 2449 h 10000"/>
                <a:gd name="connsiteX228" fmla="*/ 9300 w 10000"/>
                <a:gd name="connsiteY228" fmla="*/ 2424 h 10000"/>
                <a:gd name="connsiteX229" fmla="*/ 9195 w 10000"/>
                <a:gd name="connsiteY229" fmla="*/ 2424 h 10000"/>
                <a:gd name="connsiteX230" fmla="*/ 9195 w 10000"/>
                <a:gd name="connsiteY230" fmla="*/ 2424 h 10000"/>
                <a:gd name="connsiteX231" fmla="*/ 9195 w 10000"/>
                <a:gd name="connsiteY231" fmla="*/ 2424 h 10000"/>
                <a:gd name="connsiteX232" fmla="*/ 9195 w 10000"/>
                <a:gd name="connsiteY232" fmla="*/ 2424 h 10000"/>
                <a:gd name="connsiteX233" fmla="*/ 9195 w 10000"/>
                <a:gd name="connsiteY233" fmla="*/ 2424 h 10000"/>
                <a:gd name="connsiteX234" fmla="*/ 9195 w 10000"/>
                <a:gd name="connsiteY234" fmla="*/ 2424 h 10000"/>
                <a:gd name="connsiteX235" fmla="*/ 9081 w 10000"/>
                <a:gd name="connsiteY235" fmla="*/ 2424 h 10000"/>
                <a:gd name="connsiteX236" fmla="*/ 8941 w 10000"/>
                <a:gd name="connsiteY236" fmla="*/ 2462 h 10000"/>
                <a:gd name="connsiteX237" fmla="*/ 8801 w 10000"/>
                <a:gd name="connsiteY237" fmla="*/ 2487 h 10000"/>
                <a:gd name="connsiteX238" fmla="*/ 8644 w 10000"/>
                <a:gd name="connsiteY238" fmla="*/ 2551 h 10000"/>
                <a:gd name="connsiteX239" fmla="*/ 8644 w 10000"/>
                <a:gd name="connsiteY239" fmla="*/ 2551 h 10000"/>
                <a:gd name="connsiteX240" fmla="*/ 8635 w 10000"/>
                <a:gd name="connsiteY240" fmla="*/ 2551 h 10000"/>
                <a:gd name="connsiteX241" fmla="*/ 8635 w 10000"/>
                <a:gd name="connsiteY241" fmla="*/ 2551 h 10000"/>
                <a:gd name="connsiteX242" fmla="*/ 8626 w 10000"/>
                <a:gd name="connsiteY242" fmla="*/ 2551 h 10000"/>
                <a:gd name="connsiteX243" fmla="*/ 8626 w 10000"/>
                <a:gd name="connsiteY243" fmla="*/ 2551 h 10000"/>
                <a:gd name="connsiteX244" fmla="*/ 8443 w 10000"/>
                <a:gd name="connsiteY244" fmla="*/ 2614 h 10000"/>
                <a:gd name="connsiteX245" fmla="*/ 8276 w 10000"/>
                <a:gd name="connsiteY245" fmla="*/ 2664 h 10000"/>
                <a:gd name="connsiteX246" fmla="*/ 8110 w 10000"/>
                <a:gd name="connsiteY246" fmla="*/ 2689 h 10000"/>
                <a:gd name="connsiteX247" fmla="*/ 7979 w 10000"/>
                <a:gd name="connsiteY247" fmla="*/ 2689 h 10000"/>
                <a:gd name="connsiteX248" fmla="*/ 7979 w 10000"/>
                <a:gd name="connsiteY248" fmla="*/ 2689 h 10000"/>
                <a:gd name="connsiteX249" fmla="*/ 7979 w 10000"/>
                <a:gd name="connsiteY249" fmla="*/ 2689 h 10000"/>
                <a:gd name="connsiteX250" fmla="*/ 7979 w 10000"/>
                <a:gd name="connsiteY250" fmla="*/ 2689 h 10000"/>
                <a:gd name="connsiteX251" fmla="*/ 7979 w 10000"/>
                <a:gd name="connsiteY251" fmla="*/ 2689 h 10000"/>
                <a:gd name="connsiteX252" fmla="*/ 7979 w 10000"/>
                <a:gd name="connsiteY252" fmla="*/ 2689 h 10000"/>
                <a:gd name="connsiteX253" fmla="*/ 7979 w 10000"/>
                <a:gd name="connsiteY253" fmla="*/ 2689 h 10000"/>
                <a:gd name="connsiteX254" fmla="*/ 7979 w 10000"/>
                <a:gd name="connsiteY254" fmla="*/ 2689 h 10000"/>
                <a:gd name="connsiteX255" fmla="*/ 7848 w 10000"/>
                <a:gd name="connsiteY255" fmla="*/ 2689 h 10000"/>
                <a:gd name="connsiteX256" fmla="*/ 7743 w 10000"/>
                <a:gd name="connsiteY256" fmla="*/ 2677 h 10000"/>
                <a:gd name="connsiteX257" fmla="*/ 7638 w 10000"/>
                <a:gd name="connsiteY257" fmla="*/ 2626 h 10000"/>
                <a:gd name="connsiteX258" fmla="*/ 7542 w 10000"/>
                <a:gd name="connsiteY258" fmla="*/ 2601 h 10000"/>
                <a:gd name="connsiteX259" fmla="*/ 7454 w 10000"/>
                <a:gd name="connsiteY259" fmla="*/ 2538 h 10000"/>
                <a:gd name="connsiteX260" fmla="*/ 7375 w 10000"/>
                <a:gd name="connsiteY260" fmla="*/ 2475 h 10000"/>
                <a:gd name="connsiteX261" fmla="*/ 7297 w 10000"/>
                <a:gd name="connsiteY261" fmla="*/ 2399 h 10000"/>
                <a:gd name="connsiteX262" fmla="*/ 7235 w 10000"/>
                <a:gd name="connsiteY262" fmla="*/ 2323 h 10000"/>
                <a:gd name="connsiteX263" fmla="*/ 7174 w 10000"/>
                <a:gd name="connsiteY263" fmla="*/ 2235 h 10000"/>
                <a:gd name="connsiteX264" fmla="*/ 7113 w 10000"/>
                <a:gd name="connsiteY264" fmla="*/ 2134 h 10000"/>
                <a:gd name="connsiteX265" fmla="*/ 7008 w 10000"/>
                <a:gd name="connsiteY265" fmla="*/ 1944 h 10000"/>
                <a:gd name="connsiteX266" fmla="*/ 6929 w 10000"/>
                <a:gd name="connsiteY266" fmla="*/ 1730 h 10000"/>
                <a:gd name="connsiteX267" fmla="*/ 6850 w 10000"/>
                <a:gd name="connsiteY267" fmla="*/ 1515 h 10000"/>
                <a:gd name="connsiteX268" fmla="*/ 6850 w 10000"/>
                <a:gd name="connsiteY268" fmla="*/ 1515 h 10000"/>
                <a:gd name="connsiteX269" fmla="*/ 6842 w 10000"/>
                <a:gd name="connsiteY269" fmla="*/ 1490 h 10000"/>
                <a:gd name="connsiteX270" fmla="*/ 6842 w 10000"/>
                <a:gd name="connsiteY270" fmla="*/ 1490 h 10000"/>
                <a:gd name="connsiteX271" fmla="*/ 6842 w 10000"/>
                <a:gd name="connsiteY271" fmla="*/ 1477 h 10000"/>
                <a:gd name="connsiteX272" fmla="*/ 6842 w 10000"/>
                <a:gd name="connsiteY272" fmla="*/ 1477 h 10000"/>
                <a:gd name="connsiteX273" fmla="*/ 6842 w 10000"/>
                <a:gd name="connsiteY273" fmla="*/ 1477 h 10000"/>
                <a:gd name="connsiteX274" fmla="*/ 6798 w 10000"/>
                <a:gd name="connsiteY274" fmla="*/ 1338 h 10000"/>
                <a:gd name="connsiteX275" fmla="*/ 6780 w 10000"/>
                <a:gd name="connsiteY275" fmla="*/ 1162 h 10000"/>
                <a:gd name="connsiteX276" fmla="*/ 6754 w 10000"/>
                <a:gd name="connsiteY276" fmla="*/ 947 h 10000"/>
                <a:gd name="connsiteX277" fmla="*/ 6754 w 10000"/>
                <a:gd name="connsiteY277" fmla="*/ 720 h 10000"/>
                <a:gd name="connsiteX278" fmla="*/ 6754 w 10000"/>
                <a:gd name="connsiteY278" fmla="*/ 720 h 10000"/>
                <a:gd name="connsiteX279" fmla="*/ 6763 w 10000"/>
                <a:gd name="connsiteY279" fmla="*/ 366 h 10000"/>
                <a:gd name="connsiteX280" fmla="*/ 6789 w 10000"/>
                <a:gd name="connsiteY280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88 h 10000"/>
                <a:gd name="connsiteX94" fmla="*/ 4156 w 10000"/>
                <a:gd name="connsiteY94" fmla="*/ 7588 h 10000"/>
                <a:gd name="connsiteX95" fmla="*/ 4156 w 10000"/>
                <a:gd name="connsiteY95" fmla="*/ 7588 h 10000"/>
                <a:gd name="connsiteX96" fmla="*/ 4156 w 10000"/>
                <a:gd name="connsiteY96" fmla="*/ 7588 h 10000"/>
                <a:gd name="connsiteX97" fmla="*/ 4147 w 10000"/>
                <a:gd name="connsiteY97" fmla="*/ 7601 h 10000"/>
                <a:gd name="connsiteX98" fmla="*/ 4147 w 10000"/>
                <a:gd name="connsiteY98" fmla="*/ 7601 h 10000"/>
                <a:gd name="connsiteX99" fmla="*/ 4147 w 10000"/>
                <a:gd name="connsiteY99" fmla="*/ 7601 h 10000"/>
                <a:gd name="connsiteX100" fmla="*/ 4103 w 10000"/>
                <a:gd name="connsiteY100" fmla="*/ 7803 h 10000"/>
                <a:gd name="connsiteX101" fmla="*/ 4068 w 10000"/>
                <a:gd name="connsiteY101" fmla="*/ 8005 h 10000"/>
                <a:gd name="connsiteX102" fmla="*/ 4051 w 10000"/>
                <a:gd name="connsiteY102" fmla="*/ 8207 h 10000"/>
                <a:gd name="connsiteX103" fmla="*/ 4024 w 10000"/>
                <a:gd name="connsiteY103" fmla="*/ 8422 h 10000"/>
                <a:gd name="connsiteX104" fmla="*/ 4016 w 10000"/>
                <a:gd name="connsiteY104" fmla="*/ 8611 h 10000"/>
                <a:gd name="connsiteX105" fmla="*/ 4016 w 10000"/>
                <a:gd name="connsiteY105" fmla="*/ 8813 h 10000"/>
                <a:gd name="connsiteX106" fmla="*/ 4024 w 10000"/>
                <a:gd name="connsiteY106" fmla="*/ 9003 h 10000"/>
                <a:gd name="connsiteX107" fmla="*/ 4051 w 10000"/>
                <a:gd name="connsiteY107" fmla="*/ 9179 h 10000"/>
                <a:gd name="connsiteX108" fmla="*/ 4086 w 10000"/>
                <a:gd name="connsiteY108" fmla="*/ 9356 h 10000"/>
                <a:gd name="connsiteX109" fmla="*/ 4121 w 10000"/>
                <a:gd name="connsiteY109" fmla="*/ 9508 h 10000"/>
                <a:gd name="connsiteX110" fmla="*/ 4191 w 10000"/>
                <a:gd name="connsiteY110" fmla="*/ 9646 h 10000"/>
                <a:gd name="connsiteX111" fmla="*/ 4269 w 10000"/>
                <a:gd name="connsiteY111" fmla="*/ 9760 h 10000"/>
                <a:gd name="connsiteX112" fmla="*/ 4366 w 10000"/>
                <a:gd name="connsiteY112" fmla="*/ 9861 h 10000"/>
                <a:gd name="connsiteX113" fmla="*/ 4471 w 10000"/>
                <a:gd name="connsiteY113" fmla="*/ 9937 h 10000"/>
                <a:gd name="connsiteX114" fmla="*/ 4611 w 10000"/>
                <a:gd name="connsiteY114" fmla="*/ 9975 h 10000"/>
                <a:gd name="connsiteX115" fmla="*/ 4759 w 10000"/>
                <a:gd name="connsiteY115" fmla="*/ 10000 h 10000"/>
                <a:gd name="connsiteX116" fmla="*/ 4759 w 10000"/>
                <a:gd name="connsiteY116" fmla="*/ 10000 h 10000"/>
                <a:gd name="connsiteX117" fmla="*/ 4759 w 10000"/>
                <a:gd name="connsiteY117" fmla="*/ 10000 h 10000"/>
                <a:gd name="connsiteX118" fmla="*/ 4759 w 10000"/>
                <a:gd name="connsiteY118" fmla="*/ 10000 h 10000"/>
                <a:gd name="connsiteX119" fmla="*/ 4759 w 10000"/>
                <a:gd name="connsiteY119" fmla="*/ 10000 h 10000"/>
                <a:gd name="connsiteX120" fmla="*/ 4821 w 10000"/>
                <a:gd name="connsiteY120" fmla="*/ 10000 h 10000"/>
                <a:gd name="connsiteX121" fmla="*/ 4821 w 10000"/>
                <a:gd name="connsiteY121" fmla="*/ 10000 h 10000"/>
                <a:gd name="connsiteX122" fmla="*/ 5136 w 10000"/>
                <a:gd name="connsiteY122" fmla="*/ 9962 h 10000"/>
                <a:gd name="connsiteX123" fmla="*/ 5468 w 10000"/>
                <a:gd name="connsiteY123" fmla="*/ 9924 h 10000"/>
                <a:gd name="connsiteX124" fmla="*/ 6203 w 10000"/>
                <a:gd name="connsiteY124" fmla="*/ 9798 h 10000"/>
                <a:gd name="connsiteX125" fmla="*/ 6982 w 10000"/>
                <a:gd name="connsiteY125" fmla="*/ 9672 h 10000"/>
                <a:gd name="connsiteX126" fmla="*/ 7358 w 10000"/>
                <a:gd name="connsiteY126" fmla="*/ 9621 h 10000"/>
                <a:gd name="connsiteX127" fmla="*/ 7734 w 10000"/>
                <a:gd name="connsiteY127" fmla="*/ 9583 h 10000"/>
                <a:gd name="connsiteX128" fmla="*/ 7734 w 10000"/>
                <a:gd name="connsiteY128" fmla="*/ 9583 h 10000"/>
                <a:gd name="connsiteX129" fmla="*/ 7725 w 10000"/>
                <a:gd name="connsiteY129" fmla="*/ 9508 h 10000"/>
                <a:gd name="connsiteX130" fmla="*/ 7725 w 10000"/>
                <a:gd name="connsiteY130" fmla="*/ 9508 h 10000"/>
                <a:gd name="connsiteX131" fmla="*/ 7725 w 10000"/>
                <a:gd name="connsiteY131" fmla="*/ 9508 h 10000"/>
                <a:gd name="connsiteX132" fmla="*/ 7725 w 10000"/>
                <a:gd name="connsiteY132" fmla="*/ 9508 h 10000"/>
                <a:gd name="connsiteX133" fmla="*/ 7725 w 10000"/>
                <a:gd name="connsiteY133" fmla="*/ 9508 h 10000"/>
                <a:gd name="connsiteX134" fmla="*/ 7699 w 10000"/>
                <a:gd name="connsiteY134" fmla="*/ 9407 h 10000"/>
                <a:gd name="connsiteX135" fmla="*/ 7699 w 10000"/>
                <a:gd name="connsiteY135" fmla="*/ 9407 h 10000"/>
                <a:gd name="connsiteX136" fmla="*/ 7699 w 10000"/>
                <a:gd name="connsiteY136" fmla="*/ 9381 h 10000"/>
                <a:gd name="connsiteX137" fmla="*/ 7699 w 10000"/>
                <a:gd name="connsiteY137" fmla="*/ 9381 h 10000"/>
                <a:gd name="connsiteX138" fmla="*/ 7577 w 10000"/>
                <a:gd name="connsiteY138" fmla="*/ 8649 h 10000"/>
                <a:gd name="connsiteX139" fmla="*/ 7463 w 10000"/>
                <a:gd name="connsiteY139" fmla="*/ 7967 h 10000"/>
                <a:gd name="connsiteX140" fmla="*/ 7393 w 10000"/>
                <a:gd name="connsiteY140" fmla="*/ 7361 h 10000"/>
                <a:gd name="connsiteX141" fmla="*/ 7332 w 10000"/>
                <a:gd name="connsiteY141" fmla="*/ 6806 h 10000"/>
                <a:gd name="connsiteX142" fmla="*/ 7288 w 10000"/>
                <a:gd name="connsiteY142" fmla="*/ 6313 h 10000"/>
                <a:gd name="connsiteX143" fmla="*/ 7262 w 10000"/>
                <a:gd name="connsiteY143" fmla="*/ 5871 h 10000"/>
                <a:gd name="connsiteX144" fmla="*/ 7253 w 10000"/>
                <a:gd name="connsiteY144" fmla="*/ 5480 h 10000"/>
                <a:gd name="connsiteX145" fmla="*/ 7279 w 10000"/>
                <a:gd name="connsiteY145" fmla="*/ 5139 h 10000"/>
                <a:gd name="connsiteX146" fmla="*/ 7297 w 10000"/>
                <a:gd name="connsiteY146" fmla="*/ 4836 h 10000"/>
                <a:gd name="connsiteX147" fmla="*/ 7340 w 10000"/>
                <a:gd name="connsiteY147" fmla="*/ 4583 h 10000"/>
                <a:gd name="connsiteX148" fmla="*/ 7402 w 10000"/>
                <a:gd name="connsiteY148" fmla="*/ 4394 h 10000"/>
                <a:gd name="connsiteX149" fmla="*/ 7437 w 10000"/>
                <a:gd name="connsiteY149" fmla="*/ 4293 h 10000"/>
                <a:gd name="connsiteX150" fmla="*/ 7463 w 10000"/>
                <a:gd name="connsiteY150" fmla="*/ 4217 h 10000"/>
                <a:gd name="connsiteX151" fmla="*/ 7507 w 10000"/>
                <a:gd name="connsiteY151" fmla="*/ 4154 h 10000"/>
                <a:gd name="connsiteX152" fmla="*/ 7550 w 10000"/>
                <a:gd name="connsiteY152" fmla="*/ 4104 h 10000"/>
                <a:gd name="connsiteX153" fmla="*/ 7594 w 10000"/>
                <a:gd name="connsiteY153" fmla="*/ 4053 h 10000"/>
                <a:gd name="connsiteX154" fmla="*/ 7647 w 10000"/>
                <a:gd name="connsiteY154" fmla="*/ 4003 h 10000"/>
                <a:gd name="connsiteX155" fmla="*/ 7699 w 10000"/>
                <a:gd name="connsiteY155" fmla="*/ 3990 h 10000"/>
                <a:gd name="connsiteX156" fmla="*/ 7752 w 10000"/>
                <a:gd name="connsiteY156" fmla="*/ 3965 h 10000"/>
                <a:gd name="connsiteX157" fmla="*/ 7857 w 10000"/>
                <a:gd name="connsiteY157" fmla="*/ 3939 h 10000"/>
                <a:gd name="connsiteX158" fmla="*/ 7857 w 10000"/>
                <a:gd name="connsiteY158" fmla="*/ 3939 h 10000"/>
                <a:gd name="connsiteX159" fmla="*/ 7857 w 10000"/>
                <a:gd name="connsiteY159" fmla="*/ 3939 h 10000"/>
                <a:gd name="connsiteX160" fmla="*/ 7857 w 10000"/>
                <a:gd name="connsiteY160" fmla="*/ 3939 h 10000"/>
                <a:gd name="connsiteX161" fmla="*/ 7857 w 10000"/>
                <a:gd name="connsiteY161" fmla="*/ 3939 h 10000"/>
                <a:gd name="connsiteX162" fmla="*/ 7857 w 10000"/>
                <a:gd name="connsiteY162" fmla="*/ 3939 h 10000"/>
                <a:gd name="connsiteX163" fmla="*/ 7857 w 10000"/>
                <a:gd name="connsiteY163" fmla="*/ 3939 h 10000"/>
                <a:gd name="connsiteX164" fmla="*/ 7857 w 10000"/>
                <a:gd name="connsiteY164" fmla="*/ 3939 h 10000"/>
                <a:gd name="connsiteX165" fmla="*/ 7927 w 10000"/>
                <a:gd name="connsiteY165" fmla="*/ 3939 h 10000"/>
                <a:gd name="connsiteX166" fmla="*/ 7997 w 10000"/>
                <a:gd name="connsiteY166" fmla="*/ 3965 h 10000"/>
                <a:gd name="connsiteX167" fmla="*/ 8136 w 10000"/>
                <a:gd name="connsiteY167" fmla="*/ 4028 h 10000"/>
                <a:gd name="connsiteX168" fmla="*/ 8294 w 10000"/>
                <a:gd name="connsiteY168" fmla="*/ 4116 h 10000"/>
                <a:gd name="connsiteX169" fmla="*/ 8443 w 10000"/>
                <a:gd name="connsiteY169" fmla="*/ 4242 h 10000"/>
                <a:gd name="connsiteX170" fmla="*/ 8443 w 10000"/>
                <a:gd name="connsiteY170" fmla="*/ 4242 h 10000"/>
                <a:gd name="connsiteX171" fmla="*/ 8451 w 10000"/>
                <a:gd name="connsiteY171" fmla="*/ 4242 h 10000"/>
                <a:gd name="connsiteX172" fmla="*/ 8451 w 10000"/>
                <a:gd name="connsiteY172" fmla="*/ 4242 h 10000"/>
                <a:gd name="connsiteX173" fmla="*/ 8836 w 10000"/>
                <a:gd name="connsiteY173" fmla="*/ 4545 h 10000"/>
                <a:gd name="connsiteX174" fmla="*/ 8976 w 10000"/>
                <a:gd name="connsiteY174" fmla="*/ 4646 h 10000"/>
                <a:gd name="connsiteX175" fmla="*/ 9099 w 10000"/>
                <a:gd name="connsiteY175" fmla="*/ 4722 h 10000"/>
                <a:gd name="connsiteX176" fmla="*/ 9204 w 10000"/>
                <a:gd name="connsiteY176" fmla="*/ 4785 h 10000"/>
                <a:gd name="connsiteX177" fmla="*/ 9300 w 10000"/>
                <a:gd name="connsiteY177" fmla="*/ 4823 h 10000"/>
                <a:gd name="connsiteX178" fmla="*/ 9388 w 10000"/>
                <a:gd name="connsiteY178" fmla="*/ 4848 h 10000"/>
                <a:gd name="connsiteX179" fmla="*/ 9466 w 10000"/>
                <a:gd name="connsiteY179" fmla="*/ 4848 h 10000"/>
                <a:gd name="connsiteX180" fmla="*/ 9466 w 10000"/>
                <a:gd name="connsiteY180" fmla="*/ 4848 h 10000"/>
                <a:gd name="connsiteX181" fmla="*/ 9484 w 10000"/>
                <a:gd name="connsiteY181" fmla="*/ 4848 h 10000"/>
                <a:gd name="connsiteX182" fmla="*/ 9484 w 10000"/>
                <a:gd name="connsiteY182" fmla="*/ 4848 h 10000"/>
                <a:gd name="connsiteX183" fmla="*/ 9484 w 10000"/>
                <a:gd name="connsiteY183" fmla="*/ 4848 h 10000"/>
                <a:gd name="connsiteX184" fmla="*/ 9484 w 10000"/>
                <a:gd name="connsiteY184" fmla="*/ 4848 h 10000"/>
                <a:gd name="connsiteX185" fmla="*/ 9580 w 10000"/>
                <a:gd name="connsiteY185" fmla="*/ 4836 h 10000"/>
                <a:gd name="connsiteX186" fmla="*/ 9668 w 10000"/>
                <a:gd name="connsiteY186" fmla="*/ 4798 h 10000"/>
                <a:gd name="connsiteX187" fmla="*/ 9738 w 10000"/>
                <a:gd name="connsiteY187" fmla="*/ 4747 h 10000"/>
                <a:gd name="connsiteX188" fmla="*/ 9799 w 10000"/>
                <a:gd name="connsiteY188" fmla="*/ 4659 h 10000"/>
                <a:gd name="connsiteX189" fmla="*/ 9799 w 10000"/>
                <a:gd name="connsiteY189" fmla="*/ 4659 h 10000"/>
                <a:gd name="connsiteX190" fmla="*/ 9799 w 10000"/>
                <a:gd name="connsiteY190" fmla="*/ 4659 h 10000"/>
                <a:gd name="connsiteX191" fmla="*/ 9799 w 10000"/>
                <a:gd name="connsiteY191" fmla="*/ 4659 h 10000"/>
                <a:gd name="connsiteX192" fmla="*/ 9799 w 10000"/>
                <a:gd name="connsiteY192" fmla="*/ 4659 h 10000"/>
                <a:gd name="connsiteX193" fmla="*/ 9799 w 10000"/>
                <a:gd name="connsiteY193" fmla="*/ 4659 h 10000"/>
                <a:gd name="connsiteX194" fmla="*/ 9816 w 10000"/>
                <a:gd name="connsiteY194" fmla="*/ 4659 h 10000"/>
                <a:gd name="connsiteX195" fmla="*/ 9816 w 10000"/>
                <a:gd name="connsiteY195" fmla="*/ 4659 h 10000"/>
                <a:gd name="connsiteX196" fmla="*/ 9816 w 10000"/>
                <a:gd name="connsiteY196" fmla="*/ 4659 h 10000"/>
                <a:gd name="connsiteX197" fmla="*/ 9816 w 10000"/>
                <a:gd name="connsiteY197" fmla="*/ 4659 h 10000"/>
                <a:gd name="connsiteX198" fmla="*/ 9816 w 10000"/>
                <a:gd name="connsiteY198" fmla="*/ 4646 h 10000"/>
                <a:gd name="connsiteX199" fmla="*/ 9816 w 10000"/>
                <a:gd name="connsiteY199" fmla="*/ 4646 h 10000"/>
                <a:gd name="connsiteX200" fmla="*/ 9816 w 10000"/>
                <a:gd name="connsiteY200" fmla="*/ 4646 h 10000"/>
                <a:gd name="connsiteX201" fmla="*/ 9816 w 10000"/>
                <a:gd name="connsiteY201" fmla="*/ 4646 h 10000"/>
                <a:gd name="connsiteX202" fmla="*/ 9816 w 10000"/>
                <a:gd name="connsiteY202" fmla="*/ 4646 h 10000"/>
                <a:gd name="connsiteX203" fmla="*/ 9816 w 10000"/>
                <a:gd name="connsiteY203" fmla="*/ 4646 h 10000"/>
                <a:gd name="connsiteX204" fmla="*/ 9816 w 10000"/>
                <a:gd name="connsiteY204" fmla="*/ 4646 h 10000"/>
                <a:gd name="connsiteX205" fmla="*/ 9816 w 10000"/>
                <a:gd name="connsiteY205" fmla="*/ 4646 h 10000"/>
                <a:gd name="connsiteX206" fmla="*/ 9816 w 10000"/>
                <a:gd name="connsiteY206" fmla="*/ 4646 h 10000"/>
                <a:gd name="connsiteX207" fmla="*/ 9816 w 10000"/>
                <a:gd name="connsiteY207" fmla="*/ 4646 h 10000"/>
                <a:gd name="connsiteX208" fmla="*/ 9843 w 10000"/>
                <a:gd name="connsiteY208" fmla="*/ 4583 h 10000"/>
                <a:gd name="connsiteX209" fmla="*/ 9886 w 10000"/>
                <a:gd name="connsiteY209" fmla="*/ 4495 h 10000"/>
                <a:gd name="connsiteX210" fmla="*/ 9921 w 10000"/>
                <a:gd name="connsiteY210" fmla="*/ 4369 h 10000"/>
                <a:gd name="connsiteX211" fmla="*/ 9948 w 10000"/>
                <a:gd name="connsiteY211" fmla="*/ 4217 h 10000"/>
                <a:gd name="connsiteX212" fmla="*/ 9983 w 10000"/>
                <a:gd name="connsiteY212" fmla="*/ 4040 h 10000"/>
                <a:gd name="connsiteX213" fmla="*/ 10000 w 10000"/>
                <a:gd name="connsiteY213" fmla="*/ 3851 h 10000"/>
                <a:gd name="connsiteX214" fmla="*/ 10000 w 10000"/>
                <a:gd name="connsiteY214" fmla="*/ 3649 h 10000"/>
                <a:gd name="connsiteX215" fmla="*/ 10000 w 10000"/>
                <a:gd name="connsiteY215" fmla="*/ 3460 h 10000"/>
                <a:gd name="connsiteX216" fmla="*/ 9983 w 10000"/>
                <a:gd name="connsiteY216" fmla="*/ 3258 h 10000"/>
                <a:gd name="connsiteX217" fmla="*/ 9939 w 10000"/>
                <a:gd name="connsiteY217" fmla="*/ 3068 h 10000"/>
                <a:gd name="connsiteX218" fmla="*/ 9886 w 10000"/>
                <a:gd name="connsiteY218" fmla="*/ 2904 h 10000"/>
                <a:gd name="connsiteX219" fmla="*/ 9843 w 10000"/>
                <a:gd name="connsiteY219" fmla="*/ 2816 h 10000"/>
                <a:gd name="connsiteX220" fmla="*/ 9799 w 10000"/>
                <a:gd name="connsiteY220" fmla="*/ 2753 h 10000"/>
                <a:gd name="connsiteX221" fmla="*/ 9755 w 10000"/>
                <a:gd name="connsiteY221" fmla="*/ 2677 h 10000"/>
                <a:gd name="connsiteX222" fmla="*/ 9694 w 10000"/>
                <a:gd name="connsiteY222" fmla="*/ 2614 h 10000"/>
                <a:gd name="connsiteX223" fmla="*/ 9633 w 10000"/>
                <a:gd name="connsiteY223" fmla="*/ 2551 h 10000"/>
                <a:gd name="connsiteX224" fmla="*/ 9571 w 10000"/>
                <a:gd name="connsiteY224" fmla="*/ 2500 h 10000"/>
                <a:gd name="connsiteX225" fmla="*/ 9484 w 10000"/>
                <a:gd name="connsiteY225" fmla="*/ 2475 h 10000"/>
                <a:gd name="connsiteX226" fmla="*/ 9396 w 10000"/>
                <a:gd name="connsiteY226" fmla="*/ 2449 h 10000"/>
                <a:gd name="connsiteX227" fmla="*/ 9300 w 10000"/>
                <a:gd name="connsiteY227" fmla="*/ 2424 h 10000"/>
                <a:gd name="connsiteX228" fmla="*/ 9195 w 10000"/>
                <a:gd name="connsiteY228" fmla="*/ 2424 h 10000"/>
                <a:gd name="connsiteX229" fmla="*/ 9195 w 10000"/>
                <a:gd name="connsiteY229" fmla="*/ 2424 h 10000"/>
                <a:gd name="connsiteX230" fmla="*/ 9195 w 10000"/>
                <a:gd name="connsiteY230" fmla="*/ 2424 h 10000"/>
                <a:gd name="connsiteX231" fmla="*/ 9195 w 10000"/>
                <a:gd name="connsiteY231" fmla="*/ 2424 h 10000"/>
                <a:gd name="connsiteX232" fmla="*/ 9195 w 10000"/>
                <a:gd name="connsiteY232" fmla="*/ 2424 h 10000"/>
                <a:gd name="connsiteX233" fmla="*/ 9195 w 10000"/>
                <a:gd name="connsiteY233" fmla="*/ 2424 h 10000"/>
                <a:gd name="connsiteX234" fmla="*/ 9081 w 10000"/>
                <a:gd name="connsiteY234" fmla="*/ 2424 h 10000"/>
                <a:gd name="connsiteX235" fmla="*/ 8941 w 10000"/>
                <a:gd name="connsiteY235" fmla="*/ 2462 h 10000"/>
                <a:gd name="connsiteX236" fmla="*/ 8801 w 10000"/>
                <a:gd name="connsiteY236" fmla="*/ 2487 h 10000"/>
                <a:gd name="connsiteX237" fmla="*/ 8644 w 10000"/>
                <a:gd name="connsiteY237" fmla="*/ 2551 h 10000"/>
                <a:gd name="connsiteX238" fmla="*/ 8644 w 10000"/>
                <a:gd name="connsiteY238" fmla="*/ 2551 h 10000"/>
                <a:gd name="connsiteX239" fmla="*/ 8635 w 10000"/>
                <a:gd name="connsiteY239" fmla="*/ 2551 h 10000"/>
                <a:gd name="connsiteX240" fmla="*/ 8635 w 10000"/>
                <a:gd name="connsiteY240" fmla="*/ 2551 h 10000"/>
                <a:gd name="connsiteX241" fmla="*/ 8626 w 10000"/>
                <a:gd name="connsiteY241" fmla="*/ 2551 h 10000"/>
                <a:gd name="connsiteX242" fmla="*/ 8626 w 10000"/>
                <a:gd name="connsiteY242" fmla="*/ 2551 h 10000"/>
                <a:gd name="connsiteX243" fmla="*/ 8443 w 10000"/>
                <a:gd name="connsiteY243" fmla="*/ 2614 h 10000"/>
                <a:gd name="connsiteX244" fmla="*/ 8276 w 10000"/>
                <a:gd name="connsiteY244" fmla="*/ 2664 h 10000"/>
                <a:gd name="connsiteX245" fmla="*/ 8110 w 10000"/>
                <a:gd name="connsiteY245" fmla="*/ 2689 h 10000"/>
                <a:gd name="connsiteX246" fmla="*/ 7979 w 10000"/>
                <a:gd name="connsiteY246" fmla="*/ 2689 h 10000"/>
                <a:gd name="connsiteX247" fmla="*/ 7979 w 10000"/>
                <a:gd name="connsiteY247" fmla="*/ 2689 h 10000"/>
                <a:gd name="connsiteX248" fmla="*/ 7979 w 10000"/>
                <a:gd name="connsiteY248" fmla="*/ 2689 h 10000"/>
                <a:gd name="connsiteX249" fmla="*/ 7979 w 10000"/>
                <a:gd name="connsiteY249" fmla="*/ 2689 h 10000"/>
                <a:gd name="connsiteX250" fmla="*/ 7979 w 10000"/>
                <a:gd name="connsiteY250" fmla="*/ 2689 h 10000"/>
                <a:gd name="connsiteX251" fmla="*/ 7979 w 10000"/>
                <a:gd name="connsiteY251" fmla="*/ 2689 h 10000"/>
                <a:gd name="connsiteX252" fmla="*/ 7979 w 10000"/>
                <a:gd name="connsiteY252" fmla="*/ 2689 h 10000"/>
                <a:gd name="connsiteX253" fmla="*/ 7979 w 10000"/>
                <a:gd name="connsiteY253" fmla="*/ 2689 h 10000"/>
                <a:gd name="connsiteX254" fmla="*/ 7848 w 10000"/>
                <a:gd name="connsiteY254" fmla="*/ 2689 h 10000"/>
                <a:gd name="connsiteX255" fmla="*/ 7743 w 10000"/>
                <a:gd name="connsiteY255" fmla="*/ 2677 h 10000"/>
                <a:gd name="connsiteX256" fmla="*/ 7638 w 10000"/>
                <a:gd name="connsiteY256" fmla="*/ 2626 h 10000"/>
                <a:gd name="connsiteX257" fmla="*/ 7542 w 10000"/>
                <a:gd name="connsiteY257" fmla="*/ 2601 h 10000"/>
                <a:gd name="connsiteX258" fmla="*/ 7454 w 10000"/>
                <a:gd name="connsiteY258" fmla="*/ 2538 h 10000"/>
                <a:gd name="connsiteX259" fmla="*/ 7375 w 10000"/>
                <a:gd name="connsiteY259" fmla="*/ 2475 h 10000"/>
                <a:gd name="connsiteX260" fmla="*/ 7297 w 10000"/>
                <a:gd name="connsiteY260" fmla="*/ 2399 h 10000"/>
                <a:gd name="connsiteX261" fmla="*/ 7235 w 10000"/>
                <a:gd name="connsiteY261" fmla="*/ 2323 h 10000"/>
                <a:gd name="connsiteX262" fmla="*/ 7174 w 10000"/>
                <a:gd name="connsiteY262" fmla="*/ 2235 h 10000"/>
                <a:gd name="connsiteX263" fmla="*/ 7113 w 10000"/>
                <a:gd name="connsiteY263" fmla="*/ 2134 h 10000"/>
                <a:gd name="connsiteX264" fmla="*/ 7008 w 10000"/>
                <a:gd name="connsiteY264" fmla="*/ 1944 h 10000"/>
                <a:gd name="connsiteX265" fmla="*/ 6929 w 10000"/>
                <a:gd name="connsiteY265" fmla="*/ 1730 h 10000"/>
                <a:gd name="connsiteX266" fmla="*/ 6850 w 10000"/>
                <a:gd name="connsiteY266" fmla="*/ 1515 h 10000"/>
                <a:gd name="connsiteX267" fmla="*/ 6850 w 10000"/>
                <a:gd name="connsiteY267" fmla="*/ 1515 h 10000"/>
                <a:gd name="connsiteX268" fmla="*/ 6842 w 10000"/>
                <a:gd name="connsiteY268" fmla="*/ 1490 h 10000"/>
                <a:gd name="connsiteX269" fmla="*/ 6842 w 10000"/>
                <a:gd name="connsiteY269" fmla="*/ 1490 h 10000"/>
                <a:gd name="connsiteX270" fmla="*/ 6842 w 10000"/>
                <a:gd name="connsiteY270" fmla="*/ 1477 h 10000"/>
                <a:gd name="connsiteX271" fmla="*/ 6842 w 10000"/>
                <a:gd name="connsiteY271" fmla="*/ 1477 h 10000"/>
                <a:gd name="connsiteX272" fmla="*/ 6842 w 10000"/>
                <a:gd name="connsiteY272" fmla="*/ 1477 h 10000"/>
                <a:gd name="connsiteX273" fmla="*/ 6798 w 10000"/>
                <a:gd name="connsiteY273" fmla="*/ 1338 h 10000"/>
                <a:gd name="connsiteX274" fmla="*/ 6780 w 10000"/>
                <a:gd name="connsiteY274" fmla="*/ 1162 h 10000"/>
                <a:gd name="connsiteX275" fmla="*/ 6754 w 10000"/>
                <a:gd name="connsiteY275" fmla="*/ 947 h 10000"/>
                <a:gd name="connsiteX276" fmla="*/ 6754 w 10000"/>
                <a:gd name="connsiteY276" fmla="*/ 720 h 10000"/>
                <a:gd name="connsiteX277" fmla="*/ 6754 w 10000"/>
                <a:gd name="connsiteY277" fmla="*/ 720 h 10000"/>
                <a:gd name="connsiteX278" fmla="*/ 6763 w 10000"/>
                <a:gd name="connsiteY278" fmla="*/ 366 h 10000"/>
                <a:gd name="connsiteX279" fmla="*/ 6789 w 10000"/>
                <a:gd name="connsiteY279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88 h 10000"/>
                <a:gd name="connsiteX94" fmla="*/ 4156 w 10000"/>
                <a:gd name="connsiteY94" fmla="*/ 7588 h 10000"/>
                <a:gd name="connsiteX95" fmla="*/ 4156 w 10000"/>
                <a:gd name="connsiteY95" fmla="*/ 7588 h 10000"/>
                <a:gd name="connsiteX96" fmla="*/ 4156 w 10000"/>
                <a:gd name="connsiteY96" fmla="*/ 7588 h 10000"/>
                <a:gd name="connsiteX97" fmla="*/ 4147 w 10000"/>
                <a:gd name="connsiteY97" fmla="*/ 7601 h 10000"/>
                <a:gd name="connsiteX98" fmla="*/ 4147 w 10000"/>
                <a:gd name="connsiteY98" fmla="*/ 7601 h 10000"/>
                <a:gd name="connsiteX99" fmla="*/ 4103 w 10000"/>
                <a:gd name="connsiteY99" fmla="*/ 7803 h 10000"/>
                <a:gd name="connsiteX100" fmla="*/ 4068 w 10000"/>
                <a:gd name="connsiteY100" fmla="*/ 8005 h 10000"/>
                <a:gd name="connsiteX101" fmla="*/ 4051 w 10000"/>
                <a:gd name="connsiteY101" fmla="*/ 8207 h 10000"/>
                <a:gd name="connsiteX102" fmla="*/ 4024 w 10000"/>
                <a:gd name="connsiteY102" fmla="*/ 8422 h 10000"/>
                <a:gd name="connsiteX103" fmla="*/ 4016 w 10000"/>
                <a:gd name="connsiteY103" fmla="*/ 8611 h 10000"/>
                <a:gd name="connsiteX104" fmla="*/ 4016 w 10000"/>
                <a:gd name="connsiteY104" fmla="*/ 8813 h 10000"/>
                <a:gd name="connsiteX105" fmla="*/ 4024 w 10000"/>
                <a:gd name="connsiteY105" fmla="*/ 9003 h 10000"/>
                <a:gd name="connsiteX106" fmla="*/ 4051 w 10000"/>
                <a:gd name="connsiteY106" fmla="*/ 9179 h 10000"/>
                <a:gd name="connsiteX107" fmla="*/ 4086 w 10000"/>
                <a:gd name="connsiteY107" fmla="*/ 9356 h 10000"/>
                <a:gd name="connsiteX108" fmla="*/ 4121 w 10000"/>
                <a:gd name="connsiteY108" fmla="*/ 9508 h 10000"/>
                <a:gd name="connsiteX109" fmla="*/ 4191 w 10000"/>
                <a:gd name="connsiteY109" fmla="*/ 9646 h 10000"/>
                <a:gd name="connsiteX110" fmla="*/ 4269 w 10000"/>
                <a:gd name="connsiteY110" fmla="*/ 9760 h 10000"/>
                <a:gd name="connsiteX111" fmla="*/ 4366 w 10000"/>
                <a:gd name="connsiteY111" fmla="*/ 9861 h 10000"/>
                <a:gd name="connsiteX112" fmla="*/ 4471 w 10000"/>
                <a:gd name="connsiteY112" fmla="*/ 9937 h 10000"/>
                <a:gd name="connsiteX113" fmla="*/ 4611 w 10000"/>
                <a:gd name="connsiteY113" fmla="*/ 9975 h 10000"/>
                <a:gd name="connsiteX114" fmla="*/ 4759 w 10000"/>
                <a:gd name="connsiteY114" fmla="*/ 10000 h 10000"/>
                <a:gd name="connsiteX115" fmla="*/ 4759 w 10000"/>
                <a:gd name="connsiteY115" fmla="*/ 10000 h 10000"/>
                <a:gd name="connsiteX116" fmla="*/ 4759 w 10000"/>
                <a:gd name="connsiteY116" fmla="*/ 10000 h 10000"/>
                <a:gd name="connsiteX117" fmla="*/ 4759 w 10000"/>
                <a:gd name="connsiteY117" fmla="*/ 10000 h 10000"/>
                <a:gd name="connsiteX118" fmla="*/ 4759 w 10000"/>
                <a:gd name="connsiteY118" fmla="*/ 10000 h 10000"/>
                <a:gd name="connsiteX119" fmla="*/ 4821 w 10000"/>
                <a:gd name="connsiteY119" fmla="*/ 10000 h 10000"/>
                <a:gd name="connsiteX120" fmla="*/ 4821 w 10000"/>
                <a:gd name="connsiteY120" fmla="*/ 10000 h 10000"/>
                <a:gd name="connsiteX121" fmla="*/ 5136 w 10000"/>
                <a:gd name="connsiteY121" fmla="*/ 9962 h 10000"/>
                <a:gd name="connsiteX122" fmla="*/ 5468 w 10000"/>
                <a:gd name="connsiteY122" fmla="*/ 9924 h 10000"/>
                <a:gd name="connsiteX123" fmla="*/ 6203 w 10000"/>
                <a:gd name="connsiteY123" fmla="*/ 9798 h 10000"/>
                <a:gd name="connsiteX124" fmla="*/ 6982 w 10000"/>
                <a:gd name="connsiteY124" fmla="*/ 9672 h 10000"/>
                <a:gd name="connsiteX125" fmla="*/ 7358 w 10000"/>
                <a:gd name="connsiteY125" fmla="*/ 9621 h 10000"/>
                <a:gd name="connsiteX126" fmla="*/ 7734 w 10000"/>
                <a:gd name="connsiteY126" fmla="*/ 9583 h 10000"/>
                <a:gd name="connsiteX127" fmla="*/ 7734 w 10000"/>
                <a:gd name="connsiteY127" fmla="*/ 9583 h 10000"/>
                <a:gd name="connsiteX128" fmla="*/ 7725 w 10000"/>
                <a:gd name="connsiteY128" fmla="*/ 9508 h 10000"/>
                <a:gd name="connsiteX129" fmla="*/ 7725 w 10000"/>
                <a:gd name="connsiteY129" fmla="*/ 9508 h 10000"/>
                <a:gd name="connsiteX130" fmla="*/ 7725 w 10000"/>
                <a:gd name="connsiteY130" fmla="*/ 9508 h 10000"/>
                <a:gd name="connsiteX131" fmla="*/ 7725 w 10000"/>
                <a:gd name="connsiteY131" fmla="*/ 9508 h 10000"/>
                <a:gd name="connsiteX132" fmla="*/ 7725 w 10000"/>
                <a:gd name="connsiteY132" fmla="*/ 9508 h 10000"/>
                <a:gd name="connsiteX133" fmla="*/ 7699 w 10000"/>
                <a:gd name="connsiteY133" fmla="*/ 9407 h 10000"/>
                <a:gd name="connsiteX134" fmla="*/ 7699 w 10000"/>
                <a:gd name="connsiteY134" fmla="*/ 9407 h 10000"/>
                <a:gd name="connsiteX135" fmla="*/ 7699 w 10000"/>
                <a:gd name="connsiteY135" fmla="*/ 9381 h 10000"/>
                <a:gd name="connsiteX136" fmla="*/ 7699 w 10000"/>
                <a:gd name="connsiteY136" fmla="*/ 9381 h 10000"/>
                <a:gd name="connsiteX137" fmla="*/ 7577 w 10000"/>
                <a:gd name="connsiteY137" fmla="*/ 8649 h 10000"/>
                <a:gd name="connsiteX138" fmla="*/ 7463 w 10000"/>
                <a:gd name="connsiteY138" fmla="*/ 7967 h 10000"/>
                <a:gd name="connsiteX139" fmla="*/ 7393 w 10000"/>
                <a:gd name="connsiteY139" fmla="*/ 7361 h 10000"/>
                <a:gd name="connsiteX140" fmla="*/ 7332 w 10000"/>
                <a:gd name="connsiteY140" fmla="*/ 6806 h 10000"/>
                <a:gd name="connsiteX141" fmla="*/ 7288 w 10000"/>
                <a:gd name="connsiteY141" fmla="*/ 6313 h 10000"/>
                <a:gd name="connsiteX142" fmla="*/ 7262 w 10000"/>
                <a:gd name="connsiteY142" fmla="*/ 5871 h 10000"/>
                <a:gd name="connsiteX143" fmla="*/ 7253 w 10000"/>
                <a:gd name="connsiteY143" fmla="*/ 5480 h 10000"/>
                <a:gd name="connsiteX144" fmla="*/ 7279 w 10000"/>
                <a:gd name="connsiteY144" fmla="*/ 5139 h 10000"/>
                <a:gd name="connsiteX145" fmla="*/ 7297 w 10000"/>
                <a:gd name="connsiteY145" fmla="*/ 4836 h 10000"/>
                <a:gd name="connsiteX146" fmla="*/ 7340 w 10000"/>
                <a:gd name="connsiteY146" fmla="*/ 4583 h 10000"/>
                <a:gd name="connsiteX147" fmla="*/ 7402 w 10000"/>
                <a:gd name="connsiteY147" fmla="*/ 4394 h 10000"/>
                <a:gd name="connsiteX148" fmla="*/ 7437 w 10000"/>
                <a:gd name="connsiteY148" fmla="*/ 4293 h 10000"/>
                <a:gd name="connsiteX149" fmla="*/ 7463 w 10000"/>
                <a:gd name="connsiteY149" fmla="*/ 4217 h 10000"/>
                <a:gd name="connsiteX150" fmla="*/ 7507 w 10000"/>
                <a:gd name="connsiteY150" fmla="*/ 4154 h 10000"/>
                <a:gd name="connsiteX151" fmla="*/ 7550 w 10000"/>
                <a:gd name="connsiteY151" fmla="*/ 4104 h 10000"/>
                <a:gd name="connsiteX152" fmla="*/ 7594 w 10000"/>
                <a:gd name="connsiteY152" fmla="*/ 4053 h 10000"/>
                <a:gd name="connsiteX153" fmla="*/ 7647 w 10000"/>
                <a:gd name="connsiteY153" fmla="*/ 4003 h 10000"/>
                <a:gd name="connsiteX154" fmla="*/ 7699 w 10000"/>
                <a:gd name="connsiteY154" fmla="*/ 3990 h 10000"/>
                <a:gd name="connsiteX155" fmla="*/ 7752 w 10000"/>
                <a:gd name="connsiteY155" fmla="*/ 3965 h 10000"/>
                <a:gd name="connsiteX156" fmla="*/ 7857 w 10000"/>
                <a:gd name="connsiteY156" fmla="*/ 3939 h 10000"/>
                <a:gd name="connsiteX157" fmla="*/ 7857 w 10000"/>
                <a:gd name="connsiteY157" fmla="*/ 3939 h 10000"/>
                <a:gd name="connsiteX158" fmla="*/ 7857 w 10000"/>
                <a:gd name="connsiteY158" fmla="*/ 3939 h 10000"/>
                <a:gd name="connsiteX159" fmla="*/ 7857 w 10000"/>
                <a:gd name="connsiteY159" fmla="*/ 3939 h 10000"/>
                <a:gd name="connsiteX160" fmla="*/ 7857 w 10000"/>
                <a:gd name="connsiteY160" fmla="*/ 3939 h 10000"/>
                <a:gd name="connsiteX161" fmla="*/ 7857 w 10000"/>
                <a:gd name="connsiteY161" fmla="*/ 3939 h 10000"/>
                <a:gd name="connsiteX162" fmla="*/ 7857 w 10000"/>
                <a:gd name="connsiteY162" fmla="*/ 3939 h 10000"/>
                <a:gd name="connsiteX163" fmla="*/ 7857 w 10000"/>
                <a:gd name="connsiteY163" fmla="*/ 3939 h 10000"/>
                <a:gd name="connsiteX164" fmla="*/ 7927 w 10000"/>
                <a:gd name="connsiteY164" fmla="*/ 3939 h 10000"/>
                <a:gd name="connsiteX165" fmla="*/ 7997 w 10000"/>
                <a:gd name="connsiteY165" fmla="*/ 3965 h 10000"/>
                <a:gd name="connsiteX166" fmla="*/ 8136 w 10000"/>
                <a:gd name="connsiteY166" fmla="*/ 4028 h 10000"/>
                <a:gd name="connsiteX167" fmla="*/ 8294 w 10000"/>
                <a:gd name="connsiteY167" fmla="*/ 4116 h 10000"/>
                <a:gd name="connsiteX168" fmla="*/ 8443 w 10000"/>
                <a:gd name="connsiteY168" fmla="*/ 4242 h 10000"/>
                <a:gd name="connsiteX169" fmla="*/ 8443 w 10000"/>
                <a:gd name="connsiteY169" fmla="*/ 4242 h 10000"/>
                <a:gd name="connsiteX170" fmla="*/ 8451 w 10000"/>
                <a:gd name="connsiteY170" fmla="*/ 4242 h 10000"/>
                <a:gd name="connsiteX171" fmla="*/ 8451 w 10000"/>
                <a:gd name="connsiteY171" fmla="*/ 4242 h 10000"/>
                <a:gd name="connsiteX172" fmla="*/ 8836 w 10000"/>
                <a:gd name="connsiteY172" fmla="*/ 4545 h 10000"/>
                <a:gd name="connsiteX173" fmla="*/ 8976 w 10000"/>
                <a:gd name="connsiteY173" fmla="*/ 4646 h 10000"/>
                <a:gd name="connsiteX174" fmla="*/ 9099 w 10000"/>
                <a:gd name="connsiteY174" fmla="*/ 4722 h 10000"/>
                <a:gd name="connsiteX175" fmla="*/ 9204 w 10000"/>
                <a:gd name="connsiteY175" fmla="*/ 4785 h 10000"/>
                <a:gd name="connsiteX176" fmla="*/ 9300 w 10000"/>
                <a:gd name="connsiteY176" fmla="*/ 4823 h 10000"/>
                <a:gd name="connsiteX177" fmla="*/ 9388 w 10000"/>
                <a:gd name="connsiteY177" fmla="*/ 4848 h 10000"/>
                <a:gd name="connsiteX178" fmla="*/ 9466 w 10000"/>
                <a:gd name="connsiteY178" fmla="*/ 4848 h 10000"/>
                <a:gd name="connsiteX179" fmla="*/ 9466 w 10000"/>
                <a:gd name="connsiteY179" fmla="*/ 4848 h 10000"/>
                <a:gd name="connsiteX180" fmla="*/ 9484 w 10000"/>
                <a:gd name="connsiteY180" fmla="*/ 4848 h 10000"/>
                <a:gd name="connsiteX181" fmla="*/ 9484 w 10000"/>
                <a:gd name="connsiteY181" fmla="*/ 4848 h 10000"/>
                <a:gd name="connsiteX182" fmla="*/ 9484 w 10000"/>
                <a:gd name="connsiteY182" fmla="*/ 4848 h 10000"/>
                <a:gd name="connsiteX183" fmla="*/ 9484 w 10000"/>
                <a:gd name="connsiteY183" fmla="*/ 4848 h 10000"/>
                <a:gd name="connsiteX184" fmla="*/ 9580 w 10000"/>
                <a:gd name="connsiteY184" fmla="*/ 4836 h 10000"/>
                <a:gd name="connsiteX185" fmla="*/ 9668 w 10000"/>
                <a:gd name="connsiteY185" fmla="*/ 4798 h 10000"/>
                <a:gd name="connsiteX186" fmla="*/ 9738 w 10000"/>
                <a:gd name="connsiteY186" fmla="*/ 4747 h 10000"/>
                <a:gd name="connsiteX187" fmla="*/ 9799 w 10000"/>
                <a:gd name="connsiteY187" fmla="*/ 4659 h 10000"/>
                <a:gd name="connsiteX188" fmla="*/ 9799 w 10000"/>
                <a:gd name="connsiteY188" fmla="*/ 4659 h 10000"/>
                <a:gd name="connsiteX189" fmla="*/ 9799 w 10000"/>
                <a:gd name="connsiteY189" fmla="*/ 4659 h 10000"/>
                <a:gd name="connsiteX190" fmla="*/ 9799 w 10000"/>
                <a:gd name="connsiteY190" fmla="*/ 4659 h 10000"/>
                <a:gd name="connsiteX191" fmla="*/ 9799 w 10000"/>
                <a:gd name="connsiteY191" fmla="*/ 4659 h 10000"/>
                <a:gd name="connsiteX192" fmla="*/ 9799 w 10000"/>
                <a:gd name="connsiteY192" fmla="*/ 4659 h 10000"/>
                <a:gd name="connsiteX193" fmla="*/ 9816 w 10000"/>
                <a:gd name="connsiteY193" fmla="*/ 4659 h 10000"/>
                <a:gd name="connsiteX194" fmla="*/ 9816 w 10000"/>
                <a:gd name="connsiteY194" fmla="*/ 4659 h 10000"/>
                <a:gd name="connsiteX195" fmla="*/ 9816 w 10000"/>
                <a:gd name="connsiteY195" fmla="*/ 4659 h 10000"/>
                <a:gd name="connsiteX196" fmla="*/ 9816 w 10000"/>
                <a:gd name="connsiteY196" fmla="*/ 4659 h 10000"/>
                <a:gd name="connsiteX197" fmla="*/ 9816 w 10000"/>
                <a:gd name="connsiteY197" fmla="*/ 4646 h 10000"/>
                <a:gd name="connsiteX198" fmla="*/ 9816 w 10000"/>
                <a:gd name="connsiteY198" fmla="*/ 4646 h 10000"/>
                <a:gd name="connsiteX199" fmla="*/ 9816 w 10000"/>
                <a:gd name="connsiteY199" fmla="*/ 4646 h 10000"/>
                <a:gd name="connsiteX200" fmla="*/ 9816 w 10000"/>
                <a:gd name="connsiteY200" fmla="*/ 4646 h 10000"/>
                <a:gd name="connsiteX201" fmla="*/ 9816 w 10000"/>
                <a:gd name="connsiteY201" fmla="*/ 4646 h 10000"/>
                <a:gd name="connsiteX202" fmla="*/ 9816 w 10000"/>
                <a:gd name="connsiteY202" fmla="*/ 4646 h 10000"/>
                <a:gd name="connsiteX203" fmla="*/ 9816 w 10000"/>
                <a:gd name="connsiteY203" fmla="*/ 4646 h 10000"/>
                <a:gd name="connsiteX204" fmla="*/ 9816 w 10000"/>
                <a:gd name="connsiteY204" fmla="*/ 4646 h 10000"/>
                <a:gd name="connsiteX205" fmla="*/ 9816 w 10000"/>
                <a:gd name="connsiteY205" fmla="*/ 4646 h 10000"/>
                <a:gd name="connsiteX206" fmla="*/ 9816 w 10000"/>
                <a:gd name="connsiteY206" fmla="*/ 4646 h 10000"/>
                <a:gd name="connsiteX207" fmla="*/ 9843 w 10000"/>
                <a:gd name="connsiteY207" fmla="*/ 4583 h 10000"/>
                <a:gd name="connsiteX208" fmla="*/ 9886 w 10000"/>
                <a:gd name="connsiteY208" fmla="*/ 4495 h 10000"/>
                <a:gd name="connsiteX209" fmla="*/ 9921 w 10000"/>
                <a:gd name="connsiteY209" fmla="*/ 4369 h 10000"/>
                <a:gd name="connsiteX210" fmla="*/ 9948 w 10000"/>
                <a:gd name="connsiteY210" fmla="*/ 4217 h 10000"/>
                <a:gd name="connsiteX211" fmla="*/ 9983 w 10000"/>
                <a:gd name="connsiteY211" fmla="*/ 4040 h 10000"/>
                <a:gd name="connsiteX212" fmla="*/ 10000 w 10000"/>
                <a:gd name="connsiteY212" fmla="*/ 3851 h 10000"/>
                <a:gd name="connsiteX213" fmla="*/ 10000 w 10000"/>
                <a:gd name="connsiteY213" fmla="*/ 3649 h 10000"/>
                <a:gd name="connsiteX214" fmla="*/ 10000 w 10000"/>
                <a:gd name="connsiteY214" fmla="*/ 3460 h 10000"/>
                <a:gd name="connsiteX215" fmla="*/ 9983 w 10000"/>
                <a:gd name="connsiteY215" fmla="*/ 3258 h 10000"/>
                <a:gd name="connsiteX216" fmla="*/ 9939 w 10000"/>
                <a:gd name="connsiteY216" fmla="*/ 3068 h 10000"/>
                <a:gd name="connsiteX217" fmla="*/ 9886 w 10000"/>
                <a:gd name="connsiteY217" fmla="*/ 2904 h 10000"/>
                <a:gd name="connsiteX218" fmla="*/ 9843 w 10000"/>
                <a:gd name="connsiteY218" fmla="*/ 2816 h 10000"/>
                <a:gd name="connsiteX219" fmla="*/ 9799 w 10000"/>
                <a:gd name="connsiteY219" fmla="*/ 2753 h 10000"/>
                <a:gd name="connsiteX220" fmla="*/ 9755 w 10000"/>
                <a:gd name="connsiteY220" fmla="*/ 2677 h 10000"/>
                <a:gd name="connsiteX221" fmla="*/ 9694 w 10000"/>
                <a:gd name="connsiteY221" fmla="*/ 2614 h 10000"/>
                <a:gd name="connsiteX222" fmla="*/ 9633 w 10000"/>
                <a:gd name="connsiteY222" fmla="*/ 2551 h 10000"/>
                <a:gd name="connsiteX223" fmla="*/ 9571 w 10000"/>
                <a:gd name="connsiteY223" fmla="*/ 2500 h 10000"/>
                <a:gd name="connsiteX224" fmla="*/ 9484 w 10000"/>
                <a:gd name="connsiteY224" fmla="*/ 2475 h 10000"/>
                <a:gd name="connsiteX225" fmla="*/ 9396 w 10000"/>
                <a:gd name="connsiteY225" fmla="*/ 2449 h 10000"/>
                <a:gd name="connsiteX226" fmla="*/ 9300 w 10000"/>
                <a:gd name="connsiteY226" fmla="*/ 2424 h 10000"/>
                <a:gd name="connsiteX227" fmla="*/ 9195 w 10000"/>
                <a:gd name="connsiteY227" fmla="*/ 2424 h 10000"/>
                <a:gd name="connsiteX228" fmla="*/ 9195 w 10000"/>
                <a:gd name="connsiteY228" fmla="*/ 2424 h 10000"/>
                <a:gd name="connsiteX229" fmla="*/ 9195 w 10000"/>
                <a:gd name="connsiteY229" fmla="*/ 2424 h 10000"/>
                <a:gd name="connsiteX230" fmla="*/ 9195 w 10000"/>
                <a:gd name="connsiteY230" fmla="*/ 2424 h 10000"/>
                <a:gd name="connsiteX231" fmla="*/ 9195 w 10000"/>
                <a:gd name="connsiteY231" fmla="*/ 2424 h 10000"/>
                <a:gd name="connsiteX232" fmla="*/ 9195 w 10000"/>
                <a:gd name="connsiteY232" fmla="*/ 2424 h 10000"/>
                <a:gd name="connsiteX233" fmla="*/ 9081 w 10000"/>
                <a:gd name="connsiteY233" fmla="*/ 2424 h 10000"/>
                <a:gd name="connsiteX234" fmla="*/ 8941 w 10000"/>
                <a:gd name="connsiteY234" fmla="*/ 2462 h 10000"/>
                <a:gd name="connsiteX235" fmla="*/ 8801 w 10000"/>
                <a:gd name="connsiteY235" fmla="*/ 2487 h 10000"/>
                <a:gd name="connsiteX236" fmla="*/ 8644 w 10000"/>
                <a:gd name="connsiteY236" fmla="*/ 2551 h 10000"/>
                <a:gd name="connsiteX237" fmla="*/ 8644 w 10000"/>
                <a:gd name="connsiteY237" fmla="*/ 2551 h 10000"/>
                <a:gd name="connsiteX238" fmla="*/ 8635 w 10000"/>
                <a:gd name="connsiteY238" fmla="*/ 2551 h 10000"/>
                <a:gd name="connsiteX239" fmla="*/ 8635 w 10000"/>
                <a:gd name="connsiteY239" fmla="*/ 2551 h 10000"/>
                <a:gd name="connsiteX240" fmla="*/ 8626 w 10000"/>
                <a:gd name="connsiteY240" fmla="*/ 2551 h 10000"/>
                <a:gd name="connsiteX241" fmla="*/ 8626 w 10000"/>
                <a:gd name="connsiteY241" fmla="*/ 2551 h 10000"/>
                <a:gd name="connsiteX242" fmla="*/ 8443 w 10000"/>
                <a:gd name="connsiteY242" fmla="*/ 2614 h 10000"/>
                <a:gd name="connsiteX243" fmla="*/ 8276 w 10000"/>
                <a:gd name="connsiteY243" fmla="*/ 2664 h 10000"/>
                <a:gd name="connsiteX244" fmla="*/ 8110 w 10000"/>
                <a:gd name="connsiteY244" fmla="*/ 2689 h 10000"/>
                <a:gd name="connsiteX245" fmla="*/ 7979 w 10000"/>
                <a:gd name="connsiteY245" fmla="*/ 2689 h 10000"/>
                <a:gd name="connsiteX246" fmla="*/ 7979 w 10000"/>
                <a:gd name="connsiteY246" fmla="*/ 2689 h 10000"/>
                <a:gd name="connsiteX247" fmla="*/ 7979 w 10000"/>
                <a:gd name="connsiteY247" fmla="*/ 2689 h 10000"/>
                <a:gd name="connsiteX248" fmla="*/ 7979 w 10000"/>
                <a:gd name="connsiteY248" fmla="*/ 2689 h 10000"/>
                <a:gd name="connsiteX249" fmla="*/ 7979 w 10000"/>
                <a:gd name="connsiteY249" fmla="*/ 2689 h 10000"/>
                <a:gd name="connsiteX250" fmla="*/ 7979 w 10000"/>
                <a:gd name="connsiteY250" fmla="*/ 2689 h 10000"/>
                <a:gd name="connsiteX251" fmla="*/ 7979 w 10000"/>
                <a:gd name="connsiteY251" fmla="*/ 2689 h 10000"/>
                <a:gd name="connsiteX252" fmla="*/ 7979 w 10000"/>
                <a:gd name="connsiteY252" fmla="*/ 2689 h 10000"/>
                <a:gd name="connsiteX253" fmla="*/ 7848 w 10000"/>
                <a:gd name="connsiteY253" fmla="*/ 2689 h 10000"/>
                <a:gd name="connsiteX254" fmla="*/ 7743 w 10000"/>
                <a:gd name="connsiteY254" fmla="*/ 2677 h 10000"/>
                <a:gd name="connsiteX255" fmla="*/ 7638 w 10000"/>
                <a:gd name="connsiteY255" fmla="*/ 2626 h 10000"/>
                <a:gd name="connsiteX256" fmla="*/ 7542 w 10000"/>
                <a:gd name="connsiteY256" fmla="*/ 2601 h 10000"/>
                <a:gd name="connsiteX257" fmla="*/ 7454 w 10000"/>
                <a:gd name="connsiteY257" fmla="*/ 2538 h 10000"/>
                <a:gd name="connsiteX258" fmla="*/ 7375 w 10000"/>
                <a:gd name="connsiteY258" fmla="*/ 2475 h 10000"/>
                <a:gd name="connsiteX259" fmla="*/ 7297 w 10000"/>
                <a:gd name="connsiteY259" fmla="*/ 2399 h 10000"/>
                <a:gd name="connsiteX260" fmla="*/ 7235 w 10000"/>
                <a:gd name="connsiteY260" fmla="*/ 2323 h 10000"/>
                <a:gd name="connsiteX261" fmla="*/ 7174 w 10000"/>
                <a:gd name="connsiteY261" fmla="*/ 2235 h 10000"/>
                <a:gd name="connsiteX262" fmla="*/ 7113 w 10000"/>
                <a:gd name="connsiteY262" fmla="*/ 2134 h 10000"/>
                <a:gd name="connsiteX263" fmla="*/ 7008 w 10000"/>
                <a:gd name="connsiteY263" fmla="*/ 1944 h 10000"/>
                <a:gd name="connsiteX264" fmla="*/ 6929 w 10000"/>
                <a:gd name="connsiteY264" fmla="*/ 1730 h 10000"/>
                <a:gd name="connsiteX265" fmla="*/ 6850 w 10000"/>
                <a:gd name="connsiteY265" fmla="*/ 1515 h 10000"/>
                <a:gd name="connsiteX266" fmla="*/ 6850 w 10000"/>
                <a:gd name="connsiteY266" fmla="*/ 1515 h 10000"/>
                <a:gd name="connsiteX267" fmla="*/ 6842 w 10000"/>
                <a:gd name="connsiteY267" fmla="*/ 1490 h 10000"/>
                <a:gd name="connsiteX268" fmla="*/ 6842 w 10000"/>
                <a:gd name="connsiteY268" fmla="*/ 1490 h 10000"/>
                <a:gd name="connsiteX269" fmla="*/ 6842 w 10000"/>
                <a:gd name="connsiteY269" fmla="*/ 1477 h 10000"/>
                <a:gd name="connsiteX270" fmla="*/ 6842 w 10000"/>
                <a:gd name="connsiteY270" fmla="*/ 1477 h 10000"/>
                <a:gd name="connsiteX271" fmla="*/ 6842 w 10000"/>
                <a:gd name="connsiteY271" fmla="*/ 1477 h 10000"/>
                <a:gd name="connsiteX272" fmla="*/ 6798 w 10000"/>
                <a:gd name="connsiteY272" fmla="*/ 1338 h 10000"/>
                <a:gd name="connsiteX273" fmla="*/ 6780 w 10000"/>
                <a:gd name="connsiteY273" fmla="*/ 1162 h 10000"/>
                <a:gd name="connsiteX274" fmla="*/ 6754 w 10000"/>
                <a:gd name="connsiteY274" fmla="*/ 947 h 10000"/>
                <a:gd name="connsiteX275" fmla="*/ 6754 w 10000"/>
                <a:gd name="connsiteY275" fmla="*/ 720 h 10000"/>
                <a:gd name="connsiteX276" fmla="*/ 6754 w 10000"/>
                <a:gd name="connsiteY276" fmla="*/ 720 h 10000"/>
                <a:gd name="connsiteX277" fmla="*/ 6763 w 10000"/>
                <a:gd name="connsiteY277" fmla="*/ 366 h 10000"/>
                <a:gd name="connsiteX278" fmla="*/ 6789 w 10000"/>
                <a:gd name="connsiteY278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88 h 10000"/>
                <a:gd name="connsiteX94" fmla="*/ 4156 w 10000"/>
                <a:gd name="connsiteY94" fmla="*/ 7588 h 10000"/>
                <a:gd name="connsiteX95" fmla="*/ 4156 w 10000"/>
                <a:gd name="connsiteY95" fmla="*/ 7588 h 10000"/>
                <a:gd name="connsiteX96" fmla="*/ 4156 w 10000"/>
                <a:gd name="connsiteY96" fmla="*/ 7588 h 10000"/>
                <a:gd name="connsiteX97" fmla="*/ 4147 w 10000"/>
                <a:gd name="connsiteY97" fmla="*/ 7601 h 10000"/>
                <a:gd name="connsiteX98" fmla="*/ 4103 w 10000"/>
                <a:gd name="connsiteY98" fmla="*/ 7803 h 10000"/>
                <a:gd name="connsiteX99" fmla="*/ 4068 w 10000"/>
                <a:gd name="connsiteY99" fmla="*/ 8005 h 10000"/>
                <a:gd name="connsiteX100" fmla="*/ 4051 w 10000"/>
                <a:gd name="connsiteY100" fmla="*/ 8207 h 10000"/>
                <a:gd name="connsiteX101" fmla="*/ 4024 w 10000"/>
                <a:gd name="connsiteY101" fmla="*/ 8422 h 10000"/>
                <a:gd name="connsiteX102" fmla="*/ 4016 w 10000"/>
                <a:gd name="connsiteY102" fmla="*/ 8611 h 10000"/>
                <a:gd name="connsiteX103" fmla="*/ 4016 w 10000"/>
                <a:gd name="connsiteY103" fmla="*/ 8813 h 10000"/>
                <a:gd name="connsiteX104" fmla="*/ 4024 w 10000"/>
                <a:gd name="connsiteY104" fmla="*/ 9003 h 10000"/>
                <a:gd name="connsiteX105" fmla="*/ 4051 w 10000"/>
                <a:gd name="connsiteY105" fmla="*/ 9179 h 10000"/>
                <a:gd name="connsiteX106" fmla="*/ 4086 w 10000"/>
                <a:gd name="connsiteY106" fmla="*/ 9356 h 10000"/>
                <a:gd name="connsiteX107" fmla="*/ 4121 w 10000"/>
                <a:gd name="connsiteY107" fmla="*/ 9508 h 10000"/>
                <a:gd name="connsiteX108" fmla="*/ 4191 w 10000"/>
                <a:gd name="connsiteY108" fmla="*/ 9646 h 10000"/>
                <a:gd name="connsiteX109" fmla="*/ 4269 w 10000"/>
                <a:gd name="connsiteY109" fmla="*/ 9760 h 10000"/>
                <a:gd name="connsiteX110" fmla="*/ 4366 w 10000"/>
                <a:gd name="connsiteY110" fmla="*/ 9861 h 10000"/>
                <a:gd name="connsiteX111" fmla="*/ 4471 w 10000"/>
                <a:gd name="connsiteY111" fmla="*/ 9937 h 10000"/>
                <a:gd name="connsiteX112" fmla="*/ 4611 w 10000"/>
                <a:gd name="connsiteY112" fmla="*/ 9975 h 10000"/>
                <a:gd name="connsiteX113" fmla="*/ 4759 w 10000"/>
                <a:gd name="connsiteY113" fmla="*/ 10000 h 10000"/>
                <a:gd name="connsiteX114" fmla="*/ 4759 w 10000"/>
                <a:gd name="connsiteY114" fmla="*/ 10000 h 10000"/>
                <a:gd name="connsiteX115" fmla="*/ 4759 w 10000"/>
                <a:gd name="connsiteY115" fmla="*/ 10000 h 10000"/>
                <a:gd name="connsiteX116" fmla="*/ 4759 w 10000"/>
                <a:gd name="connsiteY116" fmla="*/ 10000 h 10000"/>
                <a:gd name="connsiteX117" fmla="*/ 4759 w 10000"/>
                <a:gd name="connsiteY117" fmla="*/ 10000 h 10000"/>
                <a:gd name="connsiteX118" fmla="*/ 4821 w 10000"/>
                <a:gd name="connsiteY118" fmla="*/ 10000 h 10000"/>
                <a:gd name="connsiteX119" fmla="*/ 4821 w 10000"/>
                <a:gd name="connsiteY119" fmla="*/ 10000 h 10000"/>
                <a:gd name="connsiteX120" fmla="*/ 5136 w 10000"/>
                <a:gd name="connsiteY120" fmla="*/ 9962 h 10000"/>
                <a:gd name="connsiteX121" fmla="*/ 5468 w 10000"/>
                <a:gd name="connsiteY121" fmla="*/ 9924 h 10000"/>
                <a:gd name="connsiteX122" fmla="*/ 6203 w 10000"/>
                <a:gd name="connsiteY122" fmla="*/ 9798 h 10000"/>
                <a:gd name="connsiteX123" fmla="*/ 6982 w 10000"/>
                <a:gd name="connsiteY123" fmla="*/ 9672 h 10000"/>
                <a:gd name="connsiteX124" fmla="*/ 7358 w 10000"/>
                <a:gd name="connsiteY124" fmla="*/ 9621 h 10000"/>
                <a:gd name="connsiteX125" fmla="*/ 7734 w 10000"/>
                <a:gd name="connsiteY125" fmla="*/ 9583 h 10000"/>
                <a:gd name="connsiteX126" fmla="*/ 7734 w 10000"/>
                <a:gd name="connsiteY126" fmla="*/ 9583 h 10000"/>
                <a:gd name="connsiteX127" fmla="*/ 7725 w 10000"/>
                <a:gd name="connsiteY127" fmla="*/ 9508 h 10000"/>
                <a:gd name="connsiteX128" fmla="*/ 7725 w 10000"/>
                <a:gd name="connsiteY128" fmla="*/ 9508 h 10000"/>
                <a:gd name="connsiteX129" fmla="*/ 7725 w 10000"/>
                <a:gd name="connsiteY129" fmla="*/ 9508 h 10000"/>
                <a:gd name="connsiteX130" fmla="*/ 7725 w 10000"/>
                <a:gd name="connsiteY130" fmla="*/ 9508 h 10000"/>
                <a:gd name="connsiteX131" fmla="*/ 7725 w 10000"/>
                <a:gd name="connsiteY131" fmla="*/ 9508 h 10000"/>
                <a:gd name="connsiteX132" fmla="*/ 7699 w 10000"/>
                <a:gd name="connsiteY132" fmla="*/ 9407 h 10000"/>
                <a:gd name="connsiteX133" fmla="*/ 7699 w 10000"/>
                <a:gd name="connsiteY133" fmla="*/ 9407 h 10000"/>
                <a:gd name="connsiteX134" fmla="*/ 7699 w 10000"/>
                <a:gd name="connsiteY134" fmla="*/ 9381 h 10000"/>
                <a:gd name="connsiteX135" fmla="*/ 7699 w 10000"/>
                <a:gd name="connsiteY135" fmla="*/ 9381 h 10000"/>
                <a:gd name="connsiteX136" fmla="*/ 7577 w 10000"/>
                <a:gd name="connsiteY136" fmla="*/ 8649 h 10000"/>
                <a:gd name="connsiteX137" fmla="*/ 7463 w 10000"/>
                <a:gd name="connsiteY137" fmla="*/ 7967 h 10000"/>
                <a:gd name="connsiteX138" fmla="*/ 7393 w 10000"/>
                <a:gd name="connsiteY138" fmla="*/ 7361 h 10000"/>
                <a:gd name="connsiteX139" fmla="*/ 7332 w 10000"/>
                <a:gd name="connsiteY139" fmla="*/ 6806 h 10000"/>
                <a:gd name="connsiteX140" fmla="*/ 7288 w 10000"/>
                <a:gd name="connsiteY140" fmla="*/ 6313 h 10000"/>
                <a:gd name="connsiteX141" fmla="*/ 7262 w 10000"/>
                <a:gd name="connsiteY141" fmla="*/ 5871 h 10000"/>
                <a:gd name="connsiteX142" fmla="*/ 7253 w 10000"/>
                <a:gd name="connsiteY142" fmla="*/ 5480 h 10000"/>
                <a:gd name="connsiteX143" fmla="*/ 7279 w 10000"/>
                <a:gd name="connsiteY143" fmla="*/ 5139 h 10000"/>
                <a:gd name="connsiteX144" fmla="*/ 7297 w 10000"/>
                <a:gd name="connsiteY144" fmla="*/ 4836 h 10000"/>
                <a:gd name="connsiteX145" fmla="*/ 7340 w 10000"/>
                <a:gd name="connsiteY145" fmla="*/ 4583 h 10000"/>
                <a:gd name="connsiteX146" fmla="*/ 7402 w 10000"/>
                <a:gd name="connsiteY146" fmla="*/ 4394 h 10000"/>
                <a:gd name="connsiteX147" fmla="*/ 7437 w 10000"/>
                <a:gd name="connsiteY147" fmla="*/ 4293 h 10000"/>
                <a:gd name="connsiteX148" fmla="*/ 7463 w 10000"/>
                <a:gd name="connsiteY148" fmla="*/ 4217 h 10000"/>
                <a:gd name="connsiteX149" fmla="*/ 7507 w 10000"/>
                <a:gd name="connsiteY149" fmla="*/ 4154 h 10000"/>
                <a:gd name="connsiteX150" fmla="*/ 7550 w 10000"/>
                <a:gd name="connsiteY150" fmla="*/ 4104 h 10000"/>
                <a:gd name="connsiteX151" fmla="*/ 7594 w 10000"/>
                <a:gd name="connsiteY151" fmla="*/ 4053 h 10000"/>
                <a:gd name="connsiteX152" fmla="*/ 7647 w 10000"/>
                <a:gd name="connsiteY152" fmla="*/ 4003 h 10000"/>
                <a:gd name="connsiteX153" fmla="*/ 7699 w 10000"/>
                <a:gd name="connsiteY153" fmla="*/ 3990 h 10000"/>
                <a:gd name="connsiteX154" fmla="*/ 7752 w 10000"/>
                <a:gd name="connsiteY154" fmla="*/ 3965 h 10000"/>
                <a:gd name="connsiteX155" fmla="*/ 7857 w 10000"/>
                <a:gd name="connsiteY155" fmla="*/ 3939 h 10000"/>
                <a:gd name="connsiteX156" fmla="*/ 7857 w 10000"/>
                <a:gd name="connsiteY156" fmla="*/ 3939 h 10000"/>
                <a:gd name="connsiteX157" fmla="*/ 7857 w 10000"/>
                <a:gd name="connsiteY157" fmla="*/ 3939 h 10000"/>
                <a:gd name="connsiteX158" fmla="*/ 7857 w 10000"/>
                <a:gd name="connsiteY158" fmla="*/ 3939 h 10000"/>
                <a:gd name="connsiteX159" fmla="*/ 7857 w 10000"/>
                <a:gd name="connsiteY159" fmla="*/ 3939 h 10000"/>
                <a:gd name="connsiteX160" fmla="*/ 7857 w 10000"/>
                <a:gd name="connsiteY160" fmla="*/ 3939 h 10000"/>
                <a:gd name="connsiteX161" fmla="*/ 7857 w 10000"/>
                <a:gd name="connsiteY161" fmla="*/ 3939 h 10000"/>
                <a:gd name="connsiteX162" fmla="*/ 7857 w 10000"/>
                <a:gd name="connsiteY162" fmla="*/ 3939 h 10000"/>
                <a:gd name="connsiteX163" fmla="*/ 7927 w 10000"/>
                <a:gd name="connsiteY163" fmla="*/ 3939 h 10000"/>
                <a:gd name="connsiteX164" fmla="*/ 7997 w 10000"/>
                <a:gd name="connsiteY164" fmla="*/ 3965 h 10000"/>
                <a:gd name="connsiteX165" fmla="*/ 8136 w 10000"/>
                <a:gd name="connsiteY165" fmla="*/ 4028 h 10000"/>
                <a:gd name="connsiteX166" fmla="*/ 8294 w 10000"/>
                <a:gd name="connsiteY166" fmla="*/ 4116 h 10000"/>
                <a:gd name="connsiteX167" fmla="*/ 8443 w 10000"/>
                <a:gd name="connsiteY167" fmla="*/ 4242 h 10000"/>
                <a:gd name="connsiteX168" fmla="*/ 8443 w 10000"/>
                <a:gd name="connsiteY168" fmla="*/ 4242 h 10000"/>
                <a:gd name="connsiteX169" fmla="*/ 8451 w 10000"/>
                <a:gd name="connsiteY169" fmla="*/ 4242 h 10000"/>
                <a:gd name="connsiteX170" fmla="*/ 8451 w 10000"/>
                <a:gd name="connsiteY170" fmla="*/ 4242 h 10000"/>
                <a:gd name="connsiteX171" fmla="*/ 8836 w 10000"/>
                <a:gd name="connsiteY171" fmla="*/ 4545 h 10000"/>
                <a:gd name="connsiteX172" fmla="*/ 8976 w 10000"/>
                <a:gd name="connsiteY172" fmla="*/ 4646 h 10000"/>
                <a:gd name="connsiteX173" fmla="*/ 9099 w 10000"/>
                <a:gd name="connsiteY173" fmla="*/ 4722 h 10000"/>
                <a:gd name="connsiteX174" fmla="*/ 9204 w 10000"/>
                <a:gd name="connsiteY174" fmla="*/ 4785 h 10000"/>
                <a:gd name="connsiteX175" fmla="*/ 9300 w 10000"/>
                <a:gd name="connsiteY175" fmla="*/ 4823 h 10000"/>
                <a:gd name="connsiteX176" fmla="*/ 9388 w 10000"/>
                <a:gd name="connsiteY176" fmla="*/ 4848 h 10000"/>
                <a:gd name="connsiteX177" fmla="*/ 9466 w 10000"/>
                <a:gd name="connsiteY177" fmla="*/ 4848 h 10000"/>
                <a:gd name="connsiteX178" fmla="*/ 9466 w 10000"/>
                <a:gd name="connsiteY178" fmla="*/ 4848 h 10000"/>
                <a:gd name="connsiteX179" fmla="*/ 9484 w 10000"/>
                <a:gd name="connsiteY179" fmla="*/ 4848 h 10000"/>
                <a:gd name="connsiteX180" fmla="*/ 9484 w 10000"/>
                <a:gd name="connsiteY180" fmla="*/ 4848 h 10000"/>
                <a:gd name="connsiteX181" fmla="*/ 9484 w 10000"/>
                <a:gd name="connsiteY181" fmla="*/ 4848 h 10000"/>
                <a:gd name="connsiteX182" fmla="*/ 9484 w 10000"/>
                <a:gd name="connsiteY182" fmla="*/ 4848 h 10000"/>
                <a:gd name="connsiteX183" fmla="*/ 9580 w 10000"/>
                <a:gd name="connsiteY183" fmla="*/ 4836 h 10000"/>
                <a:gd name="connsiteX184" fmla="*/ 9668 w 10000"/>
                <a:gd name="connsiteY184" fmla="*/ 4798 h 10000"/>
                <a:gd name="connsiteX185" fmla="*/ 9738 w 10000"/>
                <a:gd name="connsiteY185" fmla="*/ 4747 h 10000"/>
                <a:gd name="connsiteX186" fmla="*/ 9799 w 10000"/>
                <a:gd name="connsiteY186" fmla="*/ 4659 h 10000"/>
                <a:gd name="connsiteX187" fmla="*/ 9799 w 10000"/>
                <a:gd name="connsiteY187" fmla="*/ 4659 h 10000"/>
                <a:gd name="connsiteX188" fmla="*/ 9799 w 10000"/>
                <a:gd name="connsiteY188" fmla="*/ 4659 h 10000"/>
                <a:gd name="connsiteX189" fmla="*/ 9799 w 10000"/>
                <a:gd name="connsiteY189" fmla="*/ 4659 h 10000"/>
                <a:gd name="connsiteX190" fmla="*/ 9799 w 10000"/>
                <a:gd name="connsiteY190" fmla="*/ 4659 h 10000"/>
                <a:gd name="connsiteX191" fmla="*/ 9799 w 10000"/>
                <a:gd name="connsiteY191" fmla="*/ 4659 h 10000"/>
                <a:gd name="connsiteX192" fmla="*/ 9816 w 10000"/>
                <a:gd name="connsiteY192" fmla="*/ 4659 h 10000"/>
                <a:gd name="connsiteX193" fmla="*/ 9816 w 10000"/>
                <a:gd name="connsiteY193" fmla="*/ 4659 h 10000"/>
                <a:gd name="connsiteX194" fmla="*/ 9816 w 10000"/>
                <a:gd name="connsiteY194" fmla="*/ 4659 h 10000"/>
                <a:gd name="connsiteX195" fmla="*/ 9816 w 10000"/>
                <a:gd name="connsiteY195" fmla="*/ 4659 h 10000"/>
                <a:gd name="connsiteX196" fmla="*/ 9816 w 10000"/>
                <a:gd name="connsiteY196" fmla="*/ 4646 h 10000"/>
                <a:gd name="connsiteX197" fmla="*/ 9816 w 10000"/>
                <a:gd name="connsiteY197" fmla="*/ 4646 h 10000"/>
                <a:gd name="connsiteX198" fmla="*/ 9816 w 10000"/>
                <a:gd name="connsiteY198" fmla="*/ 4646 h 10000"/>
                <a:gd name="connsiteX199" fmla="*/ 9816 w 10000"/>
                <a:gd name="connsiteY199" fmla="*/ 4646 h 10000"/>
                <a:gd name="connsiteX200" fmla="*/ 9816 w 10000"/>
                <a:gd name="connsiteY200" fmla="*/ 4646 h 10000"/>
                <a:gd name="connsiteX201" fmla="*/ 9816 w 10000"/>
                <a:gd name="connsiteY201" fmla="*/ 4646 h 10000"/>
                <a:gd name="connsiteX202" fmla="*/ 9816 w 10000"/>
                <a:gd name="connsiteY202" fmla="*/ 4646 h 10000"/>
                <a:gd name="connsiteX203" fmla="*/ 9816 w 10000"/>
                <a:gd name="connsiteY203" fmla="*/ 4646 h 10000"/>
                <a:gd name="connsiteX204" fmla="*/ 9816 w 10000"/>
                <a:gd name="connsiteY204" fmla="*/ 4646 h 10000"/>
                <a:gd name="connsiteX205" fmla="*/ 9816 w 10000"/>
                <a:gd name="connsiteY205" fmla="*/ 4646 h 10000"/>
                <a:gd name="connsiteX206" fmla="*/ 9843 w 10000"/>
                <a:gd name="connsiteY206" fmla="*/ 4583 h 10000"/>
                <a:gd name="connsiteX207" fmla="*/ 9886 w 10000"/>
                <a:gd name="connsiteY207" fmla="*/ 4495 h 10000"/>
                <a:gd name="connsiteX208" fmla="*/ 9921 w 10000"/>
                <a:gd name="connsiteY208" fmla="*/ 4369 h 10000"/>
                <a:gd name="connsiteX209" fmla="*/ 9948 w 10000"/>
                <a:gd name="connsiteY209" fmla="*/ 4217 h 10000"/>
                <a:gd name="connsiteX210" fmla="*/ 9983 w 10000"/>
                <a:gd name="connsiteY210" fmla="*/ 4040 h 10000"/>
                <a:gd name="connsiteX211" fmla="*/ 10000 w 10000"/>
                <a:gd name="connsiteY211" fmla="*/ 3851 h 10000"/>
                <a:gd name="connsiteX212" fmla="*/ 10000 w 10000"/>
                <a:gd name="connsiteY212" fmla="*/ 3649 h 10000"/>
                <a:gd name="connsiteX213" fmla="*/ 10000 w 10000"/>
                <a:gd name="connsiteY213" fmla="*/ 3460 h 10000"/>
                <a:gd name="connsiteX214" fmla="*/ 9983 w 10000"/>
                <a:gd name="connsiteY214" fmla="*/ 3258 h 10000"/>
                <a:gd name="connsiteX215" fmla="*/ 9939 w 10000"/>
                <a:gd name="connsiteY215" fmla="*/ 3068 h 10000"/>
                <a:gd name="connsiteX216" fmla="*/ 9886 w 10000"/>
                <a:gd name="connsiteY216" fmla="*/ 2904 h 10000"/>
                <a:gd name="connsiteX217" fmla="*/ 9843 w 10000"/>
                <a:gd name="connsiteY217" fmla="*/ 2816 h 10000"/>
                <a:gd name="connsiteX218" fmla="*/ 9799 w 10000"/>
                <a:gd name="connsiteY218" fmla="*/ 2753 h 10000"/>
                <a:gd name="connsiteX219" fmla="*/ 9755 w 10000"/>
                <a:gd name="connsiteY219" fmla="*/ 2677 h 10000"/>
                <a:gd name="connsiteX220" fmla="*/ 9694 w 10000"/>
                <a:gd name="connsiteY220" fmla="*/ 2614 h 10000"/>
                <a:gd name="connsiteX221" fmla="*/ 9633 w 10000"/>
                <a:gd name="connsiteY221" fmla="*/ 2551 h 10000"/>
                <a:gd name="connsiteX222" fmla="*/ 9571 w 10000"/>
                <a:gd name="connsiteY222" fmla="*/ 2500 h 10000"/>
                <a:gd name="connsiteX223" fmla="*/ 9484 w 10000"/>
                <a:gd name="connsiteY223" fmla="*/ 2475 h 10000"/>
                <a:gd name="connsiteX224" fmla="*/ 9396 w 10000"/>
                <a:gd name="connsiteY224" fmla="*/ 2449 h 10000"/>
                <a:gd name="connsiteX225" fmla="*/ 9300 w 10000"/>
                <a:gd name="connsiteY225" fmla="*/ 2424 h 10000"/>
                <a:gd name="connsiteX226" fmla="*/ 9195 w 10000"/>
                <a:gd name="connsiteY226" fmla="*/ 2424 h 10000"/>
                <a:gd name="connsiteX227" fmla="*/ 9195 w 10000"/>
                <a:gd name="connsiteY227" fmla="*/ 2424 h 10000"/>
                <a:gd name="connsiteX228" fmla="*/ 9195 w 10000"/>
                <a:gd name="connsiteY228" fmla="*/ 2424 h 10000"/>
                <a:gd name="connsiteX229" fmla="*/ 9195 w 10000"/>
                <a:gd name="connsiteY229" fmla="*/ 2424 h 10000"/>
                <a:gd name="connsiteX230" fmla="*/ 9195 w 10000"/>
                <a:gd name="connsiteY230" fmla="*/ 2424 h 10000"/>
                <a:gd name="connsiteX231" fmla="*/ 9195 w 10000"/>
                <a:gd name="connsiteY231" fmla="*/ 2424 h 10000"/>
                <a:gd name="connsiteX232" fmla="*/ 9081 w 10000"/>
                <a:gd name="connsiteY232" fmla="*/ 2424 h 10000"/>
                <a:gd name="connsiteX233" fmla="*/ 8941 w 10000"/>
                <a:gd name="connsiteY233" fmla="*/ 2462 h 10000"/>
                <a:gd name="connsiteX234" fmla="*/ 8801 w 10000"/>
                <a:gd name="connsiteY234" fmla="*/ 2487 h 10000"/>
                <a:gd name="connsiteX235" fmla="*/ 8644 w 10000"/>
                <a:gd name="connsiteY235" fmla="*/ 2551 h 10000"/>
                <a:gd name="connsiteX236" fmla="*/ 8644 w 10000"/>
                <a:gd name="connsiteY236" fmla="*/ 2551 h 10000"/>
                <a:gd name="connsiteX237" fmla="*/ 8635 w 10000"/>
                <a:gd name="connsiteY237" fmla="*/ 2551 h 10000"/>
                <a:gd name="connsiteX238" fmla="*/ 8635 w 10000"/>
                <a:gd name="connsiteY238" fmla="*/ 2551 h 10000"/>
                <a:gd name="connsiteX239" fmla="*/ 8626 w 10000"/>
                <a:gd name="connsiteY239" fmla="*/ 2551 h 10000"/>
                <a:gd name="connsiteX240" fmla="*/ 8626 w 10000"/>
                <a:gd name="connsiteY240" fmla="*/ 2551 h 10000"/>
                <a:gd name="connsiteX241" fmla="*/ 8443 w 10000"/>
                <a:gd name="connsiteY241" fmla="*/ 2614 h 10000"/>
                <a:gd name="connsiteX242" fmla="*/ 8276 w 10000"/>
                <a:gd name="connsiteY242" fmla="*/ 2664 h 10000"/>
                <a:gd name="connsiteX243" fmla="*/ 8110 w 10000"/>
                <a:gd name="connsiteY243" fmla="*/ 2689 h 10000"/>
                <a:gd name="connsiteX244" fmla="*/ 7979 w 10000"/>
                <a:gd name="connsiteY244" fmla="*/ 2689 h 10000"/>
                <a:gd name="connsiteX245" fmla="*/ 7979 w 10000"/>
                <a:gd name="connsiteY245" fmla="*/ 2689 h 10000"/>
                <a:gd name="connsiteX246" fmla="*/ 7979 w 10000"/>
                <a:gd name="connsiteY246" fmla="*/ 2689 h 10000"/>
                <a:gd name="connsiteX247" fmla="*/ 7979 w 10000"/>
                <a:gd name="connsiteY247" fmla="*/ 2689 h 10000"/>
                <a:gd name="connsiteX248" fmla="*/ 7979 w 10000"/>
                <a:gd name="connsiteY248" fmla="*/ 2689 h 10000"/>
                <a:gd name="connsiteX249" fmla="*/ 7979 w 10000"/>
                <a:gd name="connsiteY249" fmla="*/ 2689 h 10000"/>
                <a:gd name="connsiteX250" fmla="*/ 7979 w 10000"/>
                <a:gd name="connsiteY250" fmla="*/ 2689 h 10000"/>
                <a:gd name="connsiteX251" fmla="*/ 7979 w 10000"/>
                <a:gd name="connsiteY251" fmla="*/ 2689 h 10000"/>
                <a:gd name="connsiteX252" fmla="*/ 7848 w 10000"/>
                <a:gd name="connsiteY252" fmla="*/ 2689 h 10000"/>
                <a:gd name="connsiteX253" fmla="*/ 7743 w 10000"/>
                <a:gd name="connsiteY253" fmla="*/ 2677 h 10000"/>
                <a:gd name="connsiteX254" fmla="*/ 7638 w 10000"/>
                <a:gd name="connsiteY254" fmla="*/ 2626 h 10000"/>
                <a:gd name="connsiteX255" fmla="*/ 7542 w 10000"/>
                <a:gd name="connsiteY255" fmla="*/ 2601 h 10000"/>
                <a:gd name="connsiteX256" fmla="*/ 7454 w 10000"/>
                <a:gd name="connsiteY256" fmla="*/ 2538 h 10000"/>
                <a:gd name="connsiteX257" fmla="*/ 7375 w 10000"/>
                <a:gd name="connsiteY257" fmla="*/ 2475 h 10000"/>
                <a:gd name="connsiteX258" fmla="*/ 7297 w 10000"/>
                <a:gd name="connsiteY258" fmla="*/ 2399 h 10000"/>
                <a:gd name="connsiteX259" fmla="*/ 7235 w 10000"/>
                <a:gd name="connsiteY259" fmla="*/ 2323 h 10000"/>
                <a:gd name="connsiteX260" fmla="*/ 7174 w 10000"/>
                <a:gd name="connsiteY260" fmla="*/ 2235 h 10000"/>
                <a:gd name="connsiteX261" fmla="*/ 7113 w 10000"/>
                <a:gd name="connsiteY261" fmla="*/ 2134 h 10000"/>
                <a:gd name="connsiteX262" fmla="*/ 7008 w 10000"/>
                <a:gd name="connsiteY262" fmla="*/ 1944 h 10000"/>
                <a:gd name="connsiteX263" fmla="*/ 6929 w 10000"/>
                <a:gd name="connsiteY263" fmla="*/ 1730 h 10000"/>
                <a:gd name="connsiteX264" fmla="*/ 6850 w 10000"/>
                <a:gd name="connsiteY264" fmla="*/ 1515 h 10000"/>
                <a:gd name="connsiteX265" fmla="*/ 6850 w 10000"/>
                <a:gd name="connsiteY265" fmla="*/ 1515 h 10000"/>
                <a:gd name="connsiteX266" fmla="*/ 6842 w 10000"/>
                <a:gd name="connsiteY266" fmla="*/ 1490 h 10000"/>
                <a:gd name="connsiteX267" fmla="*/ 6842 w 10000"/>
                <a:gd name="connsiteY267" fmla="*/ 1490 h 10000"/>
                <a:gd name="connsiteX268" fmla="*/ 6842 w 10000"/>
                <a:gd name="connsiteY268" fmla="*/ 1477 h 10000"/>
                <a:gd name="connsiteX269" fmla="*/ 6842 w 10000"/>
                <a:gd name="connsiteY269" fmla="*/ 1477 h 10000"/>
                <a:gd name="connsiteX270" fmla="*/ 6842 w 10000"/>
                <a:gd name="connsiteY270" fmla="*/ 1477 h 10000"/>
                <a:gd name="connsiteX271" fmla="*/ 6798 w 10000"/>
                <a:gd name="connsiteY271" fmla="*/ 1338 h 10000"/>
                <a:gd name="connsiteX272" fmla="*/ 6780 w 10000"/>
                <a:gd name="connsiteY272" fmla="*/ 1162 h 10000"/>
                <a:gd name="connsiteX273" fmla="*/ 6754 w 10000"/>
                <a:gd name="connsiteY273" fmla="*/ 947 h 10000"/>
                <a:gd name="connsiteX274" fmla="*/ 6754 w 10000"/>
                <a:gd name="connsiteY274" fmla="*/ 720 h 10000"/>
                <a:gd name="connsiteX275" fmla="*/ 6754 w 10000"/>
                <a:gd name="connsiteY275" fmla="*/ 720 h 10000"/>
                <a:gd name="connsiteX276" fmla="*/ 6763 w 10000"/>
                <a:gd name="connsiteY276" fmla="*/ 366 h 10000"/>
                <a:gd name="connsiteX277" fmla="*/ 6789 w 10000"/>
                <a:gd name="connsiteY277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88 h 10000"/>
                <a:gd name="connsiteX94" fmla="*/ 4156 w 10000"/>
                <a:gd name="connsiteY94" fmla="*/ 7588 h 10000"/>
                <a:gd name="connsiteX95" fmla="*/ 4156 w 10000"/>
                <a:gd name="connsiteY95" fmla="*/ 7588 h 10000"/>
                <a:gd name="connsiteX96" fmla="*/ 4156 w 10000"/>
                <a:gd name="connsiteY96" fmla="*/ 7588 h 10000"/>
                <a:gd name="connsiteX97" fmla="*/ 4103 w 10000"/>
                <a:gd name="connsiteY97" fmla="*/ 7803 h 10000"/>
                <a:gd name="connsiteX98" fmla="*/ 4068 w 10000"/>
                <a:gd name="connsiteY98" fmla="*/ 8005 h 10000"/>
                <a:gd name="connsiteX99" fmla="*/ 4051 w 10000"/>
                <a:gd name="connsiteY99" fmla="*/ 8207 h 10000"/>
                <a:gd name="connsiteX100" fmla="*/ 4024 w 10000"/>
                <a:gd name="connsiteY100" fmla="*/ 8422 h 10000"/>
                <a:gd name="connsiteX101" fmla="*/ 4016 w 10000"/>
                <a:gd name="connsiteY101" fmla="*/ 8611 h 10000"/>
                <a:gd name="connsiteX102" fmla="*/ 4016 w 10000"/>
                <a:gd name="connsiteY102" fmla="*/ 8813 h 10000"/>
                <a:gd name="connsiteX103" fmla="*/ 4024 w 10000"/>
                <a:gd name="connsiteY103" fmla="*/ 9003 h 10000"/>
                <a:gd name="connsiteX104" fmla="*/ 4051 w 10000"/>
                <a:gd name="connsiteY104" fmla="*/ 9179 h 10000"/>
                <a:gd name="connsiteX105" fmla="*/ 4086 w 10000"/>
                <a:gd name="connsiteY105" fmla="*/ 9356 h 10000"/>
                <a:gd name="connsiteX106" fmla="*/ 4121 w 10000"/>
                <a:gd name="connsiteY106" fmla="*/ 9508 h 10000"/>
                <a:gd name="connsiteX107" fmla="*/ 4191 w 10000"/>
                <a:gd name="connsiteY107" fmla="*/ 9646 h 10000"/>
                <a:gd name="connsiteX108" fmla="*/ 4269 w 10000"/>
                <a:gd name="connsiteY108" fmla="*/ 9760 h 10000"/>
                <a:gd name="connsiteX109" fmla="*/ 4366 w 10000"/>
                <a:gd name="connsiteY109" fmla="*/ 9861 h 10000"/>
                <a:gd name="connsiteX110" fmla="*/ 4471 w 10000"/>
                <a:gd name="connsiteY110" fmla="*/ 9937 h 10000"/>
                <a:gd name="connsiteX111" fmla="*/ 4611 w 10000"/>
                <a:gd name="connsiteY111" fmla="*/ 9975 h 10000"/>
                <a:gd name="connsiteX112" fmla="*/ 4759 w 10000"/>
                <a:gd name="connsiteY112" fmla="*/ 10000 h 10000"/>
                <a:gd name="connsiteX113" fmla="*/ 4759 w 10000"/>
                <a:gd name="connsiteY113" fmla="*/ 10000 h 10000"/>
                <a:gd name="connsiteX114" fmla="*/ 4759 w 10000"/>
                <a:gd name="connsiteY114" fmla="*/ 10000 h 10000"/>
                <a:gd name="connsiteX115" fmla="*/ 4759 w 10000"/>
                <a:gd name="connsiteY115" fmla="*/ 10000 h 10000"/>
                <a:gd name="connsiteX116" fmla="*/ 4759 w 10000"/>
                <a:gd name="connsiteY116" fmla="*/ 10000 h 10000"/>
                <a:gd name="connsiteX117" fmla="*/ 4821 w 10000"/>
                <a:gd name="connsiteY117" fmla="*/ 10000 h 10000"/>
                <a:gd name="connsiteX118" fmla="*/ 4821 w 10000"/>
                <a:gd name="connsiteY118" fmla="*/ 10000 h 10000"/>
                <a:gd name="connsiteX119" fmla="*/ 5136 w 10000"/>
                <a:gd name="connsiteY119" fmla="*/ 9962 h 10000"/>
                <a:gd name="connsiteX120" fmla="*/ 5468 w 10000"/>
                <a:gd name="connsiteY120" fmla="*/ 9924 h 10000"/>
                <a:gd name="connsiteX121" fmla="*/ 6203 w 10000"/>
                <a:gd name="connsiteY121" fmla="*/ 9798 h 10000"/>
                <a:gd name="connsiteX122" fmla="*/ 6982 w 10000"/>
                <a:gd name="connsiteY122" fmla="*/ 9672 h 10000"/>
                <a:gd name="connsiteX123" fmla="*/ 7358 w 10000"/>
                <a:gd name="connsiteY123" fmla="*/ 9621 h 10000"/>
                <a:gd name="connsiteX124" fmla="*/ 7734 w 10000"/>
                <a:gd name="connsiteY124" fmla="*/ 9583 h 10000"/>
                <a:gd name="connsiteX125" fmla="*/ 7734 w 10000"/>
                <a:gd name="connsiteY125" fmla="*/ 9583 h 10000"/>
                <a:gd name="connsiteX126" fmla="*/ 7725 w 10000"/>
                <a:gd name="connsiteY126" fmla="*/ 9508 h 10000"/>
                <a:gd name="connsiteX127" fmla="*/ 7725 w 10000"/>
                <a:gd name="connsiteY127" fmla="*/ 9508 h 10000"/>
                <a:gd name="connsiteX128" fmla="*/ 7725 w 10000"/>
                <a:gd name="connsiteY128" fmla="*/ 9508 h 10000"/>
                <a:gd name="connsiteX129" fmla="*/ 7725 w 10000"/>
                <a:gd name="connsiteY129" fmla="*/ 9508 h 10000"/>
                <a:gd name="connsiteX130" fmla="*/ 7725 w 10000"/>
                <a:gd name="connsiteY130" fmla="*/ 9508 h 10000"/>
                <a:gd name="connsiteX131" fmla="*/ 7699 w 10000"/>
                <a:gd name="connsiteY131" fmla="*/ 9407 h 10000"/>
                <a:gd name="connsiteX132" fmla="*/ 7699 w 10000"/>
                <a:gd name="connsiteY132" fmla="*/ 9407 h 10000"/>
                <a:gd name="connsiteX133" fmla="*/ 7699 w 10000"/>
                <a:gd name="connsiteY133" fmla="*/ 9381 h 10000"/>
                <a:gd name="connsiteX134" fmla="*/ 7699 w 10000"/>
                <a:gd name="connsiteY134" fmla="*/ 9381 h 10000"/>
                <a:gd name="connsiteX135" fmla="*/ 7577 w 10000"/>
                <a:gd name="connsiteY135" fmla="*/ 8649 h 10000"/>
                <a:gd name="connsiteX136" fmla="*/ 7463 w 10000"/>
                <a:gd name="connsiteY136" fmla="*/ 7967 h 10000"/>
                <a:gd name="connsiteX137" fmla="*/ 7393 w 10000"/>
                <a:gd name="connsiteY137" fmla="*/ 7361 h 10000"/>
                <a:gd name="connsiteX138" fmla="*/ 7332 w 10000"/>
                <a:gd name="connsiteY138" fmla="*/ 6806 h 10000"/>
                <a:gd name="connsiteX139" fmla="*/ 7288 w 10000"/>
                <a:gd name="connsiteY139" fmla="*/ 6313 h 10000"/>
                <a:gd name="connsiteX140" fmla="*/ 7262 w 10000"/>
                <a:gd name="connsiteY140" fmla="*/ 5871 h 10000"/>
                <a:gd name="connsiteX141" fmla="*/ 7253 w 10000"/>
                <a:gd name="connsiteY141" fmla="*/ 5480 h 10000"/>
                <a:gd name="connsiteX142" fmla="*/ 7279 w 10000"/>
                <a:gd name="connsiteY142" fmla="*/ 5139 h 10000"/>
                <a:gd name="connsiteX143" fmla="*/ 7297 w 10000"/>
                <a:gd name="connsiteY143" fmla="*/ 4836 h 10000"/>
                <a:gd name="connsiteX144" fmla="*/ 7340 w 10000"/>
                <a:gd name="connsiteY144" fmla="*/ 4583 h 10000"/>
                <a:gd name="connsiteX145" fmla="*/ 7402 w 10000"/>
                <a:gd name="connsiteY145" fmla="*/ 4394 h 10000"/>
                <a:gd name="connsiteX146" fmla="*/ 7437 w 10000"/>
                <a:gd name="connsiteY146" fmla="*/ 4293 h 10000"/>
                <a:gd name="connsiteX147" fmla="*/ 7463 w 10000"/>
                <a:gd name="connsiteY147" fmla="*/ 4217 h 10000"/>
                <a:gd name="connsiteX148" fmla="*/ 7507 w 10000"/>
                <a:gd name="connsiteY148" fmla="*/ 4154 h 10000"/>
                <a:gd name="connsiteX149" fmla="*/ 7550 w 10000"/>
                <a:gd name="connsiteY149" fmla="*/ 4104 h 10000"/>
                <a:gd name="connsiteX150" fmla="*/ 7594 w 10000"/>
                <a:gd name="connsiteY150" fmla="*/ 4053 h 10000"/>
                <a:gd name="connsiteX151" fmla="*/ 7647 w 10000"/>
                <a:gd name="connsiteY151" fmla="*/ 4003 h 10000"/>
                <a:gd name="connsiteX152" fmla="*/ 7699 w 10000"/>
                <a:gd name="connsiteY152" fmla="*/ 3990 h 10000"/>
                <a:gd name="connsiteX153" fmla="*/ 7752 w 10000"/>
                <a:gd name="connsiteY153" fmla="*/ 3965 h 10000"/>
                <a:gd name="connsiteX154" fmla="*/ 7857 w 10000"/>
                <a:gd name="connsiteY154" fmla="*/ 3939 h 10000"/>
                <a:gd name="connsiteX155" fmla="*/ 7857 w 10000"/>
                <a:gd name="connsiteY155" fmla="*/ 3939 h 10000"/>
                <a:gd name="connsiteX156" fmla="*/ 7857 w 10000"/>
                <a:gd name="connsiteY156" fmla="*/ 3939 h 10000"/>
                <a:gd name="connsiteX157" fmla="*/ 7857 w 10000"/>
                <a:gd name="connsiteY157" fmla="*/ 3939 h 10000"/>
                <a:gd name="connsiteX158" fmla="*/ 7857 w 10000"/>
                <a:gd name="connsiteY158" fmla="*/ 3939 h 10000"/>
                <a:gd name="connsiteX159" fmla="*/ 7857 w 10000"/>
                <a:gd name="connsiteY159" fmla="*/ 3939 h 10000"/>
                <a:gd name="connsiteX160" fmla="*/ 7857 w 10000"/>
                <a:gd name="connsiteY160" fmla="*/ 3939 h 10000"/>
                <a:gd name="connsiteX161" fmla="*/ 7857 w 10000"/>
                <a:gd name="connsiteY161" fmla="*/ 3939 h 10000"/>
                <a:gd name="connsiteX162" fmla="*/ 7927 w 10000"/>
                <a:gd name="connsiteY162" fmla="*/ 3939 h 10000"/>
                <a:gd name="connsiteX163" fmla="*/ 7997 w 10000"/>
                <a:gd name="connsiteY163" fmla="*/ 3965 h 10000"/>
                <a:gd name="connsiteX164" fmla="*/ 8136 w 10000"/>
                <a:gd name="connsiteY164" fmla="*/ 4028 h 10000"/>
                <a:gd name="connsiteX165" fmla="*/ 8294 w 10000"/>
                <a:gd name="connsiteY165" fmla="*/ 4116 h 10000"/>
                <a:gd name="connsiteX166" fmla="*/ 8443 w 10000"/>
                <a:gd name="connsiteY166" fmla="*/ 4242 h 10000"/>
                <a:gd name="connsiteX167" fmla="*/ 8443 w 10000"/>
                <a:gd name="connsiteY167" fmla="*/ 4242 h 10000"/>
                <a:gd name="connsiteX168" fmla="*/ 8451 w 10000"/>
                <a:gd name="connsiteY168" fmla="*/ 4242 h 10000"/>
                <a:gd name="connsiteX169" fmla="*/ 8451 w 10000"/>
                <a:gd name="connsiteY169" fmla="*/ 4242 h 10000"/>
                <a:gd name="connsiteX170" fmla="*/ 8836 w 10000"/>
                <a:gd name="connsiteY170" fmla="*/ 4545 h 10000"/>
                <a:gd name="connsiteX171" fmla="*/ 8976 w 10000"/>
                <a:gd name="connsiteY171" fmla="*/ 4646 h 10000"/>
                <a:gd name="connsiteX172" fmla="*/ 9099 w 10000"/>
                <a:gd name="connsiteY172" fmla="*/ 4722 h 10000"/>
                <a:gd name="connsiteX173" fmla="*/ 9204 w 10000"/>
                <a:gd name="connsiteY173" fmla="*/ 4785 h 10000"/>
                <a:gd name="connsiteX174" fmla="*/ 9300 w 10000"/>
                <a:gd name="connsiteY174" fmla="*/ 4823 h 10000"/>
                <a:gd name="connsiteX175" fmla="*/ 9388 w 10000"/>
                <a:gd name="connsiteY175" fmla="*/ 4848 h 10000"/>
                <a:gd name="connsiteX176" fmla="*/ 9466 w 10000"/>
                <a:gd name="connsiteY176" fmla="*/ 4848 h 10000"/>
                <a:gd name="connsiteX177" fmla="*/ 9466 w 10000"/>
                <a:gd name="connsiteY177" fmla="*/ 4848 h 10000"/>
                <a:gd name="connsiteX178" fmla="*/ 9484 w 10000"/>
                <a:gd name="connsiteY178" fmla="*/ 4848 h 10000"/>
                <a:gd name="connsiteX179" fmla="*/ 9484 w 10000"/>
                <a:gd name="connsiteY179" fmla="*/ 4848 h 10000"/>
                <a:gd name="connsiteX180" fmla="*/ 9484 w 10000"/>
                <a:gd name="connsiteY180" fmla="*/ 4848 h 10000"/>
                <a:gd name="connsiteX181" fmla="*/ 9484 w 10000"/>
                <a:gd name="connsiteY181" fmla="*/ 4848 h 10000"/>
                <a:gd name="connsiteX182" fmla="*/ 9580 w 10000"/>
                <a:gd name="connsiteY182" fmla="*/ 4836 h 10000"/>
                <a:gd name="connsiteX183" fmla="*/ 9668 w 10000"/>
                <a:gd name="connsiteY183" fmla="*/ 4798 h 10000"/>
                <a:gd name="connsiteX184" fmla="*/ 9738 w 10000"/>
                <a:gd name="connsiteY184" fmla="*/ 4747 h 10000"/>
                <a:gd name="connsiteX185" fmla="*/ 9799 w 10000"/>
                <a:gd name="connsiteY185" fmla="*/ 4659 h 10000"/>
                <a:gd name="connsiteX186" fmla="*/ 9799 w 10000"/>
                <a:gd name="connsiteY186" fmla="*/ 4659 h 10000"/>
                <a:gd name="connsiteX187" fmla="*/ 9799 w 10000"/>
                <a:gd name="connsiteY187" fmla="*/ 4659 h 10000"/>
                <a:gd name="connsiteX188" fmla="*/ 9799 w 10000"/>
                <a:gd name="connsiteY188" fmla="*/ 4659 h 10000"/>
                <a:gd name="connsiteX189" fmla="*/ 9799 w 10000"/>
                <a:gd name="connsiteY189" fmla="*/ 4659 h 10000"/>
                <a:gd name="connsiteX190" fmla="*/ 9799 w 10000"/>
                <a:gd name="connsiteY190" fmla="*/ 4659 h 10000"/>
                <a:gd name="connsiteX191" fmla="*/ 9816 w 10000"/>
                <a:gd name="connsiteY191" fmla="*/ 4659 h 10000"/>
                <a:gd name="connsiteX192" fmla="*/ 9816 w 10000"/>
                <a:gd name="connsiteY192" fmla="*/ 4659 h 10000"/>
                <a:gd name="connsiteX193" fmla="*/ 9816 w 10000"/>
                <a:gd name="connsiteY193" fmla="*/ 4659 h 10000"/>
                <a:gd name="connsiteX194" fmla="*/ 9816 w 10000"/>
                <a:gd name="connsiteY194" fmla="*/ 4659 h 10000"/>
                <a:gd name="connsiteX195" fmla="*/ 9816 w 10000"/>
                <a:gd name="connsiteY195" fmla="*/ 4646 h 10000"/>
                <a:gd name="connsiteX196" fmla="*/ 9816 w 10000"/>
                <a:gd name="connsiteY196" fmla="*/ 4646 h 10000"/>
                <a:gd name="connsiteX197" fmla="*/ 9816 w 10000"/>
                <a:gd name="connsiteY197" fmla="*/ 4646 h 10000"/>
                <a:gd name="connsiteX198" fmla="*/ 9816 w 10000"/>
                <a:gd name="connsiteY198" fmla="*/ 4646 h 10000"/>
                <a:gd name="connsiteX199" fmla="*/ 9816 w 10000"/>
                <a:gd name="connsiteY199" fmla="*/ 4646 h 10000"/>
                <a:gd name="connsiteX200" fmla="*/ 9816 w 10000"/>
                <a:gd name="connsiteY200" fmla="*/ 4646 h 10000"/>
                <a:gd name="connsiteX201" fmla="*/ 9816 w 10000"/>
                <a:gd name="connsiteY201" fmla="*/ 4646 h 10000"/>
                <a:gd name="connsiteX202" fmla="*/ 9816 w 10000"/>
                <a:gd name="connsiteY202" fmla="*/ 4646 h 10000"/>
                <a:gd name="connsiteX203" fmla="*/ 9816 w 10000"/>
                <a:gd name="connsiteY203" fmla="*/ 4646 h 10000"/>
                <a:gd name="connsiteX204" fmla="*/ 9816 w 10000"/>
                <a:gd name="connsiteY204" fmla="*/ 4646 h 10000"/>
                <a:gd name="connsiteX205" fmla="*/ 9843 w 10000"/>
                <a:gd name="connsiteY205" fmla="*/ 4583 h 10000"/>
                <a:gd name="connsiteX206" fmla="*/ 9886 w 10000"/>
                <a:gd name="connsiteY206" fmla="*/ 4495 h 10000"/>
                <a:gd name="connsiteX207" fmla="*/ 9921 w 10000"/>
                <a:gd name="connsiteY207" fmla="*/ 4369 h 10000"/>
                <a:gd name="connsiteX208" fmla="*/ 9948 w 10000"/>
                <a:gd name="connsiteY208" fmla="*/ 4217 h 10000"/>
                <a:gd name="connsiteX209" fmla="*/ 9983 w 10000"/>
                <a:gd name="connsiteY209" fmla="*/ 4040 h 10000"/>
                <a:gd name="connsiteX210" fmla="*/ 10000 w 10000"/>
                <a:gd name="connsiteY210" fmla="*/ 3851 h 10000"/>
                <a:gd name="connsiteX211" fmla="*/ 10000 w 10000"/>
                <a:gd name="connsiteY211" fmla="*/ 3649 h 10000"/>
                <a:gd name="connsiteX212" fmla="*/ 10000 w 10000"/>
                <a:gd name="connsiteY212" fmla="*/ 3460 h 10000"/>
                <a:gd name="connsiteX213" fmla="*/ 9983 w 10000"/>
                <a:gd name="connsiteY213" fmla="*/ 3258 h 10000"/>
                <a:gd name="connsiteX214" fmla="*/ 9939 w 10000"/>
                <a:gd name="connsiteY214" fmla="*/ 3068 h 10000"/>
                <a:gd name="connsiteX215" fmla="*/ 9886 w 10000"/>
                <a:gd name="connsiteY215" fmla="*/ 2904 h 10000"/>
                <a:gd name="connsiteX216" fmla="*/ 9843 w 10000"/>
                <a:gd name="connsiteY216" fmla="*/ 2816 h 10000"/>
                <a:gd name="connsiteX217" fmla="*/ 9799 w 10000"/>
                <a:gd name="connsiteY217" fmla="*/ 2753 h 10000"/>
                <a:gd name="connsiteX218" fmla="*/ 9755 w 10000"/>
                <a:gd name="connsiteY218" fmla="*/ 2677 h 10000"/>
                <a:gd name="connsiteX219" fmla="*/ 9694 w 10000"/>
                <a:gd name="connsiteY219" fmla="*/ 2614 h 10000"/>
                <a:gd name="connsiteX220" fmla="*/ 9633 w 10000"/>
                <a:gd name="connsiteY220" fmla="*/ 2551 h 10000"/>
                <a:gd name="connsiteX221" fmla="*/ 9571 w 10000"/>
                <a:gd name="connsiteY221" fmla="*/ 2500 h 10000"/>
                <a:gd name="connsiteX222" fmla="*/ 9484 w 10000"/>
                <a:gd name="connsiteY222" fmla="*/ 2475 h 10000"/>
                <a:gd name="connsiteX223" fmla="*/ 9396 w 10000"/>
                <a:gd name="connsiteY223" fmla="*/ 2449 h 10000"/>
                <a:gd name="connsiteX224" fmla="*/ 9300 w 10000"/>
                <a:gd name="connsiteY224" fmla="*/ 2424 h 10000"/>
                <a:gd name="connsiteX225" fmla="*/ 9195 w 10000"/>
                <a:gd name="connsiteY225" fmla="*/ 2424 h 10000"/>
                <a:gd name="connsiteX226" fmla="*/ 9195 w 10000"/>
                <a:gd name="connsiteY226" fmla="*/ 2424 h 10000"/>
                <a:gd name="connsiteX227" fmla="*/ 9195 w 10000"/>
                <a:gd name="connsiteY227" fmla="*/ 2424 h 10000"/>
                <a:gd name="connsiteX228" fmla="*/ 9195 w 10000"/>
                <a:gd name="connsiteY228" fmla="*/ 2424 h 10000"/>
                <a:gd name="connsiteX229" fmla="*/ 9195 w 10000"/>
                <a:gd name="connsiteY229" fmla="*/ 2424 h 10000"/>
                <a:gd name="connsiteX230" fmla="*/ 9195 w 10000"/>
                <a:gd name="connsiteY230" fmla="*/ 2424 h 10000"/>
                <a:gd name="connsiteX231" fmla="*/ 9081 w 10000"/>
                <a:gd name="connsiteY231" fmla="*/ 2424 h 10000"/>
                <a:gd name="connsiteX232" fmla="*/ 8941 w 10000"/>
                <a:gd name="connsiteY232" fmla="*/ 2462 h 10000"/>
                <a:gd name="connsiteX233" fmla="*/ 8801 w 10000"/>
                <a:gd name="connsiteY233" fmla="*/ 2487 h 10000"/>
                <a:gd name="connsiteX234" fmla="*/ 8644 w 10000"/>
                <a:gd name="connsiteY234" fmla="*/ 2551 h 10000"/>
                <a:gd name="connsiteX235" fmla="*/ 8644 w 10000"/>
                <a:gd name="connsiteY235" fmla="*/ 2551 h 10000"/>
                <a:gd name="connsiteX236" fmla="*/ 8635 w 10000"/>
                <a:gd name="connsiteY236" fmla="*/ 2551 h 10000"/>
                <a:gd name="connsiteX237" fmla="*/ 8635 w 10000"/>
                <a:gd name="connsiteY237" fmla="*/ 2551 h 10000"/>
                <a:gd name="connsiteX238" fmla="*/ 8626 w 10000"/>
                <a:gd name="connsiteY238" fmla="*/ 2551 h 10000"/>
                <a:gd name="connsiteX239" fmla="*/ 8626 w 10000"/>
                <a:gd name="connsiteY239" fmla="*/ 2551 h 10000"/>
                <a:gd name="connsiteX240" fmla="*/ 8443 w 10000"/>
                <a:gd name="connsiteY240" fmla="*/ 2614 h 10000"/>
                <a:gd name="connsiteX241" fmla="*/ 8276 w 10000"/>
                <a:gd name="connsiteY241" fmla="*/ 2664 h 10000"/>
                <a:gd name="connsiteX242" fmla="*/ 8110 w 10000"/>
                <a:gd name="connsiteY242" fmla="*/ 2689 h 10000"/>
                <a:gd name="connsiteX243" fmla="*/ 7979 w 10000"/>
                <a:gd name="connsiteY243" fmla="*/ 2689 h 10000"/>
                <a:gd name="connsiteX244" fmla="*/ 7979 w 10000"/>
                <a:gd name="connsiteY244" fmla="*/ 2689 h 10000"/>
                <a:gd name="connsiteX245" fmla="*/ 7979 w 10000"/>
                <a:gd name="connsiteY245" fmla="*/ 2689 h 10000"/>
                <a:gd name="connsiteX246" fmla="*/ 7979 w 10000"/>
                <a:gd name="connsiteY246" fmla="*/ 2689 h 10000"/>
                <a:gd name="connsiteX247" fmla="*/ 7979 w 10000"/>
                <a:gd name="connsiteY247" fmla="*/ 2689 h 10000"/>
                <a:gd name="connsiteX248" fmla="*/ 7979 w 10000"/>
                <a:gd name="connsiteY248" fmla="*/ 2689 h 10000"/>
                <a:gd name="connsiteX249" fmla="*/ 7979 w 10000"/>
                <a:gd name="connsiteY249" fmla="*/ 2689 h 10000"/>
                <a:gd name="connsiteX250" fmla="*/ 7979 w 10000"/>
                <a:gd name="connsiteY250" fmla="*/ 2689 h 10000"/>
                <a:gd name="connsiteX251" fmla="*/ 7848 w 10000"/>
                <a:gd name="connsiteY251" fmla="*/ 2689 h 10000"/>
                <a:gd name="connsiteX252" fmla="*/ 7743 w 10000"/>
                <a:gd name="connsiteY252" fmla="*/ 2677 h 10000"/>
                <a:gd name="connsiteX253" fmla="*/ 7638 w 10000"/>
                <a:gd name="connsiteY253" fmla="*/ 2626 h 10000"/>
                <a:gd name="connsiteX254" fmla="*/ 7542 w 10000"/>
                <a:gd name="connsiteY254" fmla="*/ 2601 h 10000"/>
                <a:gd name="connsiteX255" fmla="*/ 7454 w 10000"/>
                <a:gd name="connsiteY255" fmla="*/ 2538 h 10000"/>
                <a:gd name="connsiteX256" fmla="*/ 7375 w 10000"/>
                <a:gd name="connsiteY256" fmla="*/ 2475 h 10000"/>
                <a:gd name="connsiteX257" fmla="*/ 7297 w 10000"/>
                <a:gd name="connsiteY257" fmla="*/ 2399 h 10000"/>
                <a:gd name="connsiteX258" fmla="*/ 7235 w 10000"/>
                <a:gd name="connsiteY258" fmla="*/ 2323 h 10000"/>
                <a:gd name="connsiteX259" fmla="*/ 7174 w 10000"/>
                <a:gd name="connsiteY259" fmla="*/ 2235 h 10000"/>
                <a:gd name="connsiteX260" fmla="*/ 7113 w 10000"/>
                <a:gd name="connsiteY260" fmla="*/ 2134 h 10000"/>
                <a:gd name="connsiteX261" fmla="*/ 7008 w 10000"/>
                <a:gd name="connsiteY261" fmla="*/ 1944 h 10000"/>
                <a:gd name="connsiteX262" fmla="*/ 6929 w 10000"/>
                <a:gd name="connsiteY262" fmla="*/ 1730 h 10000"/>
                <a:gd name="connsiteX263" fmla="*/ 6850 w 10000"/>
                <a:gd name="connsiteY263" fmla="*/ 1515 h 10000"/>
                <a:gd name="connsiteX264" fmla="*/ 6850 w 10000"/>
                <a:gd name="connsiteY264" fmla="*/ 1515 h 10000"/>
                <a:gd name="connsiteX265" fmla="*/ 6842 w 10000"/>
                <a:gd name="connsiteY265" fmla="*/ 1490 h 10000"/>
                <a:gd name="connsiteX266" fmla="*/ 6842 w 10000"/>
                <a:gd name="connsiteY266" fmla="*/ 1490 h 10000"/>
                <a:gd name="connsiteX267" fmla="*/ 6842 w 10000"/>
                <a:gd name="connsiteY267" fmla="*/ 1477 h 10000"/>
                <a:gd name="connsiteX268" fmla="*/ 6842 w 10000"/>
                <a:gd name="connsiteY268" fmla="*/ 1477 h 10000"/>
                <a:gd name="connsiteX269" fmla="*/ 6842 w 10000"/>
                <a:gd name="connsiteY269" fmla="*/ 1477 h 10000"/>
                <a:gd name="connsiteX270" fmla="*/ 6798 w 10000"/>
                <a:gd name="connsiteY270" fmla="*/ 1338 h 10000"/>
                <a:gd name="connsiteX271" fmla="*/ 6780 w 10000"/>
                <a:gd name="connsiteY271" fmla="*/ 1162 h 10000"/>
                <a:gd name="connsiteX272" fmla="*/ 6754 w 10000"/>
                <a:gd name="connsiteY272" fmla="*/ 947 h 10000"/>
                <a:gd name="connsiteX273" fmla="*/ 6754 w 10000"/>
                <a:gd name="connsiteY273" fmla="*/ 720 h 10000"/>
                <a:gd name="connsiteX274" fmla="*/ 6754 w 10000"/>
                <a:gd name="connsiteY274" fmla="*/ 720 h 10000"/>
                <a:gd name="connsiteX275" fmla="*/ 6763 w 10000"/>
                <a:gd name="connsiteY275" fmla="*/ 366 h 10000"/>
                <a:gd name="connsiteX276" fmla="*/ 6789 w 10000"/>
                <a:gd name="connsiteY276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88 h 10000"/>
                <a:gd name="connsiteX94" fmla="*/ 4156 w 10000"/>
                <a:gd name="connsiteY94" fmla="*/ 7588 h 10000"/>
                <a:gd name="connsiteX95" fmla="*/ 4156 w 10000"/>
                <a:gd name="connsiteY95" fmla="*/ 7588 h 10000"/>
                <a:gd name="connsiteX96" fmla="*/ 4103 w 10000"/>
                <a:gd name="connsiteY96" fmla="*/ 7803 h 10000"/>
                <a:gd name="connsiteX97" fmla="*/ 4068 w 10000"/>
                <a:gd name="connsiteY97" fmla="*/ 8005 h 10000"/>
                <a:gd name="connsiteX98" fmla="*/ 4051 w 10000"/>
                <a:gd name="connsiteY98" fmla="*/ 8207 h 10000"/>
                <a:gd name="connsiteX99" fmla="*/ 4024 w 10000"/>
                <a:gd name="connsiteY99" fmla="*/ 8422 h 10000"/>
                <a:gd name="connsiteX100" fmla="*/ 4016 w 10000"/>
                <a:gd name="connsiteY100" fmla="*/ 8611 h 10000"/>
                <a:gd name="connsiteX101" fmla="*/ 4016 w 10000"/>
                <a:gd name="connsiteY101" fmla="*/ 8813 h 10000"/>
                <a:gd name="connsiteX102" fmla="*/ 4024 w 10000"/>
                <a:gd name="connsiteY102" fmla="*/ 9003 h 10000"/>
                <a:gd name="connsiteX103" fmla="*/ 4051 w 10000"/>
                <a:gd name="connsiteY103" fmla="*/ 9179 h 10000"/>
                <a:gd name="connsiteX104" fmla="*/ 4086 w 10000"/>
                <a:gd name="connsiteY104" fmla="*/ 9356 h 10000"/>
                <a:gd name="connsiteX105" fmla="*/ 4121 w 10000"/>
                <a:gd name="connsiteY105" fmla="*/ 9508 h 10000"/>
                <a:gd name="connsiteX106" fmla="*/ 4191 w 10000"/>
                <a:gd name="connsiteY106" fmla="*/ 9646 h 10000"/>
                <a:gd name="connsiteX107" fmla="*/ 4269 w 10000"/>
                <a:gd name="connsiteY107" fmla="*/ 9760 h 10000"/>
                <a:gd name="connsiteX108" fmla="*/ 4366 w 10000"/>
                <a:gd name="connsiteY108" fmla="*/ 9861 h 10000"/>
                <a:gd name="connsiteX109" fmla="*/ 4471 w 10000"/>
                <a:gd name="connsiteY109" fmla="*/ 9937 h 10000"/>
                <a:gd name="connsiteX110" fmla="*/ 4611 w 10000"/>
                <a:gd name="connsiteY110" fmla="*/ 9975 h 10000"/>
                <a:gd name="connsiteX111" fmla="*/ 4759 w 10000"/>
                <a:gd name="connsiteY111" fmla="*/ 10000 h 10000"/>
                <a:gd name="connsiteX112" fmla="*/ 4759 w 10000"/>
                <a:gd name="connsiteY112" fmla="*/ 10000 h 10000"/>
                <a:gd name="connsiteX113" fmla="*/ 4759 w 10000"/>
                <a:gd name="connsiteY113" fmla="*/ 10000 h 10000"/>
                <a:gd name="connsiteX114" fmla="*/ 4759 w 10000"/>
                <a:gd name="connsiteY114" fmla="*/ 10000 h 10000"/>
                <a:gd name="connsiteX115" fmla="*/ 4759 w 10000"/>
                <a:gd name="connsiteY115" fmla="*/ 10000 h 10000"/>
                <a:gd name="connsiteX116" fmla="*/ 4821 w 10000"/>
                <a:gd name="connsiteY116" fmla="*/ 10000 h 10000"/>
                <a:gd name="connsiteX117" fmla="*/ 4821 w 10000"/>
                <a:gd name="connsiteY117" fmla="*/ 10000 h 10000"/>
                <a:gd name="connsiteX118" fmla="*/ 5136 w 10000"/>
                <a:gd name="connsiteY118" fmla="*/ 9962 h 10000"/>
                <a:gd name="connsiteX119" fmla="*/ 5468 w 10000"/>
                <a:gd name="connsiteY119" fmla="*/ 9924 h 10000"/>
                <a:gd name="connsiteX120" fmla="*/ 6203 w 10000"/>
                <a:gd name="connsiteY120" fmla="*/ 9798 h 10000"/>
                <a:gd name="connsiteX121" fmla="*/ 6982 w 10000"/>
                <a:gd name="connsiteY121" fmla="*/ 9672 h 10000"/>
                <a:gd name="connsiteX122" fmla="*/ 7358 w 10000"/>
                <a:gd name="connsiteY122" fmla="*/ 9621 h 10000"/>
                <a:gd name="connsiteX123" fmla="*/ 7734 w 10000"/>
                <a:gd name="connsiteY123" fmla="*/ 9583 h 10000"/>
                <a:gd name="connsiteX124" fmla="*/ 7734 w 10000"/>
                <a:gd name="connsiteY124" fmla="*/ 9583 h 10000"/>
                <a:gd name="connsiteX125" fmla="*/ 7725 w 10000"/>
                <a:gd name="connsiteY125" fmla="*/ 9508 h 10000"/>
                <a:gd name="connsiteX126" fmla="*/ 7725 w 10000"/>
                <a:gd name="connsiteY126" fmla="*/ 9508 h 10000"/>
                <a:gd name="connsiteX127" fmla="*/ 7725 w 10000"/>
                <a:gd name="connsiteY127" fmla="*/ 9508 h 10000"/>
                <a:gd name="connsiteX128" fmla="*/ 7725 w 10000"/>
                <a:gd name="connsiteY128" fmla="*/ 9508 h 10000"/>
                <a:gd name="connsiteX129" fmla="*/ 7725 w 10000"/>
                <a:gd name="connsiteY129" fmla="*/ 9508 h 10000"/>
                <a:gd name="connsiteX130" fmla="*/ 7699 w 10000"/>
                <a:gd name="connsiteY130" fmla="*/ 9407 h 10000"/>
                <a:gd name="connsiteX131" fmla="*/ 7699 w 10000"/>
                <a:gd name="connsiteY131" fmla="*/ 9407 h 10000"/>
                <a:gd name="connsiteX132" fmla="*/ 7699 w 10000"/>
                <a:gd name="connsiteY132" fmla="*/ 9381 h 10000"/>
                <a:gd name="connsiteX133" fmla="*/ 7699 w 10000"/>
                <a:gd name="connsiteY133" fmla="*/ 9381 h 10000"/>
                <a:gd name="connsiteX134" fmla="*/ 7577 w 10000"/>
                <a:gd name="connsiteY134" fmla="*/ 8649 h 10000"/>
                <a:gd name="connsiteX135" fmla="*/ 7463 w 10000"/>
                <a:gd name="connsiteY135" fmla="*/ 7967 h 10000"/>
                <a:gd name="connsiteX136" fmla="*/ 7393 w 10000"/>
                <a:gd name="connsiteY136" fmla="*/ 7361 h 10000"/>
                <a:gd name="connsiteX137" fmla="*/ 7332 w 10000"/>
                <a:gd name="connsiteY137" fmla="*/ 6806 h 10000"/>
                <a:gd name="connsiteX138" fmla="*/ 7288 w 10000"/>
                <a:gd name="connsiteY138" fmla="*/ 6313 h 10000"/>
                <a:gd name="connsiteX139" fmla="*/ 7262 w 10000"/>
                <a:gd name="connsiteY139" fmla="*/ 5871 h 10000"/>
                <a:gd name="connsiteX140" fmla="*/ 7253 w 10000"/>
                <a:gd name="connsiteY140" fmla="*/ 5480 h 10000"/>
                <a:gd name="connsiteX141" fmla="*/ 7279 w 10000"/>
                <a:gd name="connsiteY141" fmla="*/ 5139 h 10000"/>
                <a:gd name="connsiteX142" fmla="*/ 7297 w 10000"/>
                <a:gd name="connsiteY142" fmla="*/ 4836 h 10000"/>
                <a:gd name="connsiteX143" fmla="*/ 7340 w 10000"/>
                <a:gd name="connsiteY143" fmla="*/ 4583 h 10000"/>
                <a:gd name="connsiteX144" fmla="*/ 7402 w 10000"/>
                <a:gd name="connsiteY144" fmla="*/ 4394 h 10000"/>
                <a:gd name="connsiteX145" fmla="*/ 7437 w 10000"/>
                <a:gd name="connsiteY145" fmla="*/ 4293 h 10000"/>
                <a:gd name="connsiteX146" fmla="*/ 7463 w 10000"/>
                <a:gd name="connsiteY146" fmla="*/ 4217 h 10000"/>
                <a:gd name="connsiteX147" fmla="*/ 7507 w 10000"/>
                <a:gd name="connsiteY147" fmla="*/ 4154 h 10000"/>
                <a:gd name="connsiteX148" fmla="*/ 7550 w 10000"/>
                <a:gd name="connsiteY148" fmla="*/ 4104 h 10000"/>
                <a:gd name="connsiteX149" fmla="*/ 7594 w 10000"/>
                <a:gd name="connsiteY149" fmla="*/ 4053 h 10000"/>
                <a:gd name="connsiteX150" fmla="*/ 7647 w 10000"/>
                <a:gd name="connsiteY150" fmla="*/ 4003 h 10000"/>
                <a:gd name="connsiteX151" fmla="*/ 7699 w 10000"/>
                <a:gd name="connsiteY151" fmla="*/ 3990 h 10000"/>
                <a:gd name="connsiteX152" fmla="*/ 7752 w 10000"/>
                <a:gd name="connsiteY152" fmla="*/ 3965 h 10000"/>
                <a:gd name="connsiteX153" fmla="*/ 7857 w 10000"/>
                <a:gd name="connsiteY153" fmla="*/ 3939 h 10000"/>
                <a:gd name="connsiteX154" fmla="*/ 7857 w 10000"/>
                <a:gd name="connsiteY154" fmla="*/ 3939 h 10000"/>
                <a:gd name="connsiteX155" fmla="*/ 7857 w 10000"/>
                <a:gd name="connsiteY155" fmla="*/ 3939 h 10000"/>
                <a:gd name="connsiteX156" fmla="*/ 7857 w 10000"/>
                <a:gd name="connsiteY156" fmla="*/ 3939 h 10000"/>
                <a:gd name="connsiteX157" fmla="*/ 7857 w 10000"/>
                <a:gd name="connsiteY157" fmla="*/ 3939 h 10000"/>
                <a:gd name="connsiteX158" fmla="*/ 7857 w 10000"/>
                <a:gd name="connsiteY158" fmla="*/ 3939 h 10000"/>
                <a:gd name="connsiteX159" fmla="*/ 7857 w 10000"/>
                <a:gd name="connsiteY159" fmla="*/ 3939 h 10000"/>
                <a:gd name="connsiteX160" fmla="*/ 7857 w 10000"/>
                <a:gd name="connsiteY160" fmla="*/ 3939 h 10000"/>
                <a:gd name="connsiteX161" fmla="*/ 7927 w 10000"/>
                <a:gd name="connsiteY161" fmla="*/ 3939 h 10000"/>
                <a:gd name="connsiteX162" fmla="*/ 7997 w 10000"/>
                <a:gd name="connsiteY162" fmla="*/ 3965 h 10000"/>
                <a:gd name="connsiteX163" fmla="*/ 8136 w 10000"/>
                <a:gd name="connsiteY163" fmla="*/ 4028 h 10000"/>
                <a:gd name="connsiteX164" fmla="*/ 8294 w 10000"/>
                <a:gd name="connsiteY164" fmla="*/ 4116 h 10000"/>
                <a:gd name="connsiteX165" fmla="*/ 8443 w 10000"/>
                <a:gd name="connsiteY165" fmla="*/ 4242 h 10000"/>
                <a:gd name="connsiteX166" fmla="*/ 8443 w 10000"/>
                <a:gd name="connsiteY166" fmla="*/ 4242 h 10000"/>
                <a:gd name="connsiteX167" fmla="*/ 8451 w 10000"/>
                <a:gd name="connsiteY167" fmla="*/ 4242 h 10000"/>
                <a:gd name="connsiteX168" fmla="*/ 8451 w 10000"/>
                <a:gd name="connsiteY168" fmla="*/ 4242 h 10000"/>
                <a:gd name="connsiteX169" fmla="*/ 8836 w 10000"/>
                <a:gd name="connsiteY169" fmla="*/ 4545 h 10000"/>
                <a:gd name="connsiteX170" fmla="*/ 8976 w 10000"/>
                <a:gd name="connsiteY170" fmla="*/ 4646 h 10000"/>
                <a:gd name="connsiteX171" fmla="*/ 9099 w 10000"/>
                <a:gd name="connsiteY171" fmla="*/ 4722 h 10000"/>
                <a:gd name="connsiteX172" fmla="*/ 9204 w 10000"/>
                <a:gd name="connsiteY172" fmla="*/ 4785 h 10000"/>
                <a:gd name="connsiteX173" fmla="*/ 9300 w 10000"/>
                <a:gd name="connsiteY173" fmla="*/ 4823 h 10000"/>
                <a:gd name="connsiteX174" fmla="*/ 9388 w 10000"/>
                <a:gd name="connsiteY174" fmla="*/ 4848 h 10000"/>
                <a:gd name="connsiteX175" fmla="*/ 9466 w 10000"/>
                <a:gd name="connsiteY175" fmla="*/ 4848 h 10000"/>
                <a:gd name="connsiteX176" fmla="*/ 9466 w 10000"/>
                <a:gd name="connsiteY176" fmla="*/ 4848 h 10000"/>
                <a:gd name="connsiteX177" fmla="*/ 9484 w 10000"/>
                <a:gd name="connsiteY177" fmla="*/ 4848 h 10000"/>
                <a:gd name="connsiteX178" fmla="*/ 9484 w 10000"/>
                <a:gd name="connsiteY178" fmla="*/ 4848 h 10000"/>
                <a:gd name="connsiteX179" fmla="*/ 9484 w 10000"/>
                <a:gd name="connsiteY179" fmla="*/ 4848 h 10000"/>
                <a:gd name="connsiteX180" fmla="*/ 9484 w 10000"/>
                <a:gd name="connsiteY180" fmla="*/ 4848 h 10000"/>
                <a:gd name="connsiteX181" fmla="*/ 9580 w 10000"/>
                <a:gd name="connsiteY181" fmla="*/ 4836 h 10000"/>
                <a:gd name="connsiteX182" fmla="*/ 9668 w 10000"/>
                <a:gd name="connsiteY182" fmla="*/ 4798 h 10000"/>
                <a:gd name="connsiteX183" fmla="*/ 9738 w 10000"/>
                <a:gd name="connsiteY183" fmla="*/ 4747 h 10000"/>
                <a:gd name="connsiteX184" fmla="*/ 9799 w 10000"/>
                <a:gd name="connsiteY184" fmla="*/ 4659 h 10000"/>
                <a:gd name="connsiteX185" fmla="*/ 9799 w 10000"/>
                <a:gd name="connsiteY185" fmla="*/ 4659 h 10000"/>
                <a:gd name="connsiteX186" fmla="*/ 9799 w 10000"/>
                <a:gd name="connsiteY186" fmla="*/ 4659 h 10000"/>
                <a:gd name="connsiteX187" fmla="*/ 9799 w 10000"/>
                <a:gd name="connsiteY187" fmla="*/ 4659 h 10000"/>
                <a:gd name="connsiteX188" fmla="*/ 9799 w 10000"/>
                <a:gd name="connsiteY188" fmla="*/ 4659 h 10000"/>
                <a:gd name="connsiteX189" fmla="*/ 9799 w 10000"/>
                <a:gd name="connsiteY189" fmla="*/ 4659 h 10000"/>
                <a:gd name="connsiteX190" fmla="*/ 9816 w 10000"/>
                <a:gd name="connsiteY190" fmla="*/ 4659 h 10000"/>
                <a:gd name="connsiteX191" fmla="*/ 9816 w 10000"/>
                <a:gd name="connsiteY191" fmla="*/ 4659 h 10000"/>
                <a:gd name="connsiteX192" fmla="*/ 9816 w 10000"/>
                <a:gd name="connsiteY192" fmla="*/ 4659 h 10000"/>
                <a:gd name="connsiteX193" fmla="*/ 9816 w 10000"/>
                <a:gd name="connsiteY193" fmla="*/ 4659 h 10000"/>
                <a:gd name="connsiteX194" fmla="*/ 9816 w 10000"/>
                <a:gd name="connsiteY194" fmla="*/ 4646 h 10000"/>
                <a:gd name="connsiteX195" fmla="*/ 9816 w 10000"/>
                <a:gd name="connsiteY195" fmla="*/ 4646 h 10000"/>
                <a:gd name="connsiteX196" fmla="*/ 9816 w 10000"/>
                <a:gd name="connsiteY196" fmla="*/ 4646 h 10000"/>
                <a:gd name="connsiteX197" fmla="*/ 9816 w 10000"/>
                <a:gd name="connsiteY197" fmla="*/ 4646 h 10000"/>
                <a:gd name="connsiteX198" fmla="*/ 9816 w 10000"/>
                <a:gd name="connsiteY198" fmla="*/ 4646 h 10000"/>
                <a:gd name="connsiteX199" fmla="*/ 9816 w 10000"/>
                <a:gd name="connsiteY199" fmla="*/ 4646 h 10000"/>
                <a:gd name="connsiteX200" fmla="*/ 9816 w 10000"/>
                <a:gd name="connsiteY200" fmla="*/ 4646 h 10000"/>
                <a:gd name="connsiteX201" fmla="*/ 9816 w 10000"/>
                <a:gd name="connsiteY201" fmla="*/ 4646 h 10000"/>
                <a:gd name="connsiteX202" fmla="*/ 9816 w 10000"/>
                <a:gd name="connsiteY202" fmla="*/ 4646 h 10000"/>
                <a:gd name="connsiteX203" fmla="*/ 9816 w 10000"/>
                <a:gd name="connsiteY203" fmla="*/ 4646 h 10000"/>
                <a:gd name="connsiteX204" fmla="*/ 9843 w 10000"/>
                <a:gd name="connsiteY204" fmla="*/ 4583 h 10000"/>
                <a:gd name="connsiteX205" fmla="*/ 9886 w 10000"/>
                <a:gd name="connsiteY205" fmla="*/ 4495 h 10000"/>
                <a:gd name="connsiteX206" fmla="*/ 9921 w 10000"/>
                <a:gd name="connsiteY206" fmla="*/ 4369 h 10000"/>
                <a:gd name="connsiteX207" fmla="*/ 9948 w 10000"/>
                <a:gd name="connsiteY207" fmla="*/ 4217 h 10000"/>
                <a:gd name="connsiteX208" fmla="*/ 9983 w 10000"/>
                <a:gd name="connsiteY208" fmla="*/ 4040 h 10000"/>
                <a:gd name="connsiteX209" fmla="*/ 10000 w 10000"/>
                <a:gd name="connsiteY209" fmla="*/ 3851 h 10000"/>
                <a:gd name="connsiteX210" fmla="*/ 10000 w 10000"/>
                <a:gd name="connsiteY210" fmla="*/ 3649 h 10000"/>
                <a:gd name="connsiteX211" fmla="*/ 10000 w 10000"/>
                <a:gd name="connsiteY211" fmla="*/ 3460 h 10000"/>
                <a:gd name="connsiteX212" fmla="*/ 9983 w 10000"/>
                <a:gd name="connsiteY212" fmla="*/ 3258 h 10000"/>
                <a:gd name="connsiteX213" fmla="*/ 9939 w 10000"/>
                <a:gd name="connsiteY213" fmla="*/ 3068 h 10000"/>
                <a:gd name="connsiteX214" fmla="*/ 9886 w 10000"/>
                <a:gd name="connsiteY214" fmla="*/ 2904 h 10000"/>
                <a:gd name="connsiteX215" fmla="*/ 9843 w 10000"/>
                <a:gd name="connsiteY215" fmla="*/ 2816 h 10000"/>
                <a:gd name="connsiteX216" fmla="*/ 9799 w 10000"/>
                <a:gd name="connsiteY216" fmla="*/ 2753 h 10000"/>
                <a:gd name="connsiteX217" fmla="*/ 9755 w 10000"/>
                <a:gd name="connsiteY217" fmla="*/ 2677 h 10000"/>
                <a:gd name="connsiteX218" fmla="*/ 9694 w 10000"/>
                <a:gd name="connsiteY218" fmla="*/ 2614 h 10000"/>
                <a:gd name="connsiteX219" fmla="*/ 9633 w 10000"/>
                <a:gd name="connsiteY219" fmla="*/ 2551 h 10000"/>
                <a:gd name="connsiteX220" fmla="*/ 9571 w 10000"/>
                <a:gd name="connsiteY220" fmla="*/ 2500 h 10000"/>
                <a:gd name="connsiteX221" fmla="*/ 9484 w 10000"/>
                <a:gd name="connsiteY221" fmla="*/ 2475 h 10000"/>
                <a:gd name="connsiteX222" fmla="*/ 9396 w 10000"/>
                <a:gd name="connsiteY222" fmla="*/ 2449 h 10000"/>
                <a:gd name="connsiteX223" fmla="*/ 9300 w 10000"/>
                <a:gd name="connsiteY223" fmla="*/ 2424 h 10000"/>
                <a:gd name="connsiteX224" fmla="*/ 9195 w 10000"/>
                <a:gd name="connsiteY224" fmla="*/ 2424 h 10000"/>
                <a:gd name="connsiteX225" fmla="*/ 9195 w 10000"/>
                <a:gd name="connsiteY225" fmla="*/ 2424 h 10000"/>
                <a:gd name="connsiteX226" fmla="*/ 9195 w 10000"/>
                <a:gd name="connsiteY226" fmla="*/ 2424 h 10000"/>
                <a:gd name="connsiteX227" fmla="*/ 9195 w 10000"/>
                <a:gd name="connsiteY227" fmla="*/ 2424 h 10000"/>
                <a:gd name="connsiteX228" fmla="*/ 9195 w 10000"/>
                <a:gd name="connsiteY228" fmla="*/ 2424 h 10000"/>
                <a:gd name="connsiteX229" fmla="*/ 9195 w 10000"/>
                <a:gd name="connsiteY229" fmla="*/ 2424 h 10000"/>
                <a:gd name="connsiteX230" fmla="*/ 9081 w 10000"/>
                <a:gd name="connsiteY230" fmla="*/ 2424 h 10000"/>
                <a:gd name="connsiteX231" fmla="*/ 8941 w 10000"/>
                <a:gd name="connsiteY231" fmla="*/ 2462 h 10000"/>
                <a:gd name="connsiteX232" fmla="*/ 8801 w 10000"/>
                <a:gd name="connsiteY232" fmla="*/ 2487 h 10000"/>
                <a:gd name="connsiteX233" fmla="*/ 8644 w 10000"/>
                <a:gd name="connsiteY233" fmla="*/ 2551 h 10000"/>
                <a:gd name="connsiteX234" fmla="*/ 8644 w 10000"/>
                <a:gd name="connsiteY234" fmla="*/ 2551 h 10000"/>
                <a:gd name="connsiteX235" fmla="*/ 8635 w 10000"/>
                <a:gd name="connsiteY235" fmla="*/ 2551 h 10000"/>
                <a:gd name="connsiteX236" fmla="*/ 8635 w 10000"/>
                <a:gd name="connsiteY236" fmla="*/ 2551 h 10000"/>
                <a:gd name="connsiteX237" fmla="*/ 8626 w 10000"/>
                <a:gd name="connsiteY237" fmla="*/ 2551 h 10000"/>
                <a:gd name="connsiteX238" fmla="*/ 8626 w 10000"/>
                <a:gd name="connsiteY238" fmla="*/ 2551 h 10000"/>
                <a:gd name="connsiteX239" fmla="*/ 8443 w 10000"/>
                <a:gd name="connsiteY239" fmla="*/ 2614 h 10000"/>
                <a:gd name="connsiteX240" fmla="*/ 8276 w 10000"/>
                <a:gd name="connsiteY240" fmla="*/ 2664 h 10000"/>
                <a:gd name="connsiteX241" fmla="*/ 8110 w 10000"/>
                <a:gd name="connsiteY241" fmla="*/ 2689 h 10000"/>
                <a:gd name="connsiteX242" fmla="*/ 7979 w 10000"/>
                <a:gd name="connsiteY242" fmla="*/ 2689 h 10000"/>
                <a:gd name="connsiteX243" fmla="*/ 7979 w 10000"/>
                <a:gd name="connsiteY243" fmla="*/ 2689 h 10000"/>
                <a:gd name="connsiteX244" fmla="*/ 7979 w 10000"/>
                <a:gd name="connsiteY244" fmla="*/ 2689 h 10000"/>
                <a:gd name="connsiteX245" fmla="*/ 7979 w 10000"/>
                <a:gd name="connsiteY245" fmla="*/ 2689 h 10000"/>
                <a:gd name="connsiteX246" fmla="*/ 7979 w 10000"/>
                <a:gd name="connsiteY246" fmla="*/ 2689 h 10000"/>
                <a:gd name="connsiteX247" fmla="*/ 7979 w 10000"/>
                <a:gd name="connsiteY247" fmla="*/ 2689 h 10000"/>
                <a:gd name="connsiteX248" fmla="*/ 7979 w 10000"/>
                <a:gd name="connsiteY248" fmla="*/ 2689 h 10000"/>
                <a:gd name="connsiteX249" fmla="*/ 7979 w 10000"/>
                <a:gd name="connsiteY249" fmla="*/ 2689 h 10000"/>
                <a:gd name="connsiteX250" fmla="*/ 7848 w 10000"/>
                <a:gd name="connsiteY250" fmla="*/ 2689 h 10000"/>
                <a:gd name="connsiteX251" fmla="*/ 7743 w 10000"/>
                <a:gd name="connsiteY251" fmla="*/ 2677 h 10000"/>
                <a:gd name="connsiteX252" fmla="*/ 7638 w 10000"/>
                <a:gd name="connsiteY252" fmla="*/ 2626 h 10000"/>
                <a:gd name="connsiteX253" fmla="*/ 7542 w 10000"/>
                <a:gd name="connsiteY253" fmla="*/ 2601 h 10000"/>
                <a:gd name="connsiteX254" fmla="*/ 7454 w 10000"/>
                <a:gd name="connsiteY254" fmla="*/ 2538 h 10000"/>
                <a:gd name="connsiteX255" fmla="*/ 7375 w 10000"/>
                <a:gd name="connsiteY255" fmla="*/ 2475 h 10000"/>
                <a:gd name="connsiteX256" fmla="*/ 7297 w 10000"/>
                <a:gd name="connsiteY256" fmla="*/ 2399 h 10000"/>
                <a:gd name="connsiteX257" fmla="*/ 7235 w 10000"/>
                <a:gd name="connsiteY257" fmla="*/ 2323 h 10000"/>
                <a:gd name="connsiteX258" fmla="*/ 7174 w 10000"/>
                <a:gd name="connsiteY258" fmla="*/ 2235 h 10000"/>
                <a:gd name="connsiteX259" fmla="*/ 7113 w 10000"/>
                <a:gd name="connsiteY259" fmla="*/ 2134 h 10000"/>
                <a:gd name="connsiteX260" fmla="*/ 7008 w 10000"/>
                <a:gd name="connsiteY260" fmla="*/ 1944 h 10000"/>
                <a:gd name="connsiteX261" fmla="*/ 6929 w 10000"/>
                <a:gd name="connsiteY261" fmla="*/ 1730 h 10000"/>
                <a:gd name="connsiteX262" fmla="*/ 6850 w 10000"/>
                <a:gd name="connsiteY262" fmla="*/ 1515 h 10000"/>
                <a:gd name="connsiteX263" fmla="*/ 6850 w 10000"/>
                <a:gd name="connsiteY263" fmla="*/ 1515 h 10000"/>
                <a:gd name="connsiteX264" fmla="*/ 6842 w 10000"/>
                <a:gd name="connsiteY264" fmla="*/ 1490 h 10000"/>
                <a:gd name="connsiteX265" fmla="*/ 6842 w 10000"/>
                <a:gd name="connsiteY265" fmla="*/ 1490 h 10000"/>
                <a:gd name="connsiteX266" fmla="*/ 6842 w 10000"/>
                <a:gd name="connsiteY266" fmla="*/ 1477 h 10000"/>
                <a:gd name="connsiteX267" fmla="*/ 6842 w 10000"/>
                <a:gd name="connsiteY267" fmla="*/ 1477 h 10000"/>
                <a:gd name="connsiteX268" fmla="*/ 6842 w 10000"/>
                <a:gd name="connsiteY268" fmla="*/ 1477 h 10000"/>
                <a:gd name="connsiteX269" fmla="*/ 6798 w 10000"/>
                <a:gd name="connsiteY269" fmla="*/ 1338 h 10000"/>
                <a:gd name="connsiteX270" fmla="*/ 6780 w 10000"/>
                <a:gd name="connsiteY270" fmla="*/ 1162 h 10000"/>
                <a:gd name="connsiteX271" fmla="*/ 6754 w 10000"/>
                <a:gd name="connsiteY271" fmla="*/ 947 h 10000"/>
                <a:gd name="connsiteX272" fmla="*/ 6754 w 10000"/>
                <a:gd name="connsiteY272" fmla="*/ 720 h 10000"/>
                <a:gd name="connsiteX273" fmla="*/ 6754 w 10000"/>
                <a:gd name="connsiteY273" fmla="*/ 720 h 10000"/>
                <a:gd name="connsiteX274" fmla="*/ 6763 w 10000"/>
                <a:gd name="connsiteY274" fmla="*/ 366 h 10000"/>
                <a:gd name="connsiteX275" fmla="*/ 6789 w 10000"/>
                <a:gd name="connsiteY275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88 h 10000"/>
                <a:gd name="connsiteX94" fmla="*/ 4156 w 10000"/>
                <a:gd name="connsiteY94" fmla="*/ 7588 h 10000"/>
                <a:gd name="connsiteX95" fmla="*/ 4103 w 10000"/>
                <a:gd name="connsiteY95" fmla="*/ 7803 h 10000"/>
                <a:gd name="connsiteX96" fmla="*/ 4068 w 10000"/>
                <a:gd name="connsiteY96" fmla="*/ 8005 h 10000"/>
                <a:gd name="connsiteX97" fmla="*/ 4051 w 10000"/>
                <a:gd name="connsiteY97" fmla="*/ 8207 h 10000"/>
                <a:gd name="connsiteX98" fmla="*/ 4024 w 10000"/>
                <a:gd name="connsiteY98" fmla="*/ 8422 h 10000"/>
                <a:gd name="connsiteX99" fmla="*/ 4016 w 10000"/>
                <a:gd name="connsiteY99" fmla="*/ 8611 h 10000"/>
                <a:gd name="connsiteX100" fmla="*/ 4016 w 10000"/>
                <a:gd name="connsiteY100" fmla="*/ 8813 h 10000"/>
                <a:gd name="connsiteX101" fmla="*/ 4024 w 10000"/>
                <a:gd name="connsiteY101" fmla="*/ 9003 h 10000"/>
                <a:gd name="connsiteX102" fmla="*/ 4051 w 10000"/>
                <a:gd name="connsiteY102" fmla="*/ 9179 h 10000"/>
                <a:gd name="connsiteX103" fmla="*/ 4086 w 10000"/>
                <a:gd name="connsiteY103" fmla="*/ 9356 h 10000"/>
                <a:gd name="connsiteX104" fmla="*/ 4121 w 10000"/>
                <a:gd name="connsiteY104" fmla="*/ 9508 h 10000"/>
                <a:gd name="connsiteX105" fmla="*/ 4191 w 10000"/>
                <a:gd name="connsiteY105" fmla="*/ 9646 h 10000"/>
                <a:gd name="connsiteX106" fmla="*/ 4269 w 10000"/>
                <a:gd name="connsiteY106" fmla="*/ 9760 h 10000"/>
                <a:gd name="connsiteX107" fmla="*/ 4366 w 10000"/>
                <a:gd name="connsiteY107" fmla="*/ 9861 h 10000"/>
                <a:gd name="connsiteX108" fmla="*/ 4471 w 10000"/>
                <a:gd name="connsiteY108" fmla="*/ 9937 h 10000"/>
                <a:gd name="connsiteX109" fmla="*/ 4611 w 10000"/>
                <a:gd name="connsiteY109" fmla="*/ 9975 h 10000"/>
                <a:gd name="connsiteX110" fmla="*/ 4759 w 10000"/>
                <a:gd name="connsiteY110" fmla="*/ 10000 h 10000"/>
                <a:gd name="connsiteX111" fmla="*/ 4759 w 10000"/>
                <a:gd name="connsiteY111" fmla="*/ 10000 h 10000"/>
                <a:gd name="connsiteX112" fmla="*/ 4759 w 10000"/>
                <a:gd name="connsiteY112" fmla="*/ 10000 h 10000"/>
                <a:gd name="connsiteX113" fmla="*/ 4759 w 10000"/>
                <a:gd name="connsiteY113" fmla="*/ 10000 h 10000"/>
                <a:gd name="connsiteX114" fmla="*/ 4759 w 10000"/>
                <a:gd name="connsiteY114" fmla="*/ 10000 h 10000"/>
                <a:gd name="connsiteX115" fmla="*/ 4821 w 10000"/>
                <a:gd name="connsiteY115" fmla="*/ 10000 h 10000"/>
                <a:gd name="connsiteX116" fmla="*/ 4821 w 10000"/>
                <a:gd name="connsiteY116" fmla="*/ 10000 h 10000"/>
                <a:gd name="connsiteX117" fmla="*/ 5136 w 10000"/>
                <a:gd name="connsiteY117" fmla="*/ 9962 h 10000"/>
                <a:gd name="connsiteX118" fmla="*/ 5468 w 10000"/>
                <a:gd name="connsiteY118" fmla="*/ 9924 h 10000"/>
                <a:gd name="connsiteX119" fmla="*/ 6203 w 10000"/>
                <a:gd name="connsiteY119" fmla="*/ 9798 h 10000"/>
                <a:gd name="connsiteX120" fmla="*/ 6982 w 10000"/>
                <a:gd name="connsiteY120" fmla="*/ 9672 h 10000"/>
                <a:gd name="connsiteX121" fmla="*/ 7358 w 10000"/>
                <a:gd name="connsiteY121" fmla="*/ 9621 h 10000"/>
                <a:gd name="connsiteX122" fmla="*/ 7734 w 10000"/>
                <a:gd name="connsiteY122" fmla="*/ 9583 h 10000"/>
                <a:gd name="connsiteX123" fmla="*/ 7734 w 10000"/>
                <a:gd name="connsiteY123" fmla="*/ 9583 h 10000"/>
                <a:gd name="connsiteX124" fmla="*/ 7725 w 10000"/>
                <a:gd name="connsiteY124" fmla="*/ 9508 h 10000"/>
                <a:gd name="connsiteX125" fmla="*/ 7725 w 10000"/>
                <a:gd name="connsiteY125" fmla="*/ 9508 h 10000"/>
                <a:gd name="connsiteX126" fmla="*/ 7725 w 10000"/>
                <a:gd name="connsiteY126" fmla="*/ 9508 h 10000"/>
                <a:gd name="connsiteX127" fmla="*/ 7725 w 10000"/>
                <a:gd name="connsiteY127" fmla="*/ 9508 h 10000"/>
                <a:gd name="connsiteX128" fmla="*/ 7725 w 10000"/>
                <a:gd name="connsiteY128" fmla="*/ 9508 h 10000"/>
                <a:gd name="connsiteX129" fmla="*/ 7699 w 10000"/>
                <a:gd name="connsiteY129" fmla="*/ 9407 h 10000"/>
                <a:gd name="connsiteX130" fmla="*/ 7699 w 10000"/>
                <a:gd name="connsiteY130" fmla="*/ 9407 h 10000"/>
                <a:gd name="connsiteX131" fmla="*/ 7699 w 10000"/>
                <a:gd name="connsiteY131" fmla="*/ 9381 h 10000"/>
                <a:gd name="connsiteX132" fmla="*/ 7699 w 10000"/>
                <a:gd name="connsiteY132" fmla="*/ 9381 h 10000"/>
                <a:gd name="connsiteX133" fmla="*/ 7577 w 10000"/>
                <a:gd name="connsiteY133" fmla="*/ 8649 h 10000"/>
                <a:gd name="connsiteX134" fmla="*/ 7463 w 10000"/>
                <a:gd name="connsiteY134" fmla="*/ 7967 h 10000"/>
                <a:gd name="connsiteX135" fmla="*/ 7393 w 10000"/>
                <a:gd name="connsiteY135" fmla="*/ 7361 h 10000"/>
                <a:gd name="connsiteX136" fmla="*/ 7332 w 10000"/>
                <a:gd name="connsiteY136" fmla="*/ 6806 h 10000"/>
                <a:gd name="connsiteX137" fmla="*/ 7288 w 10000"/>
                <a:gd name="connsiteY137" fmla="*/ 6313 h 10000"/>
                <a:gd name="connsiteX138" fmla="*/ 7262 w 10000"/>
                <a:gd name="connsiteY138" fmla="*/ 5871 h 10000"/>
                <a:gd name="connsiteX139" fmla="*/ 7253 w 10000"/>
                <a:gd name="connsiteY139" fmla="*/ 5480 h 10000"/>
                <a:gd name="connsiteX140" fmla="*/ 7279 w 10000"/>
                <a:gd name="connsiteY140" fmla="*/ 5139 h 10000"/>
                <a:gd name="connsiteX141" fmla="*/ 7297 w 10000"/>
                <a:gd name="connsiteY141" fmla="*/ 4836 h 10000"/>
                <a:gd name="connsiteX142" fmla="*/ 7340 w 10000"/>
                <a:gd name="connsiteY142" fmla="*/ 4583 h 10000"/>
                <a:gd name="connsiteX143" fmla="*/ 7402 w 10000"/>
                <a:gd name="connsiteY143" fmla="*/ 4394 h 10000"/>
                <a:gd name="connsiteX144" fmla="*/ 7437 w 10000"/>
                <a:gd name="connsiteY144" fmla="*/ 4293 h 10000"/>
                <a:gd name="connsiteX145" fmla="*/ 7463 w 10000"/>
                <a:gd name="connsiteY145" fmla="*/ 4217 h 10000"/>
                <a:gd name="connsiteX146" fmla="*/ 7507 w 10000"/>
                <a:gd name="connsiteY146" fmla="*/ 4154 h 10000"/>
                <a:gd name="connsiteX147" fmla="*/ 7550 w 10000"/>
                <a:gd name="connsiteY147" fmla="*/ 4104 h 10000"/>
                <a:gd name="connsiteX148" fmla="*/ 7594 w 10000"/>
                <a:gd name="connsiteY148" fmla="*/ 4053 h 10000"/>
                <a:gd name="connsiteX149" fmla="*/ 7647 w 10000"/>
                <a:gd name="connsiteY149" fmla="*/ 4003 h 10000"/>
                <a:gd name="connsiteX150" fmla="*/ 7699 w 10000"/>
                <a:gd name="connsiteY150" fmla="*/ 3990 h 10000"/>
                <a:gd name="connsiteX151" fmla="*/ 7752 w 10000"/>
                <a:gd name="connsiteY151" fmla="*/ 3965 h 10000"/>
                <a:gd name="connsiteX152" fmla="*/ 7857 w 10000"/>
                <a:gd name="connsiteY152" fmla="*/ 3939 h 10000"/>
                <a:gd name="connsiteX153" fmla="*/ 7857 w 10000"/>
                <a:gd name="connsiteY153" fmla="*/ 3939 h 10000"/>
                <a:gd name="connsiteX154" fmla="*/ 7857 w 10000"/>
                <a:gd name="connsiteY154" fmla="*/ 3939 h 10000"/>
                <a:gd name="connsiteX155" fmla="*/ 7857 w 10000"/>
                <a:gd name="connsiteY155" fmla="*/ 3939 h 10000"/>
                <a:gd name="connsiteX156" fmla="*/ 7857 w 10000"/>
                <a:gd name="connsiteY156" fmla="*/ 3939 h 10000"/>
                <a:gd name="connsiteX157" fmla="*/ 7857 w 10000"/>
                <a:gd name="connsiteY157" fmla="*/ 3939 h 10000"/>
                <a:gd name="connsiteX158" fmla="*/ 7857 w 10000"/>
                <a:gd name="connsiteY158" fmla="*/ 3939 h 10000"/>
                <a:gd name="connsiteX159" fmla="*/ 7857 w 10000"/>
                <a:gd name="connsiteY159" fmla="*/ 3939 h 10000"/>
                <a:gd name="connsiteX160" fmla="*/ 7927 w 10000"/>
                <a:gd name="connsiteY160" fmla="*/ 3939 h 10000"/>
                <a:gd name="connsiteX161" fmla="*/ 7997 w 10000"/>
                <a:gd name="connsiteY161" fmla="*/ 3965 h 10000"/>
                <a:gd name="connsiteX162" fmla="*/ 8136 w 10000"/>
                <a:gd name="connsiteY162" fmla="*/ 4028 h 10000"/>
                <a:gd name="connsiteX163" fmla="*/ 8294 w 10000"/>
                <a:gd name="connsiteY163" fmla="*/ 4116 h 10000"/>
                <a:gd name="connsiteX164" fmla="*/ 8443 w 10000"/>
                <a:gd name="connsiteY164" fmla="*/ 4242 h 10000"/>
                <a:gd name="connsiteX165" fmla="*/ 8443 w 10000"/>
                <a:gd name="connsiteY165" fmla="*/ 4242 h 10000"/>
                <a:gd name="connsiteX166" fmla="*/ 8451 w 10000"/>
                <a:gd name="connsiteY166" fmla="*/ 4242 h 10000"/>
                <a:gd name="connsiteX167" fmla="*/ 8451 w 10000"/>
                <a:gd name="connsiteY167" fmla="*/ 4242 h 10000"/>
                <a:gd name="connsiteX168" fmla="*/ 8836 w 10000"/>
                <a:gd name="connsiteY168" fmla="*/ 4545 h 10000"/>
                <a:gd name="connsiteX169" fmla="*/ 8976 w 10000"/>
                <a:gd name="connsiteY169" fmla="*/ 4646 h 10000"/>
                <a:gd name="connsiteX170" fmla="*/ 9099 w 10000"/>
                <a:gd name="connsiteY170" fmla="*/ 4722 h 10000"/>
                <a:gd name="connsiteX171" fmla="*/ 9204 w 10000"/>
                <a:gd name="connsiteY171" fmla="*/ 4785 h 10000"/>
                <a:gd name="connsiteX172" fmla="*/ 9300 w 10000"/>
                <a:gd name="connsiteY172" fmla="*/ 4823 h 10000"/>
                <a:gd name="connsiteX173" fmla="*/ 9388 w 10000"/>
                <a:gd name="connsiteY173" fmla="*/ 4848 h 10000"/>
                <a:gd name="connsiteX174" fmla="*/ 9466 w 10000"/>
                <a:gd name="connsiteY174" fmla="*/ 4848 h 10000"/>
                <a:gd name="connsiteX175" fmla="*/ 9466 w 10000"/>
                <a:gd name="connsiteY175" fmla="*/ 4848 h 10000"/>
                <a:gd name="connsiteX176" fmla="*/ 9484 w 10000"/>
                <a:gd name="connsiteY176" fmla="*/ 4848 h 10000"/>
                <a:gd name="connsiteX177" fmla="*/ 9484 w 10000"/>
                <a:gd name="connsiteY177" fmla="*/ 4848 h 10000"/>
                <a:gd name="connsiteX178" fmla="*/ 9484 w 10000"/>
                <a:gd name="connsiteY178" fmla="*/ 4848 h 10000"/>
                <a:gd name="connsiteX179" fmla="*/ 9484 w 10000"/>
                <a:gd name="connsiteY179" fmla="*/ 4848 h 10000"/>
                <a:gd name="connsiteX180" fmla="*/ 9580 w 10000"/>
                <a:gd name="connsiteY180" fmla="*/ 4836 h 10000"/>
                <a:gd name="connsiteX181" fmla="*/ 9668 w 10000"/>
                <a:gd name="connsiteY181" fmla="*/ 4798 h 10000"/>
                <a:gd name="connsiteX182" fmla="*/ 9738 w 10000"/>
                <a:gd name="connsiteY182" fmla="*/ 4747 h 10000"/>
                <a:gd name="connsiteX183" fmla="*/ 9799 w 10000"/>
                <a:gd name="connsiteY183" fmla="*/ 4659 h 10000"/>
                <a:gd name="connsiteX184" fmla="*/ 9799 w 10000"/>
                <a:gd name="connsiteY184" fmla="*/ 4659 h 10000"/>
                <a:gd name="connsiteX185" fmla="*/ 9799 w 10000"/>
                <a:gd name="connsiteY185" fmla="*/ 4659 h 10000"/>
                <a:gd name="connsiteX186" fmla="*/ 9799 w 10000"/>
                <a:gd name="connsiteY186" fmla="*/ 4659 h 10000"/>
                <a:gd name="connsiteX187" fmla="*/ 9799 w 10000"/>
                <a:gd name="connsiteY187" fmla="*/ 4659 h 10000"/>
                <a:gd name="connsiteX188" fmla="*/ 9799 w 10000"/>
                <a:gd name="connsiteY188" fmla="*/ 4659 h 10000"/>
                <a:gd name="connsiteX189" fmla="*/ 9816 w 10000"/>
                <a:gd name="connsiteY189" fmla="*/ 4659 h 10000"/>
                <a:gd name="connsiteX190" fmla="*/ 9816 w 10000"/>
                <a:gd name="connsiteY190" fmla="*/ 4659 h 10000"/>
                <a:gd name="connsiteX191" fmla="*/ 9816 w 10000"/>
                <a:gd name="connsiteY191" fmla="*/ 4659 h 10000"/>
                <a:gd name="connsiteX192" fmla="*/ 9816 w 10000"/>
                <a:gd name="connsiteY192" fmla="*/ 4659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16 w 10000"/>
                <a:gd name="connsiteY195" fmla="*/ 4646 h 10000"/>
                <a:gd name="connsiteX196" fmla="*/ 9816 w 10000"/>
                <a:gd name="connsiteY196" fmla="*/ 4646 h 10000"/>
                <a:gd name="connsiteX197" fmla="*/ 9816 w 10000"/>
                <a:gd name="connsiteY197" fmla="*/ 4646 h 10000"/>
                <a:gd name="connsiteX198" fmla="*/ 9816 w 10000"/>
                <a:gd name="connsiteY198" fmla="*/ 4646 h 10000"/>
                <a:gd name="connsiteX199" fmla="*/ 9816 w 10000"/>
                <a:gd name="connsiteY199" fmla="*/ 4646 h 10000"/>
                <a:gd name="connsiteX200" fmla="*/ 9816 w 10000"/>
                <a:gd name="connsiteY200" fmla="*/ 4646 h 10000"/>
                <a:gd name="connsiteX201" fmla="*/ 9816 w 10000"/>
                <a:gd name="connsiteY201" fmla="*/ 4646 h 10000"/>
                <a:gd name="connsiteX202" fmla="*/ 9816 w 10000"/>
                <a:gd name="connsiteY202" fmla="*/ 4646 h 10000"/>
                <a:gd name="connsiteX203" fmla="*/ 9843 w 10000"/>
                <a:gd name="connsiteY203" fmla="*/ 4583 h 10000"/>
                <a:gd name="connsiteX204" fmla="*/ 9886 w 10000"/>
                <a:gd name="connsiteY204" fmla="*/ 4495 h 10000"/>
                <a:gd name="connsiteX205" fmla="*/ 9921 w 10000"/>
                <a:gd name="connsiteY205" fmla="*/ 4369 h 10000"/>
                <a:gd name="connsiteX206" fmla="*/ 9948 w 10000"/>
                <a:gd name="connsiteY206" fmla="*/ 4217 h 10000"/>
                <a:gd name="connsiteX207" fmla="*/ 9983 w 10000"/>
                <a:gd name="connsiteY207" fmla="*/ 4040 h 10000"/>
                <a:gd name="connsiteX208" fmla="*/ 10000 w 10000"/>
                <a:gd name="connsiteY208" fmla="*/ 3851 h 10000"/>
                <a:gd name="connsiteX209" fmla="*/ 10000 w 10000"/>
                <a:gd name="connsiteY209" fmla="*/ 3649 h 10000"/>
                <a:gd name="connsiteX210" fmla="*/ 10000 w 10000"/>
                <a:gd name="connsiteY210" fmla="*/ 3460 h 10000"/>
                <a:gd name="connsiteX211" fmla="*/ 9983 w 10000"/>
                <a:gd name="connsiteY211" fmla="*/ 3258 h 10000"/>
                <a:gd name="connsiteX212" fmla="*/ 9939 w 10000"/>
                <a:gd name="connsiteY212" fmla="*/ 3068 h 10000"/>
                <a:gd name="connsiteX213" fmla="*/ 9886 w 10000"/>
                <a:gd name="connsiteY213" fmla="*/ 2904 h 10000"/>
                <a:gd name="connsiteX214" fmla="*/ 9843 w 10000"/>
                <a:gd name="connsiteY214" fmla="*/ 2816 h 10000"/>
                <a:gd name="connsiteX215" fmla="*/ 9799 w 10000"/>
                <a:gd name="connsiteY215" fmla="*/ 2753 h 10000"/>
                <a:gd name="connsiteX216" fmla="*/ 9755 w 10000"/>
                <a:gd name="connsiteY216" fmla="*/ 2677 h 10000"/>
                <a:gd name="connsiteX217" fmla="*/ 9694 w 10000"/>
                <a:gd name="connsiteY217" fmla="*/ 2614 h 10000"/>
                <a:gd name="connsiteX218" fmla="*/ 9633 w 10000"/>
                <a:gd name="connsiteY218" fmla="*/ 2551 h 10000"/>
                <a:gd name="connsiteX219" fmla="*/ 9571 w 10000"/>
                <a:gd name="connsiteY219" fmla="*/ 2500 h 10000"/>
                <a:gd name="connsiteX220" fmla="*/ 9484 w 10000"/>
                <a:gd name="connsiteY220" fmla="*/ 2475 h 10000"/>
                <a:gd name="connsiteX221" fmla="*/ 9396 w 10000"/>
                <a:gd name="connsiteY221" fmla="*/ 2449 h 10000"/>
                <a:gd name="connsiteX222" fmla="*/ 9300 w 10000"/>
                <a:gd name="connsiteY222" fmla="*/ 2424 h 10000"/>
                <a:gd name="connsiteX223" fmla="*/ 9195 w 10000"/>
                <a:gd name="connsiteY223" fmla="*/ 2424 h 10000"/>
                <a:gd name="connsiteX224" fmla="*/ 9195 w 10000"/>
                <a:gd name="connsiteY224" fmla="*/ 2424 h 10000"/>
                <a:gd name="connsiteX225" fmla="*/ 9195 w 10000"/>
                <a:gd name="connsiteY225" fmla="*/ 2424 h 10000"/>
                <a:gd name="connsiteX226" fmla="*/ 9195 w 10000"/>
                <a:gd name="connsiteY226" fmla="*/ 2424 h 10000"/>
                <a:gd name="connsiteX227" fmla="*/ 9195 w 10000"/>
                <a:gd name="connsiteY227" fmla="*/ 2424 h 10000"/>
                <a:gd name="connsiteX228" fmla="*/ 9195 w 10000"/>
                <a:gd name="connsiteY228" fmla="*/ 2424 h 10000"/>
                <a:gd name="connsiteX229" fmla="*/ 9081 w 10000"/>
                <a:gd name="connsiteY229" fmla="*/ 2424 h 10000"/>
                <a:gd name="connsiteX230" fmla="*/ 8941 w 10000"/>
                <a:gd name="connsiteY230" fmla="*/ 2462 h 10000"/>
                <a:gd name="connsiteX231" fmla="*/ 8801 w 10000"/>
                <a:gd name="connsiteY231" fmla="*/ 2487 h 10000"/>
                <a:gd name="connsiteX232" fmla="*/ 8644 w 10000"/>
                <a:gd name="connsiteY232" fmla="*/ 2551 h 10000"/>
                <a:gd name="connsiteX233" fmla="*/ 8644 w 10000"/>
                <a:gd name="connsiteY233" fmla="*/ 2551 h 10000"/>
                <a:gd name="connsiteX234" fmla="*/ 8635 w 10000"/>
                <a:gd name="connsiteY234" fmla="*/ 2551 h 10000"/>
                <a:gd name="connsiteX235" fmla="*/ 8635 w 10000"/>
                <a:gd name="connsiteY235" fmla="*/ 2551 h 10000"/>
                <a:gd name="connsiteX236" fmla="*/ 8626 w 10000"/>
                <a:gd name="connsiteY236" fmla="*/ 2551 h 10000"/>
                <a:gd name="connsiteX237" fmla="*/ 8626 w 10000"/>
                <a:gd name="connsiteY237" fmla="*/ 2551 h 10000"/>
                <a:gd name="connsiteX238" fmla="*/ 8443 w 10000"/>
                <a:gd name="connsiteY238" fmla="*/ 2614 h 10000"/>
                <a:gd name="connsiteX239" fmla="*/ 8276 w 10000"/>
                <a:gd name="connsiteY239" fmla="*/ 2664 h 10000"/>
                <a:gd name="connsiteX240" fmla="*/ 8110 w 10000"/>
                <a:gd name="connsiteY240" fmla="*/ 2689 h 10000"/>
                <a:gd name="connsiteX241" fmla="*/ 7979 w 10000"/>
                <a:gd name="connsiteY241" fmla="*/ 2689 h 10000"/>
                <a:gd name="connsiteX242" fmla="*/ 7979 w 10000"/>
                <a:gd name="connsiteY242" fmla="*/ 2689 h 10000"/>
                <a:gd name="connsiteX243" fmla="*/ 7979 w 10000"/>
                <a:gd name="connsiteY243" fmla="*/ 2689 h 10000"/>
                <a:gd name="connsiteX244" fmla="*/ 7979 w 10000"/>
                <a:gd name="connsiteY244" fmla="*/ 2689 h 10000"/>
                <a:gd name="connsiteX245" fmla="*/ 7979 w 10000"/>
                <a:gd name="connsiteY245" fmla="*/ 2689 h 10000"/>
                <a:gd name="connsiteX246" fmla="*/ 7979 w 10000"/>
                <a:gd name="connsiteY246" fmla="*/ 2689 h 10000"/>
                <a:gd name="connsiteX247" fmla="*/ 7979 w 10000"/>
                <a:gd name="connsiteY247" fmla="*/ 2689 h 10000"/>
                <a:gd name="connsiteX248" fmla="*/ 7979 w 10000"/>
                <a:gd name="connsiteY248" fmla="*/ 2689 h 10000"/>
                <a:gd name="connsiteX249" fmla="*/ 7848 w 10000"/>
                <a:gd name="connsiteY249" fmla="*/ 2689 h 10000"/>
                <a:gd name="connsiteX250" fmla="*/ 7743 w 10000"/>
                <a:gd name="connsiteY250" fmla="*/ 2677 h 10000"/>
                <a:gd name="connsiteX251" fmla="*/ 7638 w 10000"/>
                <a:gd name="connsiteY251" fmla="*/ 2626 h 10000"/>
                <a:gd name="connsiteX252" fmla="*/ 7542 w 10000"/>
                <a:gd name="connsiteY252" fmla="*/ 2601 h 10000"/>
                <a:gd name="connsiteX253" fmla="*/ 7454 w 10000"/>
                <a:gd name="connsiteY253" fmla="*/ 2538 h 10000"/>
                <a:gd name="connsiteX254" fmla="*/ 7375 w 10000"/>
                <a:gd name="connsiteY254" fmla="*/ 2475 h 10000"/>
                <a:gd name="connsiteX255" fmla="*/ 7297 w 10000"/>
                <a:gd name="connsiteY255" fmla="*/ 2399 h 10000"/>
                <a:gd name="connsiteX256" fmla="*/ 7235 w 10000"/>
                <a:gd name="connsiteY256" fmla="*/ 2323 h 10000"/>
                <a:gd name="connsiteX257" fmla="*/ 7174 w 10000"/>
                <a:gd name="connsiteY257" fmla="*/ 2235 h 10000"/>
                <a:gd name="connsiteX258" fmla="*/ 7113 w 10000"/>
                <a:gd name="connsiteY258" fmla="*/ 2134 h 10000"/>
                <a:gd name="connsiteX259" fmla="*/ 7008 w 10000"/>
                <a:gd name="connsiteY259" fmla="*/ 1944 h 10000"/>
                <a:gd name="connsiteX260" fmla="*/ 6929 w 10000"/>
                <a:gd name="connsiteY260" fmla="*/ 1730 h 10000"/>
                <a:gd name="connsiteX261" fmla="*/ 6850 w 10000"/>
                <a:gd name="connsiteY261" fmla="*/ 1515 h 10000"/>
                <a:gd name="connsiteX262" fmla="*/ 6850 w 10000"/>
                <a:gd name="connsiteY262" fmla="*/ 1515 h 10000"/>
                <a:gd name="connsiteX263" fmla="*/ 6842 w 10000"/>
                <a:gd name="connsiteY263" fmla="*/ 1490 h 10000"/>
                <a:gd name="connsiteX264" fmla="*/ 6842 w 10000"/>
                <a:gd name="connsiteY264" fmla="*/ 1490 h 10000"/>
                <a:gd name="connsiteX265" fmla="*/ 6842 w 10000"/>
                <a:gd name="connsiteY265" fmla="*/ 1477 h 10000"/>
                <a:gd name="connsiteX266" fmla="*/ 6842 w 10000"/>
                <a:gd name="connsiteY266" fmla="*/ 1477 h 10000"/>
                <a:gd name="connsiteX267" fmla="*/ 6842 w 10000"/>
                <a:gd name="connsiteY267" fmla="*/ 1477 h 10000"/>
                <a:gd name="connsiteX268" fmla="*/ 6798 w 10000"/>
                <a:gd name="connsiteY268" fmla="*/ 1338 h 10000"/>
                <a:gd name="connsiteX269" fmla="*/ 6780 w 10000"/>
                <a:gd name="connsiteY269" fmla="*/ 1162 h 10000"/>
                <a:gd name="connsiteX270" fmla="*/ 6754 w 10000"/>
                <a:gd name="connsiteY270" fmla="*/ 947 h 10000"/>
                <a:gd name="connsiteX271" fmla="*/ 6754 w 10000"/>
                <a:gd name="connsiteY271" fmla="*/ 720 h 10000"/>
                <a:gd name="connsiteX272" fmla="*/ 6754 w 10000"/>
                <a:gd name="connsiteY272" fmla="*/ 720 h 10000"/>
                <a:gd name="connsiteX273" fmla="*/ 6763 w 10000"/>
                <a:gd name="connsiteY273" fmla="*/ 366 h 10000"/>
                <a:gd name="connsiteX274" fmla="*/ 6789 w 10000"/>
                <a:gd name="connsiteY274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88 h 10000"/>
                <a:gd name="connsiteX94" fmla="*/ 4103 w 10000"/>
                <a:gd name="connsiteY94" fmla="*/ 7803 h 10000"/>
                <a:gd name="connsiteX95" fmla="*/ 4068 w 10000"/>
                <a:gd name="connsiteY95" fmla="*/ 8005 h 10000"/>
                <a:gd name="connsiteX96" fmla="*/ 4051 w 10000"/>
                <a:gd name="connsiteY96" fmla="*/ 8207 h 10000"/>
                <a:gd name="connsiteX97" fmla="*/ 4024 w 10000"/>
                <a:gd name="connsiteY97" fmla="*/ 8422 h 10000"/>
                <a:gd name="connsiteX98" fmla="*/ 4016 w 10000"/>
                <a:gd name="connsiteY98" fmla="*/ 8611 h 10000"/>
                <a:gd name="connsiteX99" fmla="*/ 4016 w 10000"/>
                <a:gd name="connsiteY99" fmla="*/ 8813 h 10000"/>
                <a:gd name="connsiteX100" fmla="*/ 4024 w 10000"/>
                <a:gd name="connsiteY100" fmla="*/ 9003 h 10000"/>
                <a:gd name="connsiteX101" fmla="*/ 4051 w 10000"/>
                <a:gd name="connsiteY101" fmla="*/ 9179 h 10000"/>
                <a:gd name="connsiteX102" fmla="*/ 4086 w 10000"/>
                <a:gd name="connsiteY102" fmla="*/ 9356 h 10000"/>
                <a:gd name="connsiteX103" fmla="*/ 4121 w 10000"/>
                <a:gd name="connsiteY103" fmla="*/ 9508 h 10000"/>
                <a:gd name="connsiteX104" fmla="*/ 4191 w 10000"/>
                <a:gd name="connsiteY104" fmla="*/ 9646 h 10000"/>
                <a:gd name="connsiteX105" fmla="*/ 4269 w 10000"/>
                <a:gd name="connsiteY105" fmla="*/ 9760 h 10000"/>
                <a:gd name="connsiteX106" fmla="*/ 4366 w 10000"/>
                <a:gd name="connsiteY106" fmla="*/ 9861 h 10000"/>
                <a:gd name="connsiteX107" fmla="*/ 4471 w 10000"/>
                <a:gd name="connsiteY107" fmla="*/ 9937 h 10000"/>
                <a:gd name="connsiteX108" fmla="*/ 4611 w 10000"/>
                <a:gd name="connsiteY108" fmla="*/ 9975 h 10000"/>
                <a:gd name="connsiteX109" fmla="*/ 4759 w 10000"/>
                <a:gd name="connsiteY109" fmla="*/ 10000 h 10000"/>
                <a:gd name="connsiteX110" fmla="*/ 4759 w 10000"/>
                <a:gd name="connsiteY110" fmla="*/ 10000 h 10000"/>
                <a:gd name="connsiteX111" fmla="*/ 4759 w 10000"/>
                <a:gd name="connsiteY111" fmla="*/ 10000 h 10000"/>
                <a:gd name="connsiteX112" fmla="*/ 4759 w 10000"/>
                <a:gd name="connsiteY112" fmla="*/ 10000 h 10000"/>
                <a:gd name="connsiteX113" fmla="*/ 4759 w 10000"/>
                <a:gd name="connsiteY113" fmla="*/ 10000 h 10000"/>
                <a:gd name="connsiteX114" fmla="*/ 4821 w 10000"/>
                <a:gd name="connsiteY114" fmla="*/ 10000 h 10000"/>
                <a:gd name="connsiteX115" fmla="*/ 4821 w 10000"/>
                <a:gd name="connsiteY115" fmla="*/ 10000 h 10000"/>
                <a:gd name="connsiteX116" fmla="*/ 5136 w 10000"/>
                <a:gd name="connsiteY116" fmla="*/ 9962 h 10000"/>
                <a:gd name="connsiteX117" fmla="*/ 5468 w 10000"/>
                <a:gd name="connsiteY117" fmla="*/ 9924 h 10000"/>
                <a:gd name="connsiteX118" fmla="*/ 6203 w 10000"/>
                <a:gd name="connsiteY118" fmla="*/ 9798 h 10000"/>
                <a:gd name="connsiteX119" fmla="*/ 6982 w 10000"/>
                <a:gd name="connsiteY119" fmla="*/ 9672 h 10000"/>
                <a:gd name="connsiteX120" fmla="*/ 7358 w 10000"/>
                <a:gd name="connsiteY120" fmla="*/ 9621 h 10000"/>
                <a:gd name="connsiteX121" fmla="*/ 7734 w 10000"/>
                <a:gd name="connsiteY121" fmla="*/ 9583 h 10000"/>
                <a:gd name="connsiteX122" fmla="*/ 7734 w 10000"/>
                <a:gd name="connsiteY122" fmla="*/ 9583 h 10000"/>
                <a:gd name="connsiteX123" fmla="*/ 7725 w 10000"/>
                <a:gd name="connsiteY123" fmla="*/ 9508 h 10000"/>
                <a:gd name="connsiteX124" fmla="*/ 7725 w 10000"/>
                <a:gd name="connsiteY124" fmla="*/ 9508 h 10000"/>
                <a:gd name="connsiteX125" fmla="*/ 7725 w 10000"/>
                <a:gd name="connsiteY125" fmla="*/ 9508 h 10000"/>
                <a:gd name="connsiteX126" fmla="*/ 7725 w 10000"/>
                <a:gd name="connsiteY126" fmla="*/ 9508 h 10000"/>
                <a:gd name="connsiteX127" fmla="*/ 7725 w 10000"/>
                <a:gd name="connsiteY127" fmla="*/ 9508 h 10000"/>
                <a:gd name="connsiteX128" fmla="*/ 7699 w 10000"/>
                <a:gd name="connsiteY128" fmla="*/ 9407 h 10000"/>
                <a:gd name="connsiteX129" fmla="*/ 7699 w 10000"/>
                <a:gd name="connsiteY129" fmla="*/ 9407 h 10000"/>
                <a:gd name="connsiteX130" fmla="*/ 7699 w 10000"/>
                <a:gd name="connsiteY130" fmla="*/ 9381 h 10000"/>
                <a:gd name="connsiteX131" fmla="*/ 7699 w 10000"/>
                <a:gd name="connsiteY131" fmla="*/ 9381 h 10000"/>
                <a:gd name="connsiteX132" fmla="*/ 7577 w 10000"/>
                <a:gd name="connsiteY132" fmla="*/ 8649 h 10000"/>
                <a:gd name="connsiteX133" fmla="*/ 7463 w 10000"/>
                <a:gd name="connsiteY133" fmla="*/ 7967 h 10000"/>
                <a:gd name="connsiteX134" fmla="*/ 7393 w 10000"/>
                <a:gd name="connsiteY134" fmla="*/ 7361 h 10000"/>
                <a:gd name="connsiteX135" fmla="*/ 7332 w 10000"/>
                <a:gd name="connsiteY135" fmla="*/ 6806 h 10000"/>
                <a:gd name="connsiteX136" fmla="*/ 7288 w 10000"/>
                <a:gd name="connsiteY136" fmla="*/ 6313 h 10000"/>
                <a:gd name="connsiteX137" fmla="*/ 7262 w 10000"/>
                <a:gd name="connsiteY137" fmla="*/ 5871 h 10000"/>
                <a:gd name="connsiteX138" fmla="*/ 7253 w 10000"/>
                <a:gd name="connsiteY138" fmla="*/ 5480 h 10000"/>
                <a:gd name="connsiteX139" fmla="*/ 7279 w 10000"/>
                <a:gd name="connsiteY139" fmla="*/ 5139 h 10000"/>
                <a:gd name="connsiteX140" fmla="*/ 7297 w 10000"/>
                <a:gd name="connsiteY140" fmla="*/ 4836 h 10000"/>
                <a:gd name="connsiteX141" fmla="*/ 7340 w 10000"/>
                <a:gd name="connsiteY141" fmla="*/ 4583 h 10000"/>
                <a:gd name="connsiteX142" fmla="*/ 7402 w 10000"/>
                <a:gd name="connsiteY142" fmla="*/ 4394 h 10000"/>
                <a:gd name="connsiteX143" fmla="*/ 7437 w 10000"/>
                <a:gd name="connsiteY143" fmla="*/ 4293 h 10000"/>
                <a:gd name="connsiteX144" fmla="*/ 7463 w 10000"/>
                <a:gd name="connsiteY144" fmla="*/ 4217 h 10000"/>
                <a:gd name="connsiteX145" fmla="*/ 7507 w 10000"/>
                <a:gd name="connsiteY145" fmla="*/ 4154 h 10000"/>
                <a:gd name="connsiteX146" fmla="*/ 7550 w 10000"/>
                <a:gd name="connsiteY146" fmla="*/ 4104 h 10000"/>
                <a:gd name="connsiteX147" fmla="*/ 7594 w 10000"/>
                <a:gd name="connsiteY147" fmla="*/ 4053 h 10000"/>
                <a:gd name="connsiteX148" fmla="*/ 7647 w 10000"/>
                <a:gd name="connsiteY148" fmla="*/ 4003 h 10000"/>
                <a:gd name="connsiteX149" fmla="*/ 7699 w 10000"/>
                <a:gd name="connsiteY149" fmla="*/ 3990 h 10000"/>
                <a:gd name="connsiteX150" fmla="*/ 7752 w 10000"/>
                <a:gd name="connsiteY150" fmla="*/ 3965 h 10000"/>
                <a:gd name="connsiteX151" fmla="*/ 7857 w 10000"/>
                <a:gd name="connsiteY151" fmla="*/ 3939 h 10000"/>
                <a:gd name="connsiteX152" fmla="*/ 7857 w 10000"/>
                <a:gd name="connsiteY152" fmla="*/ 3939 h 10000"/>
                <a:gd name="connsiteX153" fmla="*/ 7857 w 10000"/>
                <a:gd name="connsiteY153" fmla="*/ 3939 h 10000"/>
                <a:gd name="connsiteX154" fmla="*/ 7857 w 10000"/>
                <a:gd name="connsiteY154" fmla="*/ 3939 h 10000"/>
                <a:gd name="connsiteX155" fmla="*/ 7857 w 10000"/>
                <a:gd name="connsiteY155" fmla="*/ 3939 h 10000"/>
                <a:gd name="connsiteX156" fmla="*/ 7857 w 10000"/>
                <a:gd name="connsiteY156" fmla="*/ 3939 h 10000"/>
                <a:gd name="connsiteX157" fmla="*/ 7857 w 10000"/>
                <a:gd name="connsiteY157" fmla="*/ 3939 h 10000"/>
                <a:gd name="connsiteX158" fmla="*/ 7857 w 10000"/>
                <a:gd name="connsiteY158" fmla="*/ 3939 h 10000"/>
                <a:gd name="connsiteX159" fmla="*/ 7927 w 10000"/>
                <a:gd name="connsiteY159" fmla="*/ 3939 h 10000"/>
                <a:gd name="connsiteX160" fmla="*/ 7997 w 10000"/>
                <a:gd name="connsiteY160" fmla="*/ 3965 h 10000"/>
                <a:gd name="connsiteX161" fmla="*/ 8136 w 10000"/>
                <a:gd name="connsiteY161" fmla="*/ 4028 h 10000"/>
                <a:gd name="connsiteX162" fmla="*/ 8294 w 10000"/>
                <a:gd name="connsiteY162" fmla="*/ 4116 h 10000"/>
                <a:gd name="connsiteX163" fmla="*/ 8443 w 10000"/>
                <a:gd name="connsiteY163" fmla="*/ 4242 h 10000"/>
                <a:gd name="connsiteX164" fmla="*/ 8443 w 10000"/>
                <a:gd name="connsiteY164" fmla="*/ 4242 h 10000"/>
                <a:gd name="connsiteX165" fmla="*/ 8451 w 10000"/>
                <a:gd name="connsiteY165" fmla="*/ 4242 h 10000"/>
                <a:gd name="connsiteX166" fmla="*/ 8451 w 10000"/>
                <a:gd name="connsiteY166" fmla="*/ 4242 h 10000"/>
                <a:gd name="connsiteX167" fmla="*/ 8836 w 10000"/>
                <a:gd name="connsiteY167" fmla="*/ 4545 h 10000"/>
                <a:gd name="connsiteX168" fmla="*/ 8976 w 10000"/>
                <a:gd name="connsiteY168" fmla="*/ 4646 h 10000"/>
                <a:gd name="connsiteX169" fmla="*/ 9099 w 10000"/>
                <a:gd name="connsiteY169" fmla="*/ 4722 h 10000"/>
                <a:gd name="connsiteX170" fmla="*/ 9204 w 10000"/>
                <a:gd name="connsiteY170" fmla="*/ 4785 h 10000"/>
                <a:gd name="connsiteX171" fmla="*/ 9300 w 10000"/>
                <a:gd name="connsiteY171" fmla="*/ 4823 h 10000"/>
                <a:gd name="connsiteX172" fmla="*/ 9388 w 10000"/>
                <a:gd name="connsiteY172" fmla="*/ 4848 h 10000"/>
                <a:gd name="connsiteX173" fmla="*/ 9466 w 10000"/>
                <a:gd name="connsiteY173" fmla="*/ 4848 h 10000"/>
                <a:gd name="connsiteX174" fmla="*/ 9466 w 10000"/>
                <a:gd name="connsiteY174" fmla="*/ 4848 h 10000"/>
                <a:gd name="connsiteX175" fmla="*/ 9484 w 10000"/>
                <a:gd name="connsiteY175" fmla="*/ 4848 h 10000"/>
                <a:gd name="connsiteX176" fmla="*/ 9484 w 10000"/>
                <a:gd name="connsiteY176" fmla="*/ 4848 h 10000"/>
                <a:gd name="connsiteX177" fmla="*/ 9484 w 10000"/>
                <a:gd name="connsiteY177" fmla="*/ 4848 h 10000"/>
                <a:gd name="connsiteX178" fmla="*/ 9484 w 10000"/>
                <a:gd name="connsiteY178" fmla="*/ 4848 h 10000"/>
                <a:gd name="connsiteX179" fmla="*/ 9580 w 10000"/>
                <a:gd name="connsiteY179" fmla="*/ 4836 h 10000"/>
                <a:gd name="connsiteX180" fmla="*/ 9668 w 10000"/>
                <a:gd name="connsiteY180" fmla="*/ 4798 h 10000"/>
                <a:gd name="connsiteX181" fmla="*/ 9738 w 10000"/>
                <a:gd name="connsiteY181" fmla="*/ 4747 h 10000"/>
                <a:gd name="connsiteX182" fmla="*/ 9799 w 10000"/>
                <a:gd name="connsiteY182" fmla="*/ 4659 h 10000"/>
                <a:gd name="connsiteX183" fmla="*/ 9799 w 10000"/>
                <a:gd name="connsiteY183" fmla="*/ 4659 h 10000"/>
                <a:gd name="connsiteX184" fmla="*/ 9799 w 10000"/>
                <a:gd name="connsiteY184" fmla="*/ 4659 h 10000"/>
                <a:gd name="connsiteX185" fmla="*/ 9799 w 10000"/>
                <a:gd name="connsiteY185" fmla="*/ 4659 h 10000"/>
                <a:gd name="connsiteX186" fmla="*/ 9799 w 10000"/>
                <a:gd name="connsiteY186" fmla="*/ 4659 h 10000"/>
                <a:gd name="connsiteX187" fmla="*/ 9799 w 10000"/>
                <a:gd name="connsiteY187" fmla="*/ 4659 h 10000"/>
                <a:gd name="connsiteX188" fmla="*/ 9816 w 10000"/>
                <a:gd name="connsiteY188" fmla="*/ 4659 h 10000"/>
                <a:gd name="connsiteX189" fmla="*/ 9816 w 10000"/>
                <a:gd name="connsiteY189" fmla="*/ 4659 h 10000"/>
                <a:gd name="connsiteX190" fmla="*/ 9816 w 10000"/>
                <a:gd name="connsiteY190" fmla="*/ 4659 h 10000"/>
                <a:gd name="connsiteX191" fmla="*/ 9816 w 10000"/>
                <a:gd name="connsiteY191" fmla="*/ 4659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16 w 10000"/>
                <a:gd name="connsiteY195" fmla="*/ 4646 h 10000"/>
                <a:gd name="connsiteX196" fmla="*/ 9816 w 10000"/>
                <a:gd name="connsiteY196" fmla="*/ 4646 h 10000"/>
                <a:gd name="connsiteX197" fmla="*/ 9816 w 10000"/>
                <a:gd name="connsiteY197" fmla="*/ 4646 h 10000"/>
                <a:gd name="connsiteX198" fmla="*/ 9816 w 10000"/>
                <a:gd name="connsiteY198" fmla="*/ 4646 h 10000"/>
                <a:gd name="connsiteX199" fmla="*/ 9816 w 10000"/>
                <a:gd name="connsiteY199" fmla="*/ 4646 h 10000"/>
                <a:gd name="connsiteX200" fmla="*/ 9816 w 10000"/>
                <a:gd name="connsiteY200" fmla="*/ 4646 h 10000"/>
                <a:gd name="connsiteX201" fmla="*/ 9816 w 10000"/>
                <a:gd name="connsiteY201" fmla="*/ 4646 h 10000"/>
                <a:gd name="connsiteX202" fmla="*/ 9843 w 10000"/>
                <a:gd name="connsiteY202" fmla="*/ 4583 h 10000"/>
                <a:gd name="connsiteX203" fmla="*/ 9886 w 10000"/>
                <a:gd name="connsiteY203" fmla="*/ 4495 h 10000"/>
                <a:gd name="connsiteX204" fmla="*/ 9921 w 10000"/>
                <a:gd name="connsiteY204" fmla="*/ 4369 h 10000"/>
                <a:gd name="connsiteX205" fmla="*/ 9948 w 10000"/>
                <a:gd name="connsiteY205" fmla="*/ 4217 h 10000"/>
                <a:gd name="connsiteX206" fmla="*/ 9983 w 10000"/>
                <a:gd name="connsiteY206" fmla="*/ 4040 h 10000"/>
                <a:gd name="connsiteX207" fmla="*/ 10000 w 10000"/>
                <a:gd name="connsiteY207" fmla="*/ 3851 h 10000"/>
                <a:gd name="connsiteX208" fmla="*/ 10000 w 10000"/>
                <a:gd name="connsiteY208" fmla="*/ 3649 h 10000"/>
                <a:gd name="connsiteX209" fmla="*/ 10000 w 10000"/>
                <a:gd name="connsiteY209" fmla="*/ 3460 h 10000"/>
                <a:gd name="connsiteX210" fmla="*/ 9983 w 10000"/>
                <a:gd name="connsiteY210" fmla="*/ 3258 h 10000"/>
                <a:gd name="connsiteX211" fmla="*/ 9939 w 10000"/>
                <a:gd name="connsiteY211" fmla="*/ 3068 h 10000"/>
                <a:gd name="connsiteX212" fmla="*/ 9886 w 10000"/>
                <a:gd name="connsiteY212" fmla="*/ 2904 h 10000"/>
                <a:gd name="connsiteX213" fmla="*/ 9843 w 10000"/>
                <a:gd name="connsiteY213" fmla="*/ 2816 h 10000"/>
                <a:gd name="connsiteX214" fmla="*/ 9799 w 10000"/>
                <a:gd name="connsiteY214" fmla="*/ 2753 h 10000"/>
                <a:gd name="connsiteX215" fmla="*/ 9755 w 10000"/>
                <a:gd name="connsiteY215" fmla="*/ 2677 h 10000"/>
                <a:gd name="connsiteX216" fmla="*/ 9694 w 10000"/>
                <a:gd name="connsiteY216" fmla="*/ 2614 h 10000"/>
                <a:gd name="connsiteX217" fmla="*/ 9633 w 10000"/>
                <a:gd name="connsiteY217" fmla="*/ 2551 h 10000"/>
                <a:gd name="connsiteX218" fmla="*/ 9571 w 10000"/>
                <a:gd name="connsiteY218" fmla="*/ 2500 h 10000"/>
                <a:gd name="connsiteX219" fmla="*/ 9484 w 10000"/>
                <a:gd name="connsiteY219" fmla="*/ 2475 h 10000"/>
                <a:gd name="connsiteX220" fmla="*/ 9396 w 10000"/>
                <a:gd name="connsiteY220" fmla="*/ 2449 h 10000"/>
                <a:gd name="connsiteX221" fmla="*/ 9300 w 10000"/>
                <a:gd name="connsiteY221" fmla="*/ 2424 h 10000"/>
                <a:gd name="connsiteX222" fmla="*/ 9195 w 10000"/>
                <a:gd name="connsiteY222" fmla="*/ 2424 h 10000"/>
                <a:gd name="connsiteX223" fmla="*/ 9195 w 10000"/>
                <a:gd name="connsiteY223" fmla="*/ 2424 h 10000"/>
                <a:gd name="connsiteX224" fmla="*/ 9195 w 10000"/>
                <a:gd name="connsiteY224" fmla="*/ 2424 h 10000"/>
                <a:gd name="connsiteX225" fmla="*/ 9195 w 10000"/>
                <a:gd name="connsiteY225" fmla="*/ 2424 h 10000"/>
                <a:gd name="connsiteX226" fmla="*/ 9195 w 10000"/>
                <a:gd name="connsiteY226" fmla="*/ 2424 h 10000"/>
                <a:gd name="connsiteX227" fmla="*/ 9195 w 10000"/>
                <a:gd name="connsiteY227" fmla="*/ 2424 h 10000"/>
                <a:gd name="connsiteX228" fmla="*/ 9081 w 10000"/>
                <a:gd name="connsiteY228" fmla="*/ 2424 h 10000"/>
                <a:gd name="connsiteX229" fmla="*/ 8941 w 10000"/>
                <a:gd name="connsiteY229" fmla="*/ 2462 h 10000"/>
                <a:gd name="connsiteX230" fmla="*/ 8801 w 10000"/>
                <a:gd name="connsiteY230" fmla="*/ 2487 h 10000"/>
                <a:gd name="connsiteX231" fmla="*/ 8644 w 10000"/>
                <a:gd name="connsiteY231" fmla="*/ 2551 h 10000"/>
                <a:gd name="connsiteX232" fmla="*/ 8644 w 10000"/>
                <a:gd name="connsiteY232" fmla="*/ 2551 h 10000"/>
                <a:gd name="connsiteX233" fmla="*/ 8635 w 10000"/>
                <a:gd name="connsiteY233" fmla="*/ 2551 h 10000"/>
                <a:gd name="connsiteX234" fmla="*/ 8635 w 10000"/>
                <a:gd name="connsiteY234" fmla="*/ 2551 h 10000"/>
                <a:gd name="connsiteX235" fmla="*/ 8626 w 10000"/>
                <a:gd name="connsiteY235" fmla="*/ 2551 h 10000"/>
                <a:gd name="connsiteX236" fmla="*/ 8626 w 10000"/>
                <a:gd name="connsiteY236" fmla="*/ 2551 h 10000"/>
                <a:gd name="connsiteX237" fmla="*/ 8443 w 10000"/>
                <a:gd name="connsiteY237" fmla="*/ 2614 h 10000"/>
                <a:gd name="connsiteX238" fmla="*/ 8276 w 10000"/>
                <a:gd name="connsiteY238" fmla="*/ 2664 h 10000"/>
                <a:gd name="connsiteX239" fmla="*/ 8110 w 10000"/>
                <a:gd name="connsiteY239" fmla="*/ 2689 h 10000"/>
                <a:gd name="connsiteX240" fmla="*/ 7979 w 10000"/>
                <a:gd name="connsiteY240" fmla="*/ 2689 h 10000"/>
                <a:gd name="connsiteX241" fmla="*/ 7979 w 10000"/>
                <a:gd name="connsiteY241" fmla="*/ 2689 h 10000"/>
                <a:gd name="connsiteX242" fmla="*/ 7979 w 10000"/>
                <a:gd name="connsiteY242" fmla="*/ 2689 h 10000"/>
                <a:gd name="connsiteX243" fmla="*/ 7979 w 10000"/>
                <a:gd name="connsiteY243" fmla="*/ 2689 h 10000"/>
                <a:gd name="connsiteX244" fmla="*/ 7979 w 10000"/>
                <a:gd name="connsiteY244" fmla="*/ 2689 h 10000"/>
                <a:gd name="connsiteX245" fmla="*/ 7979 w 10000"/>
                <a:gd name="connsiteY245" fmla="*/ 2689 h 10000"/>
                <a:gd name="connsiteX246" fmla="*/ 7979 w 10000"/>
                <a:gd name="connsiteY246" fmla="*/ 2689 h 10000"/>
                <a:gd name="connsiteX247" fmla="*/ 7979 w 10000"/>
                <a:gd name="connsiteY247" fmla="*/ 2689 h 10000"/>
                <a:gd name="connsiteX248" fmla="*/ 7848 w 10000"/>
                <a:gd name="connsiteY248" fmla="*/ 2689 h 10000"/>
                <a:gd name="connsiteX249" fmla="*/ 7743 w 10000"/>
                <a:gd name="connsiteY249" fmla="*/ 2677 h 10000"/>
                <a:gd name="connsiteX250" fmla="*/ 7638 w 10000"/>
                <a:gd name="connsiteY250" fmla="*/ 2626 h 10000"/>
                <a:gd name="connsiteX251" fmla="*/ 7542 w 10000"/>
                <a:gd name="connsiteY251" fmla="*/ 2601 h 10000"/>
                <a:gd name="connsiteX252" fmla="*/ 7454 w 10000"/>
                <a:gd name="connsiteY252" fmla="*/ 2538 h 10000"/>
                <a:gd name="connsiteX253" fmla="*/ 7375 w 10000"/>
                <a:gd name="connsiteY253" fmla="*/ 2475 h 10000"/>
                <a:gd name="connsiteX254" fmla="*/ 7297 w 10000"/>
                <a:gd name="connsiteY254" fmla="*/ 2399 h 10000"/>
                <a:gd name="connsiteX255" fmla="*/ 7235 w 10000"/>
                <a:gd name="connsiteY255" fmla="*/ 2323 h 10000"/>
                <a:gd name="connsiteX256" fmla="*/ 7174 w 10000"/>
                <a:gd name="connsiteY256" fmla="*/ 2235 h 10000"/>
                <a:gd name="connsiteX257" fmla="*/ 7113 w 10000"/>
                <a:gd name="connsiteY257" fmla="*/ 2134 h 10000"/>
                <a:gd name="connsiteX258" fmla="*/ 7008 w 10000"/>
                <a:gd name="connsiteY258" fmla="*/ 1944 h 10000"/>
                <a:gd name="connsiteX259" fmla="*/ 6929 w 10000"/>
                <a:gd name="connsiteY259" fmla="*/ 1730 h 10000"/>
                <a:gd name="connsiteX260" fmla="*/ 6850 w 10000"/>
                <a:gd name="connsiteY260" fmla="*/ 1515 h 10000"/>
                <a:gd name="connsiteX261" fmla="*/ 6850 w 10000"/>
                <a:gd name="connsiteY261" fmla="*/ 1515 h 10000"/>
                <a:gd name="connsiteX262" fmla="*/ 6842 w 10000"/>
                <a:gd name="connsiteY262" fmla="*/ 1490 h 10000"/>
                <a:gd name="connsiteX263" fmla="*/ 6842 w 10000"/>
                <a:gd name="connsiteY263" fmla="*/ 1490 h 10000"/>
                <a:gd name="connsiteX264" fmla="*/ 6842 w 10000"/>
                <a:gd name="connsiteY264" fmla="*/ 1477 h 10000"/>
                <a:gd name="connsiteX265" fmla="*/ 6842 w 10000"/>
                <a:gd name="connsiteY265" fmla="*/ 1477 h 10000"/>
                <a:gd name="connsiteX266" fmla="*/ 6842 w 10000"/>
                <a:gd name="connsiteY266" fmla="*/ 1477 h 10000"/>
                <a:gd name="connsiteX267" fmla="*/ 6798 w 10000"/>
                <a:gd name="connsiteY267" fmla="*/ 1338 h 10000"/>
                <a:gd name="connsiteX268" fmla="*/ 6780 w 10000"/>
                <a:gd name="connsiteY268" fmla="*/ 1162 h 10000"/>
                <a:gd name="connsiteX269" fmla="*/ 6754 w 10000"/>
                <a:gd name="connsiteY269" fmla="*/ 947 h 10000"/>
                <a:gd name="connsiteX270" fmla="*/ 6754 w 10000"/>
                <a:gd name="connsiteY270" fmla="*/ 720 h 10000"/>
                <a:gd name="connsiteX271" fmla="*/ 6754 w 10000"/>
                <a:gd name="connsiteY271" fmla="*/ 720 h 10000"/>
                <a:gd name="connsiteX272" fmla="*/ 6763 w 10000"/>
                <a:gd name="connsiteY272" fmla="*/ 366 h 10000"/>
                <a:gd name="connsiteX273" fmla="*/ 6789 w 10000"/>
                <a:gd name="connsiteY273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03 w 10000"/>
                <a:gd name="connsiteY93" fmla="*/ 7803 h 10000"/>
                <a:gd name="connsiteX94" fmla="*/ 4068 w 10000"/>
                <a:gd name="connsiteY94" fmla="*/ 8005 h 10000"/>
                <a:gd name="connsiteX95" fmla="*/ 4051 w 10000"/>
                <a:gd name="connsiteY95" fmla="*/ 8207 h 10000"/>
                <a:gd name="connsiteX96" fmla="*/ 4024 w 10000"/>
                <a:gd name="connsiteY96" fmla="*/ 8422 h 10000"/>
                <a:gd name="connsiteX97" fmla="*/ 4016 w 10000"/>
                <a:gd name="connsiteY97" fmla="*/ 8611 h 10000"/>
                <a:gd name="connsiteX98" fmla="*/ 4016 w 10000"/>
                <a:gd name="connsiteY98" fmla="*/ 8813 h 10000"/>
                <a:gd name="connsiteX99" fmla="*/ 4024 w 10000"/>
                <a:gd name="connsiteY99" fmla="*/ 9003 h 10000"/>
                <a:gd name="connsiteX100" fmla="*/ 4051 w 10000"/>
                <a:gd name="connsiteY100" fmla="*/ 9179 h 10000"/>
                <a:gd name="connsiteX101" fmla="*/ 4086 w 10000"/>
                <a:gd name="connsiteY101" fmla="*/ 9356 h 10000"/>
                <a:gd name="connsiteX102" fmla="*/ 4121 w 10000"/>
                <a:gd name="connsiteY102" fmla="*/ 9508 h 10000"/>
                <a:gd name="connsiteX103" fmla="*/ 4191 w 10000"/>
                <a:gd name="connsiteY103" fmla="*/ 9646 h 10000"/>
                <a:gd name="connsiteX104" fmla="*/ 4269 w 10000"/>
                <a:gd name="connsiteY104" fmla="*/ 9760 h 10000"/>
                <a:gd name="connsiteX105" fmla="*/ 4366 w 10000"/>
                <a:gd name="connsiteY105" fmla="*/ 9861 h 10000"/>
                <a:gd name="connsiteX106" fmla="*/ 4471 w 10000"/>
                <a:gd name="connsiteY106" fmla="*/ 9937 h 10000"/>
                <a:gd name="connsiteX107" fmla="*/ 4611 w 10000"/>
                <a:gd name="connsiteY107" fmla="*/ 9975 h 10000"/>
                <a:gd name="connsiteX108" fmla="*/ 4759 w 10000"/>
                <a:gd name="connsiteY108" fmla="*/ 10000 h 10000"/>
                <a:gd name="connsiteX109" fmla="*/ 4759 w 10000"/>
                <a:gd name="connsiteY109" fmla="*/ 10000 h 10000"/>
                <a:gd name="connsiteX110" fmla="*/ 4759 w 10000"/>
                <a:gd name="connsiteY110" fmla="*/ 10000 h 10000"/>
                <a:gd name="connsiteX111" fmla="*/ 4759 w 10000"/>
                <a:gd name="connsiteY111" fmla="*/ 10000 h 10000"/>
                <a:gd name="connsiteX112" fmla="*/ 4759 w 10000"/>
                <a:gd name="connsiteY112" fmla="*/ 10000 h 10000"/>
                <a:gd name="connsiteX113" fmla="*/ 4821 w 10000"/>
                <a:gd name="connsiteY113" fmla="*/ 10000 h 10000"/>
                <a:gd name="connsiteX114" fmla="*/ 4821 w 10000"/>
                <a:gd name="connsiteY114" fmla="*/ 10000 h 10000"/>
                <a:gd name="connsiteX115" fmla="*/ 5136 w 10000"/>
                <a:gd name="connsiteY115" fmla="*/ 9962 h 10000"/>
                <a:gd name="connsiteX116" fmla="*/ 5468 w 10000"/>
                <a:gd name="connsiteY116" fmla="*/ 9924 h 10000"/>
                <a:gd name="connsiteX117" fmla="*/ 6203 w 10000"/>
                <a:gd name="connsiteY117" fmla="*/ 9798 h 10000"/>
                <a:gd name="connsiteX118" fmla="*/ 6982 w 10000"/>
                <a:gd name="connsiteY118" fmla="*/ 9672 h 10000"/>
                <a:gd name="connsiteX119" fmla="*/ 7358 w 10000"/>
                <a:gd name="connsiteY119" fmla="*/ 9621 h 10000"/>
                <a:gd name="connsiteX120" fmla="*/ 7734 w 10000"/>
                <a:gd name="connsiteY120" fmla="*/ 9583 h 10000"/>
                <a:gd name="connsiteX121" fmla="*/ 7734 w 10000"/>
                <a:gd name="connsiteY121" fmla="*/ 9583 h 10000"/>
                <a:gd name="connsiteX122" fmla="*/ 7725 w 10000"/>
                <a:gd name="connsiteY122" fmla="*/ 9508 h 10000"/>
                <a:gd name="connsiteX123" fmla="*/ 7725 w 10000"/>
                <a:gd name="connsiteY123" fmla="*/ 9508 h 10000"/>
                <a:gd name="connsiteX124" fmla="*/ 7725 w 10000"/>
                <a:gd name="connsiteY124" fmla="*/ 9508 h 10000"/>
                <a:gd name="connsiteX125" fmla="*/ 7725 w 10000"/>
                <a:gd name="connsiteY125" fmla="*/ 9508 h 10000"/>
                <a:gd name="connsiteX126" fmla="*/ 7725 w 10000"/>
                <a:gd name="connsiteY126" fmla="*/ 9508 h 10000"/>
                <a:gd name="connsiteX127" fmla="*/ 7699 w 10000"/>
                <a:gd name="connsiteY127" fmla="*/ 9407 h 10000"/>
                <a:gd name="connsiteX128" fmla="*/ 7699 w 10000"/>
                <a:gd name="connsiteY128" fmla="*/ 9407 h 10000"/>
                <a:gd name="connsiteX129" fmla="*/ 7699 w 10000"/>
                <a:gd name="connsiteY129" fmla="*/ 9381 h 10000"/>
                <a:gd name="connsiteX130" fmla="*/ 7699 w 10000"/>
                <a:gd name="connsiteY130" fmla="*/ 9381 h 10000"/>
                <a:gd name="connsiteX131" fmla="*/ 7577 w 10000"/>
                <a:gd name="connsiteY131" fmla="*/ 8649 h 10000"/>
                <a:gd name="connsiteX132" fmla="*/ 7463 w 10000"/>
                <a:gd name="connsiteY132" fmla="*/ 7967 h 10000"/>
                <a:gd name="connsiteX133" fmla="*/ 7393 w 10000"/>
                <a:gd name="connsiteY133" fmla="*/ 7361 h 10000"/>
                <a:gd name="connsiteX134" fmla="*/ 7332 w 10000"/>
                <a:gd name="connsiteY134" fmla="*/ 6806 h 10000"/>
                <a:gd name="connsiteX135" fmla="*/ 7288 w 10000"/>
                <a:gd name="connsiteY135" fmla="*/ 6313 h 10000"/>
                <a:gd name="connsiteX136" fmla="*/ 7262 w 10000"/>
                <a:gd name="connsiteY136" fmla="*/ 5871 h 10000"/>
                <a:gd name="connsiteX137" fmla="*/ 7253 w 10000"/>
                <a:gd name="connsiteY137" fmla="*/ 5480 h 10000"/>
                <a:gd name="connsiteX138" fmla="*/ 7279 w 10000"/>
                <a:gd name="connsiteY138" fmla="*/ 5139 h 10000"/>
                <a:gd name="connsiteX139" fmla="*/ 7297 w 10000"/>
                <a:gd name="connsiteY139" fmla="*/ 4836 h 10000"/>
                <a:gd name="connsiteX140" fmla="*/ 7340 w 10000"/>
                <a:gd name="connsiteY140" fmla="*/ 4583 h 10000"/>
                <a:gd name="connsiteX141" fmla="*/ 7402 w 10000"/>
                <a:gd name="connsiteY141" fmla="*/ 4394 h 10000"/>
                <a:gd name="connsiteX142" fmla="*/ 7437 w 10000"/>
                <a:gd name="connsiteY142" fmla="*/ 4293 h 10000"/>
                <a:gd name="connsiteX143" fmla="*/ 7463 w 10000"/>
                <a:gd name="connsiteY143" fmla="*/ 4217 h 10000"/>
                <a:gd name="connsiteX144" fmla="*/ 7507 w 10000"/>
                <a:gd name="connsiteY144" fmla="*/ 4154 h 10000"/>
                <a:gd name="connsiteX145" fmla="*/ 7550 w 10000"/>
                <a:gd name="connsiteY145" fmla="*/ 4104 h 10000"/>
                <a:gd name="connsiteX146" fmla="*/ 7594 w 10000"/>
                <a:gd name="connsiteY146" fmla="*/ 4053 h 10000"/>
                <a:gd name="connsiteX147" fmla="*/ 7647 w 10000"/>
                <a:gd name="connsiteY147" fmla="*/ 4003 h 10000"/>
                <a:gd name="connsiteX148" fmla="*/ 7699 w 10000"/>
                <a:gd name="connsiteY148" fmla="*/ 3990 h 10000"/>
                <a:gd name="connsiteX149" fmla="*/ 7752 w 10000"/>
                <a:gd name="connsiteY149" fmla="*/ 3965 h 10000"/>
                <a:gd name="connsiteX150" fmla="*/ 7857 w 10000"/>
                <a:gd name="connsiteY150" fmla="*/ 3939 h 10000"/>
                <a:gd name="connsiteX151" fmla="*/ 7857 w 10000"/>
                <a:gd name="connsiteY151" fmla="*/ 3939 h 10000"/>
                <a:gd name="connsiteX152" fmla="*/ 7857 w 10000"/>
                <a:gd name="connsiteY152" fmla="*/ 3939 h 10000"/>
                <a:gd name="connsiteX153" fmla="*/ 7857 w 10000"/>
                <a:gd name="connsiteY153" fmla="*/ 3939 h 10000"/>
                <a:gd name="connsiteX154" fmla="*/ 7857 w 10000"/>
                <a:gd name="connsiteY154" fmla="*/ 3939 h 10000"/>
                <a:gd name="connsiteX155" fmla="*/ 7857 w 10000"/>
                <a:gd name="connsiteY155" fmla="*/ 3939 h 10000"/>
                <a:gd name="connsiteX156" fmla="*/ 7857 w 10000"/>
                <a:gd name="connsiteY156" fmla="*/ 3939 h 10000"/>
                <a:gd name="connsiteX157" fmla="*/ 7857 w 10000"/>
                <a:gd name="connsiteY157" fmla="*/ 3939 h 10000"/>
                <a:gd name="connsiteX158" fmla="*/ 7927 w 10000"/>
                <a:gd name="connsiteY158" fmla="*/ 3939 h 10000"/>
                <a:gd name="connsiteX159" fmla="*/ 7997 w 10000"/>
                <a:gd name="connsiteY159" fmla="*/ 3965 h 10000"/>
                <a:gd name="connsiteX160" fmla="*/ 8136 w 10000"/>
                <a:gd name="connsiteY160" fmla="*/ 4028 h 10000"/>
                <a:gd name="connsiteX161" fmla="*/ 8294 w 10000"/>
                <a:gd name="connsiteY161" fmla="*/ 4116 h 10000"/>
                <a:gd name="connsiteX162" fmla="*/ 8443 w 10000"/>
                <a:gd name="connsiteY162" fmla="*/ 4242 h 10000"/>
                <a:gd name="connsiteX163" fmla="*/ 8443 w 10000"/>
                <a:gd name="connsiteY163" fmla="*/ 4242 h 10000"/>
                <a:gd name="connsiteX164" fmla="*/ 8451 w 10000"/>
                <a:gd name="connsiteY164" fmla="*/ 4242 h 10000"/>
                <a:gd name="connsiteX165" fmla="*/ 8451 w 10000"/>
                <a:gd name="connsiteY165" fmla="*/ 4242 h 10000"/>
                <a:gd name="connsiteX166" fmla="*/ 8836 w 10000"/>
                <a:gd name="connsiteY166" fmla="*/ 4545 h 10000"/>
                <a:gd name="connsiteX167" fmla="*/ 8976 w 10000"/>
                <a:gd name="connsiteY167" fmla="*/ 4646 h 10000"/>
                <a:gd name="connsiteX168" fmla="*/ 9099 w 10000"/>
                <a:gd name="connsiteY168" fmla="*/ 4722 h 10000"/>
                <a:gd name="connsiteX169" fmla="*/ 9204 w 10000"/>
                <a:gd name="connsiteY169" fmla="*/ 4785 h 10000"/>
                <a:gd name="connsiteX170" fmla="*/ 9300 w 10000"/>
                <a:gd name="connsiteY170" fmla="*/ 4823 h 10000"/>
                <a:gd name="connsiteX171" fmla="*/ 9388 w 10000"/>
                <a:gd name="connsiteY171" fmla="*/ 4848 h 10000"/>
                <a:gd name="connsiteX172" fmla="*/ 9466 w 10000"/>
                <a:gd name="connsiteY172" fmla="*/ 4848 h 10000"/>
                <a:gd name="connsiteX173" fmla="*/ 9466 w 10000"/>
                <a:gd name="connsiteY173" fmla="*/ 4848 h 10000"/>
                <a:gd name="connsiteX174" fmla="*/ 9484 w 10000"/>
                <a:gd name="connsiteY174" fmla="*/ 4848 h 10000"/>
                <a:gd name="connsiteX175" fmla="*/ 9484 w 10000"/>
                <a:gd name="connsiteY175" fmla="*/ 4848 h 10000"/>
                <a:gd name="connsiteX176" fmla="*/ 9484 w 10000"/>
                <a:gd name="connsiteY176" fmla="*/ 4848 h 10000"/>
                <a:gd name="connsiteX177" fmla="*/ 9484 w 10000"/>
                <a:gd name="connsiteY177" fmla="*/ 4848 h 10000"/>
                <a:gd name="connsiteX178" fmla="*/ 9580 w 10000"/>
                <a:gd name="connsiteY178" fmla="*/ 4836 h 10000"/>
                <a:gd name="connsiteX179" fmla="*/ 9668 w 10000"/>
                <a:gd name="connsiteY179" fmla="*/ 4798 h 10000"/>
                <a:gd name="connsiteX180" fmla="*/ 9738 w 10000"/>
                <a:gd name="connsiteY180" fmla="*/ 4747 h 10000"/>
                <a:gd name="connsiteX181" fmla="*/ 9799 w 10000"/>
                <a:gd name="connsiteY181" fmla="*/ 4659 h 10000"/>
                <a:gd name="connsiteX182" fmla="*/ 9799 w 10000"/>
                <a:gd name="connsiteY182" fmla="*/ 4659 h 10000"/>
                <a:gd name="connsiteX183" fmla="*/ 9799 w 10000"/>
                <a:gd name="connsiteY183" fmla="*/ 4659 h 10000"/>
                <a:gd name="connsiteX184" fmla="*/ 9799 w 10000"/>
                <a:gd name="connsiteY184" fmla="*/ 4659 h 10000"/>
                <a:gd name="connsiteX185" fmla="*/ 9799 w 10000"/>
                <a:gd name="connsiteY185" fmla="*/ 4659 h 10000"/>
                <a:gd name="connsiteX186" fmla="*/ 9799 w 10000"/>
                <a:gd name="connsiteY186" fmla="*/ 4659 h 10000"/>
                <a:gd name="connsiteX187" fmla="*/ 9816 w 10000"/>
                <a:gd name="connsiteY187" fmla="*/ 4659 h 10000"/>
                <a:gd name="connsiteX188" fmla="*/ 9816 w 10000"/>
                <a:gd name="connsiteY188" fmla="*/ 4659 h 10000"/>
                <a:gd name="connsiteX189" fmla="*/ 9816 w 10000"/>
                <a:gd name="connsiteY189" fmla="*/ 4659 h 10000"/>
                <a:gd name="connsiteX190" fmla="*/ 9816 w 10000"/>
                <a:gd name="connsiteY190" fmla="*/ 4659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16 w 10000"/>
                <a:gd name="connsiteY195" fmla="*/ 4646 h 10000"/>
                <a:gd name="connsiteX196" fmla="*/ 9816 w 10000"/>
                <a:gd name="connsiteY196" fmla="*/ 4646 h 10000"/>
                <a:gd name="connsiteX197" fmla="*/ 9816 w 10000"/>
                <a:gd name="connsiteY197" fmla="*/ 4646 h 10000"/>
                <a:gd name="connsiteX198" fmla="*/ 9816 w 10000"/>
                <a:gd name="connsiteY198" fmla="*/ 4646 h 10000"/>
                <a:gd name="connsiteX199" fmla="*/ 9816 w 10000"/>
                <a:gd name="connsiteY199" fmla="*/ 4646 h 10000"/>
                <a:gd name="connsiteX200" fmla="*/ 9816 w 10000"/>
                <a:gd name="connsiteY200" fmla="*/ 4646 h 10000"/>
                <a:gd name="connsiteX201" fmla="*/ 9843 w 10000"/>
                <a:gd name="connsiteY201" fmla="*/ 4583 h 10000"/>
                <a:gd name="connsiteX202" fmla="*/ 9886 w 10000"/>
                <a:gd name="connsiteY202" fmla="*/ 4495 h 10000"/>
                <a:gd name="connsiteX203" fmla="*/ 9921 w 10000"/>
                <a:gd name="connsiteY203" fmla="*/ 4369 h 10000"/>
                <a:gd name="connsiteX204" fmla="*/ 9948 w 10000"/>
                <a:gd name="connsiteY204" fmla="*/ 4217 h 10000"/>
                <a:gd name="connsiteX205" fmla="*/ 9983 w 10000"/>
                <a:gd name="connsiteY205" fmla="*/ 4040 h 10000"/>
                <a:gd name="connsiteX206" fmla="*/ 10000 w 10000"/>
                <a:gd name="connsiteY206" fmla="*/ 3851 h 10000"/>
                <a:gd name="connsiteX207" fmla="*/ 10000 w 10000"/>
                <a:gd name="connsiteY207" fmla="*/ 3649 h 10000"/>
                <a:gd name="connsiteX208" fmla="*/ 10000 w 10000"/>
                <a:gd name="connsiteY208" fmla="*/ 3460 h 10000"/>
                <a:gd name="connsiteX209" fmla="*/ 9983 w 10000"/>
                <a:gd name="connsiteY209" fmla="*/ 3258 h 10000"/>
                <a:gd name="connsiteX210" fmla="*/ 9939 w 10000"/>
                <a:gd name="connsiteY210" fmla="*/ 3068 h 10000"/>
                <a:gd name="connsiteX211" fmla="*/ 9886 w 10000"/>
                <a:gd name="connsiteY211" fmla="*/ 2904 h 10000"/>
                <a:gd name="connsiteX212" fmla="*/ 9843 w 10000"/>
                <a:gd name="connsiteY212" fmla="*/ 2816 h 10000"/>
                <a:gd name="connsiteX213" fmla="*/ 9799 w 10000"/>
                <a:gd name="connsiteY213" fmla="*/ 2753 h 10000"/>
                <a:gd name="connsiteX214" fmla="*/ 9755 w 10000"/>
                <a:gd name="connsiteY214" fmla="*/ 2677 h 10000"/>
                <a:gd name="connsiteX215" fmla="*/ 9694 w 10000"/>
                <a:gd name="connsiteY215" fmla="*/ 2614 h 10000"/>
                <a:gd name="connsiteX216" fmla="*/ 9633 w 10000"/>
                <a:gd name="connsiteY216" fmla="*/ 2551 h 10000"/>
                <a:gd name="connsiteX217" fmla="*/ 9571 w 10000"/>
                <a:gd name="connsiteY217" fmla="*/ 2500 h 10000"/>
                <a:gd name="connsiteX218" fmla="*/ 9484 w 10000"/>
                <a:gd name="connsiteY218" fmla="*/ 2475 h 10000"/>
                <a:gd name="connsiteX219" fmla="*/ 9396 w 10000"/>
                <a:gd name="connsiteY219" fmla="*/ 2449 h 10000"/>
                <a:gd name="connsiteX220" fmla="*/ 9300 w 10000"/>
                <a:gd name="connsiteY220" fmla="*/ 2424 h 10000"/>
                <a:gd name="connsiteX221" fmla="*/ 9195 w 10000"/>
                <a:gd name="connsiteY221" fmla="*/ 2424 h 10000"/>
                <a:gd name="connsiteX222" fmla="*/ 9195 w 10000"/>
                <a:gd name="connsiteY222" fmla="*/ 2424 h 10000"/>
                <a:gd name="connsiteX223" fmla="*/ 9195 w 10000"/>
                <a:gd name="connsiteY223" fmla="*/ 2424 h 10000"/>
                <a:gd name="connsiteX224" fmla="*/ 9195 w 10000"/>
                <a:gd name="connsiteY224" fmla="*/ 2424 h 10000"/>
                <a:gd name="connsiteX225" fmla="*/ 9195 w 10000"/>
                <a:gd name="connsiteY225" fmla="*/ 2424 h 10000"/>
                <a:gd name="connsiteX226" fmla="*/ 9195 w 10000"/>
                <a:gd name="connsiteY226" fmla="*/ 2424 h 10000"/>
                <a:gd name="connsiteX227" fmla="*/ 9081 w 10000"/>
                <a:gd name="connsiteY227" fmla="*/ 2424 h 10000"/>
                <a:gd name="connsiteX228" fmla="*/ 8941 w 10000"/>
                <a:gd name="connsiteY228" fmla="*/ 2462 h 10000"/>
                <a:gd name="connsiteX229" fmla="*/ 8801 w 10000"/>
                <a:gd name="connsiteY229" fmla="*/ 2487 h 10000"/>
                <a:gd name="connsiteX230" fmla="*/ 8644 w 10000"/>
                <a:gd name="connsiteY230" fmla="*/ 2551 h 10000"/>
                <a:gd name="connsiteX231" fmla="*/ 8644 w 10000"/>
                <a:gd name="connsiteY231" fmla="*/ 2551 h 10000"/>
                <a:gd name="connsiteX232" fmla="*/ 8635 w 10000"/>
                <a:gd name="connsiteY232" fmla="*/ 2551 h 10000"/>
                <a:gd name="connsiteX233" fmla="*/ 8635 w 10000"/>
                <a:gd name="connsiteY233" fmla="*/ 2551 h 10000"/>
                <a:gd name="connsiteX234" fmla="*/ 8626 w 10000"/>
                <a:gd name="connsiteY234" fmla="*/ 2551 h 10000"/>
                <a:gd name="connsiteX235" fmla="*/ 8626 w 10000"/>
                <a:gd name="connsiteY235" fmla="*/ 2551 h 10000"/>
                <a:gd name="connsiteX236" fmla="*/ 8443 w 10000"/>
                <a:gd name="connsiteY236" fmla="*/ 2614 h 10000"/>
                <a:gd name="connsiteX237" fmla="*/ 8276 w 10000"/>
                <a:gd name="connsiteY237" fmla="*/ 2664 h 10000"/>
                <a:gd name="connsiteX238" fmla="*/ 8110 w 10000"/>
                <a:gd name="connsiteY238" fmla="*/ 2689 h 10000"/>
                <a:gd name="connsiteX239" fmla="*/ 7979 w 10000"/>
                <a:gd name="connsiteY239" fmla="*/ 2689 h 10000"/>
                <a:gd name="connsiteX240" fmla="*/ 7979 w 10000"/>
                <a:gd name="connsiteY240" fmla="*/ 2689 h 10000"/>
                <a:gd name="connsiteX241" fmla="*/ 7979 w 10000"/>
                <a:gd name="connsiteY241" fmla="*/ 2689 h 10000"/>
                <a:gd name="connsiteX242" fmla="*/ 7979 w 10000"/>
                <a:gd name="connsiteY242" fmla="*/ 2689 h 10000"/>
                <a:gd name="connsiteX243" fmla="*/ 7979 w 10000"/>
                <a:gd name="connsiteY243" fmla="*/ 2689 h 10000"/>
                <a:gd name="connsiteX244" fmla="*/ 7979 w 10000"/>
                <a:gd name="connsiteY244" fmla="*/ 2689 h 10000"/>
                <a:gd name="connsiteX245" fmla="*/ 7979 w 10000"/>
                <a:gd name="connsiteY245" fmla="*/ 2689 h 10000"/>
                <a:gd name="connsiteX246" fmla="*/ 7979 w 10000"/>
                <a:gd name="connsiteY246" fmla="*/ 2689 h 10000"/>
                <a:gd name="connsiteX247" fmla="*/ 7848 w 10000"/>
                <a:gd name="connsiteY247" fmla="*/ 2689 h 10000"/>
                <a:gd name="connsiteX248" fmla="*/ 7743 w 10000"/>
                <a:gd name="connsiteY248" fmla="*/ 2677 h 10000"/>
                <a:gd name="connsiteX249" fmla="*/ 7638 w 10000"/>
                <a:gd name="connsiteY249" fmla="*/ 2626 h 10000"/>
                <a:gd name="connsiteX250" fmla="*/ 7542 w 10000"/>
                <a:gd name="connsiteY250" fmla="*/ 2601 h 10000"/>
                <a:gd name="connsiteX251" fmla="*/ 7454 w 10000"/>
                <a:gd name="connsiteY251" fmla="*/ 2538 h 10000"/>
                <a:gd name="connsiteX252" fmla="*/ 7375 w 10000"/>
                <a:gd name="connsiteY252" fmla="*/ 2475 h 10000"/>
                <a:gd name="connsiteX253" fmla="*/ 7297 w 10000"/>
                <a:gd name="connsiteY253" fmla="*/ 2399 h 10000"/>
                <a:gd name="connsiteX254" fmla="*/ 7235 w 10000"/>
                <a:gd name="connsiteY254" fmla="*/ 2323 h 10000"/>
                <a:gd name="connsiteX255" fmla="*/ 7174 w 10000"/>
                <a:gd name="connsiteY255" fmla="*/ 2235 h 10000"/>
                <a:gd name="connsiteX256" fmla="*/ 7113 w 10000"/>
                <a:gd name="connsiteY256" fmla="*/ 2134 h 10000"/>
                <a:gd name="connsiteX257" fmla="*/ 7008 w 10000"/>
                <a:gd name="connsiteY257" fmla="*/ 1944 h 10000"/>
                <a:gd name="connsiteX258" fmla="*/ 6929 w 10000"/>
                <a:gd name="connsiteY258" fmla="*/ 1730 h 10000"/>
                <a:gd name="connsiteX259" fmla="*/ 6850 w 10000"/>
                <a:gd name="connsiteY259" fmla="*/ 1515 h 10000"/>
                <a:gd name="connsiteX260" fmla="*/ 6850 w 10000"/>
                <a:gd name="connsiteY260" fmla="*/ 1515 h 10000"/>
                <a:gd name="connsiteX261" fmla="*/ 6842 w 10000"/>
                <a:gd name="connsiteY261" fmla="*/ 1490 h 10000"/>
                <a:gd name="connsiteX262" fmla="*/ 6842 w 10000"/>
                <a:gd name="connsiteY262" fmla="*/ 1490 h 10000"/>
                <a:gd name="connsiteX263" fmla="*/ 6842 w 10000"/>
                <a:gd name="connsiteY263" fmla="*/ 1477 h 10000"/>
                <a:gd name="connsiteX264" fmla="*/ 6842 w 10000"/>
                <a:gd name="connsiteY264" fmla="*/ 1477 h 10000"/>
                <a:gd name="connsiteX265" fmla="*/ 6842 w 10000"/>
                <a:gd name="connsiteY265" fmla="*/ 1477 h 10000"/>
                <a:gd name="connsiteX266" fmla="*/ 6798 w 10000"/>
                <a:gd name="connsiteY266" fmla="*/ 1338 h 10000"/>
                <a:gd name="connsiteX267" fmla="*/ 6780 w 10000"/>
                <a:gd name="connsiteY267" fmla="*/ 1162 h 10000"/>
                <a:gd name="connsiteX268" fmla="*/ 6754 w 10000"/>
                <a:gd name="connsiteY268" fmla="*/ 947 h 10000"/>
                <a:gd name="connsiteX269" fmla="*/ 6754 w 10000"/>
                <a:gd name="connsiteY269" fmla="*/ 720 h 10000"/>
                <a:gd name="connsiteX270" fmla="*/ 6754 w 10000"/>
                <a:gd name="connsiteY270" fmla="*/ 720 h 10000"/>
                <a:gd name="connsiteX271" fmla="*/ 6763 w 10000"/>
                <a:gd name="connsiteY271" fmla="*/ 366 h 10000"/>
                <a:gd name="connsiteX272" fmla="*/ 6789 w 10000"/>
                <a:gd name="connsiteY272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03 w 10000"/>
                <a:gd name="connsiteY92" fmla="*/ 7803 h 10000"/>
                <a:gd name="connsiteX93" fmla="*/ 4068 w 10000"/>
                <a:gd name="connsiteY93" fmla="*/ 8005 h 10000"/>
                <a:gd name="connsiteX94" fmla="*/ 4051 w 10000"/>
                <a:gd name="connsiteY94" fmla="*/ 8207 h 10000"/>
                <a:gd name="connsiteX95" fmla="*/ 4024 w 10000"/>
                <a:gd name="connsiteY95" fmla="*/ 8422 h 10000"/>
                <a:gd name="connsiteX96" fmla="*/ 4016 w 10000"/>
                <a:gd name="connsiteY96" fmla="*/ 8611 h 10000"/>
                <a:gd name="connsiteX97" fmla="*/ 4016 w 10000"/>
                <a:gd name="connsiteY97" fmla="*/ 8813 h 10000"/>
                <a:gd name="connsiteX98" fmla="*/ 4024 w 10000"/>
                <a:gd name="connsiteY98" fmla="*/ 9003 h 10000"/>
                <a:gd name="connsiteX99" fmla="*/ 4051 w 10000"/>
                <a:gd name="connsiteY99" fmla="*/ 9179 h 10000"/>
                <a:gd name="connsiteX100" fmla="*/ 4086 w 10000"/>
                <a:gd name="connsiteY100" fmla="*/ 9356 h 10000"/>
                <a:gd name="connsiteX101" fmla="*/ 4121 w 10000"/>
                <a:gd name="connsiteY101" fmla="*/ 9508 h 10000"/>
                <a:gd name="connsiteX102" fmla="*/ 4191 w 10000"/>
                <a:gd name="connsiteY102" fmla="*/ 9646 h 10000"/>
                <a:gd name="connsiteX103" fmla="*/ 4269 w 10000"/>
                <a:gd name="connsiteY103" fmla="*/ 9760 h 10000"/>
                <a:gd name="connsiteX104" fmla="*/ 4366 w 10000"/>
                <a:gd name="connsiteY104" fmla="*/ 9861 h 10000"/>
                <a:gd name="connsiteX105" fmla="*/ 4471 w 10000"/>
                <a:gd name="connsiteY105" fmla="*/ 9937 h 10000"/>
                <a:gd name="connsiteX106" fmla="*/ 4611 w 10000"/>
                <a:gd name="connsiteY106" fmla="*/ 9975 h 10000"/>
                <a:gd name="connsiteX107" fmla="*/ 4759 w 10000"/>
                <a:gd name="connsiteY107" fmla="*/ 10000 h 10000"/>
                <a:gd name="connsiteX108" fmla="*/ 4759 w 10000"/>
                <a:gd name="connsiteY108" fmla="*/ 10000 h 10000"/>
                <a:gd name="connsiteX109" fmla="*/ 4759 w 10000"/>
                <a:gd name="connsiteY109" fmla="*/ 10000 h 10000"/>
                <a:gd name="connsiteX110" fmla="*/ 4759 w 10000"/>
                <a:gd name="connsiteY110" fmla="*/ 10000 h 10000"/>
                <a:gd name="connsiteX111" fmla="*/ 4759 w 10000"/>
                <a:gd name="connsiteY111" fmla="*/ 10000 h 10000"/>
                <a:gd name="connsiteX112" fmla="*/ 4821 w 10000"/>
                <a:gd name="connsiteY112" fmla="*/ 10000 h 10000"/>
                <a:gd name="connsiteX113" fmla="*/ 4821 w 10000"/>
                <a:gd name="connsiteY113" fmla="*/ 10000 h 10000"/>
                <a:gd name="connsiteX114" fmla="*/ 5136 w 10000"/>
                <a:gd name="connsiteY114" fmla="*/ 9962 h 10000"/>
                <a:gd name="connsiteX115" fmla="*/ 5468 w 10000"/>
                <a:gd name="connsiteY115" fmla="*/ 9924 h 10000"/>
                <a:gd name="connsiteX116" fmla="*/ 6203 w 10000"/>
                <a:gd name="connsiteY116" fmla="*/ 9798 h 10000"/>
                <a:gd name="connsiteX117" fmla="*/ 6982 w 10000"/>
                <a:gd name="connsiteY117" fmla="*/ 9672 h 10000"/>
                <a:gd name="connsiteX118" fmla="*/ 7358 w 10000"/>
                <a:gd name="connsiteY118" fmla="*/ 9621 h 10000"/>
                <a:gd name="connsiteX119" fmla="*/ 7734 w 10000"/>
                <a:gd name="connsiteY119" fmla="*/ 9583 h 10000"/>
                <a:gd name="connsiteX120" fmla="*/ 7734 w 10000"/>
                <a:gd name="connsiteY120" fmla="*/ 9583 h 10000"/>
                <a:gd name="connsiteX121" fmla="*/ 7725 w 10000"/>
                <a:gd name="connsiteY121" fmla="*/ 9508 h 10000"/>
                <a:gd name="connsiteX122" fmla="*/ 7725 w 10000"/>
                <a:gd name="connsiteY122" fmla="*/ 9508 h 10000"/>
                <a:gd name="connsiteX123" fmla="*/ 7725 w 10000"/>
                <a:gd name="connsiteY123" fmla="*/ 9508 h 10000"/>
                <a:gd name="connsiteX124" fmla="*/ 7725 w 10000"/>
                <a:gd name="connsiteY124" fmla="*/ 9508 h 10000"/>
                <a:gd name="connsiteX125" fmla="*/ 7725 w 10000"/>
                <a:gd name="connsiteY125" fmla="*/ 9508 h 10000"/>
                <a:gd name="connsiteX126" fmla="*/ 7699 w 10000"/>
                <a:gd name="connsiteY126" fmla="*/ 9407 h 10000"/>
                <a:gd name="connsiteX127" fmla="*/ 7699 w 10000"/>
                <a:gd name="connsiteY127" fmla="*/ 9407 h 10000"/>
                <a:gd name="connsiteX128" fmla="*/ 7699 w 10000"/>
                <a:gd name="connsiteY128" fmla="*/ 9381 h 10000"/>
                <a:gd name="connsiteX129" fmla="*/ 7699 w 10000"/>
                <a:gd name="connsiteY129" fmla="*/ 9381 h 10000"/>
                <a:gd name="connsiteX130" fmla="*/ 7577 w 10000"/>
                <a:gd name="connsiteY130" fmla="*/ 8649 h 10000"/>
                <a:gd name="connsiteX131" fmla="*/ 7463 w 10000"/>
                <a:gd name="connsiteY131" fmla="*/ 7967 h 10000"/>
                <a:gd name="connsiteX132" fmla="*/ 7393 w 10000"/>
                <a:gd name="connsiteY132" fmla="*/ 7361 h 10000"/>
                <a:gd name="connsiteX133" fmla="*/ 7332 w 10000"/>
                <a:gd name="connsiteY133" fmla="*/ 6806 h 10000"/>
                <a:gd name="connsiteX134" fmla="*/ 7288 w 10000"/>
                <a:gd name="connsiteY134" fmla="*/ 6313 h 10000"/>
                <a:gd name="connsiteX135" fmla="*/ 7262 w 10000"/>
                <a:gd name="connsiteY135" fmla="*/ 5871 h 10000"/>
                <a:gd name="connsiteX136" fmla="*/ 7253 w 10000"/>
                <a:gd name="connsiteY136" fmla="*/ 5480 h 10000"/>
                <a:gd name="connsiteX137" fmla="*/ 7279 w 10000"/>
                <a:gd name="connsiteY137" fmla="*/ 5139 h 10000"/>
                <a:gd name="connsiteX138" fmla="*/ 7297 w 10000"/>
                <a:gd name="connsiteY138" fmla="*/ 4836 h 10000"/>
                <a:gd name="connsiteX139" fmla="*/ 7340 w 10000"/>
                <a:gd name="connsiteY139" fmla="*/ 4583 h 10000"/>
                <a:gd name="connsiteX140" fmla="*/ 7402 w 10000"/>
                <a:gd name="connsiteY140" fmla="*/ 4394 h 10000"/>
                <a:gd name="connsiteX141" fmla="*/ 7437 w 10000"/>
                <a:gd name="connsiteY141" fmla="*/ 4293 h 10000"/>
                <a:gd name="connsiteX142" fmla="*/ 7463 w 10000"/>
                <a:gd name="connsiteY142" fmla="*/ 4217 h 10000"/>
                <a:gd name="connsiteX143" fmla="*/ 7507 w 10000"/>
                <a:gd name="connsiteY143" fmla="*/ 4154 h 10000"/>
                <a:gd name="connsiteX144" fmla="*/ 7550 w 10000"/>
                <a:gd name="connsiteY144" fmla="*/ 4104 h 10000"/>
                <a:gd name="connsiteX145" fmla="*/ 7594 w 10000"/>
                <a:gd name="connsiteY145" fmla="*/ 4053 h 10000"/>
                <a:gd name="connsiteX146" fmla="*/ 7647 w 10000"/>
                <a:gd name="connsiteY146" fmla="*/ 4003 h 10000"/>
                <a:gd name="connsiteX147" fmla="*/ 7699 w 10000"/>
                <a:gd name="connsiteY147" fmla="*/ 3990 h 10000"/>
                <a:gd name="connsiteX148" fmla="*/ 7752 w 10000"/>
                <a:gd name="connsiteY148" fmla="*/ 3965 h 10000"/>
                <a:gd name="connsiteX149" fmla="*/ 7857 w 10000"/>
                <a:gd name="connsiteY149" fmla="*/ 3939 h 10000"/>
                <a:gd name="connsiteX150" fmla="*/ 7857 w 10000"/>
                <a:gd name="connsiteY150" fmla="*/ 3939 h 10000"/>
                <a:gd name="connsiteX151" fmla="*/ 7857 w 10000"/>
                <a:gd name="connsiteY151" fmla="*/ 3939 h 10000"/>
                <a:gd name="connsiteX152" fmla="*/ 7857 w 10000"/>
                <a:gd name="connsiteY152" fmla="*/ 3939 h 10000"/>
                <a:gd name="connsiteX153" fmla="*/ 7857 w 10000"/>
                <a:gd name="connsiteY153" fmla="*/ 3939 h 10000"/>
                <a:gd name="connsiteX154" fmla="*/ 7857 w 10000"/>
                <a:gd name="connsiteY154" fmla="*/ 3939 h 10000"/>
                <a:gd name="connsiteX155" fmla="*/ 7857 w 10000"/>
                <a:gd name="connsiteY155" fmla="*/ 3939 h 10000"/>
                <a:gd name="connsiteX156" fmla="*/ 7857 w 10000"/>
                <a:gd name="connsiteY156" fmla="*/ 3939 h 10000"/>
                <a:gd name="connsiteX157" fmla="*/ 7927 w 10000"/>
                <a:gd name="connsiteY157" fmla="*/ 3939 h 10000"/>
                <a:gd name="connsiteX158" fmla="*/ 7997 w 10000"/>
                <a:gd name="connsiteY158" fmla="*/ 3965 h 10000"/>
                <a:gd name="connsiteX159" fmla="*/ 8136 w 10000"/>
                <a:gd name="connsiteY159" fmla="*/ 4028 h 10000"/>
                <a:gd name="connsiteX160" fmla="*/ 8294 w 10000"/>
                <a:gd name="connsiteY160" fmla="*/ 4116 h 10000"/>
                <a:gd name="connsiteX161" fmla="*/ 8443 w 10000"/>
                <a:gd name="connsiteY161" fmla="*/ 4242 h 10000"/>
                <a:gd name="connsiteX162" fmla="*/ 8443 w 10000"/>
                <a:gd name="connsiteY162" fmla="*/ 4242 h 10000"/>
                <a:gd name="connsiteX163" fmla="*/ 8451 w 10000"/>
                <a:gd name="connsiteY163" fmla="*/ 4242 h 10000"/>
                <a:gd name="connsiteX164" fmla="*/ 8451 w 10000"/>
                <a:gd name="connsiteY164" fmla="*/ 4242 h 10000"/>
                <a:gd name="connsiteX165" fmla="*/ 8836 w 10000"/>
                <a:gd name="connsiteY165" fmla="*/ 4545 h 10000"/>
                <a:gd name="connsiteX166" fmla="*/ 8976 w 10000"/>
                <a:gd name="connsiteY166" fmla="*/ 4646 h 10000"/>
                <a:gd name="connsiteX167" fmla="*/ 9099 w 10000"/>
                <a:gd name="connsiteY167" fmla="*/ 4722 h 10000"/>
                <a:gd name="connsiteX168" fmla="*/ 9204 w 10000"/>
                <a:gd name="connsiteY168" fmla="*/ 4785 h 10000"/>
                <a:gd name="connsiteX169" fmla="*/ 9300 w 10000"/>
                <a:gd name="connsiteY169" fmla="*/ 4823 h 10000"/>
                <a:gd name="connsiteX170" fmla="*/ 9388 w 10000"/>
                <a:gd name="connsiteY170" fmla="*/ 4848 h 10000"/>
                <a:gd name="connsiteX171" fmla="*/ 9466 w 10000"/>
                <a:gd name="connsiteY171" fmla="*/ 4848 h 10000"/>
                <a:gd name="connsiteX172" fmla="*/ 9466 w 10000"/>
                <a:gd name="connsiteY172" fmla="*/ 4848 h 10000"/>
                <a:gd name="connsiteX173" fmla="*/ 9484 w 10000"/>
                <a:gd name="connsiteY173" fmla="*/ 4848 h 10000"/>
                <a:gd name="connsiteX174" fmla="*/ 9484 w 10000"/>
                <a:gd name="connsiteY174" fmla="*/ 4848 h 10000"/>
                <a:gd name="connsiteX175" fmla="*/ 9484 w 10000"/>
                <a:gd name="connsiteY175" fmla="*/ 4848 h 10000"/>
                <a:gd name="connsiteX176" fmla="*/ 9484 w 10000"/>
                <a:gd name="connsiteY176" fmla="*/ 4848 h 10000"/>
                <a:gd name="connsiteX177" fmla="*/ 9580 w 10000"/>
                <a:gd name="connsiteY177" fmla="*/ 4836 h 10000"/>
                <a:gd name="connsiteX178" fmla="*/ 9668 w 10000"/>
                <a:gd name="connsiteY178" fmla="*/ 4798 h 10000"/>
                <a:gd name="connsiteX179" fmla="*/ 9738 w 10000"/>
                <a:gd name="connsiteY179" fmla="*/ 4747 h 10000"/>
                <a:gd name="connsiteX180" fmla="*/ 9799 w 10000"/>
                <a:gd name="connsiteY180" fmla="*/ 4659 h 10000"/>
                <a:gd name="connsiteX181" fmla="*/ 9799 w 10000"/>
                <a:gd name="connsiteY181" fmla="*/ 4659 h 10000"/>
                <a:gd name="connsiteX182" fmla="*/ 9799 w 10000"/>
                <a:gd name="connsiteY182" fmla="*/ 4659 h 10000"/>
                <a:gd name="connsiteX183" fmla="*/ 9799 w 10000"/>
                <a:gd name="connsiteY183" fmla="*/ 4659 h 10000"/>
                <a:gd name="connsiteX184" fmla="*/ 9799 w 10000"/>
                <a:gd name="connsiteY184" fmla="*/ 4659 h 10000"/>
                <a:gd name="connsiteX185" fmla="*/ 9799 w 10000"/>
                <a:gd name="connsiteY185" fmla="*/ 4659 h 10000"/>
                <a:gd name="connsiteX186" fmla="*/ 9816 w 10000"/>
                <a:gd name="connsiteY186" fmla="*/ 4659 h 10000"/>
                <a:gd name="connsiteX187" fmla="*/ 9816 w 10000"/>
                <a:gd name="connsiteY187" fmla="*/ 4659 h 10000"/>
                <a:gd name="connsiteX188" fmla="*/ 9816 w 10000"/>
                <a:gd name="connsiteY188" fmla="*/ 4659 h 10000"/>
                <a:gd name="connsiteX189" fmla="*/ 9816 w 10000"/>
                <a:gd name="connsiteY189" fmla="*/ 4659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16 w 10000"/>
                <a:gd name="connsiteY195" fmla="*/ 4646 h 10000"/>
                <a:gd name="connsiteX196" fmla="*/ 9816 w 10000"/>
                <a:gd name="connsiteY196" fmla="*/ 4646 h 10000"/>
                <a:gd name="connsiteX197" fmla="*/ 9816 w 10000"/>
                <a:gd name="connsiteY197" fmla="*/ 4646 h 10000"/>
                <a:gd name="connsiteX198" fmla="*/ 9816 w 10000"/>
                <a:gd name="connsiteY198" fmla="*/ 4646 h 10000"/>
                <a:gd name="connsiteX199" fmla="*/ 9816 w 10000"/>
                <a:gd name="connsiteY199" fmla="*/ 4646 h 10000"/>
                <a:gd name="connsiteX200" fmla="*/ 9843 w 10000"/>
                <a:gd name="connsiteY200" fmla="*/ 4583 h 10000"/>
                <a:gd name="connsiteX201" fmla="*/ 9886 w 10000"/>
                <a:gd name="connsiteY201" fmla="*/ 4495 h 10000"/>
                <a:gd name="connsiteX202" fmla="*/ 9921 w 10000"/>
                <a:gd name="connsiteY202" fmla="*/ 4369 h 10000"/>
                <a:gd name="connsiteX203" fmla="*/ 9948 w 10000"/>
                <a:gd name="connsiteY203" fmla="*/ 4217 h 10000"/>
                <a:gd name="connsiteX204" fmla="*/ 9983 w 10000"/>
                <a:gd name="connsiteY204" fmla="*/ 4040 h 10000"/>
                <a:gd name="connsiteX205" fmla="*/ 10000 w 10000"/>
                <a:gd name="connsiteY205" fmla="*/ 3851 h 10000"/>
                <a:gd name="connsiteX206" fmla="*/ 10000 w 10000"/>
                <a:gd name="connsiteY206" fmla="*/ 3649 h 10000"/>
                <a:gd name="connsiteX207" fmla="*/ 10000 w 10000"/>
                <a:gd name="connsiteY207" fmla="*/ 3460 h 10000"/>
                <a:gd name="connsiteX208" fmla="*/ 9983 w 10000"/>
                <a:gd name="connsiteY208" fmla="*/ 3258 h 10000"/>
                <a:gd name="connsiteX209" fmla="*/ 9939 w 10000"/>
                <a:gd name="connsiteY209" fmla="*/ 3068 h 10000"/>
                <a:gd name="connsiteX210" fmla="*/ 9886 w 10000"/>
                <a:gd name="connsiteY210" fmla="*/ 2904 h 10000"/>
                <a:gd name="connsiteX211" fmla="*/ 9843 w 10000"/>
                <a:gd name="connsiteY211" fmla="*/ 2816 h 10000"/>
                <a:gd name="connsiteX212" fmla="*/ 9799 w 10000"/>
                <a:gd name="connsiteY212" fmla="*/ 2753 h 10000"/>
                <a:gd name="connsiteX213" fmla="*/ 9755 w 10000"/>
                <a:gd name="connsiteY213" fmla="*/ 2677 h 10000"/>
                <a:gd name="connsiteX214" fmla="*/ 9694 w 10000"/>
                <a:gd name="connsiteY214" fmla="*/ 2614 h 10000"/>
                <a:gd name="connsiteX215" fmla="*/ 9633 w 10000"/>
                <a:gd name="connsiteY215" fmla="*/ 2551 h 10000"/>
                <a:gd name="connsiteX216" fmla="*/ 9571 w 10000"/>
                <a:gd name="connsiteY216" fmla="*/ 2500 h 10000"/>
                <a:gd name="connsiteX217" fmla="*/ 9484 w 10000"/>
                <a:gd name="connsiteY217" fmla="*/ 2475 h 10000"/>
                <a:gd name="connsiteX218" fmla="*/ 9396 w 10000"/>
                <a:gd name="connsiteY218" fmla="*/ 2449 h 10000"/>
                <a:gd name="connsiteX219" fmla="*/ 9300 w 10000"/>
                <a:gd name="connsiteY219" fmla="*/ 2424 h 10000"/>
                <a:gd name="connsiteX220" fmla="*/ 9195 w 10000"/>
                <a:gd name="connsiteY220" fmla="*/ 2424 h 10000"/>
                <a:gd name="connsiteX221" fmla="*/ 9195 w 10000"/>
                <a:gd name="connsiteY221" fmla="*/ 2424 h 10000"/>
                <a:gd name="connsiteX222" fmla="*/ 9195 w 10000"/>
                <a:gd name="connsiteY222" fmla="*/ 2424 h 10000"/>
                <a:gd name="connsiteX223" fmla="*/ 9195 w 10000"/>
                <a:gd name="connsiteY223" fmla="*/ 2424 h 10000"/>
                <a:gd name="connsiteX224" fmla="*/ 9195 w 10000"/>
                <a:gd name="connsiteY224" fmla="*/ 2424 h 10000"/>
                <a:gd name="connsiteX225" fmla="*/ 9195 w 10000"/>
                <a:gd name="connsiteY225" fmla="*/ 2424 h 10000"/>
                <a:gd name="connsiteX226" fmla="*/ 9081 w 10000"/>
                <a:gd name="connsiteY226" fmla="*/ 2424 h 10000"/>
                <a:gd name="connsiteX227" fmla="*/ 8941 w 10000"/>
                <a:gd name="connsiteY227" fmla="*/ 2462 h 10000"/>
                <a:gd name="connsiteX228" fmla="*/ 8801 w 10000"/>
                <a:gd name="connsiteY228" fmla="*/ 2487 h 10000"/>
                <a:gd name="connsiteX229" fmla="*/ 8644 w 10000"/>
                <a:gd name="connsiteY229" fmla="*/ 2551 h 10000"/>
                <a:gd name="connsiteX230" fmla="*/ 8644 w 10000"/>
                <a:gd name="connsiteY230" fmla="*/ 2551 h 10000"/>
                <a:gd name="connsiteX231" fmla="*/ 8635 w 10000"/>
                <a:gd name="connsiteY231" fmla="*/ 2551 h 10000"/>
                <a:gd name="connsiteX232" fmla="*/ 8635 w 10000"/>
                <a:gd name="connsiteY232" fmla="*/ 2551 h 10000"/>
                <a:gd name="connsiteX233" fmla="*/ 8626 w 10000"/>
                <a:gd name="connsiteY233" fmla="*/ 2551 h 10000"/>
                <a:gd name="connsiteX234" fmla="*/ 8626 w 10000"/>
                <a:gd name="connsiteY234" fmla="*/ 2551 h 10000"/>
                <a:gd name="connsiteX235" fmla="*/ 8443 w 10000"/>
                <a:gd name="connsiteY235" fmla="*/ 2614 h 10000"/>
                <a:gd name="connsiteX236" fmla="*/ 8276 w 10000"/>
                <a:gd name="connsiteY236" fmla="*/ 2664 h 10000"/>
                <a:gd name="connsiteX237" fmla="*/ 8110 w 10000"/>
                <a:gd name="connsiteY237" fmla="*/ 2689 h 10000"/>
                <a:gd name="connsiteX238" fmla="*/ 7979 w 10000"/>
                <a:gd name="connsiteY238" fmla="*/ 2689 h 10000"/>
                <a:gd name="connsiteX239" fmla="*/ 7979 w 10000"/>
                <a:gd name="connsiteY239" fmla="*/ 2689 h 10000"/>
                <a:gd name="connsiteX240" fmla="*/ 7979 w 10000"/>
                <a:gd name="connsiteY240" fmla="*/ 2689 h 10000"/>
                <a:gd name="connsiteX241" fmla="*/ 7979 w 10000"/>
                <a:gd name="connsiteY241" fmla="*/ 2689 h 10000"/>
                <a:gd name="connsiteX242" fmla="*/ 7979 w 10000"/>
                <a:gd name="connsiteY242" fmla="*/ 2689 h 10000"/>
                <a:gd name="connsiteX243" fmla="*/ 7979 w 10000"/>
                <a:gd name="connsiteY243" fmla="*/ 2689 h 10000"/>
                <a:gd name="connsiteX244" fmla="*/ 7979 w 10000"/>
                <a:gd name="connsiteY244" fmla="*/ 2689 h 10000"/>
                <a:gd name="connsiteX245" fmla="*/ 7979 w 10000"/>
                <a:gd name="connsiteY245" fmla="*/ 2689 h 10000"/>
                <a:gd name="connsiteX246" fmla="*/ 7848 w 10000"/>
                <a:gd name="connsiteY246" fmla="*/ 2689 h 10000"/>
                <a:gd name="connsiteX247" fmla="*/ 7743 w 10000"/>
                <a:gd name="connsiteY247" fmla="*/ 2677 h 10000"/>
                <a:gd name="connsiteX248" fmla="*/ 7638 w 10000"/>
                <a:gd name="connsiteY248" fmla="*/ 2626 h 10000"/>
                <a:gd name="connsiteX249" fmla="*/ 7542 w 10000"/>
                <a:gd name="connsiteY249" fmla="*/ 2601 h 10000"/>
                <a:gd name="connsiteX250" fmla="*/ 7454 w 10000"/>
                <a:gd name="connsiteY250" fmla="*/ 2538 h 10000"/>
                <a:gd name="connsiteX251" fmla="*/ 7375 w 10000"/>
                <a:gd name="connsiteY251" fmla="*/ 2475 h 10000"/>
                <a:gd name="connsiteX252" fmla="*/ 7297 w 10000"/>
                <a:gd name="connsiteY252" fmla="*/ 2399 h 10000"/>
                <a:gd name="connsiteX253" fmla="*/ 7235 w 10000"/>
                <a:gd name="connsiteY253" fmla="*/ 2323 h 10000"/>
                <a:gd name="connsiteX254" fmla="*/ 7174 w 10000"/>
                <a:gd name="connsiteY254" fmla="*/ 2235 h 10000"/>
                <a:gd name="connsiteX255" fmla="*/ 7113 w 10000"/>
                <a:gd name="connsiteY255" fmla="*/ 2134 h 10000"/>
                <a:gd name="connsiteX256" fmla="*/ 7008 w 10000"/>
                <a:gd name="connsiteY256" fmla="*/ 1944 h 10000"/>
                <a:gd name="connsiteX257" fmla="*/ 6929 w 10000"/>
                <a:gd name="connsiteY257" fmla="*/ 1730 h 10000"/>
                <a:gd name="connsiteX258" fmla="*/ 6850 w 10000"/>
                <a:gd name="connsiteY258" fmla="*/ 1515 h 10000"/>
                <a:gd name="connsiteX259" fmla="*/ 6850 w 10000"/>
                <a:gd name="connsiteY259" fmla="*/ 1515 h 10000"/>
                <a:gd name="connsiteX260" fmla="*/ 6842 w 10000"/>
                <a:gd name="connsiteY260" fmla="*/ 1490 h 10000"/>
                <a:gd name="connsiteX261" fmla="*/ 6842 w 10000"/>
                <a:gd name="connsiteY261" fmla="*/ 1490 h 10000"/>
                <a:gd name="connsiteX262" fmla="*/ 6842 w 10000"/>
                <a:gd name="connsiteY262" fmla="*/ 1477 h 10000"/>
                <a:gd name="connsiteX263" fmla="*/ 6842 w 10000"/>
                <a:gd name="connsiteY263" fmla="*/ 1477 h 10000"/>
                <a:gd name="connsiteX264" fmla="*/ 6842 w 10000"/>
                <a:gd name="connsiteY264" fmla="*/ 1477 h 10000"/>
                <a:gd name="connsiteX265" fmla="*/ 6798 w 10000"/>
                <a:gd name="connsiteY265" fmla="*/ 1338 h 10000"/>
                <a:gd name="connsiteX266" fmla="*/ 6780 w 10000"/>
                <a:gd name="connsiteY266" fmla="*/ 1162 h 10000"/>
                <a:gd name="connsiteX267" fmla="*/ 6754 w 10000"/>
                <a:gd name="connsiteY267" fmla="*/ 947 h 10000"/>
                <a:gd name="connsiteX268" fmla="*/ 6754 w 10000"/>
                <a:gd name="connsiteY268" fmla="*/ 720 h 10000"/>
                <a:gd name="connsiteX269" fmla="*/ 6754 w 10000"/>
                <a:gd name="connsiteY269" fmla="*/ 720 h 10000"/>
                <a:gd name="connsiteX270" fmla="*/ 6763 w 10000"/>
                <a:gd name="connsiteY270" fmla="*/ 366 h 10000"/>
                <a:gd name="connsiteX271" fmla="*/ 6789 w 10000"/>
                <a:gd name="connsiteY271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03 w 10000"/>
                <a:gd name="connsiteY91" fmla="*/ 7803 h 10000"/>
                <a:gd name="connsiteX92" fmla="*/ 4068 w 10000"/>
                <a:gd name="connsiteY92" fmla="*/ 8005 h 10000"/>
                <a:gd name="connsiteX93" fmla="*/ 4051 w 10000"/>
                <a:gd name="connsiteY93" fmla="*/ 8207 h 10000"/>
                <a:gd name="connsiteX94" fmla="*/ 4024 w 10000"/>
                <a:gd name="connsiteY94" fmla="*/ 8422 h 10000"/>
                <a:gd name="connsiteX95" fmla="*/ 4016 w 10000"/>
                <a:gd name="connsiteY95" fmla="*/ 8611 h 10000"/>
                <a:gd name="connsiteX96" fmla="*/ 4016 w 10000"/>
                <a:gd name="connsiteY96" fmla="*/ 8813 h 10000"/>
                <a:gd name="connsiteX97" fmla="*/ 4024 w 10000"/>
                <a:gd name="connsiteY97" fmla="*/ 9003 h 10000"/>
                <a:gd name="connsiteX98" fmla="*/ 4051 w 10000"/>
                <a:gd name="connsiteY98" fmla="*/ 9179 h 10000"/>
                <a:gd name="connsiteX99" fmla="*/ 4086 w 10000"/>
                <a:gd name="connsiteY99" fmla="*/ 9356 h 10000"/>
                <a:gd name="connsiteX100" fmla="*/ 4121 w 10000"/>
                <a:gd name="connsiteY100" fmla="*/ 9508 h 10000"/>
                <a:gd name="connsiteX101" fmla="*/ 4191 w 10000"/>
                <a:gd name="connsiteY101" fmla="*/ 9646 h 10000"/>
                <a:gd name="connsiteX102" fmla="*/ 4269 w 10000"/>
                <a:gd name="connsiteY102" fmla="*/ 9760 h 10000"/>
                <a:gd name="connsiteX103" fmla="*/ 4366 w 10000"/>
                <a:gd name="connsiteY103" fmla="*/ 9861 h 10000"/>
                <a:gd name="connsiteX104" fmla="*/ 4471 w 10000"/>
                <a:gd name="connsiteY104" fmla="*/ 9937 h 10000"/>
                <a:gd name="connsiteX105" fmla="*/ 4611 w 10000"/>
                <a:gd name="connsiteY105" fmla="*/ 9975 h 10000"/>
                <a:gd name="connsiteX106" fmla="*/ 4759 w 10000"/>
                <a:gd name="connsiteY106" fmla="*/ 10000 h 10000"/>
                <a:gd name="connsiteX107" fmla="*/ 4759 w 10000"/>
                <a:gd name="connsiteY107" fmla="*/ 10000 h 10000"/>
                <a:gd name="connsiteX108" fmla="*/ 4759 w 10000"/>
                <a:gd name="connsiteY108" fmla="*/ 10000 h 10000"/>
                <a:gd name="connsiteX109" fmla="*/ 4759 w 10000"/>
                <a:gd name="connsiteY109" fmla="*/ 10000 h 10000"/>
                <a:gd name="connsiteX110" fmla="*/ 4759 w 10000"/>
                <a:gd name="connsiteY110" fmla="*/ 10000 h 10000"/>
                <a:gd name="connsiteX111" fmla="*/ 4821 w 10000"/>
                <a:gd name="connsiteY111" fmla="*/ 10000 h 10000"/>
                <a:gd name="connsiteX112" fmla="*/ 4821 w 10000"/>
                <a:gd name="connsiteY112" fmla="*/ 10000 h 10000"/>
                <a:gd name="connsiteX113" fmla="*/ 5136 w 10000"/>
                <a:gd name="connsiteY113" fmla="*/ 9962 h 10000"/>
                <a:gd name="connsiteX114" fmla="*/ 5468 w 10000"/>
                <a:gd name="connsiteY114" fmla="*/ 9924 h 10000"/>
                <a:gd name="connsiteX115" fmla="*/ 6203 w 10000"/>
                <a:gd name="connsiteY115" fmla="*/ 9798 h 10000"/>
                <a:gd name="connsiteX116" fmla="*/ 6982 w 10000"/>
                <a:gd name="connsiteY116" fmla="*/ 9672 h 10000"/>
                <a:gd name="connsiteX117" fmla="*/ 7358 w 10000"/>
                <a:gd name="connsiteY117" fmla="*/ 9621 h 10000"/>
                <a:gd name="connsiteX118" fmla="*/ 7734 w 10000"/>
                <a:gd name="connsiteY118" fmla="*/ 9583 h 10000"/>
                <a:gd name="connsiteX119" fmla="*/ 7734 w 10000"/>
                <a:gd name="connsiteY119" fmla="*/ 9583 h 10000"/>
                <a:gd name="connsiteX120" fmla="*/ 7725 w 10000"/>
                <a:gd name="connsiteY120" fmla="*/ 9508 h 10000"/>
                <a:gd name="connsiteX121" fmla="*/ 7725 w 10000"/>
                <a:gd name="connsiteY121" fmla="*/ 9508 h 10000"/>
                <a:gd name="connsiteX122" fmla="*/ 7725 w 10000"/>
                <a:gd name="connsiteY122" fmla="*/ 9508 h 10000"/>
                <a:gd name="connsiteX123" fmla="*/ 7725 w 10000"/>
                <a:gd name="connsiteY123" fmla="*/ 9508 h 10000"/>
                <a:gd name="connsiteX124" fmla="*/ 7725 w 10000"/>
                <a:gd name="connsiteY124" fmla="*/ 9508 h 10000"/>
                <a:gd name="connsiteX125" fmla="*/ 7699 w 10000"/>
                <a:gd name="connsiteY125" fmla="*/ 9407 h 10000"/>
                <a:gd name="connsiteX126" fmla="*/ 7699 w 10000"/>
                <a:gd name="connsiteY126" fmla="*/ 9407 h 10000"/>
                <a:gd name="connsiteX127" fmla="*/ 7699 w 10000"/>
                <a:gd name="connsiteY127" fmla="*/ 9381 h 10000"/>
                <a:gd name="connsiteX128" fmla="*/ 7699 w 10000"/>
                <a:gd name="connsiteY128" fmla="*/ 9381 h 10000"/>
                <a:gd name="connsiteX129" fmla="*/ 7577 w 10000"/>
                <a:gd name="connsiteY129" fmla="*/ 8649 h 10000"/>
                <a:gd name="connsiteX130" fmla="*/ 7463 w 10000"/>
                <a:gd name="connsiteY130" fmla="*/ 7967 h 10000"/>
                <a:gd name="connsiteX131" fmla="*/ 7393 w 10000"/>
                <a:gd name="connsiteY131" fmla="*/ 7361 h 10000"/>
                <a:gd name="connsiteX132" fmla="*/ 7332 w 10000"/>
                <a:gd name="connsiteY132" fmla="*/ 6806 h 10000"/>
                <a:gd name="connsiteX133" fmla="*/ 7288 w 10000"/>
                <a:gd name="connsiteY133" fmla="*/ 6313 h 10000"/>
                <a:gd name="connsiteX134" fmla="*/ 7262 w 10000"/>
                <a:gd name="connsiteY134" fmla="*/ 5871 h 10000"/>
                <a:gd name="connsiteX135" fmla="*/ 7253 w 10000"/>
                <a:gd name="connsiteY135" fmla="*/ 5480 h 10000"/>
                <a:gd name="connsiteX136" fmla="*/ 7279 w 10000"/>
                <a:gd name="connsiteY136" fmla="*/ 5139 h 10000"/>
                <a:gd name="connsiteX137" fmla="*/ 7297 w 10000"/>
                <a:gd name="connsiteY137" fmla="*/ 4836 h 10000"/>
                <a:gd name="connsiteX138" fmla="*/ 7340 w 10000"/>
                <a:gd name="connsiteY138" fmla="*/ 4583 h 10000"/>
                <a:gd name="connsiteX139" fmla="*/ 7402 w 10000"/>
                <a:gd name="connsiteY139" fmla="*/ 4394 h 10000"/>
                <a:gd name="connsiteX140" fmla="*/ 7437 w 10000"/>
                <a:gd name="connsiteY140" fmla="*/ 4293 h 10000"/>
                <a:gd name="connsiteX141" fmla="*/ 7463 w 10000"/>
                <a:gd name="connsiteY141" fmla="*/ 4217 h 10000"/>
                <a:gd name="connsiteX142" fmla="*/ 7507 w 10000"/>
                <a:gd name="connsiteY142" fmla="*/ 4154 h 10000"/>
                <a:gd name="connsiteX143" fmla="*/ 7550 w 10000"/>
                <a:gd name="connsiteY143" fmla="*/ 4104 h 10000"/>
                <a:gd name="connsiteX144" fmla="*/ 7594 w 10000"/>
                <a:gd name="connsiteY144" fmla="*/ 4053 h 10000"/>
                <a:gd name="connsiteX145" fmla="*/ 7647 w 10000"/>
                <a:gd name="connsiteY145" fmla="*/ 4003 h 10000"/>
                <a:gd name="connsiteX146" fmla="*/ 7699 w 10000"/>
                <a:gd name="connsiteY146" fmla="*/ 3990 h 10000"/>
                <a:gd name="connsiteX147" fmla="*/ 7752 w 10000"/>
                <a:gd name="connsiteY147" fmla="*/ 3965 h 10000"/>
                <a:gd name="connsiteX148" fmla="*/ 7857 w 10000"/>
                <a:gd name="connsiteY148" fmla="*/ 3939 h 10000"/>
                <a:gd name="connsiteX149" fmla="*/ 7857 w 10000"/>
                <a:gd name="connsiteY149" fmla="*/ 3939 h 10000"/>
                <a:gd name="connsiteX150" fmla="*/ 7857 w 10000"/>
                <a:gd name="connsiteY150" fmla="*/ 3939 h 10000"/>
                <a:gd name="connsiteX151" fmla="*/ 7857 w 10000"/>
                <a:gd name="connsiteY151" fmla="*/ 3939 h 10000"/>
                <a:gd name="connsiteX152" fmla="*/ 7857 w 10000"/>
                <a:gd name="connsiteY152" fmla="*/ 3939 h 10000"/>
                <a:gd name="connsiteX153" fmla="*/ 7857 w 10000"/>
                <a:gd name="connsiteY153" fmla="*/ 3939 h 10000"/>
                <a:gd name="connsiteX154" fmla="*/ 7857 w 10000"/>
                <a:gd name="connsiteY154" fmla="*/ 3939 h 10000"/>
                <a:gd name="connsiteX155" fmla="*/ 7857 w 10000"/>
                <a:gd name="connsiteY155" fmla="*/ 3939 h 10000"/>
                <a:gd name="connsiteX156" fmla="*/ 7927 w 10000"/>
                <a:gd name="connsiteY156" fmla="*/ 3939 h 10000"/>
                <a:gd name="connsiteX157" fmla="*/ 7997 w 10000"/>
                <a:gd name="connsiteY157" fmla="*/ 3965 h 10000"/>
                <a:gd name="connsiteX158" fmla="*/ 8136 w 10000"/>
                <a:gd name="connsiteY158" fmla="*/ 4028 h 10000"/>
                <a:gd name="connsiteX159" fmla="*/ 8294 w 10000"/>
                <a:gd name="connsiteY159" fmla="*/ 4116 h 10000"/>
                <a:gd name="connsiteX160" fmla="*/ 8443 w 10000"/>
                <a:gd name="connsiteY160" fmla="*/ 4242 h 10000"/>
                <a:gd name="connsiteX161" fmla="*/ 8443 w 10000"/>
                <a:gd name="connsiteY161" fmla="*/ 4242 h 10000"/>
                <a:gd name="connsiteX162" fmla="*/ 8451 w 10000"/>
                <a:gd name="connsiteY162" fmla="*/ 4242 h 10000"/>
                <a:gd name="connsiteX163" fmla="*/ 8451 w 10000"/>
                <a:gd name="connsiteY163" fmla="*/ 4242 h 10000"/>
                <a:gd name="connsiteX164" fmla="*/ 8836 w 10000"/>
                <a:gd name="connsiteY164" fmla="*/ 4545 h 10000"/>
                <a:gd name="connsiteX165" fmla="*/ 8976 w 10000"/>
                <a:gd name="connsiteY165" fmla="*/ 4646 h 10000"/>
                <a:gd name="connsiteX166" fmla="*/ 9099 w 10000"/>
                <a:gd name="connsiteY166" fmla="*/ 4722 h 10000"/>
                <a:gd name="connsiteX167" fmla="*/ 9204 w 10000"/>
                <a:gd name="connsiteY167" fmla="*/ 4785 h 10000"/>
                <a:gd name="connsiteX168" fmla="*/ 9300 w 10000"/>
                <a:gd name="connsiteY168" fmla="*/ 4823 h 10000"/>
                <a:gd name="connsiteX169" fmla="*/ 9388 w 10000"/>
                <a:gd name="connsiteY169" fmla="*/ 4848 h 10000"/>
                <a:gd name="connsiteX170" fmla="*/ 9466 w 10000"/>
                <a:gd name="connsiteY170" fmla="*/ 4848 h 10000"/>
                <a:gd name="connsiteX171" fmla="*/ 9466 w 10000"/>
                <a:gd name="connsiteY171" fmla="*/ 4848 h 10000"/>
                <a:gd name="connsiteX172" fmla="*/ 9484 w 10000"/>
                <a:gd name="connsiteY172" fmla="*/ 4848 h 10000"/>
                <a:gd name="connsiteX173" fmla="*/ 9484 w 10000"/>
                <a:gd name="connsiteY173" fmla="*/ 4848 h 10000"/>
                <a:gd name="connsiteX174" fmla="*/ 9484 w 10000"/>
                <a:gd name="connsiteY174" fmla="*/ 4848 h 10000"/>
                <a:gd name="connsiteX175" fmla="*/ 9484 w 10000"/>
                <a:gd name="connsiteY175" fmla="*/ 4848 h 10000"/>
                <a:gd name="connsiteX176" fmla="*/ 9580 w 10000"/>
                <a:gd name="connsiteY176" fmla="*/ 4836 h 10000"/>
                <a:gd name="connsiteX177" fmla="*/ 9668 w 10000"/>
                <a:gd name="connsiteY177" fmla="*/ 4798 h 10000"/>
                <a:gd name="connsiteX178" fmla="*/ 9738 w 10000"/>
                <a:gd name="connsiteY178" fmla="*/ 4747 h 10000"/>
                <a:gd name="connsiteX179" fmla="*/ 9799 w 10000"/>
                <a:gd name="connsiteY179" fmla="*/ 4659 h 10000"/>
                <a:gd name="connsiteX180" fmla="*/ 9799 w 10000"/>
                <a:gd name="connsiteY180" fmla="*/ 4659 h 10000"/>
                <a:gd name="connsiteX181" fmla="*/ 9799 w 10000"/>
                <a:gd name="connsiteY181" fmla="*/ 4659 h 10000"/>
                <a:gd name="connsiteX182" fmla="*/ 9799 w 10000"/>
                <a:gd name="connsiteY182" fmla="*/ 4659 h 10000"/>
                <a:gd name="connsiteX183" fmla="*/ 9799 w 10000"/>
                <a:gd name="connsiteY183" fmla="*/ 4659 h 10000"/>
                <a:gd name="connsiteX184" fmla="*/ 9799 w 10000"/>
                <a:gd name="connsiteY184" fmla="*/ 4659 h 10000"/>
                <a:gd name="connsiteX185" fmla="*/ 9816 w 10000"/>
                <a:gd name="connsiteY185" fmla="*/ 4659 h 10000"/>
                <a:gd name="connsiteX186" fmla="*/ 9816 w 10000"/>
                <a:gd name="connsiteY186" fmla="*/ 4659 h 10000"/>
                <a:gd name="connsiteX187" fmla="*/ 9816 w 10000"/>
                <a:gd name="connsiteY187" fmla="*/ 4659 h 10000"/>
                <a:gd name="connsiteX188" fmla="*/ 9816 w 10000"/>
                <a:gd name="connsiteY188" fmla="*/ 4659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16 w 10000"/>
                <a:gd name="connsiteY195" fmla="*/ 4646 h 10000"/>
                <a:gd name="connsiteX196" fmla="*/ 9816 w 10000"/>
                <a:gd name="connsiteY196" fmla="*/ 4646 h 10000"/>
                <a:gd name="connsiteX197" fmla="*/ 9816 w 10000"/>
                <a:gd name="connsiteY197" fmla="*/ 4646 h 10000"/>
                <a:gd name="connsiteX198" fmla="*/ 9816 w 10000"/>
                <a:gd name="connsiteY198" fmla="*/ 4646 h 10000"/>
                <a:gd name="connsiteX199" fmla="*/ 9843 w 10000"/>
                <a:gd name="connsiteY199" fmla="*/ 4583 h 10000"/>
                <a:gd name="connsiteX200" fmla="*/ 9886 w 10000"/>
                <a:gd name="connsiteY200" fmla="*/ 4495 h 10000"/>
                <a:gd name="connsiteX201" fmla="*/ 9921 w 10000"/>
                <a:gd name="connsiteY201" fmla="*/ 4369 h 10000"/>
                <a:gd name="connsiteX202" fmla="*/ 9948 w 10000"/>
                <a:gd name="connsiteY202" fmla="*/ 4217 h 10000"/>
                <a:gd name="connsiteX203" fmla="*/ 9983 w 10000"/>
                <a:gd name="connsiteY203" fmla="*/ 4040 h 10000"/>
                <a:gd name="connsiteX204" fmla="*/ 10000 w 10000"/>
                <a:gd name="connsiteY204" fmla="*/ 3851 h 10000"/>
                <a:gd name="connsiteX205" fmla="*/ 10000 w 10000"/>
                <a:gd name="connsiteY205" fmla="*/ 3649 h 10000"/>
                <a:gd name="connsiteX206" fmla="*/ 10000 w 10000"/>
                <a:gd name="connsiteY206" fmla="*/ 3460 h 10000"/>
                <a:gd name="connsiteX207" fmla="*/ 9983 w 10000"/>
                <a:gd name="connsiteY207" fmla="*/ 3258 h 10000"/>
                <a:gd name="connsiteX208" fmla="*/ 9939 w 10000"/>
                <a:gd name="connsiteY208" fmla="*/ 3068 h 10000"/>
                <a:gd name="connsiteX209" fmla="*/ 9886 w 10000"/>
                <a:gd name="connsiteY209" fmla="*/ 2904 h 10000"/>
                <a:gd name="connsiteX210" fmla="*/ 9843 w 10000"/>
                <a:gd name="connsiteY210" fmla="*/ 2816 h 10000"/>
                <a:gd name="connsiteX211" fmla="*/ 9799 w 10000"/>
                <a:gd name="connsiteY211" fmla="*/ 2753 h 10000"/>
                <a:gd name="connsiteX212" fmla="*/ 9755 w 10000"/>
                <a:gd name="connsiteY212" fmla="*/ 2677 h 10000"/>
                <a:gd name="connsiteX213" fmla="*/ 9694 w 10000"/>
                <a:gd name="connsiteY213" fmla="*/ 2614 h 10000"/>
                <a:gd name="connsiteX214" fmla="*/ 9633 w 10000"/>
                <a:gd name="connsiteY214" fmla="*/ 2551 h 10000"/>
                <a:gd name="connsiteX215" fmla="*/ 9571 w 10000"/>
                <a:gd name="connsiteY215" fmla="*/ 2500 h 10000"/>
                <a:gd name="connsiteX216" fmla="*/ 9484 w 10000"/>
                <a:gd name="connsiteY216" fmla="*/ 2475 h 10000"/>
                <a:gd name="connsiteX217" fmla="*/ 9396 w 10000"/>
                <a:gd name="connsiteY217" fmla="*/ 2449 h 10000"/>
                <a:gd name="connsiteX218" fmla="*/ 9300 w 10000"/>
                <a:gd name="connsiteY218" fmla="*/ 2424 h 10000"/>
                <a:gd name="connsiteX219" fmla="*/ 9195 w 10000"/>
                <a:gd name="connsiteY219" fmla="*/ 2424 h 10000"/>
                <a:gd name="connsiteX220" fmla="*/ 9195 w 10000"/>
                <a:gd name="connsiteY220" fmla="*/ 2424 h 10000"/>
                <a:gd name="connsiteX221" fmla="*/ 9195 w 10000"/>
                <a:gd name="connsiteY221" fmla="*/ 2424 h 10000"/>
                <a:gd name="connsiteX222" fmla="*/ 9195 w 10000"/>
                <a:gd name="connsiteY222" fmla="*/ 2424 h 10000"/>
                <a:gd name="connsiteX223" fmla="*/ 9195 w 10000"/>
                <a:gd name="connsiteY223" fmla="*/ 2424 h 10000"/>
                <a:gd name="connsiteX224" fmla="*/ 9195 w 10000"/>
                <a:gd name="connsiteY224" fmla="*/ 2424 h 10000"/>
                <a:gd name="connsiteX225" fmla="*/ 9081 w 10000"/>
                <a:gd name="connsiteY225" fmla="*/ 2424 h 10000"/>
                <a:gd name="connsiteX226" fmla="*/ 8941 w 10000"/>
                <a:gd name="connsiteY226" fmla="*/ 2462 h 10000"/>
                <a:gd name="connsiteX227" fmla="*/ 8801 w 10000"/>
                <a:gd name="connsiteY227" fmla="*/ 2487 h 10000"/>
                <a:gd name="connsiteX228" fmla="*/ 8644 w 10000"/>
                <a:gd name="connsiteY228" fmla="*/ 2551 h 10000"/>
                <a:gd name="connsiteX229" fmla="*/ 8644 w 10000"/>
                <a:gd name="connsiteY229" fmla="*/ 2551 h 10000"/>
                <a:gd name="connsiteX230" fmla="*/ 8635 w 10000"/>
                <a:gd name="connsiteY230" fmla="*/ 2551 h 10000"/>
                <a:gd name="connsiteX231" fmla="*/ 8635 w 10000"/>
                <a:gd name="connsiteY231" fmla="*/ 2551 h 10000"/>
                <a:gd name="connsiteX232" fmla="*/ 8626 w 10000"/>
                <a:gd name="connsiteY232" fmla="*/ 2551 h 10000"/>
                <a:gd name="connsiteX233" fmla="*/ 8626 w 10000"/>
                <a:gd name="connsiteY233" fmla="*/ 2551 h 10000"/>
                <a:gd name="connsiteX234" fmla="*/ 8443 w 10000"/>
                <a:gd name="connsiteY234" fmla="*/ 2614 h 10000"/>
                <a:gd name="connsiteX235" fmla="*/ 8276 w 10000"/>
                <a:gd name="connsiteY235" fmla="*/ 2664 h 10000"/>
                <a:gd name="connsiteX236" fmla="*/ 8110 w 10000"/>
                <a:gd name="connsiteY236" fmla="*/ 2689 h 10000"/>
                <a:gd name="connsiteX237" fmla="*/ 7979 w 10000"/>
                <a:gd name="connsiteY237" fmla="*/ 2689 h 10000"/>
                <a:gd name="connsiteX238" fmla="*/ 7979 w 10000"/>
                <a:gd name="connsiteY238" fmla="*/ 2689 h 10000"/>
                <a:gd name="connsiteX239" fmla="*/ 7979 w 10000"/>
                <a:gd name="connsiteY239" fmla="*/ 2689 h 10000"/>
                <a:gd name="connsiteX240" fmla="*/ 7979 w 10000"/>
                <a:gd name="connsiteY240" fmla="*/ 2689 h 10000"/>
                <a:gd name="connsiteX241" fmla="*/ 7979 w 10000"/>
                <a:gd name="connsiteY241" fmla="*/ 2689 h 10000"/>
                <a:gd name="connsiteX242" fmla="*/ 7979 w 10000"/>
                <a:gd name="connsiteY242" fmla="*/ 2689 h 10000"/>
                <a:gd name="connsiteX243" fmla="*/ 7979 w 10000"/>
                <a:gd name="connsiteY243" fmla="*/ 2689 h 10000"/>
                <a:gd name="connsiteX244" fmla="*/ 7979 w 10000"/>
                <a:gd name="connsiteY244" fmla="*/ 2689 h 10000"/>
                <a:gd name="connsiteX245" fmla="*/ 7848 w 10000"/>
                <a:gd name="connsiteY245" fmla="*/ 2689 h 10000"/>
                <a:gd name="connsiteX246" fmla="*/ 7743 w 10000"/>
                <a:gd name="connsiteY246" fmla="*/ 2677 h 10000"/>
                <a:gd name="connsiteX247" fmla="*/ 7638 w 10000"/>
                <a:gd name="connsiteY247" fmla="*/ 2626 h 10000"/>
                <a:gd name="connsiteX248" fmla="*/ 7542 w 10000"/>
                <a:gd name="connsiteY248" fmla="*/ 2601 h 10000"/>
                <a:gd name="connsiteX249" fmla="*/ 7454 w 10000"/>
                <a:gd name="connsiteY249" fmla="*/ 2538 h 10000"/>
                <a:gd name="connsiteX250" fmla="*/ 7375 w 10000"/>
                <a:gd name="connsiteY250" fmla="*/ 2475 h 10000"/>
                <a:gd name="connsiteX251" fmla="*/ 7297 w 10000"/>
                <a:gd name="connsiteY251" fmla="*/ 2399 h 10000"/>
                <a:gd name="connsiteX252" fmla="*/ 7235 w 10000"/>
                <a:gd name="connsiteY252" fmla="*/ 2323 h 10000"/>
                <a:gd name="connsiteX253" fmla="*/ 7174 w 10000"/>
                <a:gd name="connsiteY253" fmla="*/ 2235 h 10000"/>
                <a:gd name="connsiteX254" fmla="*/ 7113 w 10000"/>
                <a:gd name="connsiteY254" fmla="*/ 2134 h 10000"/>
                <a:gd name="connsiteX255" fmla="*/ 7008 w 10000"/>
                <a:gd name="connsiteY255" fmla="*/ 1944 h 10000"/>
                <a:gd name="connsiteX256" fmla="*/ 6929 w 10000"/>
                <a:gd name="connsiteY256" fmla="*/ 1730 h 10000"/>
                <a:gd name="connsiteX257" fmla="*/ 6850 w 10000"/>
                <a:gd name="connsiteY257" fmla="*/ 1515 h 10000"/>
                <a:gd name="connsiteX258" fmla="*/ 6850 w 10000"/>
                <a:gd name="connsiteY258" fmla="*/ 1515 h 10000"/>
                <a:gd name="connsiteX259" fmla="*/ 6842 w 10000"/>
                <a:gd name="connsiteY259" fmla="*/ 1490 h 10000"/>
                <a:gd name="connsiteX260" fmla="*/ 6842 w 10000"/>
                <a:gd name="connsiteY260" fmla="*/ 1490 h 10000"/>
                <a:gd name="connsiteX261" fmla="*/ 6842 w 10000"/>
                <a:gd name="connsiteY261" fmla="*/ 1477 h 10000"/>
                <a:gd name="connsiteX262" fmla="*/ 6842 w 10000"/>
                <a:gd name="connsiteY262" fmla="*/ 1477 h 10000"/>
                <a:gd name="connsiteX263" fmla="*/ 6842 w 10000"/>
                <a:gd name="connsiteY263" fmla="*/ 1477 h 10000"/>
                <a:gd name="connsiteX264" fmla="*/ 6798 w 10000"/>
                <a:gd name="connsiteY264" fmla="*/ 1338 h 10000"/>
                <a:gd name="connsiteX265" fmla="*/ 6780 w 10000"/>
                <a:gd name="connsiteY265" fmla="*/ 1162 h 10000"/>
                <a:gd name="connsiteX266" fmla="*/ 6754 w 10000"/>
                <a:gd name="connsiteY266" fmla="*/ 947 h 10000"/>
                <a:gd name="connsiteX267" fmla="*/ 6754 w 10000"/>
                <a:gd name="connsiteY267" fmla="*/ 720 h 10000"/>
                <a:gd name="connsiteX268" fmla="*/ 6754 w 10000"/>
                <a:gd name="connsiteY268" fmla="*/ 720 h 10000"/>
                <a:gd name="connsiteX269" fmla="*/ 6763 w 10000"/>
                <a:gd name="connsiteY269" fmla="*/ 366 h 10000"/>
                <a:gd name="connsiteX270" fmla="*/ 6789 w 10000"/>
                <a:gd name="connsiteY270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068 w 10000"/>
                <a:gd name="connsiteY91" fmla="*/ 8005 h 10000"/>
                <a:gd name="connsiteX92" fmla="*/ 4051 w 10000"/>
                <a:gd name="connsiteY92" fmla="*/ 8207 h 10000"/>
                <a:gd name="connsiteX93" fmla="*/ 4024 w 10000"/>
                <a:gd name="connsiteY93" fmla="*/ 8422 h 10000"/>
                <a:gd name="connsiteX94" fmla="*/ 4016 w 10000"/>
                <a:gd name="connsiteY94" fmla="*/ 8611 h 10000"/>
                <a:gd name="connsiteX95" fmla="*/ 4016 w 10000"/>
                <a:gd name="connsiteY95" fmla="*/ 8813 h 10000"/>
                <a:gd name="connsiteX96" fmla="*/ 4024 w 10000"/>
                <a:gd name="connsiteY96" fmla="*/ 9003 h 10000"/>
                <a:gd name="connsiteX97" fmla="*/ 4051 w 10000"/>
                <a:gd name="connsiteY97" fmla="*/ 9179 h 10000"/>
                <a:gd name="connsiteX98" fmla="*/ 4086 w 10000"/>
                <a:gd name="connsiteY98" fmla="*/ 9356 h 10000"/>
                <a:gd name="connsiteX99" fmla="*/ 4121 w 10000"/>
                <a:gd name="connsiteY99" fmla="*/ 9508 h 10000"/>
                <a:gd name="connsiteX100" fmla="*/ 4191 w 10000"/>
                <a:gd name="connsiteY100" fmla="*/ 9646 h 10000"/>
                <a:gd name="connsiteX101" fmla="*/ 4269 w 10000"/>
                <a:gd name="connsiteY101" fmla="*/ 9760 h 10000"/>
                <a:gd name="connsiteX102" fmla="*/ 4366 w 10000"/>
                <a:gd name="connsiteY102" fmla="*/ 9861 h 10000"/>
                <a:gd name="connsiteX103" fmla="*/ 4471 w 10000"/>
                <a:gd name="connsiteY103" fmla="*/ 9937 h 10000"/>
                <a:gd name="connsiteX104" fmla="*/ 4611 w 10000"/>
                <a:gd name="connsiteY104" fmla="*/ 9975 h 10000"/>
                <a:gd name="connsiteX105" fmla="*/ 4759 w 10000"/>
                <a:gd name="connsiteY105" fmla="*/ 10000 h 10000"/>
                <a:gd name="connsiteX106" fmla="*/ 4759 w 10000"/>
                <a:gd name="connsiteY106" fmla="*/ 10000 h 10000"/>
                <a:gd name="connsiteX107" fmla="*/ 4759 w 10000"/>
                <a:gd name="connsiteY107" fmla="*/ 10000 h 10000"/>
                <a:gd name="connsiteX108" fmla="*/ 4759 w 10000"/>
                <a:gd name="connsiteY108" fmla="*/ 10000 h 10000"/>
                <a:gd name="connsiteX109" fmla="*/ 4759 w 10000"/>
                <a:gd name="connsiteY109" fmla="*/ 10000 h 10000"/>
                <a:gd name="connsiteX110" fmla="*/ 4821 w 10000"/>
                <a:gd name="connsiteY110" fmla="*/ 10000 h 10000"/>
                <a:gd name="connsiteX111" fmla="*/ 4821 w 10000"/>
                <a:gd name="connsiteY111" fmla="*/ 10000 h 10000"/>
                <a:gd name="connsiteX112" fmla="*/ 5136 w 10000"/>
                <a:gd name="connsiteY112" fmla="*/ 9962 h 10000"/>
                <a:gd name="connsiteX113" fmla="*/ 5468 w 10000"/>
                <a:gd name="connsiteY113" fmla="*/ 9924 h 10000"/>
                <a:gd name="connsiteX114" fmla="*/ 6203 w 10000"/>
                <a:gd name="connsiteY114" fmla="*/ 9798 h 10000"/>
                <a:gd name="connsiteX115" fmla="*/ 6982 w 10000"/>
                <a:gd name="connsiteY115" fmla="*/ 9672 h 10000"/>
                <a:gd name="connsiteX116" fmla="*/ 7358 w 10000"/>
                <a:gd name="connsiteY116" fmla="*/ 9621 h 10000"/>
                <a:gd name="connsiteX117" fmla="*/ 7734 w 10000"/>
                <a:gd name="connsiteY117" fmla="*/ 9583 h 10000"/>
                <a:gd name="connsiteX118" fmla="*/ 7734 w 10000"/>
                <a:gd name="connsiteY118" fmla="*/ 9583 h 10000"/>
                <a:gd name="connsiteX119" fmla="*/ 7725 w 10000"/>
                <a:gd name="connsiteY119" fmla="*/ 9508 h 10000"/>
                <a:gd name="connsiteX120" fmla="*/ 7725 w 10000"/>
                <a:gd name="connsiteY120" fmla="*/ 9508 h 10000"/>
                <a:gd name="connsiteX121" fmla="*/ 7725 w 10000"/>
                <a:gd name="connsiteY121" fmla="*/ 9508 h 10000"/>
                <a:gd name="connsiteX122" fmla="*/ 7725 w 10000"/>
                <a:gd name="connsiteY122" fmla="*/ 9508 h 10000"/>
                <a:gd name="connsiteX123" fmla="*/ 7725 w 10000"/>
                <a:gd name="connsiteY123" fmla="*/ 9508 h 10000"/>
                <a:gd name="connsiteX124" fmla="*/ 7699 w 10000"/>
                <a:gd name="connsiteY124" fmla="*/ 9407 h 10000"/>
                <a:gd name="connsiteX125" fmla="*/ 7699 w 10000"/>
                <a:gd name="connsiteY125" fmla="*/ 9407 h 10000"/>
                <a:gd name="connsiteX126" fmla="*/ 7699 w 10000"/>
                <a:gd name="connsiteY126" fmla="*/ 9381 h 10000"/>
                <a:gd name="connsiteX127" fmla="*/ 7699 w 10000"/>
                <a:gd name="connsiteY127" fmla="*/ 9381 h 10000"/>
                <a:gd name="connsiteX128" fmla="*/ 7577 w 10000"/>
                <a:gd name="connsiteY128" fmla="*/ 8649 h 10000"/>
                <a:gd name="connsiteX129" fmla="*/ 7463 w 10000"/>
                <a:gd name="connsiteY129" fmla="*/ 7967 h 10000"/>
                <a:gd name="connsiteX130" fmla="*/ 7393 w 10000"/>
                <a:gd name="connsiteY130" fmla="*/ 7361 h 10000"/>
                <a:gd name="connsiteX131" fmla="*/ 7332 w 10000"/>
                <a:gd name="connsiteY131" fmla="*/ 6806 h 10000"/>
                <a:gd name="connsiteX132" fmla="*/ 7288 w 10000"/>
                <a:gd name="connsiteY132" fmla="*/ 6313 h 10000"/>
                <a:gd name="connsiteX133" fmla="*/ 7262 w 10000"/>
                <a:gd name="connsiteY133" fmla="*/ 5871 h 10000"/>
                <a:gd name="connsiteX134" fmla="*/ 7253 w 10000"/>
                <a:gd name="connsiteY134" fmla="*/ 5480 h 10000"/>
                <a:gd name="connsiteX135" fmla="*/ 7279 w 10000"/>
                <a:gd name="connsiteY135" fmla="*/ 5139 h 10000"/>
                <a:gd name="connsiteX136" fmla="*/ 7297 w 10000"/>
                <a:gd name="connsiteY136" fmla="*/ 4836 h 10000"/>
                <a:gd name="connsiteX137" fmla="*/ 7340 w 10000"/>
                <a:gd name="connsiteY137" fmla="*/ 4583 h 10000"/>
                <a:gd name="connsiteX138" fmla="*/ 7402 w 10000"/>
                <a:gd name="connsiteY138" fmla="*/ 4394 h 10000"/>
                <a:gd name="connsiteX139" fmla="*/ 7437 w 10000"/>
                <a:gd name="connsiteY139" fmla="*/ 4293 h 10000"/>
                <a:gd name="connsiteX140" fmla="*/ 7463 w 10000"/>
                <a:gd name="connsiteY140" fmla="*/ 4217 h 10000"/>
                <a:gd name="connsiteX141" fmla="*/ 7507 w 10000"/>
                <a:gd name="connsiteY141" fmla="*/ 4154 h 10000"/>
                <a:gd name="connsiteX142" fmla="*/ 7550 w 10000"/>
                <a:gd name="connsiteY142" fmla="*/ 4104 h 10000"/>
                <a:gd name="connsiteX143" fmla="*/ 7594 w 10000"/>
                <a:gd name="connsiteY143" fmla="*/ 4053 h 10000"/>
                <a:gd name="connsiteX144" fmla="*/ 7647 w 10000"/>
                <a:gd name="connsiteY144" fmla="*/ 4003 h 10000"/>
                <a:gd name="connsiteX145" fmla="*/ 7699 w 10000"/>
                <a:gd name="connsiteY145" fmla="*/ 3990 h 10000"/>
                <a:gd name="connsiteX146" fmla="*/ 7752 w 10000"/>
                <a:gd name="connsiteY146" fmla="*/ 3965 h 10000"/>
                <a:gd name="connsiteX147" fmla="*/ 7857 w 10000"/>
                <a:gd name="connsiteY147" fmla="*/ 3939 h 10000"/>
                <a:gd name="connsiteX148" fmla="*/ 7857 w 10000"/>
                <a:gd name="connsiteY148" fmla="*/ 3939 h 10000"/>
                <a:gd name="connsiteX149" fmla="*/ 7857 w 10000"/>
                <a:gd name="connsiteY149" fmla="*/ 3939 h 10000"/>
                <a:gd name="connsiteX150" fmla="*/ 7857 w 10000"/>
                <a:gd name="connsiteY150" fmla="*/ 3939 h 10000"/>
                <a:gd name="connsiteX151" fmla="*/ 7857 w 10000"/>
                <a:gd name="connsiteY151" fmla="*/ 3939 h 10000"/>
                <a:gd name="connsiteX152" fmla="*/ 7857 w 10000"/>
                <a:gd name="connsiteY152" fmla="*/ 3939 h 10000"/>
                <a:gd name="connsiteX153" fmla="*/ 7857 w 10000"/>
                <a:gd name="connsiteY153" fmla="*/ 3939 h 10000"/>
                <a:gd name="connsiteX154" fmla="*/ 7857 w 10000"/>
                <a:gd name="connsiteY154" fmla="*/ 3939 h 10000"/>
                <a:gd name="connsiteX155" fmla="*/ 7927 w 10000"/>
                <a:gd name="connsiteY155" fmla="*/ 3939 h 10000"/>
                <a:gd name="connsiteX156" fmla="*/ 7997 w 10000"/>
                <a:gd name="connsiteY156" fmla="*/ 3965 h 10000"/>
                <a:gd name="connsiteX157" fmla="*/ 8136 w 10000"/>
                <a:gd name="connsiteY157" fmla="*/ 4028 h 10000"/>
                <a:gd name="connsiteX158" fmla="*/ 8294 w 10000"/>
                <a:gd name="connsiteY158" fmla="*/ 4116 h 10000"/>
                <a:gd name="connsiteX159" fmla="*/ 8443 w 10000"/>
                <a:gd name="connsiteY159" fmla="*/ 4242 h 10000"/>
                <a:gd name="connsiteX160" fmla="*/ 8443 w 10000"/>
                <a:gd name="connsiteY160" fmla="*/ 4242 h 10000"/>
                <a:gd name="connsiteX161" fmla="*/ 8451 w 10000"/>
                <a:gd name="connsiteY161" fmla="*/ 4242 h 10000"/>
                <a:gd name="connsiteX162" fmla="*/ 8451 w 10000"/>
                <a:gd name="connsiteY162" fmla="*/ 4242 h 10000"/>
                <a:gd name="connsiteX163" fmla="*/ 8836 w 10000"/>
                <a:gd name="connsiteY163" fmla="*/ 4545 h 10000"/>
                <a:gd name="connsiteX164" fmla="*/ 8976 w 10000"/>
                <a:gd name="connsiteY164" fmla="*/ 4646 h 10000"/>
                <a:gd name="connsiteX165" fmla="*/ 9099 w 10000"/>
                <a:gd name="connsiteY165" fmla="*/ 4722 h 10000"/>
                <a:gd name="connsiteX166" fmla="*/ 9204 w 10000"/>
                <a:gd name="connsiteY166" fmla="*/ 4785 h 10000"/>
                <a:gd name="connsiteX167" fmla="*/ 9300 w 10000"/>
                <a:gd name="connsiteY167" fmla="*/ 4823 h 10000"/>
                <a:gd name="connsiteX168" fmla="*/ 9388 w 10000"/>
                <a:gd name="connsiteY168" fmla="*/ 4848 h 10000"/>
                <a:gd name="connsiteX169" fmla="*/ 9466 w 10000"/>
                <a:gd name="connsiteY169" fmla="*/ 4848 h 10000"/>
                <a:gd name="connsiteX170" fmla="*/ 9466 w 10000"/>
                <a:gd name="connsiteY170" fmla="*/ 4848 h 10000"/>
                <a:gd name="connsiteX171" fmla="*/ 9484 w 10000"/>
                <a:gd name="connsiteY171" fmla="*/ 4848 h 10000"/>
                <a:gd name="connsiteX172" fmla="*/ 9484 w 10000"/>
                <a:gd name="connsiteY172" fmla="*/ 4848 h 10000"/>
                <a:gd name="connsiteX173" fmla="*/ 9484 w 10000"/>
                <a:gd name="connsiteY173" fmla="*/ 4848 h 10000"/>
                <a:gd name="connsiteX174" fmla="*/ 9484 w 10000"/>
                <a:gd name="connsiteY174" fmla="*/ 4848 h 10000"/>
                <a:gd name="connsiteX175" fmla="*/ 9580 w 10000"/>
                <a:gd name="connsiteY175" fmla="*/ 4836 h 10000"/>
                <a:gd name="connsiteX176" fmla="*/ 9668 w 10000"/>
                <a:gd name="connsiteY176" fmla="*/ 4798 h 10000"/>
                <a:gd name="connsiteX177" fmla="*/ 9738 w 10000"/>
                <a:gd name="connsiteY177" fmla="*/ 4747 h 10000"/>
                <a:gd name="connsiteX178" fmla="*/ 9799 w 10000"/>
                <a:gd name="connsiteY178" fmla="*/ 4659 h 10000"/>
                <a:gd name="connsiteX179" fmla="*/ 9799 w 10000"/>
                <a:gd name="connsiteY179" fmla="*/ 4659 h 10000"/>
                <a:gd name="connsiteX180" fmla="*/ 9799 w 10000"/>
                <a:gd name="connsiteY180" fmla="*/ 4659 h 10000"/>
                <a:gd name="connsiteX181" fmla="*/ 9799 w 10000"/>
                <a:gd name="connsiteY181" fmla="*/ 4659 h 10000"/>
                <a:gd name="connsiteX182" fmla="*/ 9799 w 10000"/>
                <a:gd name="connsiteY182" fmla="*/ 4659 h 10000"/>
                <a:gd name="connsiteX183" fmla="*/ 9799 w 10000"/>
                <a:gd name="connsiteY183" fmla="*/ 4659 h 10000"/>
                <a:gd name="connsiteX184" fmla="*/ 9816 w 10000"/>
                <a:gd name="connsiteY184" fmla="*/ 4659 h 10000"/>
                <a:gd name="connsiteX185" fmla="*/ 9816 w 10000"/>
                <a:gd name="connsiteY185" fmla="*/ 4659 h 10000"/>
                <a:gd name="connsiteX186" fmla="*/ 9816 w 10000"/>
                <a:gd name="connsiteY186" fmla="*/ 4659 h 10000"/>
                <a:gd name="connsiteX187" fmla="*/ 9816 w 10000"/>
                <a:gd name="connsiteY187" fmla="*/ 4659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16 w 10000"/>
                <a:gd name="connsiteY195" fmla="*/ 4646 h 10000"/>
                <a:gd name="connsiteX196" fmla="*/ 9816 w 10000"/>
                <a:gd name="connsiteY196" fmla="*/ 4646 h 10000"/>
                <a:gd name="connsiteX197" fmla="*/ 9816 w 10000"/>
                <a:gd name="connsiteY197" fmla="*/ 4646 h 10000"/>
                <a:gd name="connsiteX198" fmla="*/ 9843 w 10000"/>
                <a:gd name="connsiteY198" fmla="*/ 4583 h 10000"/>
                <a:gd name="connsiteX199" fmla="*/ 9886 w 10000"/>
                <a:gd name="connsiteY199" fmla="*/ 4495 h 10000"/>
                <a:gd name="connsiteX200" fmla="*/ 9921 w 10000"/>
                <a:gd name="connsiteY200" fmla="*/ 4369 h 10000"/>
                <a:gd name="connsiteX201" fmla="*/ 9948 w 10000"/>
                <a:gd name="connsiteY201" fmla="*/ 4217 h 10000"/>
                <a:gd name="connsiteX202" fmla="*/ 9983 w 10000"/>
                <a:gd name="connsiteY202" fmla="*/ 4040 h 10000"/>
                <a:gd name="connsiteX203" fmla="*/ 10000 w 10000"/>
                <a:gd name="connsiteY203" fmla="*/ 3851 h 10000"/>
                <a:gd name="connsiteX204" fmla="*/ 10000 w 10000"/>
                <a:gd name="connsiteY204" fmla="*/ 3649 h 10000"/>
                <a:gd name="connsiteX205" fmla="*/ 10000 w 10000"/>
                <a:gd name="connsiteY205" fmla="*/ 3460 h 10000"/>
                <a:gd name="connsiteX206" fmla="*/ 9983 w 10000"/>
                <a:gd name="connsiteY206" fmla="*/ 3258 h 10000"/>
                <a:gd name="connsiteX207" fmla="*/ 9939 w 10000"/>
                <a:gd name="connsiteY207" fmla="*/ 3068 h 10000"/>
                <a:gd name="connsiteX208" fmla="*/ 9886 w 10000"/>
                <a:gd name="connsiteY208" fmla="*/ 2904 h 10000"/>
                <a:gd name="connsiteX209" fmla="*/ 9843 w 10000"/>
                <a:gd name="connsiteY209" fmla="*/ 2816 h 10000"/>
                <a:gd name="connsiteX210" fmla="*/ 9799 w 10000"/>
                <a:gd name="connsiteY210" fmla="*/ 2753 h 10000"/>
                <a:gd name="connsiteX211" fmla="*/ 9755 w 10000"/>
                <a:gd name="connsiteY211" fmla="*/ 2677 h 10000"/>
                <a:gd name="connsiteX212" fmla="*/ 9694 w 10000"/>
                <a:gd name="connsiteY212" fmla="*/ 2614 h 10000"/>
                <a:gd name="connsiteX213" fmla="*/ 9633 w 10000"/>
                <a:gd name="connsiteY213" fmla="*/ 2551 h 10000"/>
                <a:gd name="connsiteX214" fmla="*/ 9571 w 10000"/>
                <a:gd name="connsiteY214" fmla="*/ 2500 h 10000"/>
                <a:gd name="connsiteX215" fmla="*/ 9484 w 10000"/>
                <a:gd name="connsiteY215" fmla="*/ 2475 h 10000"/>
                <a:gd name="connsiteX216" fmla="*/ 9396 w 10000"/>
                <a:gd name="connsiteY216" fmla="*/ 2449 h 10000"/>
                <a:gd name="connsiteX217" fmla="*/ 9300 w 10000"/>
                <a:gd name="connsiteY217" fmla="*/ 2424 h 10000"/>
                <a:gd name="connsiteX218" fmla="*/ 9195 w 10000"/>
                <a:gd name="connsiteY218" fmla="*/ 2424 h 10000"/>
                <a:gd name="connsiteX219" fmla="*/ 9195 w 10000"/>
                <a:gd name="connsiteY219" fmla="*/ 2424 h 10000"/>
                <a:gd name="connsiteX220" fmla="*/ 9195 w 10000"/>
                <a:gd name="connsiteY220" fmla="*/ 2424 h 10000"/>
                <a:gd name="connsiteX221" fmla="*/ 9195 w 10000"/>
                <a:gd name="connsiteY221" fmla="*/ 2424 h 10000"/>
                <a:gd name="connsiteX222" fmla="*/ 9195 w 10000"/>
                <a:gd name="connsiteY222" fmla="*/ 2424 h 10000"/>
                <a:gd name="connsiteX223" fmla="*/ 9195 w 10000"/>
                <a:gd name="connsiteY223" fmla="*/ 2424 h 10000"/>
                <a:gd name="connsiteX224" fmla="*/ 9081 w 10000"/>
                <a:gd name="connsiteY224" fmla="*/ 2424 h 10000"/>
                <a:gd name="connsiteX225" fmla="*/ 8941 w 10000"/>
                <a:gd name="connsiteY225" fmla="*/ 2462 h 10000"/>
                <a:gd name="connsiteX226" fmla="*/ 8801 w 10000"/>
                <a:gd name="connsiteY226" fmla="*/ 2487 h 10000"/>
                <a:gd name="connsiteX227" fmla="*/ 8644 w 10000"/>
                <a:gd name="connsiteY227" fmla="*/ 2551 h 10000"/>
                <a:gd name="connsiteX228" fmla="*/ 8644 w 10000"/>
                <a:gd name="connsiteY228" fmla="*/ 2551 h 10000"/>
                <a:gd name="connsiteX229" fmla="*/ 8635 w 10000"/>
                <a:gd name="connsiteY229" fmla="*/ 2551 h 10000"/>
                <a:gd name="connsiteX230" fmla="*/ 8635 w 10000"/>
                <a:gd name="connsiteY230" fmla="*/ 2551 h 10000"/>
                <a:gd name="connsiteX231" fmla="*/ 8626 w 10000"/>
                <a:gd name="connsiteY231" fmla="*/ 2551 h 10000"/>
                <a:gd name="connsiteX232" fmla="*/ 8626 w 10000"/>
                <a:gd name="connsiteY232" fmla="*/ 2551 h 10000"/>
                <a:gd name="connsiteX233" fmla="*/ 8443 w 10000"/>
                <a:gd name="connsiteY233" fmla="*/ 2614 h 10000"/>
                <a:gd name="connsiteX234" fmla="*/ 8276 w 10000"/>
                <a:gd name="connsiteY234" fmla="*/ 2664 h 10000"/>
                <a:gd name="connsiteX235" fmla="*/ 8110 w 10000"/>
                <a:gd name="connsiteY235" fmla="*/ 2689 h 10000"/>
                <a:gd name="connsiteX236" fmla="*/ 7979 w 10000"/>
                <a:gd name="connsiteY236" fmla="*/ 2689 h 10000"/>
                <a:gd name="connsiteX237" fmla="*/ 7979 w 10000"/>
                <a:gd name="connsiteY237" fmla="*/ 2689 h 10000"/>
                <a:gd name="connsiteX238" fmla="*/ 7979 w 10000"/>
                <a:gd name="connsiteY238" fmla="*/ 2689 h 10000"/>
                <a:gd name="connsiteX239" fmla="*/ 7979 w 10000"/>
                <a:gd name="connsiteY239" fmla="*/ 2689 h 10000"/>
                <a:gd name="connsiteX240" fmla="*/ 7979 w 10000"/>
                <a:gd name="connsiteY240" fmla="*/ 2689 h 10000"/>
                <a:gd name="connsiteX241" fmla="*/ 7979 w 10000"/>
                <a:gd name="connsiteY241" fmla="*/ 2689 h 10000"/>
                <a:gd name="connsiteX242" fmla="*/ 7979 w 10000"/>
                <a:gd name="connsiteY242" fmla="*/ 2689 h 10000"/>
                <a:gd name="connsiteX243" fmla="*/ 7979 w 10000"/>
                <a:gd name="connsiteY243" fmla="*/ 2689 h 10000"/>
                <a:gd name="connsiteX244" fmla="*/ 7848 w 10000"/>
                <a:gd name="connsiteY244" fmla="*/ 2689 h 10000"/>
                <a:gd name="connsiteX245" fmla="*/ 7743 w 10000"/>
                <a:gd name="connsiteY245" fmla="*/ 2677 h 10000"/>
                <a:gd name="connsiteX246" fmla="*/ 7638 w 10000"/>
                <a:gd name="connsiteY246" fmla="*/ 2626 h 10000"/>
                <a:gd name="connsiteX247" fmla="*/ 7542 w 10000"/>
                <a:gd name="connsiteY247" fmla="*/ 2601 h 10000"/>
                <a:gd name="connsiteX248" fmla="*/ 7454 w 10000"/>
                <a:gd name="connsiteY248" fmla="*/ 2538 h 10000"/>
                <a:gd name="connsiteX249" fmla="*/ 7375 w 10000"/>
                <a:gd name="connsiteY249" fmla="*/ 2475 h 10000"/>
                <a:gd name="connsiteX250" fmla="*/ 7297 w 10000"/>
                <a:gd name="connsiteY250" fmla="*/ 2399 h 10000"/>
                <a:gd name="connsiteX251" fmla="*/ 7235 w 10000"/>
                <a:gd name="connsiteY251" fmla="*/ 2323 h 10000"/>
                <a:gd name="connsiteX252" fmla="*/ 7174 w 10000"/>
                <a:gd name="connsiteY252" fmla="*/ 2235 h 10000"/>
                <a:gd name="connsiteX253" fmla="*/ 7113 w 10000"/>
                <a:gd name="connsiteY253" fmla="*/ 2134 h 10000"/>
                <a:gd name="connsiteX254" fmla="*/ 7008 w 10000"/>
                <a:gd name="connsiteY254" fmla="*/ 1944 h 10000"/>
                <a:gd name="connsiteX255" fmla="*/ 6929 w 10000"/>
                <a:gd name="connsiteY255" fmla="*/ 1730 h 10000"/>
                <a:gd name="connsiteX256" fmla="*/ 6850 w 10000"/>
                <a:gd name="connsiteY256" fmla="*/ 1515 h 10000"/>
                <a:gd name="connsiteX257" fmla="*/ 6850 w 10000"/>
                <a:gd name="connsiteY257" fmla="*/ 1515 h 10000"/>
                <a:gd name="connsiteX258" fmla="*/ 6842 w 10000"/>
                <a:gd name="connsiteY258" fmla="*/ 1490 h 10000"/>
                <a:gd name="connsiteX259" fmla="*/ 6842 w 10000"/>
                <a:gd name="connsiteY259" fmla="*/ 1490 h 10000"/>
                <a:gd name="connsiteX260" fmla="*/ 6842 w 10000"/>
                <a:gd name="connsiteY260" fmla="*/ 1477 h 10000"/>
                <a:gd name="connsiteX261" fmla="*/ 6842 w 10000"/>
                <a:gd name="connsiteY261" fmla="*/ 1477 h 10000"/>
                <a:gd name="connsiteX262" fmla="*/ 6842 w 10000"/>
                <a:gd name="connsiteY262" fmla="*/ 1477 h 10000"/>
                <a:gd name="connsiteX263" fmla="*/ 6798 w 10000"/>
                <a:gd name="connsiteY263" fmla="*/ 1338 h 10000"/>
                <a:gd name="connsiteX264" fmla="*/ 6780 w 10000"/>
                <a:gd name="connsiteY264" fmla="*/ 1162 h 10000"/>
                <a:gd name="connsiteX265" fmla="*/ 6754 w 10000"/>
                <a:gd name="connsiteY265" fmla="*/ 947 h 10000"/>
                <a:gd name="connsiteX266" fmla="*/ 6754 w 10000"/>
                <a:gd name="connsiteY266" fmla="*/ 720 h 10000"/>
                <a:gd name="connsiteX267" fmla="*/ 6754 w 10000"/>
                <a:gd name="connsiteY267" fmla="*/ 720 h 10000"/>
                <a:gd name="connsiteX268" fmla="*/ 6763 w 10000"/>
                <a:gd name="connsiteY268" fmla="*/ 366 h 10000"/>
                <a:gd name="connsiteX269" fmla="*/ 6789 w 10000"/>
                <a:gd name="connsiteY269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068 w 10000"/>
                <a:gd name="connsiteY90" fmla="*/ 8005 h 10000"/>
                <a:gd name="connsiteX91" fmla="*/ 4051 w 10000"/>
                <a:gd name="connsiteY91" fmla="*/ 8207 h 10000"/>
                <a:gd name="connsiteX92" fmla="*/ 4024 w 10000"/>
                <a:gd name="connsiteY92" fmla="*/ 8422 h 10000"/>
                <a:gd name="connsiteX93" fmla="*/ 4016 w 10000"/>
                <a:gd name="connsiteY93" fmla="*/ 8611 h 10000"/>
                <a:gd name="connsiteX94" fmla="*/ 4016 w 10000"/>
                <a:gd name="connsiteY94" fmla="*/ 8813 h 10000"/>
                <a:gd name="connsiteX95" fmla="*/ 4024 w 10000"/>
                <a:gd name="connsiteY95" fmla="*/ 9003 h 10000"/>
                <a:gd name="connsiteX96" fmla="*/ 4051 w 10000"/>
                <a:gd name="connsiteY96" fmla="*/ 9179 h 10000"/>
                <a:gd name="connsiteX97" fmla="*/ 4086 w 10000"/>
                <a:gd name="connsiteY97" fmla="*/ 9356 h 10000"/>
                <a:gd name="connsiteX98" fmla="*/ 4121 w 10000"/>
                <a:gd name="connsiteY98" fmla="*/ 9508 h 10000"/>
                <a:gd name="connsiteX99" fmla="*/ 4191 w 10000"/>
                <a:gd name="connsiteY99" fmla="*/ 9646 h 10000"/>
                <a:gd name="connsiteX100" fmla="*/ 4269 w 10000"/>
                <a:gd name="connsiteY100" fmla="*/ 9760 h 10000"/>
                <a:gd name="connsiteX101" fmla="*/ 4366 w 10000"/>
                <a:gd name="connsiteY101" fmla="*/ 9861 h 10000"/>
                <a:gd name="connsiteX102" fmla="*/ 4471 w 10000"/>
                <a:gd name="connsiteY102" fmla="*/ 9937 h 10000"/>
                <a:gd name="connsiteX103" fmla="*/ 4611 w 10000"/>
                <a:gd name="connsiteY103" fmla="*/ 9975 h 10000"/>
                <a:gd name="connsiteX104" fmla="*/ 4759 w 10000"/>
                <a:gd name="connsiteY104" fmla="*/ 10000 h 10000"/>
                <a:gd name="connsiteX105" fmla="*/ 4759 w 10000"/>
                <a:gd name="connsiteY105" fmla="*/ 10000 h 10000"/>
                <a:gd name="connsiteX106" fmla="*/ 4759 w 10000"/>
                <a:gd name="connsiteY106" fmla="*/ 10000 h 10000"/>
                <a:gd name="connsiteX107" fmla="*/ 4759 w 10000"/>
                <a:gd name="connsiteY107" fmla="*/ 10000 h 10000"/>
                <a:gd name="connsiteX108" fmla="*/ 4759 w 10000"/>
                <a:gd name="connsiteY108" fmla="*/ 10000 h 10000"/>
                <a:gd name="connsiteX109" fmla="*/ 4821 w 10000"/>
                <a:gd name="connsiteY109" fmla="*/ 10000 h 10000"/>
                <a:gd name="connsiteX110" fmla="*/ 4821 w 10000"/>
                <a:gd name="connsiteY110" fmla="*/ 10000 h 10000"/>
                <a:gd name="connsiteX111" fmla="*/ 5136 w 10000"/>
                <a:gd name="connsiteY111" fmla="*/ 9962 h 10000"/>
                <a:gd name="connsiteX112" fmla="*/ 5468 w 10000"/>
                <a:gd name="connsiteY112" fmla="*/ 9924 h 10000"/>
                <a:gd name="connsiteX113" fmla="*/ 6203 w 10000"/>
                <a:gd name="connsiteY113" fmla="*/ 9798 h 10000"/>
                <a:gd name="connsiteX114" fmla="*/ 6982 w 10000"/>
                <a:gd name="connsiteY114" fmla="*/ 9672 h 10000"/>
                <a:gd name="connsiteX115" fmla="*/ 7358 w 10000"/>
                <a:gd name="connsiteY115" fmla="*/ 9621 h 10000"/>
                <a:gd name="connsiteX116" fmla="*/ 7734 w 10000"/>
                <a:gd name="connsiteY116" fmla="*/ 9583 h 10000"/>
                <a:gd name="connsiteX117" fmla="*/ 7734 w 10000"/>
                <a:gd name="connsiteY117" fmla="*/ 9583 h 10000"/>
                <a:gd name="connsiteX118" fmla="*/ 7725 w 10000"/>
                <a:gd name="connsiteY118" fmla="*/ 9508 h 10000"/>
                <a:gd name="connsiteX119" fmla="*/ 7725 w 10000"/>
                <a:gd name="connsiteY119" fmla="*/ 9508 h 10000"/>
                <a:gd name="connsiteX120" fmla="*/ 7725 w 10000"/>
                <a:gd name="connsiteY120" fmla="*/ 9508 h 10000"/>
                <a:gd name="connsiteX121" fmla="*/ 7725 w 10000"/>
                <a:gd name="connsiteY121" fmla="*/ 9508 h 10000"/>
                <a:gd name="connsiteX122" fmla="*/ 7725 w 10000"/>
                <a:gd name="connsiteY122" fmla="*/ 9508 h 10000"/>
                <a:gd name="connsiteX123" fmla="*/ 7699 w 10000"/>
                <a:gd name="connsiteY123" fmla="*/ 9407 h 10000"/>
                <a:gd name="connsiteX124" fmla="*/ 7699 w 10000"/>
                <a:gd name="connsiteY124" fmla="*/ 9407 h 10000"/>
                <a:gd name="connsiteX125" fmla="*/ 7699 w 10000"/>
                <a:gd name="connsiteY125" fmla="*/ 9381 h 10000"/>
                <a:gd name="connsiteX126" fmla="*/ 7699 w 10000"/>
                <a:gd name="connsiteY126" fmla="*/ 9381 h 10000"/>
                <a:gd name="connsiteX127" fmla="*/ 7577 w 10000"/>
                <a:gd name="connsiteY127" fmla="*/ 8649 h 10000"/>
                <a:gd name="connsiteX128" fmla="*/ 7463 w 10000"/>
                <a:gd name="connsiteY128" fmla="*/ 7967 h 10000"/>
                <a:gd name="connsiteX129" fmla="*/ 7393 w 10000"/>
                <a:gd name="connsiteY129" fmla="*/ 7361 h 10000"/>
                <a:gd name="connsiteX130" fmla="*/ 7332 w 10000"/>
                <a:gd name="connsiteY130" fmla="*/ 6806 h 10000"/>
                <a:gd name="connsiteX131" fmla="*/ 7288 w 10000"/>
                <a:gd name="connsiteY131" fmla="*/ 6313 h 10000"/>
                <a:gd name="connsiteX132" fmla="*/ 7262 w 10000"/>
                <a:gd name="connsiteY132" fmla="*/ 5871 h 10000"/>
                <a:gd name="connsiteX133" fmla="*/ 7253 w 10000"/>
                <a:gd name="connsiteY133" fmla="*/ 5480 h 10000"/>
                <a:gd name="connsiteX134" fmla="*/ 7279 w 10000"/>
                <a:gd name="connsiteY134" fmla="*/ 5139 h 10000"/>
                <a:gd name="connsiteX135" fmla="*/ 7297 w 10000"/>
                <a:gd name="connsiteY135" fmla="*/ 4836 h 10000"/>
                <a:gd name="connsiteX136" fmla="*/ 7340 w 10000"/>
                <a:gd name="connsiteY136" fmla="*/ 4583 h 10000"/>
                <a:gd name="connsiteX137" fmla="*/ 7402 w 10000"/>
                <a:gd name="connsiteY137" fmla="*/ 4394 h 10000"/>
                <a:gd name="connsiteX138" fmla="*/ 7437 w 10000"/>
                <a:gd name="connsiteY138" fmla="*/ 4293 h 10000"/>
                <a:gd name="connsiteX139" fmla="*/ 7463 w 10000"/>
                <a:gd name="connsiteY139" fmla="*/ 4217 h 10000"/>
                <a:gd name="connsiteX140" fmla="*/ 7507 w 10000"/>
                <a:gd name="connsiteY140" fmla="*/ 4154 h 10000"/>
                <a:gd name="connsiteX141" fmla="*/ 7550 w 10000"/>
                <a:gd name="connsiteY141" fmla="*/ 4104 h 10000"/>
                <a:gd name="connsiteX142" fmla="*/ 7594 w 10000"/>
                <a:gd name="connsiteY142" fmla="*/ 4053 h 10000"/>
                <a:gd name="connsiteX143" fmla="*/ 7647 w 10000"/>
                <a:gd name="connsiteY143" fmla="*/ 4003 h 10000"/>
                <a:gd name="connsiteX144" fmla="*/ 7699 w 10000"/>
                <a:gd name="connsiteY144" fmla="*/ 3990 h 10000"/>
                <a:gd name="connsiteX145" fmla="*/ 7752 w 10000"/>
                <a:gd name="connsiteY145" fmla="*/ 3965 h 10000"/>
                <a:gd name="connsiteX146" fmla="*/ 7857 w 10000"/>
                <a:gd name="connsiteY146" fmla="*/ 3939 h 10000"/>
                <a:gd name="connsiteX147" fmla="*/ 7857 w 10000"/>
                <a:gd name="connsiteY147" fmla="*/ 3939 h 10000"/>
                <a:gd name="connsiteX148" fmla="*/ 7857 w 10000"/>
                <a:gd name="connsiteY148" fmla="*/ 3939 h 10000"/>
                <a:gd name="connsiteX149" fmla="*/ 7857 w 10000"/>
                <a:gd name="connsiteY149" fmla="*/ 3939 h 10000"/>
                <a:gd name="connsiteX150" fmla="*/ 7857 w 10000"/>
                <a:gd name="connsiteY150" fmla="*/ 3939 h 10000"/>
                <a:gd name="connsiteX151" fmla="*/ 7857 w 10000"/>
                <a:gd name="connsiteY151" fmla="*/ 3939 h 10000"/>
                <a:gd name="connsiteX152" fmla="*/ 7857 w 10000"/>
                <a:gd name="connsiteY152" fmla="*/ 3939 h 10000"/>
                <a:gd name="connsiteX153" fmla="*/ 7857 w 10000"/>
                <a:gd name="connsiteY153" fmla="*/ 3939 h 10000"/>
                <a:gd name="connsiteX154" fmla="*/ 7927 w 10000"/>
                <a:gd name="connsiteY154" fmla="*/ 3939 h 10000"/>
                <a:gd name="connsiteX155" fmla="*/ 7997 w 10000"/>
                <a:gd name="connsiteY155" fmla="*/ 3965 h 10000"/>
                <a:gd name="connsiteX156" fmla="*/ 8136 w 10000"/>
                <a:gd name="connsiteY156" fmla="*/ 4028 h 10000"/>
                <a:gd name="connsiteX157" fmla="*/ 8294 w 10000"/>
                <a:gd name="connsiteY157" fmla="*/ 4116 h 10000"/>
                <a:gd name="connsiteX158" fmla="*/ 8443 w 10000"/>
                <a:gd name="connsiteY158" fmla="*/ 4242 h 10000"/>
                <a:gd name="connsiteX159" fmla="*/ 8443 w 10000"/>
                <a:gd name="connsiteY159" fmla="*/ 4242 h 10000"/>
                <a:gd name="connsiteX160" fmla="*/ 8451 w 10000"/>
                <a:gd name="connsiteY160" fmla="*/ 4242 h 10000"/>
                <a:gd name="connsiteX161" fmla="*/ 8451 w 10000"/>
                <a:gd name="connsiteY161" fmla="*/ 4242 h 10000"/>
                <a:gd name="connsiteX162" fmla="*/ 8836 w 10000"/>
                <a:gd name="connsiteY162" fmla="*/ 4545 h 10000"/>
                <a:gd name="connsiteX163" fmla="*/ 8976 w 10000"/>
                <a:gd name="connsiteY163" fmla="*/ 4646 h 10000"/>
                <a:gd name="connsiteX164" fmla="*/ 9099 w 10000"/>
                <a:gd name="connsiteY164" fmla="*/ 4722 h 10000"/>
                <a:gd name="connsiteX165" fmla="*/ 9204 w 10000"/>
                <a:gd name="connsiteY165" fmla="*/ 4785 h 10000"/>
                <a:gd name="connsiteX166" fmla="*/ 9300 w 10000"/>
                <a:gd name="connsiteY166" fmla="*/ 4823 h 10000"/>
                <a:gd name="connsiteX167" fmla="*/ 9388 w 10000"/>
                <a:gd name="connsiteY167" fmla="*/ 4848 h 10000"/>
                <a:gd name="connsiteX168" fmla="*/ 9466 w 10000"/>
                <a:gd name="connsiteY168" fmla="*/ 4848 h 10000"/>
                <a:gd name="connsiteX169" fmla="*/ 9466 w 10000"/>
                <a:gd name="connsiteY169" fmla="*/ 4848 h 10000"/>
                <a:gd name="connsiteX170" fmla="*/ 9484 w 10000"/>
                <a:gd name="connsiteY170" fmla="*/ 4848 h 10000"/>
                <a:gd name="connsiteX171" fmla="*/ 9484 w 10000"/>
                <a:gd name="connsiteY171" fmla="*/ 4848 h 10000"/>
                <a:gd name="connsiteX172" fmla="*/ 9484 w 10000"/>
                <a:gd name="connsiteY172" fmla="*/ 4848 h 10000"/>
                <a:gd name="connsiteX173" fmla="*/ 9484 w 10000"/>
                <a:gd name="connsiteY173" fmla="*/ 4848 h 10000"/>
                <a:gd name="connsiteX174" fmla="*/ 9580 w 10000"/>
                <a:gd name="connsiteY174" fmla="*/ 4836 h 10000"/>
                <a:gd name="connsiteX175" fmla="*/ 9668 w 10000"/>
                <a:gd name="connsiteY175" fmla="*/ 4798 h 10000"/>
                <a:gd name="connsiteX176" fmla="*/ 9738 w 10000"/>
                <a:gd name="connsiteY176" fmla="*/ 4747 h 10000"/>
                <a:gd name="connsiteX177" fmla="*/ 9799 w 10000"/>
                <a:gd name="connsiteY177" fmla="*/ 4659 h 10000"/>
                <a:gd name="connsiteX178" fmla="*/ 9799 w 10000"/>
                <a:gd name="connsiteY178" fmla="*/ 4659 h 10000"/>
                <a:gd name="connsiteX179" fmla="*/ 9799 w 10000"/>
                <a:gd name="connsiteY179" fmla="*/ 4659 h 10000"/>
                <a:gd name="connsiteX180" fmla="*/ 9799 w 10000"/>
                <a:gd name="connsiteY180" fmla="*/ 4659 h 10000"/>
                <a:gd name="connsiteX181" fmla="*/ 9799 w 10000"/>
                <a:gd name="connsiteY181" fmla="*/ 4659 h 10000"/>
                <a:gd name="connsiteX182" fmla="*/ 9799 w 10000"/>
                <a:gd name="connsiteY182" fmla="*/ 4659 h 10000"/>
                <a:gd name="connsiteX183" fmla="*/ 9816 w 10000"/>
                <a:gd name="connsiteY183" fmla="*/ 4659 h 10000"/>
                <a:gd name="connsiteX184" fmla="*/ 9816 w 10000"/>
                <a:gd name="connsiteY184" fmla="*/ 4659 h 10000"/>
                <a:gd name="connsiteX185" fmla="*/ 9816 w 10000"/>
                <a:gd name="connsiteY185" fmla="*/ 4659 h 10000"/>
                <a:gd name="connsiteX186" fmla="*/ 9816 w 10000"/>
                <a:gd name="connsiteY186" fmla="*/ 4659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16 w 10000"/>
                <a:gd name="connsiteY195" fmla="*/ 4646 h 10000"/>
                <a:gd name="connsiteX196" fmla="*/ 9816 w 10000"/>
                <a:gd name="connsiteY196" fmla="*/ 4646 h 10000"/>
                <a:gd name="connsiteX197" fmla="*/ 9843 w 10000"/>
                <a:gd name="connsiteY197" fmla="*/ 4583 h 10000"/>
                <a:gd name="connsiteX198" fmla="*/ 9886 w 10000"/>
                <a:gd name="connsiteY198" fmla="*/ 4495 h 10000"/>
                <a:gd name="connsiteX199" fmla="*/ 9921 w 10000"/>
                <a:gd name="connsiteY199" fmla="*/ 4369 h 10000"/>
                <a:gd name="connsiteX200" fmla="*/ 9948 w 10000"/>
                <a:gd name="connsiteY200" fmla="*/ 4217 h 10000"/>
                <a:gd name="connsiteX201" fmla="*/ 9983 w 10000"/>
                <a:gd name="connsiteY201" fmla="*/ 4040 h 10000"/>
                <a:gd name="connsiteX202" fmla="*/ 10000 w 10000"/>
                <a:gd name="connsiteY202" fmla="*/ 3851 h 10000"/>
                <a:gd name="connsiteX203" fmla="*/ 10000 w 10000"/>
                <a:gd name="connsiteY203" fmla="*/ 3649 h 10000"/>
                <a:gd name="connsiteX204" fmla="*/ 10000 w 10000"/>
                <a:gd name="connsiteY204" fmla="*/ 3460 h 10000"/>
                <a:gd name="connsiteX205" fmla="*/ 9983 w 10000"/>
                <a:gd name="connsiteY205" fmla="*/ 3258 h 10000"/>
                <a:gd name="connsiteX206" fmla="*/ 9939 w 10000"/>
                <a:gd name="connsiteY206" fmla="*/ 3068 h 10000"/>
                <a:gd name="connsiteX207" fmla="*/ 9886 w 10000"/>
                <a:gd name="connsiteY207" fmla="*/ 2904 h 10000"/>
                <a:gd name="connsiteX208" fmla="*/ 9843 w 10000"/>
                <a:gd name="connsiteY208" fmla="*/ 2816 h 10000"/>
                <a:gd name="connsiteX209" fmla="*/ 9799 w 10000"/>
                <a:gd name="connsiteY209" fmla="*/ 2753 h 10000"/>
                <a:gd name="connsiteX210" fmla="*/ 9755 w 10000"/>
                <a:gd name="connsiteY210" fmla="*/ 2677 h 10000"/>
                <a:gd name="connsiteX211" fmla="*/ 9694 w 10000"/>
                <a:gd name="connsiteY211" fmla="*/ 2614 h 10000"/>
                <a:gd name="connsiteX212" fmla="*/ 9633 w 10000"/>
                <a:gd name="connsiteY212" fmla="*/ 2551 h 10000"/>
                <a:gd name="connsiteX213" fmla="*/ 9571 w 10000"/>
                <a:gd name="connsiteY213" fmla="*/ 2500 h 10000"/>
                <a:gd name="connsiteX214" fmla="*/ 9484 w 10000"/>
                <a:gd name="connsiteY214" fmla="*/ 2475 h 10000"/>
                <a:gd name="connsiteX215" fmla="*/ 9396 w 10000"/>
                <a:gd name="connsiteY215" fmla="*/ 2449 h 10000"/>
                <a:gd name="connsiteX216" fmla="*/ 9300 w 10000"/>
                <a:gd name="connsiteY216" fmla="*/ 2424 h 10000"/>
                <a:gd name="connsiteX217" fmla="*/ 9195 w 10000"/>
                <a:gd name="connsiteY217" fmla="*/ 2424 h 10000"/>
                <a:gd name="connsiteX218" fmla="*/ 9195 w 10000"/>
                <a:gd name="connsiteY218" fmla="*/ 2424 h 10000"/>
                <a:gd name="connsiteX219" fmla="*/ 9195 w 10000"/>
                <a:gd name="connsiteY219" fmla="*/ 2424 h 10000"/>
                <a:gd name="connsiteX220" fmla="*/ 9195 w 10000"/>
                <a:gd name="connsiteY220" fmla="*/ 2424 h 10000"/>
                <a:gd name="connsiteX221" fmla="*/ 9195 w 10000"/>
                <a:gd name="connsiteY221" fmla="*/ 2424 h 10000"/>
                <a:gd name="connsiteX222" fmla="*/ 9195 w 10000"/>
                <a:gd name="connsiteY222" fmla="*/ 2424 h 10000"/>
                <a:gd name="connsiteX223" fmla="*/ 9081 w 10000"/>
                <a:gd name="connsiteY223" fmla="*/ 2424 h 10000"/>
                <a:gd name="connsiteX224" fmla="*/ 8941 w 10000"/>
                <a:gd name="connsiteY224" fmla="*/ 2462 h 10000"/>
                <a:gd name="connsiteX225" fmla="*/ 8801 w 10000"/>
                <a:gd name="connsiteY225" fmla="*/ 2487 h 10000"/>
                <a:gd name="connsiteX226" fmla="*/ 8644 w 10000"/>
                <a:gd name="connsiteY226" fmla="*/ 2551 h 10000"/>
                <a:gd name="connsiteX227" fmla="*/ 8644 w 10000"/>
                <a:gd name="connsiteY227" fmla="*/ 2551 h 10000"/>
                <a:gd name="connsiteX228" fmla="*/ 8635 w 10000"/>
                <a:gd name="connsiteY228" fmla="*/ 2551 h 10000"/>
                <a:gd name="connsiteX229" fmla="*/ 8635 w 10000"/>
                <a:gd name="connsiteY229" fmla="*/ 2551 h 10000"/>
                <a:gd name="connsiteX230" fmla="*/ 8626 w 10000"/>
                <a:gd name="connsiteY230" fmla="*/ 2551 h 10000"/>
                <a:gd name="connsiteX231" fmla="*/ 8626 w 10000"/>
                <a:gd name="connsiteY231" fmla="*/ 2551 h 10000"/>
                <a:gd name="connsiteX232" fmla="*/ 8443 w 10000"/>
                <a:gd name="connsiteY232" fmla="*/ 2614 h 10000"/>
                <a:gd name="connsiteX233" fmla="*/ 8276 w 10000"/>
                <a:gd name="connsiteY233" fmla="*/ 2664 h 10000"/>
                <a:gd name="connsiteX234" fmla="*/ 8110 w 10000"/>
                <a:gd name="connsiteY234" fmla="*/ 2689 h 10000"/>
                <a:gd name="connsiteX235" fmla="*/ 7979 w 10000"/>
                <a:gd name="connsiteY235" fmla="*/ 2689 h 10000"/>
                <a:gd name="connsiteX236" fmla="*/ 7979 w 10000"/>
                <a:gd name="connsiteY236" fmla="*/ 2689 h 10000"/>
                <a:gd name="connsiteX237" fmla="*/ 7979 w 10000"/>
                <a:gd name="connsiteY237" fmla="*/ 2689 h 10000"/>
                <a:gd name="connsiteX238" fmla="*/ 7979 w 10000"/>
                <a:gd name="connsiteY238" fmla="*/ 2689 h 10000"/>
                <a:gd name="connsiteX239" fmla="*/ 7979 w 10000"/>
                <a:gd name="connsiteY239" fmla="*/ 2689 h 10000"/>
                <a:gd name="connsiteX240" fmla="*/ 7979 w 10000"/>
                <a:gd name="connsiteY240" fmla="*/ 2689 h 10000"/>
                <a:gd name="connsiteX241" fmla="*/ 7979 w 10000"/>
                <a:gd name="connsiteY241" fmla="*/ 2689 h 10000"/>
                <a:gd name="connsiteX242" fmla="*/ 7979 w 10000"/>
                <a:gd name="connsiteY242" fmla="*/ 2689 h 10000"/>
                <a:gd name="connsiteX243" fmla="*/ 7848 w 10000"/>
                <a:gd name="connsiteY243" fmla="*/ 2689 h 10000"/>
                <a:gd name="connsiteX244" fmla="*/ 7743 w 10000"/>
                <a:gd name="connsiteY244" fmla="*/ 2677 h 10000"/>
                <a:gd name="connsiteX245" fmla="*/ 7638 w 10000"/>
                <a:gd name="connsiteY245" fmla="*/ 2626 h 10000"/>
                <a:gd name="connsiteX246" fmla="*/ 7542 w 10000"/>
                <a:gd name="connsiteY246" fmla="*/ 2601 h 10000"/>
                <a:gd name="connsiteX247" fmla="*/ 7454 w 10000"/>
                <a:gd name="connsiteY247" fmla="*/ 2538 h 10000"/>
                <a:gd name="connsiteX248" fmla="*/ 7375 w 10000"/>
                <a:gd name="connsiteY248" fmla="*/ 2475 h 10000"/>
                <a:gd name="connsiteX249" fmla="*/ 7297 w 10000"/>
                <a:gd name="connsiteY249" fmla="*/ 2399 h 10000"/>
                <a:gd name="connsiteX250" fmla="*/ 7235 w 10000"/>
                <a:gd name="connsiteY250" fmla="*/ 2323 h 10000"/>
                <a:gd name="connsiteX251" fmla="*/ 7174 w 10000"/>
                <a:gd name="connsiteY251" fmla="*/ 2235 h 10000"/>
                <a:gd name="connsiteX252" fmla="*/ 7113 w 10000"/>
                <a:gd name="connsiteY252" fmla="*/ 2134 h 10000"/>
                <a:gd name="connsiteX253" fmla="*/ 7008 w 10000"/>
                <a:gd name="connsiteY253" fmla="*/ 1944 h 10000"/>
                <a:gd name="connsiteX254" fmla="*/ 6929 w 10000"/>
                <a:gd name="connsiteY254" fmla="*/ 1730 h 10000"/>
                <a:gd name="connsiteX255" fmla="*/ 6850 w 10000"/>
                <a:gd name="connsiteY255" fmla="*/ 1515 h 10000"/>
                <a:gd name="connsiteX256" fmla="*/ 6850 w 10000"/>
                <a:gd name="connsiteY256" fmla="*/ 1515 h 10000"/>
                <a:gd name="connsiteX257" fmla="*/ 6842 w 10000"/>
                <a:gd name="connsiteY257" fmla="*/ 1490 h 10000"/>
                <a:gd name="connsiteX258" fmla="*/ 6842 w 10000"/>
                <a:gd name="connsiteY258" fmla="*/ 1490 h 10000"/>
                <a:gd name="connsiteX259" fmla="*/ 6842 w 10000"/>
                <a:gd name="connsiteY259" fmla="*/ 1477 h 10000"/>
                <a:gd name="connsiteX260" fmla="*/ 6842 w 10000"/>
                <a:gd name="connsiteY260" fmla="*/ 1477 h 10000"/>
                <a:gd name="connsiteX261" fmla="*/ 6842 w 10000"/>
                <a:gd name="connsiteY261" fmla="*/ 1477 h 10000"/>
                <a:gd name="connsiteX262" fmla="*/ 6798 w 10000"/>
                <a:gd name="connsiteY262" fmla="*/ 1338 h 10000"/>
                <a:gd name="connsiteX263" fmla="*/ 6780 w 10000"/>
                <a:gd name="connsiteY263" fmla="*/ 1162 h 10000"/>
                <a:gd name="connsiteX264" fmla="*/ 6754 w 10000"/>
                <a:gd name="connsiteY264" fmla="*/ 947 h 10000"/>
                <a:gd name="connsiteX265" fmla="*/ 6754 w 10000"/>
                <a:gd name="connsiteY265" fmla="*/ 720 h 10000"/>
                <a:gd name="connsiteX266" fmla="*/ 6754 w 10000"/>
                <a:gd name="connsiteY266" fmla="*/ 720 h 10000"/>
                <a:gd name="connsiteX267" fmla="*/ 6763 w 10000"/>
                <a:gd name="connsiteY267" fmla="*/ 366 h 10000"/>
                <a:gd name="connsiteX268" fmla="*/ 6789 w 10000"/>
                <a:gd name="connsiteY268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5619 w 10000"/>
                <a:gd name="connsiteY89" fmla="*/ 8844 h 10000"/>
                <a:gd name="connsiteX90" fmla="*/ 4068 w 10000"/>
                <a:gd name="connsiteY90" fmla="*/ 8005 h 10000"/>
                <a:gd name="connsiteX91" fmla="*/ 4051 w 10000"/>
                <a:gd name="connsiteY91" fmla="*/ 8207 h 10000"/>
                <a:gd name="connsiteX92" fmla="*/ 4024 w 10000"/>
                <a:gd name="connsiteY92" fmla="*/ 8422 h 10000"/>
                <a:gd name="connsiteX93" fmla="*/ 4016 w 10000"/>
                <a:gd name="connsiteY93" fmla="*/ 8611 h 10000"/>
                <a:gd name="connsiteX94" fmla="*/ 4016 w 10000"/>
                <a:gd name="connsiteY94" fmla="*/ 8813 h 10000"/>
                <a:gd name="connsiteX95" fmla="*/ 4024 w 10000"/>
                <a:gd name="connsiteY95" fmla="*/ 9003 h 10000"/>
                <a:gd name="connsiteX96" fmla="*/ 4051 w 10000"/>
                <a:gd name="connsiteY96" fmla="*/ 9179 h 10000"/>
                <a:gd name="connsiteX97" fmla="*/ 4086 w 10000"/>
                <a:gd name="connsiteY97" fmla="*/ 9356 h 10000"/>
                <a:gd name="connsiteX98" fmla="*/ 4121 w 10000"/>
                <a:gd name="connsiteY98" fmla="*/ 9508 h 10000"/>
                <a:gd name="connsiteX99" fmla="*/ 4191 w 10000"/>
                <a:gd name="connsiteY99" fmla="*/ 9646 h 10000"/>
                <a:gd name="connsiteX100" fmla="*/ 4269 w 10000"/>
                <a:gd name="connsiteY100" fmla="*/ 9760 h 10000"/>
                <a:gd name="connsiteX101" fmla="*/ 4366 w 10000"/>
                <a:gd name="connsiteY101" fmla="*/ 9861 h 10000"/>
                <a:gd name="connsiteX102" fmla="*/ 4471 w 10000"/>
                <a:gd name="connsiteY102" fmla="*/ 9937 h 10000"/>
                <a:gd name="connsiteX103" fmla="*/ 4611 w 10000"/>
                <a:gd name="connsiteY103" fmla="*/ 9975 h 10000"/>
                <a:gd name="connsiteX104" fmla="*/ 4759 w 10000"/>
                <a:gd name="connsiteY104" fmla="*/ 10000 h 10000"/>
                <a:gd name="connsiteX105" fmla="*/ 4759 w 10000"/>
                <a:gd name="connsiteY105" fmla="*/ 10000 h 10000"/>
                <a:gd name="connsiteX106" fmla="*/ 4759 w 10000"/>
                <a:gd name="connsiteY106" fmla="*/ 10000 h 10000"/>
                <a:gd name="connsiteX107" fmla="*/ 4759 w 10000"/>
                <a:gd name="connsiteY107" fmla="*/ 10000 h 10000"/>
                <a:gd name="connsiteX108" fmla="*/ 4759 w 10000"/>
                <a:gd name="connsiteY108" fmla="*/ 10000 h 10000"/>
                <a:gd name="connsiteX109" fmla="*/ 4821 w 10000"/>
                <a:gd name="connsiteY109" fmla="*/ 10000 h 10000"/>
                <a:gd name="connsiteX110" fmla="*/ 4821 w 10000"/>
                <a:gd name="connsiteY110" fmla="*/ 10000 h 10000"/>
                <a:gd name="connsiteX111" fmla="*/ 5136 w 10000"/>
                <a:gd name="connsiteY111" fmla="*/ 9962 h 10000"/>
                <a:gd name="connsiteX112" fmla="*/ 5468 w 10000"/>
                <a:gd name="connsiteY112" fmla="*/ 9924 h 10000"/>
                <a:gd name="connsiteX113" fmla="*/ 6203 w 10000"/>
                <a:gd name="connsiteY113" fmla="*/ 9798 h 10000"/>
                <a:gd name="connsiteX114" fmla="*/ 6982 w 10000"/>
                <a:gd name="connsiteY114" fmla="*/ 9672 h 10000"/>
                <a:gd name="connsiteX115" fmla="*/ 7358 w 10000"/>
                <a:gd name="connsiteY115" fmla="*/ 9621 h 10000"/>
                <a:gd name="connsiteX116" fmla="*/ 7734 w 10000"/>
                <a:gd name="connsiteY116" fmla="*/ 9583 h 10000"/>
                <a:gd name="connsiteX117" fmla="*/ 7734 w 10000"/>
                <a:gd name="connsiteY117" fmla="*/ 9583 h 10000"/>
                <a:gd name="connsiteX118" fmla="*/ 7725 w 10000"/>
                <a:gd name="connsiteY118" fmla="*/ 9508 h 10000"/>
                <a:gd name="connsiteX119" fmla="*/ 7725 w 10000"/>
                <a:gd name="connsiteY119" fmla="*/ 9508 h 10000"/>
                <a:gd name="connsiteX120" fmla="*/ 7725 w 10000"/>
                <a:gd name="connsiteY120" fmla="*/ 9508 h 10000"/>
                <a:gd name="connsiteX121" fmla="*/ 7725 w 10000"/>
                <a:gd name="connsiteY121" fmla="*/ 9508 h 10000"/>
                <a:gd name="connsiteX122" fmla="*/ 7725 w 10000"/>
                <a:gd name="connsiteY122" fmla="*/ 9508 h 10000"/>
                <a:gd name="connsiteX123" fmla="*/ 7699 w 10000"/>
                <a:gd name="connsiteY123" fmla="*/ 9407 h 10000"/>
                <a:gd name="connsiteX124" fmla="*/ 7699 w 10000"/>
                <a:gd name="connsiteY124" fmla="*/ 9407 h 10000"/>
                <a:gd name="connsiteX125" fmla="*/ 7699 w 10000"/>
                <a:gd name="connsiteY125" fmla="*/ 9381 h 10000"/>
                <a:gd name="connsiteX126" fmla="*/ 7699 w 10000"/>
                <a:gd name="connsiteY126" fmla="*/ 9381 h 10000"/>
                <a:gd name="connsiteX127" fmla="*/ 7577 w 10000"/>
                <a:gd name="connsiteY127" fmla="*/ 8649 h 10000"/>
                <a:gd name="connsiteX128" fmla="*/ 7463 w 10000"/>
                <a:gd name="connsiteY128" fmla="*/ 7967 h 10000"/>
                <a:gd name="connsiteX129" fmla="*/ 7393 w 10000"/>
                <a:gd name="connsiteY129" fmla="*/ 7361 h 10000"/>
                <a:gd name="connsiteX130" fmla="*/ 7332 w 10000"/>
                <a:gd name="connsiteY130" fmla="*/ 6806 h 10000"/>
                <a:gd name="connsiteX131" fmla="*/ 7288 w 10000"/>
                <a:gd name="connsiteY131" fmla="*/ 6313 h 10000"/>
                <a:gd name="connsiteX132" fmla="*/ 7262 w 10000"/>
                <a:gd name="connsiteY132" fmla="*/ 5871 h 10000"/>
                <a:gd name="connsiteX133" fmla="*/ 7253 w 10000"/>
                <a:gd name="connsiteY133" fmla="*/ 5480 h 10000"/>
                <a:gd name="connsiteX134" fmla="*/ 7279 w 10000"/>
                <a:gd name="connsiteY134" fmla="*/ 5139 h 10000"/>
                <a:gd name="connsiteX135" fmla="*/ 7297 w 10000"/>
                <a:gd name="connsiteY135" fmla="*/ 4836 h 10000"/>
                <a:gd name="connsiteX136" fmla="*/ 7340 w 10000"/>
                <a:gd name="connsiteY136" fmla="*/ 4583 h 10000"/>
                <a:gd name="connsiteX137" fmla="*/ 7402 w 10000"/>
                <a:gd name="connsiteY137" fmla="*/ 4394 h 10000"/>
                <a:gd name="connsiteX138" fmla="*/ 7437 w 10000"/>
                <a:gd name="connsiteY138" fmla="*/ 4293 h 10000"/>
                <a:gd name="connsiteX139" fmla="*/ 7463 w 10000"/>
                <a:gd name="connsiteY139" fmla="*/ 4217 h 10000"/>
                <a:gd name="connsiteX140" fmla="*/ 7507 w 10000"/>
                <a:gd name="connsiteY140" fmla="*/ 4154 h 10000"/>
                <a:gd name="connsiteX141" fmla="*/ 7550 w 10000"/>
                <a:gd name="connsiteY141" fmla="*/ 4104 h 10000"/>
                <a:gd name="connsiteX142" fmla="*/ 7594 w 10000"/>
                <a:gd name="connsiteY142" fmla="*/ 4053 h 10000"/>
                <a:gd name="connsiteX143" fmla="*/ 7647 w 10000"/>
                <a:gd name="connsiteY143" fmla="*/ 4003 h 10000"/>
                <a:gd name="connsiteX144" fmla="*/ 7699 w 10000"/>
                <a:gd name="connsiteY144" fmla="*/ 3990 h 10000"/>
                <a:gd name="connsiteX145" fmla="*/ 7752 w 10000"/>
                <a:gd name="connsiteY145" fmla="*/ 3965 h 10000"/>
                <a:gd name="connsiteX146" fmla="*/ 7857 w 10000"/>
                <a:gd name="connsiteY146" fmla="*/ 3939 h 10000"/>
                <a:gd name="connsiteX147" fmla="*/ 7857 w 10000"/>
                <a:gd name="connsiteY147" fmla="*/ 3939 h 10000"/>
                <a:gd name="connsiteX148" fmla="*/ 7857 w 10000"/>
                <a:gd name="connsiteY148" fmla="*/ 3939 h 10000"/>
                <a:gd name="connsiteX149" fmla="*/ 7857 w 10000"/>
                <a:gd name="connsiteY149" fmla="*/ 3939 h 10000"/>
                <a:gd name="connsiteX150" fmla="*/ 7857 w 10000"/>
                <a:gd name="connsiteY150" fmla="*/ 3939 h 10000"/>
                <a:gd name="connsiteX151" fmla="*/ 7857 w 10000"/>
                <a:gd name="connsiteY151" fmla="*/ 3939 h 10000"/>
                <a:gd name="connsiteX152" fmla="*/ 7857 w 10000"/>
                <a:gd name="connsiteY152" fmla="*/ 3939 h 10000"/>
                <a:gd name="connsiteX153" fmla="*/ 7857 w 10000"/>
                <a:gd name="connsiteY153" fmla="*/ 3939 h 10000"/>
                <a:gd name="connsiteX154" fmla="*/ 7927 w 10000"/>
                <a:gd name="connsiteY154" fmla="*/ 3939 h 10000"/>
                <a:gd name="connsiteX155" fmla="*/ 7997 w 10000"/>
                <a:gd name="connsiteY155" fmla="*/ 3965 h 10000"/>
                <a:gd name="connsiteX156" fmla="*/ 8136 w 10000"/>
                <a:gd name="connsiteY156" fmla="*/ 4028 h 10000"/>
                <a:gd name="connsiteX157" fmla="*/ 8294 w 10000"/>
                <a:gd name="connsiteY157" fmla="*/ 4116 h 10000"/>
                <a:gd name="connsiteX158" fmla="*/ 8443 w 10000"/>
                <a:gd name="connsiteY158" fmla="*/ 4242 h 10000"/>
                <a:gd name="connsiteX159" fmla="*/ 8443 w 10000"/>
                <a:gd name="connsiteY159" fmla="*/ 4242 h 10000"/>
                <a:gd name="connsiteX160" fmla="*/ 8451 w 10000"/>
                <a:gd name="connsiteY160" fmla="*/ 4242 h 10000"/>
                <a:gd name="connsiteX161" fmla="*/ 8451 w 10000"/>
                <a:gd name="connsiteY161" fmla="*/ 4242 h 10000"/>
                <a:gd name="connsiteX162" fmla="*/ 8836 w 10000"/>
                <a:gd name="connsiteY162" fmla="*/ 4545 h 10000"/>
                <a:gd name="connsiteX163" fmla="*/ 8976 w 10000"/>
                <a:gd name="connsiteY163" fmla="*/ 4646 h 10000"/>
                <a:gd name="connsiteX164" fmla="*/ 9099 w 10000"/>
                <a:gd name="connsiteY164" fmla="*/ 4722 h 10000"/>
                <a:gd name="connsiteX165" fmla="*/ 9204 w 10000"/>
                <a:gd name="connsiteY165" fmla="*/ 4785 h 10000"/>
                <a:gd name="connsiteX166" fmla="*/ 9300 w 10000"/>
                <a:gd name="connsiteY166" fmla="*/ 4823 h 10000"/>
                <a:gd name="connsiteX167" fmla="*/ 9388 w 10000"/>
                <a:gd name="connsiteY167" fmla="*/ 4848 h 10000"/>
                <a:gd name="connsiteX168" fmla="*/ 9466 w 10000"/>
                <a:gd name="connsiteY168" fmla="*/ 4848 h 10000"/>
                <a:gd name="connsiteX169" fmla="*/ 9466 w 10000"/>
                <a:gd name="connsiteY169" fmla="*/ 4848 h 10000"/>
                <a:gd name="connsiteX170" fmla="*/ 9484 w 10000"/>
                <a:gd name="connsiteY170" fmla="*/ 4848 h 10000"/>
                <a:gd name="connsiteX171" fmla="*/ 9484 w 10000"/>
                <a:gd name="connsiteY171" fmla="*/ 4848 h 10000"/>
                <a:gd name="connsiteX172" fmla="*/ 9484 w 10000"/>
                <a:gd name="connsiteY172" fmla="*/ 4848 h 10000"/>
                <a:gd name="connsiteX173" fmla="*/ 9484 w 10000"/>
                <a:gd name="connsiteY173" fmla="*/ 4848 h 10000"/>
                <a:gd name="connsiteX174" fmla="*/ 9580 w 10000"/>
                <a:gd name="connsiteY174" fmla="*/ 4836 h 10000"/>
                <a:gd name="connsiteX175" fmla="*/ 9668 w 10000"/>
                <a:gd name="connsiteY175" fmla="*/ 4798 h 10000"/>
                <a:gd name="connsiteX176" fmla="*/ 9738 w 10000"/>
                <a:gd name="connsiteY176" fmla="*/ 4747 h 10000"/>
                <a:gd name="connsiteX177" fmla="*/ 9799 w 10000"/>
                <a:gd name="connsiteY177" fmla="*/ 4659 h 10000"/>
                <a:gd name="connsiteX178" fmla="*/ 9799 w 10000"/>
                <a:gd name="connsiteY178" fmla="*/ 4659 h 10000"/>
                <a:gd name="connsiteX179" fmla="*/ 9799 w 10000"/>
                <a:gd name="connsiteY179" fmla="*/ 4659 h 10000"/>
                <a:gd name="connsiteX180" fmla="*/ 9799 w 10000"/>
                <a:gd name="connsiteY180" fmla="*/ 4659 h 10000"/>
                <a:gd name="connsiteX181" fmla="*/ 9799 w 10000"/>
                <a:gd name="connsiteY181" fmla="*/ 4659 h 10000"/>
                <a:gd name="connsiteX182" fmla="*/ 9799 w 10000"/>
                <a:gd name="connsiteY182" fmla="*/ 4659 h 10000"/>
                <a:gd name="connsiteX183" fmla="*/ 9816 w 10000"/>
                <a:gd name="connsiteY183" fmla="*/ 4659 h 10000"/>
                <a:gd name="connsiteX184" fmla="*/ 9816 w 10000"/>
                <a:gd name="connsiteY184" fmla="*/ 4659 h 10000"/>
                <a:gd name="connsiteX185" fmla="*/ 9816 w 10000"/>
                <a:gd name="connsiteY185" fmla="*/ 4659 h 10000"/>
                <a:gd name="connsiteX186" fmla="*/ 9816 w 10000"/>
                <a:gd name="connsiteY186" fmla="*/ 4659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16 w 10000"/>
                <a:gd name="connsiteY195" fmla="*/ 4646 h 10000"/>
                <a:gd name="connsiteX196" fmla="*/ 9816 w 10000"/>
                <a:gd name="connsiteY196" fmla="*/ 4646 h 10000"/>
                <a:gd name="connsiteX197" fmla="*/ 9843 w 10000"/>
                <a:gd name="connsiteY197" fmla="*/ 4583 h 10000"/>
                <a:gd name="connsiteX198" fmla="*/ 9886 w 10000"/>
                <a:gd name="connsiteY198" fmla="*/ 4495 h 10000"/>
                <a:gd name="connsiteX199" fmla="*/ 9921 w 10000"/>
                <a:gd name="connsiteY199" fmla="*/ 4369 h 10000"/>
                <a:gd name="connsiteX200" fmla="*/ 9948 w 10000"/>
                <a:gd name="connsiteY200" fmla="*/ 4217 h 10000"/>
                <a:gd name="connsiteX201" fmla="*/ 9983 w 10000"/>
                <a:gd name="connsiteY201" fmla="*/ 4040 h 10000"/>
                <a:gd name="connsiteX202" fmla="*/ 10000 w 10000"/>
                <a:gd name="connsiteY202" fmla="*/ 3851 h 10000"/>
                <a:gd name="connsiteX203" fmla="*/ 10000 w 10000"/>
                <a:gd name="connsiteY203" fmla="*/ 3649 h 10000"/>
                <a:gd name="connsiteX204" fmla="*/ 10000 w 10000"/>
                <a:gd name="connsiteY204" fmla="*/ 3460 h 10000"/>
                <a:gd name="connsiteX205" fmla="*/ 9983 w 10000"/>
                <a:gd name="connsiteY205" fmla="*/ 3258 h 10000"/>
                <a:gd name="connsiteX206" fmla="*/ 9939 w 10000"/>
                <a:gd name="connsiteY206" fmla="*/ 3068 h 10000"/>
                <a:gd name="connsiteX207" fmla="*/ 9886 w 10000"/>
                <a:gd name="connsiteY207" fmla="*/ 2904 h 10000"/>
                <a:gd name="connsiteX208" fmla="*/ 9843 w 10000"/>
                <a:gd name="connsiteY208" fmla="*/ 2816 h 10000"/>
                <a:gd name="connsiteX209" fmla="*/ 9799 w 10000"/>
                <a:gd name="connsiteY209" fmla="*/ 2753 h 10000"/>
                <a:gd name="connsiteX210" fmla="*/ 9755 w 10000"/>
                <a:gd name="connsiteY210" fmla="*/ 2677 h 10000"/>
                <a:gd name="connsiteX211" fmla="*/ 9694 w 10000"/>
                <a:gd name="connsiteY211" fmla="*/ 2614 h 10000"/>
                <a:gd name="connsiteX212" fmla="*/ 9633 w 10000"/>
                <a:gd name="connsiteY212" fmla="*/ 2551 h 10000"/>
                <a:gd name="connsiteX213" fmla="*/ 9571 w 10000"/>
                <a:gd name="connsiteY213" fmla="*/ 2500 h 10000"/>
                <a:gd name="connsiteX214" fmla="*/ 9484 w 10000"/>
                <a:gd name="connsiteY214" fmla="*/ 2475 h 10000"/>
                <a:gd name="connsiteX215" fmla="*/ 9396 w 10000"/>
                <a:gd name="connsiteY215" fmla="*/ 2449 h 10000"/>
                <a:gd name="connsiteX216" fmla="*/ 9300 w 10000"/>
                <a:gd name="connsiteY216" fmla="*/ 2424 h 10000"/>
                <a:gd name="connsiteX217" fmla="*/ 9195 w 10000"/>
                <a:gd name="connsiteY217" fmla="*/ 2424 h 10000"/>
                <a:gd name="connsiteX218" fmla="*/ 9195 w 10000"/>
                <a:gd name="connsiteY218" fmla="*/ 2424 h 10000"/>
                <a:gd name="connsiteX219" fmla="*/ 9195 w 10000"/>
                <a:gd name="connsiteY219" fmla="*/ 2424 h 10000"/>
                <a:gd name="connsiteX220" fmla="*/ 9195 w 10000"/>
                <a:gd name="connsiteY220" fmla="*/ 2424 h 10000"/>
                <a:gd name="connsiteX221" fmla="*/ 9195 w 10000"/>
                <a:gd name="connsiteY221" fmla="*/ 2424 h 10000"/>
                <a:gd name="connsiteX222" fmla="*/ 9195 w 10000"/>
                <a:gd name="connsiteY222" fmla="*/ 2424 h 10000"/>
                <a:gd name="connsiteX223" fmla="*/ 9081 w 10000"/>
                <a:gd name="connsiteY223" fmla="*/ 2424 h 10000"/>
                <a:gd name="connsiteX224" fmla="*/ 8941 w 10000"/>
                <a:gd name="connsiteY224" fmla="*/ 2462 h 10000"/>
                <a:gd name="connsiteX225" fmla="*/ 8801 w 10000"/>
                <a:gd name="connsiteY225" fmla="*/ 2487 h 10000"/>
                <a:gd name="connsiteX226" fmla="*/ 8644 w 10000"/>
                <a:gd name="connsiteY226" fmla="*/ 2551 h 10000"/>
                <a:gd name="connsiteX227" fmla="*/ 8644 w 10000"/>
                <a:gd name="connsiteY227" fmla="*/ 2551 h 10000"/>
                <a:gd name="connsiteX228" fmla="*/ 8635 w 10000"/>
                <a:gd name="connsiteY228" fmla="*/ 2551 h 10000"/>
                <a:gd name="connsiteX229" fmla="*/ 8635 w 10000"/>
                <a:gd name="connsiteY229" fmla="*/ 2551 h 10000"/>
                <a:gd name="connsiteX230" fmla="*/ 8626 w 10000"/>
                <a:gd name="connsiteY230" fmla="*/ 2551 h 10000"/>
                <a:gd name="connsiteX231" fmla="*/ 8626 w 10000"/>
                <a:gd name="connsiteY231" fmla="*/ 2551 h 10000"/>
                <a:gd name="connsiteX232" fmla="*/ 8443 w 10000"/>
                <a:gd name="connsiteY232" fmla="*/ 2614 h 10000"/>
                <a:gd name="connsiteX233" fmla="*/ 8276 w 10000"/>
                <a:gd name="connsiteY233" fmla="*/ 2664 h 10000"/>
                <a:gd name="connsiteX234" fmla="*/ 8110 w 10000"/>
                <a:gd name="connsiteY234" fmla="*/ 2689 h 10000"/>
                <a:gd name="connsiteX235" fmla="*/ 7979 w 10000"/>
                <a:gd name="connsiteY235" fmla="*/ 2689 h 10000"/>
                <a:gd name="connsiteX236" fmla="*/ 7979 w 10000"/>
                <a:gd name="connsiteY236" fmla="*/ 2689 h 10000"/>
                <a:gd name="connsiteX237" fmla="*/ 7979 w 10000"/>
                <a:gd name="connsiteY237" fmla="*/ 2689 h 10000"/>
                <a:gd name="connsiteX238" fmla="*/ 7979 w 10000"/>
                <a:gd name="connsiteY238" fmla="*/ 2689 h 10000"/>
                <a:gd name="connsiteX239" fmla="*/ 7979 w 10000"/>
                <a:gd name="connsiteY239" fmla="*/ 2689 h 10000"/>
                <a:gd name="connsiteX240" fmla="*/ 7979 w 10000"/>
                <a:gd name="connsiteY240" fmla="*/ 2689 h 10000"/>
                <a:gd name="connsiteX241" fmla="*/ 7979 w 10000"/>
                <a:gd name="connsiteY241" fmla="*/ 2689 h 10000"/>
                <a:gd name="connsiteX242" fmla="*/ 7979 w 10000"/>
                <a:gd name="connsiteY242" fmla="*/ 2689 h 10000"/>
                <a:gd name="connsiteX243" fmla="*/ 7848 w 10000"/>
                <a:gd name="connsiteY243" fmla="*/ 2689 h 10000"/>
                <a:gd name="connsiteX244" fmla="*/ 7743 w 10000"/>
                <a:gd name="connsiteY244" fmla="*/ 2677 h 10000"/>
                <a:gd name="connsiteX245" fmla="*/ 7638 w 10000"/>
                <a:gd name="connsiteY245" fmla="*/ 2626 h 10000"/>
                <a:gd name="connsiteX246" fmla="*/ 7542 w 10000"/>
                <a:gd name="connsiteY246" fmla="*/ 2601 h 10000"/>
                <a:gd name="connsiteX247" fmla="*/ 7454 w 10000"/>
                <a:gd name="connsiteY247" fmla="*/ 2538 h 10000"/>
                <a:gd name="connsiteX248" fmla="*/ 7375 w 10000"/>
                <a:gd name="connsiteY248" fmla="*/ 2475 h 10000"/>
                <a:gd name="connsiteX249" fmla="*/ 7297 w 10000"/>
                <a:gd name="connsiteY249" fmla="*/ 2399 h 10000"/>
                <a:gd name="connsiteX250" fmla="*/ 7235 w 10000"/>
                <a:gd name="connsiteY250" fmla="*/ 2323 h 10000"/>
                <a:gd name="connsiteX251" fmla="*/ 7174 w 10000"/>
                <a:gd name="connsiteY251" fmla="*/ 2235 h 10000"/>
                <a:gd name="connsiteX252" fmla="*/ 7113 w 10000"/>
                <a:gd name="connsiteY252" fmla="*/ 2134 h 10000"/>
                <a:gd name="connsiteX253" fmla="*/ 7008 w 10000"/>
                <a:gd name="connsiteY253" fmla="*/ 1944 h 10000"/>
                <a:gd name="connsiteX254" fmla="*/ 6929 w 10000"/>
                <a:gd name="connsiteY254" fmla="*/ 1730 h 10000"/>
                <a:gd name="connsiteX255" fmla="*/ 6850 w 10000"/>
                <a:gd name="connsiteY255" fmla="*/ 1515 h 10000"/>
                <a:gd name="connsiteX256" fmla="*/ 6850 w 10000"/>
                <a:gd name="connsiteY256" fmla="*/ 1515 h 10000"/>
                <a:gd name="connsiteX257" fmla="*/ 6842 w 10000"/>
                <a:gd name="connsiteY257" fmla="*/ 1490 h 10000"/>
                <a:gd name="connsiteX258" fmla="*/ 6842 w 10000"/>
                <a:gd name="connsiteY258" fmla="*/ 1490 h 10000"/>
                <a:gd name="connsiteX259" fmla="*/ 6842 w 10000"/>
                <a:gd name="connsiteY259" fmla="*/ 1477 h 10000"/>
                <a:gd name="connsiteX260" fmla="*/ 6842 w 10000"/>
                <a:gd name="connsiteY260" fmla="*/ 1477 h 10000"/>
                <a:gd name="connsiteX261" fmla="*/ 6842 w 10000"/>
                <a:gd name="connsiteY261" fmla="*/ 1477 h 10000"/>
                <a:gd name="connsiteX262" fmla="*/ 6798 w 10000"/>
                <a:gd name="connsiteY262" fmla="*/ 1338 h 10000"/>
                <a:gd name="connsiteX263" fmla="*/ 6780 w 10000"/>
                <a:gd name="connsiteY263" fmla="*/ 1162 h 10000"/>
                <a:gd name="connsiteX264" fmla="*/ 6754 w 10000"/>
                <a:gd name="connsiteY264" fmla="*/ 947 h 10000"/>
                <a:gd name="connsiteX265" fmla="*/ 6754 w 10000"/>
                <a:gd name="connsiteY265" fmla="*/ 720 h 10000"/>
                <a:gd name="connsiteX266" fmla="*/ 6754 w 10000"/>
                <a:gd name="connsiteY266" fmla="*/ 720 h 10000"/>
                <a:gd name="connsiteX267" fmla="*/ 6763 w 10000"/>
                <a:gd name="connsiteY267" fmla="*/ 366 h 10000"/>
                <a:gd name="connsiteX268" fmla="*/ 6789 w 10000"/>
                <a:gd name="connsiteY268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068 w 10000"/>
                <a:gd name="connsiteY89" fmla="*/ 8005 h 10000"/>
                <a:gd name="connsiteX90" fmla="*/ 4051 w 10000"/>
                <a:gd name="connsiteY90" fmla="*/ 8207 h 10000"/>
                <a:gd name="connsiteX91" fmla="*/ 4024 w 10000"/>
                <a:gd name="connsiteY91" fmla="*/ 8422 h 10000"/>
                <a:gd name="connsiteX92" fmla="*/ 4016 w 10000"/>
                <a:gd name="connsiteY92" fmla="*/ 8611 h 10000"/>
                <a:gd name="connsiteX93" fmla="*/ 4016 w 10000"/>
                <a:gd name="connsiteY93" fmla="*/ 8813 h 10000"/>
                <a:gd name="connsiteX94" fmla="*/ 4024 w 10000"/>
                <a:gd name="connsiteY94" fmla="*/ 9003 h 10000"/>
                <a:gd name="connsiteX95" fmla="*/ 4051 w 10000"/>
                <a:gd name="connsiteY95" fmla="*/ 9179 h 10000"/>
                <a:gd name="connsiteX96" fmla="*/ 4086 w 10000"/>
                <a:gd name="connsiteY96" fmla="*/ 9356 h 10000"/>
                <a:gd name="connsiteX97" fmla="*/ 4121 w 10000"/>
                <a:gd name="connsiteY97" fmla="*/ 9508 h 10000"/>
                <a:gd name="connsiteX98" fmla="*/ 4191 w 10000"/>
                <a:gd name="connsiteY98" fmla="*/ 9646 h 10000"/>
                <a:gd name="connsiteX99" fmla="*/ 4269 w 10000"/>
                <a:gd name="connsiteY99" fmla="*/ 9760 h 10000"/>
                <a:gd name="connsiteX100" fmla="*/ 4366 w 10000"/>
                <a:gd name="connsiteY100" fmla="*/ 9861 h 10000"/>
                <a:gd name="connsiteX101" fmla="*/ 4471 w 10000"/>
                <a:gd name="connsiteY101" fmla="*/ 9937 h 10000"/>
                <a:gd name="connsiteX102" fmla="*/ 4611 w 10000"/>
                <a:gd name="connsiteY102" fmla="*/ 9975 h 10000"/>
                <a:gd name="connsiteX103" fmla="*/ 4759 w 10000"/>
                <a:gd name="connsiteY103" fmla="*/ 10000 h 10000"/>
                <a:gd name="connsiteX104" fmla="*/ 4759 w 10000"/>
                <a:gd name="connsiteY104" fmla="*/ 10000 h 10000"/>
                <a:gd name="connsiteX105" fmla="*/ 4759 w 10000"/>
                <a:gd name="connsiteY105" fmla="*/ 10000 h 10000"/>
                <a:gd name="connsiteX106" fmla="*/ 4759 w 10000"/>
                <a:gd name="connsiteY106" fmla="*/ 10000 h 10000"/>
                <a:gd name="connsiteX107" fmla="*/ 4759 w 10000"/>
                <a:gd name="connsiteY107" fmla="*/ 10000 h 10000"/>
                <a:gd name="connsiteX108" fmla="*/ 4821 w 10000"/>
                <a:gd name="connsiteY108" fmla="*/ 10000 h 10000"/>
                <a:gd name="connsiteX109" fmla="*/ 4821 w 10000"/>
                <a:gd name="connsiteY109" fmla="*/ 10000 h 10000"/>
                <a:gd name="connsiteX110" fmla="*/ 5136 w 10000"/>
                <a:gd name="connsiteY110" fmla="*/ 9962 h 10000"/>
                <a:gd name="connsiteX111" fmla="*/ 5468 w 10000"/>
                <a:gd name="connsiteY111" fmla="*/ 9924 h 10000"/>
                <a:gd name="connsiteX112" fmla="*/ 6203 w 10000"/>
                <a:gd name="connsiteY112" fmla="*/ 9798 h 10000"/>
                <a:gd name="connsiteX113" fmla="*/ 6982 w 10000"/>
                <a:gd name="connsiteY113" fmla="*/ 9672 h 10000"/>
                <a:gd name="connsiteX114" fmla="*/ 7358 w 10000"/>
                <a:gd name="connsiteY114" fmla="*/ 9621 h 10000"/>
                <a:gd name="connsiteX115" fmla="*/ 7734 w 10000"/>
                <a:gd name="connsiteY115" fmla="*/ 9583 h 10000"/>
                <a:gd name="connsiteX116" fmla="*/ 7734 w 10000"/>
                <a:gd name="connsiteY116" fmla="*/ 9583 h 10000"/>
                <a:gd name="connsiteX117" fmla="*/ 7725 w 10000"/>
                <a:gd name="connsiteY117" fmla="*/ 9508 h 10000"/>
                <a:gd name="connsiteX118" fmla="*/ 7725 w 10000"/>
                <a:gd name="connsiteY118" fmla="*/ 9508 h 10000"/>
                <a:gd name="connsiteX119" fmla="*/ 7725 w 10000"/>
                <a:gd name="connsiteY119" fmla="*/ 9508 h 10000"/>
                <a:gd name="connsiteX120" fmla="*/ 7725 w 10000"/>
                <a:gd name="connsiteY120" fmla="*/ 9508 h 10000"/>
                <a:gd name="connsiteX121" fmla="*/ 7725 w 10000"/>
                <a:gd name="connsiteY121" fmla="*/ 9508 h 10000"/>
                <a:gd name="connsiteX122" fmla="*/ 7699 w 10000"/>
                <a:gd name="connsiteY122" fmla="*/ 9407 h 10000"/>
                <a:gd name="connsiteX123" fmla="*/ 7699 w 10000"/>
                <a:gd name="connsiteY123" fmla="*/ 9407 h 10000"/>
                <a:gd name="connsiteX124" fmla="*/ 7699 w 10000"/>
                <a:gd name="connsiteY124" fmla="*/ 9381 h 10000"/>
                <a:gd name="connsiteX125" fmla="*/ 7699 w 10000"/>
                <a:gd name="connsiteY125" fmla="*/ 9381 h 10000"/>
                <a:gd name="connsiteX126" fmla="*/ 7577 w 10000"/>
                <a:gd name="connsiteY126" fmla="*/ 8649 h 10000"/>
                <a:gd name="connsiteX127" fmla="*/ 7463 w 10000"/>
                <a:gd name="connsiteY127" fmla="*/ 7967 h 10000"/>
                <a:gd name="connsiteX128" fmla="*/ 7393 w 10000"/>
                <a:gd name="connsiteY128" fmla="*/ 7361 h 10000"/>
                <a:gd name="connsiteX129" fmla="*/ 7332 w 10000"/>
                <a:gd name="connsiteY129" fmla="*/ 6806 h 10000"/>
                <a:gd name="connsiteX130" fmla="*/ 7288 w 10000"/>
                <a:gd name="connsiteY130" fmla="*/ 6313 h 10000"/>
                <a:gd name="connsiteX131" fmla="*/ 7262 w 10000"/>
                <a:gd name="connsiteY131" fmla="*/ 5871 h 10000"/>
                <a:gd name="connsiteX132" fmla="*/ 7253 w 10000"/>
                <a:gd name="connsiteY132" fmla="*/ 5480 h 10000"/>
                <a:gd name="connsiteX133" fmla="*/ 7279 w 10000"/>
                <a:gd name="connsiteY133" fmla="*/ 5139 h 10000"/>
                <a:gd name="connsiteX134" fmla="*/ 7297 w 10000"/>
                <a:gd name="connsiteY134" fmla="*/ 4836 h 10000"/>
                <a:gd name="connsiteX135" fmla="*/ 7340 w 10000"/>
                <a:gd name="connsiteY135" fmla="*/ 4583 h 10000"/>
                <a:gd name="connsiteX136" fmla="*/ 7402 w 10000"/>
                <a:gd name="connsiteY136" fmla="*/ 4394 h 10000"/>
                <a:gd name="connsiteX137" fmla="*/ 7437 w 10000"/>
                <a:gd name="connsiteY137" fmla="*/ 4293 h 10000"/>
                <a:gd name="connsiteX138" fmla="*/ 7463 w 10000"/>
                <a:gd name="connsiteY138" fmla="*/ 4217 h 10000"/>
                <a:gd name="connsiteX139" fmla="*/ 7507 w 10000"/>
                <a:gd name="connsiteY139" fmla="*/ 4154 h 10000"/>
                <a:gd name="connsiteX140" fmla="*/ 7550 w 10000"/>
                <a:gd name="connsiteY140" fmla="*/ 4104 h 10000"/>
                <a:gd name="connsiteX141" fmla="*/ 7594 w 10000"/>
                <a:gd name="connsiteY141" fmla="*/ 4053 h 10000"/>
                <a:gd name="connsiteX142" fmla="*/ 7647 w 10000"/>
                <a:gd name="connsiteY142" fmla="*/ 4003 h 10000"/>
                <a:gd name="connsiteX143" fmla="*/ 7699 w 10000"/>
                <a:gd name="connsiteY143" fmla="*/ 3990 h 10000"/>
                <a:gd name="connsiteX144" fmla="*/ 7752 w 10000"/>
                <a:gd name="connsiteY144" fmla="*/ 3965 h 10000"/>
                <a:gd name="connsiteX145" fmla="*/ 7857 w 10000"/>
                <a:gd name="connsiteY145" fmla="*/ 3939 h 10000"/>
                <a:gd name="connsiteX146" fmla="*/ 7857 w 10000"/>
                <a:gd name="connsiteY146" fmla="*/ 3939 h 10000"/>
                <a:gd name="connsiteX147" fmla="*/ 7857 w 10000"/>
                <a:gd name="connsiteY147" fmla="*/ 3939 h 10000"/>
                <a:gd name="connsiteX148" fmla="*/ 7857 w 10000"/>
                <a:gd name="connsiteY148" fmla="*/ 3939 h 10000"/>
                <a:gd name="connsiteX149" fmla="*/ 7857 w 10000"/>
                <a:gd name="connsiteY149" fmla="*/ 3939 h 10000"/>
                <a:gd name="connsiteX150" fmla="*/ 7857 w 10000"/>
                <a:gd name="connsiteY150" fmla="*/ 3939 h 10000"/>
                <a:gd name="connsiteX151" fmla="*/ 7857 w 10000"/>
                <a:gd name="connsiteY151" fmla="*/ 3939 h 10000"/>
                <a:gd name="connsiteX152" fmla="*/ 7857 w 10000"/>
                <a:gd name="connsiteY152" fmla="*/ 3939 h 10000"/>
                <a:gd name="connsiteX153" fmla="*/ 7927 w 10000"/>
                <a:gd name="connsiteY153" fmla="*/ 3939 h 10000"/>
                <a:gd name="connsiteX154" fmla="*/ 7997 w 10000"/>
                <a:gd name="connsiteY154" fmla="*/ 3965 h 10000"/>
                <a:gd name="connsiteX155" fmla="*/ 8136 w 10000"/>
                <a:gd name="connsiteY155" fmla="*/ 4028 h 10000"/>
                <a:gd name="connsiteX156" fmla="*/ 8294 w 10000"/>
                <a:gd name="connsiteY156" fmla="*/ 4116 h 10000"/>
                <a:gd name="connsiteX157" fmla="*/ 8443 w 10000"/>
                <a:gd name="connsiteY157" fmla="*/ 4242 h 10000"/>
                <a:gd name="connsiteX158" fmla="*/ 8443 w 10000"/>
                <a:gd name="connsiteY158" fmla="*/ 4242 h 10000"/>
                <a:gd name="connsiteX159" fmla="*/ 8451 w 10000"/>
                <a:gd name="connsiteY159" fmla="*/ 4242 h 10000"/>
                <a:gd name="connsiteX160" fmla="*/ 8451 w 10000"/>
                <a:gd name="connsiteY160" fmla="*/ 4242 h 10000"/>
                <a:gd name="connsiteX161" fmla="*/ 8836 w 10000"/>
                <a:gd name="connsiteY161" fmla="*/ 4545 h 10000"/>
                <a:gd name="connsiteX162" fmla="*/ 8976 w 10000"/>
                <a:gd name="connsiteY162" fmla="*/ 4646 h 10000"/>
                <a:gd name="connsiteX163" fmla="*/ 9099 w 10000"/>
                <a:gd name="connsiteY163" fmla="*/ 4722 h 10000"/>
                <a:gd name="connsiteX164" fmla="*/ 9204 w 10000"/>
                <a:gd name="connsiteY164" fmla="*/ 4785 h 10000"/>
                <a:gd name="connsiteX165" fmla="*/ 9300 w 10000"/>
                <a:gd name="connsiteY165" fmla="*/ 4823 h 10000"/>
                <a:gd name="connsiteX166" fmla="*/ 9388 w 10000"/>
                <a:gd name="connsiteY166" fmla="*/ 4848 h 10000"/>
                <a:gd name="connsiteX167" fmla="*/ 9466 w 10000"/>
                <a:gd name="connsiteY167" fmla="*/ 4848 h 10000"/>
                <a:gd name="connsiteX168" fmla="*/ 9466 w 10000"/>
                <a:gd name="connsiteY168" fmla="*/ 4848 h 10000"/>
                <a:gd name="connsiteX169" fmla="*/ 9484 w 10000"/>
                <a:gd name="connsiteY169" fmla="*/ 4848 h 10000"/>
                <a:gd name="connsiteX170" fmla="*/ 9484 w 10000"/>
                <a:gd name="connsiteY170" fmla="*/ 4848 h 10000"/>
                <a:gd name="connsiteX171" fmla="*/ 9484 w 10000"/>
                <a:gd name="connsiteY171" fmla="*/ 4848 h 10000"/>
                <a:gd name="connsiteX172" fmla="*/ 9484 w 10000"/>
                <a:gd name="connsiteY172" fmla="*/ 4848 h 10000"/>
                <a:gd name="connsiteX173" fmla="*/ 9580 w 10000"/>
                <a:gd name="connsiteY173" fmla="*/ 4836 h 10000"/>
                <a:gd name="connsiteX174" fmla="*/ 9668 w 10000"/>
                <a:gd name="connsiteY174" fmla="*/ 4798 h 10000"/>
                <a:gd name="connsiteX175" fmla="*/ 9738 w 10000"/>
                <a:gd name="connsiteY175" fmla="*/ 4747 h 10000"/>
                <a:gd name="connsiteX176" fmla="*/ 9799 w 10000"/>
                <a:gd name="connsiteY176" fmla="*/ 4659 h 10000"/>
                <a:gd name="connsiteX177" fmla="*/ 9799 w 10000"/>
                <a:gd name="connsiteY177" fmla="*/ 4659 h 10000"/>
                <a:gd name="connsiteX178" fmla="*/ 9799 w 10000"/>
                <a:gd name="connsiteY178" fmla="*/ 4659 h 10000"/>
                <a:gd name="connsiteX179" fmla="*/ 9799 w 10000"/>
                <a:gd name="connsiteY179" fmla="*/ 4659 h 10000"/>
                <a:gd name="connsiteX180" fmla="*/ 9799 w 10000"/>
                <a:gd name="connsiteY180" fmla="*/ 4659 h 10000"/>
                <a:gd name="connsiteX181" fmla="*/ 9799 w 10000"/>
                <a:gd name="connsiteY181" fmla="*/ 4659 h 10000"/>
                <a:gd name="connsiteX182" fmla="*/ 9816 w 10000"/>
                <a:gd name="connsiteY182" fmla="*/ 4659 h 10000"/>
                <a:gd name="connsiteX183" fmla="*/ 9816 w 10000"/>
                <a:gd name="connsiteY183" fmla="*/ 4659 h 10000"/>
                <a:gd name="connsiteX184" fmla="*/ 9816 w 10000"/>
                <a:gd name="connsiteY184" fmla="*/ 4659 h 10000"/>
                <a:gd name="connsiteX185" fmla="*/ 9816 w 10000"/>
                <a:gd name="connsiteY185" fmla="*/ 4659 h 10000"/>
                <a:gd name="connsiteX186" fmla="*/ 9816 w 10000"/>
                <a:gd name="connsiteY186" fmla="*/ 4646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16 w 10000"/>
                <a:gd name="connsiteY195" fmla="*/ 4646 h 10000"/>
                <a:gd name="connsiteX196" fmla="*/ 9843 w 10000"/>
                <a:gd name="connsiteY196" fmla="*/ 4583 h 10000"/>
                <a:gd name="connsiteX197" fmla="*/ 9886 w 10000"/>
                <a:gd name="connsiteY197" fmla="*/ 4495 h 10000"/>
                <a:gd name="connsiteX198" fmla="*/ 9921 w 10000"/>
                <a:gd name="connsiteY198" fmla="*/ 4369 h 10000"/>
                <a:gd name="connsiteX199" fmla="*/ 9948 w 10000"/>
                <a:gd name="connsiteY199" fmla="*/ 4217 h 10000"/>
                <a:gd name="connsiteX200" fmla="*/ 9983 w 10000"/>
                <a:gd name="connsiteY200" fmla="*/ 4040 h 10000"/>
                <a:gd name="connsiteX201" fmla="*/ 10000 w 10000"/>
                <a:gd name="connsiteY201" fmla="*/ 3851 h 10000"/>
                <a:gd name="connsiteX202" fmla="*/ 10000 w 10000"/>
                <a:gd name="connsiteY202" fmla="*/ 3649 h 10000"/>
                <a:gd name="connsiteX203" fmla="*/ 10000 w 10000"/>
                <a:gd name="connsiteY203" fmla="*/ 3460 h 10000"/>
                <a:gd name="connsiteX204" fmla="*/ 9983 w 10000"/>
                <a:gd name="connsiteY204" fmla="*/ 3258 h 10000"/>
                <a:gd name="connsiteX205" fmla="*/ 9939 w 10000"/>
                <a:gd name="connsiteY205" fmla="*/ 3068 h 10000"/>
                <a:gd name="connsiteX206" fmla="*/ 9886 w 10000"/>
                <a:gd name="connsiteY206" fmla="*/ 2904 h 10000"/>
                <a:gd name="connsiteX207" fmla="*/ 9843 w 10000"/>
                <a:gd name="connsiteY207" fmla="*/ 2816 h 10000"/>
                <a:gd name="connsiteX208" fmla="*/ 9799 w 10000"/>
                <a:gd name="connsiteY208" fmla="*/ 2753 h 10000"/>
                <a:gd name="connsiteX209" fmla="*/ 9755 w 10000"/>
                <a:gd name="connsiteY209" fmla="*/ 2677 h 10000"/>
                <a:gd name="connsiteX210" fmla="*/ 9694 w 10000"/>
                <a:gd name="connsiteY210" fmla="*/ 2614 h 10000"/>
                <a:gd name="connsiteX211" fmla="*/ 9633 w 10000"/>
                <a:gd name="connsiteY211" fmla="*/ 2551 h 10000"/>
                <a:gd name="connsiteX212" fmla="*/ 9571 w 10000"/>
                <a:gd name="connsiteY212" fmla="*/ 2500 h 10000"/>
                <a:gd name="connsiteX213" fmla="*/ 9484 w 10000"/>
                <a:gd name="connsiteY213" fmla="*/ 2475 h 10000"/>
                <a:gd name="connsiteX214" fmla="*/ 9396 w 10000"/>
                <a:gd name="connsiteY214" fmla="*/ 2449 h 10000"/>
                <a:gd name="connsiteX215" fmla="*/ 9300 w 10000"/>
                <a:gd name="connsiteY215" fmla="*/ 2424 h 10000"/>
                <a:gd name="connsiteX216" fmla="*/ 9195 w 10000"/>
                <a:gd name="connsiteY216" fmla="*/ 2424 h 10000"/>
                <a:gd name="connsiteX217" fmla="*/ 9195 w 10000"/>
                <a:gd name="connsiteY217" fmla="*/ 2424 h 10000"/>
                <a:gd name="connsiteX218" fmla="*/ 9195 w 10000"/>
                <a:gd name="connsiteY218" fmla="*/ 2424 h 10000"/>
                <a:gd name="connsiteX219" fmla="*/ 9195 w 10000"/>
                <a:gd name="connsiteY219" fmla="*/ 2424 h 10000"/>
                <a:gd name="connsiteX220" fmla="*/ 9195 w 10000"/>
                <a:gd name="connsiteY220" fmla="*/ 2424 h 10000"/>
                <a:gd name="connsiteX221" fmla="*/ 9195 w 10000"/>
                <a:gd name="connsiteY221" fmla="*/ 2424 h 10000"/>
                <a:gd name="connsiteX222" fmla="*/ 9081 w 10000"/>
                <a:gd name="connsiteY222" fmla="*/ 2424 h 10000"/>
                <a:gd name="connsiteX223" fmla="*/ 8941 w 10000"/>
                <a:gd name="connsiteY223" fmla="*/ 2462 h 10000"/>
                <a:gd name="connsiteX224" fmla="*/ 8801 w 10000"/>
                <a:gd name="connsiteY224" fmla="*/ 2487 h 10000"/>
                <a:gd name="connsiteX225" fmla="*/ 8644 w 10000"/>
                <a:gd name="connsiteY225" fmla="*/ 2551 h 10000"/>
                <a:gd name="connsiteX226" fmla="*/ 8644 w 10000"/>
                <a:gd name="connsiteY226" fmla="*/ 2551 h 10000"/>
                <a:gd name="connsiteX227" fmla="*/ 8635 w 10000"/>
                <a:gd name="connsiteY227" fmla="*/ 2551 h 10000"/>
                <a:gd name="connsiteX228" fmla="*/ 8635 w 10000"/>
                <a:gd name="connsiteY228" fmla="*/ 2551 h 10000"/>
                <a:gd name="connsiteX229" fmla="*/ 8626 w 10000"/>
                <a:gd name="connsiteY229" fmla="*/ 2551 h 10000"/>
                <a:gd name="connsiteX230" fmla="*/ 8626 w 10000"/>
                <a:gd name="connsiteY230" fmla="*/ 2551 h 10000"/>
                <a:gd name="connsiteX231" fmla="*/ 8443 w 10000"/>
                <a:gd name="connsiteY231" fmla="*/ 2614 h 10000"/>
                <a:gd name="connsiteX232" fmla="*/ 8276 w 10000"/>
                <a:gd name="connsiteY232" fmla="*/ 2664 h 10000"/>
                <a:gd name="connsiteX233" fmla="*/ 8110 w 10000"/>
                <a:gd name="connsiteY233" fmla="*/ 2689 h 10000"/>
                <a:gd name="connsiteX234" fmla="*/ 7979 w 10000"/>
                <a:gd name="connsiteY234" fmla="*/ 2689 h 10000"/>
                <a:gd name="connsiteX235" fmla="*/ 7979 w 10000"/>
                <a:gd name="connsiteY235" fmla="*/ 2689 h 10000"/>
                <a:gd name="connsiteX236" fmla="*/ 7979 w 10000"/>
                <a:gd name="connsiteY236" fmla="*/ 2689 h 10000"/>
                <a:gd name="connsiteX237" fmla="*/ 7979 w 10000"/>
                <a:gd name="connsiteY237" fmla="*/ 2689 h 10000"/>
                <a:gd name="connsiteX238" fmla="*/ 7979 w 10000"/>
                <a:gd name="connsiteY238" fmla="*/ 2689 h 10000"/>
                <a:gd name="connsiteX239" fmla="*/ 7979 w 10000"/>
                <a:gd name="connsiteY239" fmla="*/ 2689 h 10000"/>
                <a:gd name="connsiteX240" fmla="*/ 7979 w 10000"/>
                <a:gd name="connsiteY240" fmla="*/ 2689 h 10000"/>
                <a:gd name="connsiteX241" fmla="*/ 7979 w 10000"/>
                <a:gd name="connsiteY241" fmla="*/ 2689 h 10000"/>
                <a:gd name="connsiteX242" fmla="*/ 7848 w 10000"/>
                <a:gd name="connsiteY242" fmla="*/ 2689 h 10000"/>
                <a:gd name="connsiteX243" fmla="*/ 7743 w 10000"/>
                <a:gd name="connsiteY243" fmla="*/ 2677 h 10000"/>
                <a:gd name="connsiteX244" fmla="*/ 7638 w 10000"/>
                <a:gd name="connsiteY244" fmla="*/ 2626 h 10000"/>
                <a:gd name="connsiteX245" fmla="*/ 7542 w 10000"/>
                <a:gd name="connsiteY245" fmla="*/ 2601 h 10000"/>
                <a:gd name="connsiteX246" fmla="*/ 7454 w 10000"/>
                <a:gd name="connsiteY246" fmla="*/ 2538 h 10000"/>
                <a:gd name="connsiteX247" fmla="*/ 7375 w 10000"/>
                <a:gd name="connsiteY247" fmla="*/ 2475 h 10000"/>
                <a:gd name="connsiteX248" fmla="*/ 7297 w 10000"/>
                <a:gd name="connsiteY248" fmla="*/ 2399 h 10000"/>
                <a:gd name="connsiteX249" fmla="*/ 7235 w 10000"/>
                <a:gd name="connsiteY249" fmla="*/ 2323 h 10000"/>
                <a:gd name="connsiteX250" fmla="*/ 7174 w 10000"/>
                <a:gd name="connsiteY250" fmla="*/ 2235 h 10000"/>
                <a:gd name="connsiteX251" fmla="*/ 7113 w 10000"/>
                <a:gd name="connsiteY251" fmla="*/ 2134 h 10000"/>
                <a:gd name="connsiteX252" fmla="*/ 7008 w 10000"/>
                <a:gd name="connsiteY252" fmla="*/ 1944 h 10000"/>
                <a:gd name="connsiteX253" fmla="*/ 6929 w 10000"/>
                <a:gd name="connsiteY253" fmla="*/ 1730 h 10000"/>
                <a:gd name="connsiteX254" fmla="*/ 6850 w 10000"/>
                <a:gd name="connsiteY254" fmla="*/ 1515 h 10000"/>
                <a:gd name="connsiteX255" fmla="*/ 6850 w 10000"/>
                <a:gd name="connsiteY255" fmla="*/ 1515 h 10000"/>
                <a:gd name="connsiteX256" fmla="*/ 6842 w 10000"/>
                <a:gd name="connsiteY256" fmla="*/ 1490 h 10000"/>
                <a:gd name="connsiteX257" fmla="*/ 6842 w 10000"/>
                <a:gd name="connsiteY257" fmla="*/ 1490 h 10000"/>
                <a:gd name="connsiteX258" fmla="*/ 6842 w 10000"/>
                <a:gd name="connsiteY258" fmla="*/ 1477 h 10000"/>
                <a:gd name="connsiteX259" fmla="*/ 6842 w 10000"/>
                <a:gd name="connsiteY259" fmla="*/ 1477 h 10000"/>
                <a:gd name="connsiteX260" fmla="*/ 6842 w 10000"/>
                <a:gd name="connsiteY260" fmla="*/ 1477 h 10000"/>
                <a:gd name="connsiteX261" fmla="*/ 6798 w 10000"/>
                <a:gd name="connsiteY261" fmla="*/ 1338 h 10000"/>
                <a:gd name="connsiteX262" fmla="*/ 6780 w 10000"/>
                <a:gd name="connsiteY262" fmla="*/ 1162 h 10000"/>
                <a:gd name="connsiteX263" fmla="*/ 6754 w 10000"/>
                <a:gd name="connsiteY263" fmla="*/ 947 h 10000"/>
                <a:gd name="connsiteX264" fmla="*/ 6754 w 10000"/>
                <a:gd name="connsiteY264" fmla="*/ 720 h 10000"/>
                <a:gd name="connsiteX265" fmla="*/ 6754 w 10000"/>
                <a:gd name="connsiteY265" fmla="*/ 720 h 10000"/>
                <a:gd name="connsiteX266" fmla="*/ 6763 w 10000"/>
                <a:gd name="connsiteY266" fmla="*/ 366 h 10000"/>
                <a:gd name="connsiteX267" fmla="*/ 6789 w 10000"/>
                <a:gd name="connsiteY267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068 w 10000"/>
                <a:gd name="connsiteY88" fmla="*/ 8005 h 10000"/>
                <a:gd name="connsiteX89" fmla="*/ 4051 w 10000"/>
                <a:gd name="connsiteY89" fmla="*/ 8207 h 10000"/>
                <a:gd name="connsiteX90" fmla="*/ 4024 w 10000"/>
                <a:gd name="connsiteY90" fmla="*/ 8422 h 10000"/>
                <a:gd name="connsiteX91" fmla="*/ 4016 w 10000"/>
                <a:gd name="connsiteY91" fmla="*/ 8611 h 10000"/>
                <a:gd name="connsiteX92" fmla="*/ 4016 w 10000"/>
                <a:gd name="connsiteY92" fmla="*/ 8813 h 10000"/>
                <a:gd name="connsiteX93" fmla="*/ 4024 w 10000"/>
                <a:gd name="connsiteY93" fmla="*/ 9003 h 10000"/>
                <a:gd name="connsiteX94" fmla="*/ 4051 w 10000"/>
                <a:gd name="connsiteY94" fmla="*/ 9179 h 10000"/>
                <a:gd name="connsiteX95" fmla="*/ 4086 w 10000"/>
                <a:gd name="connsiteY95" fmla="*/ 9356 h 10000"/>
                <a:gd name="connsiteX96" fmla="*/ 4121 w 10000"/>
                <a:gd name="connsiteY96" fmla="*/ 9508 h 10000"/>
                <a:gd name="connsiteX97" fmla="*/ 4191 w 10000"/>
                <a:gd name="connsiteY97" fmla="*/ 9646 h 10000"/>
                <a:gd name="connsiteX98" fmla="*/ 4269 w 10000"/>
                <a:gd name="connsiteY98" fmla="*/ 9760 h 10000"/>
                <a:gd name="connsiteX99" fmla="*/ 4366 w 10000"/>
                <a:gd name="connsiteY99" fmla="*/ 9861 h 10000"/>
                <a:gd name="connsiteX100" fmla="*/ 4471 w 10000"/>
                <a:gd name="connsiteY100" fmla="*/ 9937 h 10000"/>
                <a:gd name="connsiteX101" fmla="*/ 4611 w 10000"/>
                <a:gd name="connsiteY101" fmla="*/ 9975 h 10000"/>
                <a:gd name="connsiteX102" fmla="*/ 4759 w 10000"/>
                <a:gd name="connsiteY102" fmla="*/ 10000 h 10000"/>
                <a:gd name="connsiteX103" fmla="*/ 4759 w 10000"/>
                <a:gd name="connsiteY103" fmla="*/ 10000 h 10000"/>
                <a:gd name="connsiteX104" fmla="*/ 4759 w 10000"/>
                <a:gd name="connsiteY104" fmla="*/ 10000 h 10000"/>
                <a:gd name="connsiteX105" fmla="*/ 4759 w 10000"/>
                <a:gd name="connsiteY105" fmla="*/ 10000 h 10000"/>
                <a:gd name="connsiteX106" fmla="*/ 4759 w 10000"/>
                <a:gd name="connsiteY106" fmla="*/ 10000 h 10000"/>
                <a:gd name="connsiteX107" fmla="*/ 4821 w 10000"/>
                <a:gd name="connsiteY107" fmla="*/ 10000 h 10000"/>
                <a:gd name="connsiteX108" fmla="*/ 4821 w 10000"/>
                <a:gd name="connsiteY108" fmla="*/ 10000 h 10000"/>
                <a:gd name="connsiteX109" fmla="*/ 5136 w 10000"/>
                <a:gd name="connsiteY109" fmla="*/ 9962 h 10000"/>
                <a:gd name="connsiteX110" fmla="*/ 5468 w 10000"/>
                <a:gd name="connsiteY110" fmla="*/ 9924 h 10000"/>
                <a:gd name="connsiteX111" fmla="*/ 6203 w 10000"/>
                <a:gd name="connsiteY111" fmla="*/ 9798 h 10000"/>
                <a:gd name="connsiteX112" fmla="*/ 6982 w 10000"/>
                <a:gd name="connsiteY112" fmla="*/ 9672 h 10000"/>
                <a:gd name="connsiteX113" fmla="*/ 7358 w 10000"/>
                <a:gd name="connsiteY113" fmla="*/ 9621 h 10000"/>
                <a:gd name="connsiteX114" fmla="*/ 7734 w 10000"/>
                <a:gd name="connsiteY114" fmla="*/ 9583 h 10000"/>
                <a:gd name="connsiteX115" fmla="*/ 7734 w 10000"/>
                <a:gd name="connsiteY115" fmla="*/ 9583 h 10000"/>
                <a:gd name="connsiteX116" fmla="*/ 7725 w 10000"/>
                <a:gd name="connsiteY116" fmla="*/ 9508 h 10000"/>
                <a:gd name="connsiteX117" fmla="*/ 7725 w 10000"/>
                <a:gd name="connsiteY117" fmla="*/ 9508 h 10000"/>
                <a:gd name="connsiteX118" fmla="*/ 7725 w 10000"/>
                <a:gd name="connsiteY118" fmla="*/ 9508 h 10000"/>
                <a:gd name="connsiteX119" fmla="*/ 7725 w 10000"/>
                <a:gd name="connsiteY119" fmla="*/ 9508 h 10000"/>
                <a:gd name="connsiteX120" fmla="*/ 7725 w 10000"/>
                <a:gd name="connsiteY120" fmla="*/ 9508 h 10000"/>
                <a:gd name="connsiteX121" fmla="*/ 7699 w 10000"/>
                <a:gd name="connsiteY121" fmla="*/ 9407 h 10000"/>
                <a:gd name="connsiteX122" fmla="*/ 7699 w 10000"/>
                <a:gd name="connsiteY122" fmla="*/ 9407 h 10000"/>
                <a:gd name="connsiteX123" fmla="*/ 7699 w 10000"/>
                <a:gd name="connsiteY123" fmla="*/ 9381 h 10000"/>
                <a:gd name="connsiteX124" fmla="*/ 7699 w 10000"/>
                <a:gd name="connsiteY124" fmla="*/ 9381 h 10000"/>
                <a:gd name="connsiteX125" fmla="*/ 7577 w 10000"/>
                <a:gd name="connsiteY125" fmla="*/ 8649 h 10000"/>
                <a:gd name="connsiteX126" fmla="*/ 7463 w 10000"/>
                <a:gd name="connsiteY126" fmla="*/ 7967 h 10000"/>
                <a:gd name="connsiteX127" fmla="*/ 7393 w 10000"/>
                <a:gd name="connsiteY127" fmla="*/ 7361 h 10000"/>
                <a:gd name="connsiteX128" fmla="*/ 7332 w 10000"/>
                <a:gd name="connsiteY128" fmla="*/ 6806 h 10000"/>
                <a:gd name="connsiteX129" fmla="*/ 7288 w 10000"/>
                <a:gd name="connsiteY129" fmla="*/ 6313 h 10000"/>
                <a:gd name="connsiteX130" fmla="*/ 7262 w 10000"/>
                <a:gd name="connsiteY130" fmla="*/ 5871 h 10000"/>
                <a:gd name="connsiteX131" fmla="*/ 7253 w 10000"/>
                <a:gd name="connsiteY131" fmla="*/ 5480 h 10000"/>
                <a:gd name="connsiteX132" fmla="*/ 7279 w 10000"/>
                <a:gd name="connsiteY132" fmla="*/ 5139 h 10000"/>
                <a:gd name="connsiteX133" fmla="*/ 7297 w 10000"/>
                <a:gd name="connsiteY133" fmla="*/ 4836 h 10000"/>
                <a:gd name="connsiteX134" fmla="*/ 7340 w 10000"/>
                <a:gd name="connsiteY134" fmla="*/ 4583 h 10000"/>
                <a:gd name="connsiteX135" fmla="*/ 7402 w 10000"/>
                <a:gd name="connsiteY135" fmla="*/ 4394 h 10000"/>
                <a:gd name="connsiteX136" fmla="*/ 7437 w 10000"/>
                <a:gd name="connsiteY136" fmla="*/ 4293 h 10000"/>
                <a:gd name="connsiteX137" fmla="*/ 7463 w 10000"/>
                <a:gd name="connsiteY137" fmla="*/ 4217 h 10000"/>
                <a:gd name="connsiteX138" fmla="*/ 7507 w 10000"/>
                <a:gd name="connsiteY138" fmla="*/ 4154 h 10000"/>
                <a:gd name="connsiteX139" fmla="*/ 7550 w 10000"/>
                <a:gd name="connsiteY139" fmla="*/ 4104 h 10000"/>
                <a:gd name="connsiteX140" fmla="*/ 7594 w 10000"/>
                <a:gd name="connsiteY140" fmla="*/ 4053 h 10000"/>
                <a:gd name="connsiteX141" fmla="*/ 7647 w 10000"/>
                <a:gd name="connsiteY141" fmla="*/ 4003 h 10000"/>
                <a:gd name="connsiteX142" fmla="*/ 7699 w 10000"/>
                <a:gd name="connsiteY142" fmla="*/ 3990 h 10000"/>
                <a:gd name="connsiteX143" fmla="*/ 7752 w 10000"/>
                <a:gd name="connsiteY143" fmla="*/ 3965 h 10000"/>
                <a:gd name="connsiteX144" fmla="*/ 7857 w 10000"/>
                <a:gd name="connsiteY144" fmla="*/ 3939 h 10000"/>
                <a:gd name="connsiteX145" fmla="*/ 7857 w 10000"/>
                <a:gd name="connsiteY145" fmla="*/ 3939 h 10000"/>
                <a:gd name="connsiteX146" fmla="*/ 7857 w 10000"/>
                <a:gd name="connsiteY146" fmla="*/ 3939 h 10000"/>
                <a:gd name="connsiteX147" fmla="*/ 7857 w 10000"/>
                <a:gd name="connsiteY147" fmla="*/ 3939 h 10000"/>
                <a:gd name="connsiteX148" fmla="*/ 7857 w 10000"/>
                <a:gd name="connsiteY148" fmla="*/ 3939 h 10000"/>
                <a:gd name="connsiteX149" fmla="*/ 7857 w 10000"/>
                <a:gd name="connsiteY149" fmla="*/ 3939 h 10000"/>
                <a:gd name="connsiteX150" fmla="*/ 7857 w 10000"/>
                <a:gd name="connsiteY150" fmla="*/ 3939 h 10000"/>
                <a:gd name="connsiteX151" fmla="*/ 7857 w 10000"/>
                <a:gd name="connsiteY151" fmla="*/ 3939 h 10000"/>
                <a:gd name="connsiteX152" fmla="*/ 7927 w 10000"/>
                <a:gd name="connsiteY152" fmla="*/ 3939 h 10000"/>
                <a:gd name="connsiteX153" fmla="*/ 7997 w 10000"/>
                <a:gd name="connsiteY153" fmla="*/ 3965 h 10000"/>
                <a:gd name="connsiteX154" fmla="*/ 8136 w 10000"/>
                <a:gd name="connsiteY154" fmla="*/ 4028 h 10000"/>
                <a:gd name="connsiteX155" fmla="*/ 8294 w 10000"/>
                <a:gd name="connsiteY155" fmla="*/ 4116 h 10000"/>
                <a:gd name="connsiteX156" fmla="*/ 8443 w 10000"/>
                <a:gd name="connsiteY156" fmla="*/ 4242 h 10000"/>
                <a:gd name="connsiteX157" fmla="*/ 8443 w 10000"/>
                <a:gd name="connsiteY157" fmla="*/ 4242 h 10000"/>
                <a:gd name="connsiteX158" fmla="*/ 8451 w 10000"/>
                <a:gd name="connsiteY158" fmla="*/ 4242 h 10000"/>
                <a:gd name="connsiteX159" fmla="*/ 8451 w 10000"/>
                <a:gd name="connsiteY159" fmla="*/ 4242 h 10000"/>
                <a:gd name="connsiteX160" fmla="*/ 8836 w 10000"/>
                <a:gd name="connsiteY160" fmla="*/ 4545 h 10000"/>
                <a:gd name="connsiteX161" fmla="*/ 8976 w 10000"/>
                <a:gd name="connsiteY161" fmla="*/ 4646 h 10000"/>
                <a:gd name="connsiteX162" fmla="*/ 9099 w 10000"/>
                <a:gd name="connsiteY162" fmla="*/ 4722 h 10000"/>
                <a:gd name="connsiteX163" fmla="*/ 9204 w 10000"/>
                <a:gd name="connsiteY163" fmla="*/ 4785 h 10000"/>
                <a:gd name="connsiteX164" fmla="*/ 9300 w 10000"/>
                <a:gd name="connsiteY164" fmla="*/ 4823 h 10000"/>
                <a:gd name="connsiteX165" fmla="*/ 9388 w 10000"/>
                <a:gd name="connsiteY165" fmla="*/ 4848 h 10000"/>
                <a:gd name="connsiteX166" fmla="*/ 9466 w 10000"/>
                <a:gd name="connsiteY166" fmla="*/ 4848 h 10000"/>
                <a:gd name="connsiteX167" fmla="*/ 9466 w 10000"/>
                <a:gd name="connsiteY167" fmla="*/ 4848 h 10000"/>
                <a:gd name="connsiteX168" fmla="*/ 9484 w 10000"/>
                <a:gd name="connsiteY168" fmla="*/ 4848 h 10000"/>
                <a:gd name="connsiteX169" fmla="*/ 9484 w 10000"/>
                <a:gd name="connsiteY169" fmla="*/ 4848 h 10000"/>
                <a:gd name="connsiteX170" fmla="*/ 9484 w 10000"/>
                <a:gd name="connsiteY170" fmla="*/ 4848 h 10000"/>
                <a:gd name="connsiteX171" fmla="*/ 9484 w 10000"/>
                <a:gd name="connsiteY171" fmla="*/ 4848 h 10000"/>
                <a:gd name="connsiteX172" fmla="*/ 9580 w 10000"/>
                <a:gd name="connsiteY172" fmla="*/ 4836 h 10000"/>
                <a:gd name="connsiteX173" fmla="*/ 9668 w 10000"/>
                <a:gd name="connsiteY173" fmla="*/ 4798 h 10000"/>
                <a:gd name="connsiteX174" fmla="*/ 9738 w 10000"/>
                <a:gd name="connsiteY174" fmla="*/ 4747 h 10000"/>
                <a:gd name="connsiteX175" fmla="*/ 9799 w 10000"/>
                <a:gd name="connsiteY175" fmla="*/ 4659 h 10000"/>
                <a:gd name="connsiteX176" fmla="*/ 9799 w 10000"/>
                <a:gd name="connsiteY176" fmla="*/ 4659 h 10000"/>
                <a:gd name="connsiteX177" fmla="*/ 9799 w 10000"/>
                <a:gd name="connsiteY177" fmla="*/ 4659 h 10000"/>
                <a:gd name="connsiteX178" fmla="*/ 9799 w 10000"/>
                <a:gd name="connsiteY178" fmla="*/ 4659 h 10000"/>
                <a:gd name="connsiteX179" fmla="*/ 9799 w 10000"/>
                <a:gd name="connsiteY179" fmla="*/ 4659 h 10000"/>
                <a:gd name="connsiteX180" fmla="*/ 9799 w 10000"/>
                <a:gd name="connsiteY180" fmla="*/ 4659 h 10000"/>
                <a:gd name="connsiteX181" fmla="*/ 9816 w 10000"/>
                <a:gd name="connsiteY181" fmla="*/ 4659 h 10000"/>
                <a:gd name="connsiteX182" fmla="*/ 9816 w 10000"/>
                <a:gd name="connsiteY182" fmla="*/ 4659 h 10000"/>
                <a:gd name="connsiteX183" fmla="*/ 9816 w 10000"/>
                <a:gd name="connsiteY183" fmla="*/ 4659 h 10000"/>
                <a:gd name="connsiteX184" fmla="*/ 9816 w 10000"/>
                <a:gd name="connsiteY184" fmla="*/ 4659 h 10000"/>
                <a:gd name="connsiteX185" fmla="*/ 9816 w 10000"/>
                <a:gd name="connsiteY185" fmla="*/ 4646 h 10000"/>
                <a:gd name="connsiteX186" fmla="*/ 9816 w 10000"/>
                <a:gd name="connsiteY186" fmla="*/ 4646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43 w 10000"/>
                <a:gd name="connsiteY195" fmla="*/ 4583 h 10000"/>
                <a:gd name="connsiteX196" fmla="*/ 9886 w 10000"/>
                <a:gd name="connsiteY196" fmla="*/ 4495 h 10000"/>
                <a:gd name="connsiteX197" fmla="*/ 9921 w 10000"/>
                <a:gd name="connsiteY197" fmla="*/ 4369 h 10000"/>
                <a:gd name="connsiteX198" fmla="*/ 9948 w 10000"/>
                <a:gd name="connsiteY198" fmla="*/ 4217 h 10000"/>
                <a:gd name="connsiteX199" fmla="*/ 9983 w 10000"/>
                <a:gd name="connsiteY199" fmla="*/ 4040 h 10000"/>
                <a:gd name="connsiteX200" fmla="*/ 10000 w 10000"/>
                <a:gd name="connsiteY200" fmla="*/ 3851 h 10000"/>
                <a:gd name="connsiteX201" fmla="*/ 10000 w 10000"/>
                <a:gd name="connsiteY201" fmla="*/ 3649 h 10000"/>
                <a:gd name="connsiteX202" fmla="*/ 10000 w 10000"/>
                <a:gd name="connsiteY202" fmla="*/ 3460 h 10000"/>
                <a:gd name="connsiteX203" fmla="*/ 9983 w 10000"/>
                <a:gd name="connsiteY203" fmla="*/ 3258 h 10000"/>
                <a:gd name="connsiteX204" fmla="*/ 9939 w 10000"/>
                <a:gd name="connsiteY204" fmla="*/ 3068 h 10000"/>
                <a:gd name="connsiteX205" fmla="*/ 9886 w 10000"/>
                <a:gd name="connsiteY205" fmla="*/ 2904 h 10000"/>
                <a:gd name="connsiteX206" fmla="*/ 9843 w 10000"/>
                <a:gd name="connsiteY206" fmla="*/ 2816 h 10000"/>
                <a:gd name="connsiteX207" fmla="*/ 9799 w 10000"/>
                <a:gd name="connsiteY207" fmla="*/ 2753 h 10000"/>
                <a:gd name="connsiteX208" fmla="*/ 9755 w 10000"/>
                <a:gd name="connsiteY208" fmla="*/ 2677 h 10000"/>
                <a:gd name="connsiteX209" fmla="*/ 9694 w 10000"/>
                <a:gd name="connsiteY209" fmla="*/ 2614 h 10000"/>
                <a:gd name="connsiteX210" fmla="*/ 9633 w 10000"/>
                <a:gd name="connsiteY210" fmla="*/ 2551 h 10000"/>
                <a:gd name="connsiteX211" fmla="*/ 9571 w 10000"/>
                <a:gd name="connsiteY211" fmla="*/ 2500 h 10000"/>
                <a:gd name="connsiteX212" fmla="*/ 9484 w 10000"/>
                <a:gd name="connsiteY212" fmla="*/ 2475 h 10000"/>
                <a:gd name="connsiteX213" fmla="*/ 9396 w 10000"/>
                <a:gd name="connsiteY213" fmla="*/ 2449 h 10000"/>
                <a:gd name="connsiteX214" fmla="*/ 9300 w 10000"/>
                <a:gd name="connsiteY214" fmla="*/ 2424 h 10000"/>
                <a:gd name="connsiteX215" fmla="*/ 9195 w 10000"/>
                <a:gd name="connsiteY215" fmla="*/ 2424 h 10000"/>
                <a:gd name="connsiteX216" fmla="*/ 9195 w 10000"/>
                <a:gd name="connsiteY216" fmla="*/ 2424 h 10000"/>
                <a:gd name="connsiteX217" fmla="*/ 9195 w 10000"/>
                <a:gd name="connsiteY217" fmla="*/ 2424 h 10000"/>
                <a:gd name="connsiteX218" fmla="*/ 9195 w 10000"/>
                <a:gd name="connsiteY218" fmla="*/ 2424 h 10000"/>
                <a:gd name="connsiteX219" fmla="*/ 9195 w 10000"/>
                <a:gd name="connsiteY219" fmla="*/ 2424 h 10000"/>
                <a:gd name="connsiteX220" fmla="*/ 9195 w 10000"/>
                <a:gd name="connsiteY220" fmla="*/ 2424 h 10000"/>
                <a:gd name="connsiteX221" fmla="*/ 9081 w 10000"/>
                <a:gd name="connsiteY221" fmla="*/ 2424 h 10000"/>
                <a:gd name="connsiteX222" fmla="*/ 8941 w 10000"/>
                <a:gd name="connsiteY222" fmla="*/ 2462 h 10000"/>
                <a:gd name="connsiteX223" fmla="*/ 8801 w 10000"/>
                <a:gd name="connsiteY223" fmla="*/ 2487 h 10000"/>
                <a:gd name="connsiteX224" fmla="*/ 8644 w 10000"/>
                <a:gd name="connsiteY224" fmla="*/ 2551 h 10000"/>
                <a:gd name="connsiteX225" fmla="*/ 8644 w 10000"/>
                <a:gd name="connsiteY225" fmla="*/ 2551 h 10000"/>
                <a:gd name="connsiteX226" fmla="*/ 8635 w 10000"/>
                <a:gd name="connsiteY226" fmla="*/ 2551 h 10000"/>
                <a:gd name="connsiteX227" fmla="*/ 8635 w 10000"/>
                <a:gd name="connsiteY227" fmla="*/ 2551 h 10000"/>
                <a:gd name="connsiteX228" fmla="*/ 8626 w 10000"/>
                <a:gd name="connsiteY228" fmla="*/ 2551 h 10000"/>
                <a:gd name="connsiteX229" fmla="*/ 8626 w 10000"/>
                <a:gd name="connsiteY229" fmla="*/ 2551 h 10000"/>
                <a:gd name="connsiteX230" fmla="*/ 8443 w 10000"/>
                <a:gd name="connsiteY230" fmla="*/ 2614 h 10000"/>
                <a:gd name="connsiteX231" fmla="*/ 8276 w 10000"/>
                <a:gd name="connsiteY231" fmla="*/ 2664 h 10000"/>
                <a:gd name="connsiteX232" fmla="*/ 8110 w 10000"/>
                <a:gd name="connsiteY232" fmla="*/ 2689 h 10000"/>
                <a:gd name="connsiteX233" fmla="*/ 7979 w 10000"/>
                <a:gd name="connsiteY233" fmla="*/ 2689 h 10000"/>
                <a:gd name="connsiteX234" fmla="*/ 7979 w 10000"/>
                <a:gd name="connsiteY234" fmla="*/ 2689 h 10000"/>
                <a:gd name="connsiteX235" fmla="*/ 7979 w 10000"/>
                <a:gd name="connsiteY235" fmla="*/ 2689 h 10000"/>
                <a:gd name="connsiteX236" fmla="*/ 7979 w 10000"/>
                <a:gd name="connsiteY236" fmla="*/ 2689 h 10000"/>
                <a:gd name="connsiteX237" fmla="*/ 7979 w 10000"/>
                <a:gd name="connsiteY237" fmla="*/ 2689 h 10000"/>
                <a:gd name="connsiteX238" fmla="*/ 7979 w 10000"/>
                <a:gd name="connsiteY238" fmla="*/ 2689 h 10000"/>
                <a:gd name="connsiteX239" fmla="*/ 7979 w 10000"/>
                <a:gd name="connsiteY239" fmla="*/ 2689 h 10000"/>
                <a:gd name="connsiteX240" fmla="*/ 7979 w 10000"/>
                <a:gd name="connsiteY240" fmla="*/ 2689 h 10000"/>
                <a:gd name="connsiteX241" fmla="*/ 7848 w 10000"/>
                <a:gd name="connsiteY241" fmla="*/ 2689 h 10000"/>
                <a:gd name="connsiteX242" fmla="*/ 7743 w 10000"/>
                <a:gd name="connsiteY242" fmla="*/ 2677 h 10000"/>
                <a:gd name="connsiteX243" fmla="*/ 7638 w 10000"/>
                <a:gd name="connsiteY243" fmla="*/ 2626 h 10000"/>
                <a:gd name="connsiteX244" fmla="*/ 7542 w 10000"/>
                <a:gd name="connsiteY244" fmla="*/ 2601 h 10000"/>
                <a:gd name="connsiteX245" fmla="*/ 7454 w 10000"/>
                <a:gd name="connsiteY245" fmla="*/ 2538 h 10000"/>
                <a:gd name="connsiteX246" fmla="*/ 7375 w 10000"/>
                <a:gd name="connsiteY246" fmla="*/ 2475 h 10000"/>
                <a:gd name="connsiteX247" fmla="*/ 7297 w 10000"/>
                <a:gd name="connsiteY247" fmla="*/ 2399 h 10000"/>
                <a:gd name="connsiteX248" fmla="*/ 7235 w 10000"/>
                <a:gd name="connsiteY248" fmla="*/ 2323 h 10000"/>
                <a:gd name="connsiteX249" fmla="*/ 7174 w 10000"/>
                <a:gd name="connsiteY249" fmla="*/ 2235 h 10000"/>
                <a:gd name="connsiteX250" fmla="*/ 7113 w 10000"/>
                <a:gd name="connsiteY250" fmla="*/ 2134 h 10000"/>
                <a:gd name="connsiteX251" fmla="*/ 7008 w 10000"/>
                <a:gd name="connsiteY251" fmla="*/ 1944 h 10000"/>
                <a:gd name="connsiteX252" fmla="*/ 6929 w 10000"/>
                <a:gd name="connsiteY252" fmla="*/ 1730 h 10000"/>
                <a:gd name="connsiteX253" fmla="*/ 6850 w 10000"/>
                <a:gd name="connsiteY253" fmla="*/ 1515 h 10000"/>
                <a:gd name="connsiteX254" fmla="*/ 6850 w 10000"/>
                <a:gd name="connsiteY254" fmla="*/ 1515 h 10000"/>
                <a:gd name="connsiteX255" fmla="*/ 6842 w 10000"/>
                <a:gd name="connsiteY255" fmla="*/ 1490 h 10000"/>
                <a:gd name="connsiteX256" fmla="*/ 6842 w 10000"/>
                <a:gd name="connsiteY256" fmla="*/ 1490 h 10000"/>
                <a:gd name="connsiteX257" fmla="*/ 6842 w 10000"/>
                <a:gd name="connsiteY257" fmla="*/ 1477 h 10000"/>
                <a:gd name="connsiteX258" fmla="*/ 6842 w 10000"/>
                <a:gd name="connsiteY258" fmla="*/ 1477 h 10000"/>
                <a:gd name="connsiteX259" fmla="*/ 6842 w 10000"/>
                <a:gd name="connsiteY259" fmla="*/ 1477 h 10000"/>
                <a:gd name="connsiteX260" fmla="*/ 6798 w 10000"/>
                <a:gd name="connsiteY260" fmla="*/ 1338 h 10000"/>
                <a:gd name="connsiteX261" fmla="*/ 6780 w 10000"/>
                <a:gd name="connsiteY261" fmla="*/ 1162 h 10000"/>
                <a:gd name="connsiteX262" fmla="*/ 6754 w 10000"/>
                <a:gd name="connsiteY262" fmla="*/ 947 h 10000"/>
                <a:gd name="connsiteX263" fmla="*/ 6754 w 10000"/>
                <a:gd name="connsiteY263" fmla="*/ 720 h 10000"/>
                <a:gd name="connsiteX264" fmla="*/ 6754 w 10000"/>
                <a:gd name="connsiteY264" fmla="*/ 720 h 10000"/>
                <a:gd name="connsiteX265" fmla="*/ 6763 w 10000"/>
                <a:gd name="connsiteY265" fmla="*/ 366 h 10000"/>
                <a:gd name="connsiteX266" fmla="*/ 6789 w 10000"/>
                <a:gd name="connsiteY266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5180 w 10000"/>
                <a:gd name="connsiteY87" fmla="*/ 8360 h 10000"/>
                <a:gd name="connsiteX88" fmla="*/ 4068 w 10000"/>
                <a:gd name="connsiteY88" fmla="*/ 8005 h 10000"/>
                <a:gd name="connsiteX89" fmla="*/ 4051 w 10000"/>
                <a:gd name="connsiteY89" fmla="*/ 8207 h 10000"/>
                <a:gd name="connsiteX90" fmla="*/ 4024 w 10000"/>
                <a:gd name="connsiteY90" fmla="*/ 8422 h 10000"/>
                <a:gd name="connsiteX91" fmla="*/ 4016 w 10000"/>
                <a:gd name="connsiteY91" fmla="*/ 8611 h 10000"/>
                <a:gd name="connsiteX92" fmla="*/ 4016 w 10000"/>
                <a:gd name="connsiteY92" fmla="*/ 8813 h 10000"/>
                <a:gd name="connsiteX93" fmla="*/ 4024 w 10000"/>
                <a:gd name="connsiteY93" fmla="*/ 9003 h 10000"/>
                <a:gd name="connsiteX94" fmla="*/ 4051 w 10000"/>
                <a:gd name="connsiteY94" fmla="*/ 9179 h 10000"/>
                <a:gd name="connsiteX95" fmla="*/ 4086 w 10000"/>
                <a:gd name="connsiteY95" fmla="*/ 9356 h 10000"/>
                <a:gd name="connsiteX96" fmla="*/ 4121 w 10000"/>
                <a:gd name="connsiteY96" fmla="*/ 9508 h 10000"/>
                <a:gd name="connsiteX97" fmla="*/ 4191 w 10000"/>
                <a:gd name="connsiteY97" fmla="*/ 9646 h 10000"/>
                <a:gd name="connsiteX98" fmla="*/ 4269 w 10000"/>
                <a:gd name="connsiteY98" fmla="*/ 9760 h 10000"/>
                <a:gd name="connsiteX99" fmla="*/ 4366 w 10000"/>
                <a:gd name="connsiteY99" fmla="*/ 9861 h 10000"/>
                <a:gd name="connsiteX100" fmla="*/ 4471 w 10000"/>
                <a:gd name="connsiteY100" fmla="*/ 9937 h 10000"/>
                <a:gd name="connsiteX101" fmla="*/ 4611 w 10000"/>
                <a:gd name="connsiteY101" fmla="*/ 9975 h 10000"/>
                <a:gd name="connsiteX102" fmla="*/ 4759 w 10000"/>
                <a:gd name="connsiteY102" fmla="*/ 10000 h 10000"/>
                <a:gd name="connsiteX103" fmla="*/ 4759 w 10000"/>
                <a:gd name="connsiteY103" fmla="*/ 10000 h 10000"/>
                <a:gd name="connsiteX104" fmla="*/ 4759 w 10000"/>
                <a:gd name="connsiteY104" fmla="*/ 10000 h 10000"/>
                <a:gd name="connsiteX105" fmla="*/ 4759 w 10000"/>
                <a:gd name="connsiteY105" fmla="*/ 10000 h 10000"/>
                <a:gd name="connsiteX106" fmla="*/ 4759 w 10000"/>
                <a:gd name="connsiteY106" fmla="*/ 10000 h 10000"/>
                <a:gd name="connsiteX107" fmla="*/ 4821 w 10000"/>
                <a:gd name="connsiteY107" fmla="*/ 10000 h 10000"/>
                <a:gd name="connsiteX108" fmla="*/ 4821 w 10000"/>
                <a:gd name="connsiteY108" fmla="*/ 10000 h 10000"/>
                <a:gd name="connsiteX109" fmla="*/ 5136 w 10000"/>
                <a:gd name="connsiteY109" fmla="*/ 9962 h 10000"/>
                <a:gd name="connsiteX110" fmla="*/ 5468 w 10000"/>
                <a:gd name="connsiteY110" fmla="*/ 9924 h 10000"/>
                <a:gd name="connsiteX111" fmla="*/ 6203 w 10000"/>
                <a:gd name="connsiteY111" fmla="*/ 9798 h 10000"/>
                <a:gd name="connsiteX112" fmla="*/ 6982 w 10000"/>
                <a:gd name="connsiteY112" fmla="*/ 9672 h 10000"/>
                <a:gd name="connsiteX113" fmla="*/ 7358 w 10000"/>
                <a:gd name="connsiteY113" fmla="*/ 9621 h 10000"/>
                <a:gd name="connsiteX114" fmla="*/ 7734 w 10000"/>
                <a:gd name="connsiteY114" fmla="*/ 9583 h 10000"/>
                <a:gd name="connsiteX115" fmla="*/ 7734 w 10000"/>
                <a:gd name="connsiteY115" fmla="*/ 9583 h 10000"/>
                <a:gd name="connsiteX116" fmla="*/ 7725 w 10000"/>
                <a:gd name="connsiteY116" fmla="*/ 9508 h 10000"/>
                <a:gd name="connsiteX117" fmla="*/ 7725 w 10000"/>
                <a:gd name="connsiteY117" fmla="*/ 9508 h 10000"/>
                <a:gd name="connsiteX118" fmla="*/ 7725 w 10000"/>
                <a:gd name="connsiteY118" fmla="*/ 9508 h 10000"/>
                <a:gd name="connsiteX119" fmla="*/ 7725 w 10000"/>
                <a:gd name="connsiteY119" fmla="*/ 9508 h 10000"/>
                <a:gd name="connsiteX120" fmla="*/ 7725 w 10000"/>
                <a:gd name="connsiteY120" fmla="*/ 9508 h 10000"/>
                <a:gd name="connsiteX121" fmla="*/ 7699 w 10000"/>
                <a:gd name="connsiteY121" fmla="*/ 9407 h 10000"/>
                <a:gd name="connsiteX122" fmla="*/ 7699 w 10000"/>
                <a:gd name="connsiteY122" fmla="*/ 9407 h 10000"/>
                <a:gd name="connsiteX123" fmla="*/ 7699 w 10000"/>
                <a:gd name="connsiteY123" fmla="*/ 9381 h 10000"/>
                <a:gd name="connsiteX124" fmla="*/ 7699 w 10000"/>
                <a:gd name="connsiteY124" fmla="*/ 9381 h 10000"/>
                <a:gd name="connsiteX125" fmla="*/ 7577 w 10000"/>
                <a:gd name="connsiteY125" fmla="*/ 8649 h 10000"/>
                <a:gd name="connsiteX126" fmla="*/ 7463 w 10000"/>
                <a:gd name="connsiteY126" fmla="*/ 7967 h 10000"/>
                <a:gd name="connsiteX127" fmla="*/ 7393 w 10000"/>
                <a:gd name="connsiteY127" fmla="*/ 7361 h 10000"/>
                <a:gd name="connsiteX128" fmla="*/ 7332 w 10000"/>
                <a:gd name="connsiteY128" fmla="*/ 6806 h 10000"/>
                <a:gd name="connsiteX129" fmla="*/ 7288 w 10000"/>
                <a:gd name="connsiteY129" fmla="*/ 6313 h 10000"/>
                <a:gd name="connsiteX130" fmla="*/ 7262 w 10000"/>
                <a:gd name="connsiteY130" fmla="*/ 5871 h 10000"/>
                <a:gd name="connsiteX131" fmla="*/ 7253 w 10000"/>
                <a:gd name="connsiteY131" fmla="*/ 5480 h 10000"/>
                <a:gd name="connsiteX132" fmla="*/ 7279 w 10000"/>
                <a:gd name="connsiteY132" fmla="*/ 5139 h 10000"/>
                <a:gd name="connsiteX133" fmla="*/ 7297 w 10000"/>
                <a:gd name="connsiteY133" fmla="*/ 4836 h 10000"/>
                <a:gd name="connsiteX134" fmla="*/ 7340 w 10000"/>
                <a:gd name="connsiteY134" fmla="*/ 4583 h 10000"/>
                <a:gd name="connsiteX135" fmla="*/ 7402 w 10000"/>
                <a:gd name="connsiteY135" fmla="*/ 4394 h 10000"/>
                <a:gd name="connsiteX136" fmla="*/ 7437 w 10000"/>
                <a:gd name="connsiteY136" fmla="*/ 4293 h 10000"/>
                <a:gd name="connsiteX137" fmla="*/ 7463 w 10000"/>
                <a:gd name="connsiteY137" fmla="*/ 4217 h 10000"/>
                <a:gd name="connsiteX138" fmla="*/ 7507 w 10000"/>
                <a:gd name="connsiteY138" fmla="*/ 4154 h 10000"/>
                <a:gd name="connsiteX139" fmla="*/ 7550 w 10000"/>
                <a:gd name="connsiteY139" fmla="*/ 4104 h 10000"/>
                <a:gd name="connsiteX140" fmla="*/ 7594 w 10000"/>
                <a:gd name="connsiteY140" fmla="*/ 4053 h 10000"/>
                <a:gd name="connsiteX141" fmla="*/ 7647 w 10000"/>
                <a:gd name="connsiteY141" fmla="*/ 4003 h 10000"/>
                <a:gd name="connsiteX142" fmla="*/ 7699 w 10000"/>
                <a:gd name="connsiteY142" fmla="*/ 3990 h 10000"/>
                <a:gd name="connsiteX143" fmla="*/ 7752 w 10000"/>
                <a:gd name="connsiteY143" fmla="*/ 3965 h 10000"/>
                <a:gd name="connsiteX144" fmla="*/ 7857 w 10000"/>
                <a:gd name="connsiteY144" fmla="*/ 3939 h 10000"/>
                <a:gd name="connsiteX145" fmla="*/ 7857 w 10000"/>
                <a:gd name="connsiteY145" fmla="*/ 3939 h 10000"/>
                <a:gd name="connsiteX146" fmla="*/ 7857 w 10000"/>
                <a:gd name="connsiteY146" fmla="*/ 3939 h 10000"/>
                <a:gd name="connsiteX147" fmla="*/ 7857 w 10000"/>
                <a:gd name="connsiteY147" fmla="*/ 3939 h 10000"/>
                <a:gd name="connsiteX148" fmla="*/ 7857 w 10000"/>
                <a:gd name="connsiteY148" fmla="*/ 3939 h 10000"/>
                <a:gd name="connsiteX149" fmla="*/ 7857 w 10000"/>
                <a:gd name="connsiteY149" fmla="*/ 3939 h 10000"/>
                <a:gd name="connsiteX150" fmla="*/ 7857 w 10000"/>
                <a:gd name="connsiteY150" fmla="*/ 3939 h 10000"/>
                <a:gd name="connsiteX151" fmla="*/ 7857 w 10000"/>
                <a:gd name="connsiteY151" fmla="*/ 3939 h 10000"/>
                <a:gd name="connsiteX152" fmla="*/ 7927 w 10000"/>
                <a:gd name="connsiteY152" fmla="*/ 3939 h 10000"/>
                <a:gd name="connsiteX153" fmla="*/ 7997 w 10000"/>
                <a:gd name="connsiteY153" fmla="*/ 3965 h 10000"/>
                <a:gd name="connsiteX154" fmla="*/ 8136 w 10000"/>
                <a:gd name="connsiteY154" fmla="*/ 4028 h 10000"/>
                <a:gd name="connsiteX155" fmla="*/ 8294 w 10000"/>
                <a:gd name="connsiteY155" fmla="*/ 4116 h 10000"/>
                <a:gd name="connsiteX156" fmla="*/ 8443 w 10000"/>
                <a:gd name="connsiteY156" fmla="*/ 4242 h 10000"/>
                <a:gd name="connsiteX157" fmla="*/ 8443 w 10000"/>
                <a:gd name="connsiteY157" fmla="*/ 4242 h 10000"/>
                <a:gd name="connsiteX158" fmla="*/ 8451 w 10000"/>
                <a:gd name="connsiteY158" fmla="*/ 4242 h 10000"/>
                <a:gd name="connsiteX159" fmla="*/ 8451 w 10000"/>
                <a:gd name="connsiteY159" fmla="*/ 4242 h 10000"/>
                <a:gd name="connsiteX160" fmla="*/ 8836 w 10000"/>
                <a:gd name="connsiteY160" fmla="*/ 4545 h 10000"/>
                <a:gd name="connsiteX161" fmla="*/ 8976 w 10000"/>
                <a:gd name="connsiteY161" fmla="*/ 4646 h 10000"/>
                <a:gd name="connsiteX162" fmla="*/ 9099 w 10000"/>
                <a:gd name="connsiteY162" fmla="*/ 4722 h 10000"/>
                <a:gd name="connsiteX163" fmla="*/ 9204 w 10000"/>
                <a:gd name="connsiteY163" fmla="*/ 4785 h 10000"/>
                <a:gd name="connsiteX164" fmla="*/ 9300 w 10000"/>
                <a:gd name="connsiteY164" fmla="*/ 4823 h 10000"/>
                <a:gd name="connsiteX165" fmla="*/ 9388 w 10000"/>
                <a:gd name="connsiteY165" fmla="*/ 4848 h 10000"/>
                <a:gd name="connsiteX166" fmla="*/ 9466 w 10000"/>
                <a:gd name="connsiteY166" fmla="*/ 4848 h 10000"/>
                <a:gd name="connsiteX167" fmla="*/ 9466 w 10000"/>
                <a:gd name="connsiteY167" fmla="*/ 4848 h 10000"/>
                <a:gd name="connsiteX168" fmla="*/ 9484 w 10000"/>
                <a:gd name="connsiteY168" fmla="*/ 4848 h 10000"/>
                <a:gd name="connsiteX169" fmla="*/ 9484 w 10000"/>
                <a:gd name="connsiteY169" fmla="*/ 4848 h 10000"/>
                <a:gd name="connsiteX170" fmla="*/ 9484 w 10000"/>
                <a:gd name="connsiteY170" fmla="*/ 4848 h 10000"/>
                <a:gd name="connsiteX171" fmla="*/ 9484 w 10000"/>
                <a:gd name="connsiteY171" fmla="*/ 4848 h 10000"/>
                <a:gd name="connsiteX172" fmla="*/ 9580 w 10000"/>
                <a:gd name="connsiteY172" fmla="*/ 4836 h 10000"/>
                <a:gd name="connsiteX173" fmla="*/ 9668 w 10000"/>
                <a:gd name="connsiteY173" fmla="*/ 4798 h 10000"/>
                <a:gd name="connsiteX174" fmla="*/ 9738 w 10000"/>
                <a:gd name="connsiteY174" fmla="*/ 4747 h 10000"/>
                <a:gd name="connsiteX175" fmla="*/ 9799 w 10000"/>
                <a:gd name="connsiteY175" fmla="*/ 4659 h 10000"/>
                <a:gd name="connsiteX176" fmla="*/ 9799 w 10000"/>
                <a:gd name="connsiteY176" fmla="*/ 4659 h 10000"/>
                <a:gd name="connsiteX177" fmla="*/ 9799 w 10000"/>
                <a:gd name="connsiteY177" fmla="*/ 4659 h 10000"/>
                <a:gd name="connsiteX178" fmla="*/ 9799 w 10000"/>
                <a:gd name="connsiteY178" fmla="*/ 4659 h 10000"/>
                <a:gd name="connsiteX179" fmla="*/ 9799 w 10000"/>
                <a:gd name="connsiteY179" fmla="*/ 4659 h 10000"/>
                <a:gd name="connsiteX180" fmla="*/ 9799 w 10000"/>
                <a:gd name="connsiteY180" fmla="*/ 4659 h 10000"/>
                <a:gd name="connsiteX181" fmla="*/ 9816 w 10000"/>
                <a:gd name="connsiteY181" fmla="*/ 4659 h 10000"/>
                <a:gd name="connsiteX182" fmla="*/ 9816 w 10000"/>
                <a:gd name="connsiteY182" fmla="*/ 4659 h 10000"/>
                <a:gd name="connsiteX183" fmla="*/ 9816 w 10000"/>
                <a:gd name="connsiteY183" fmla="*/ 4659 h 10000"/>
                <a:gd name="connsiteX184" fmla="*/ 9816 w 10000"/>
                <a:gd name="connsiteY184" fmla="*/ 4659 h 10000"/>
                <a:gd name="connsiteX185" fmla="*/ 9816 w 10000"/>
                <a:gd name="connsiteY185" fmla="*/ 4646 h 10000"/>
                <a:gd name="connsiteX186" fmla="*/ 9816 w 10000"/>
                <a:gd name="connsiteY186" fmla="*/ 4646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43 w 10000"/>
                <a:gd name="connsiteY195" fmla="*/ 4583 h 10000"/>
                <a:gd name="connsiteX196" fmla="*/ 9886 w 10000"/>
                <a:gd name="connsiteY196" fmla="*/ 4495 h 10000"/>
                <a:gd name="connsiteX197" fmla="*/ 9921 w 10000"/>
                <a:gd name="connsiteY197" fmla="*/ 4369 h 10000"/>
                <a:gd name="connsiteX198" fmla="*/ 9948 w 10000"/>
                <a:gd name="connsiteY198" fmla="*/ 4217 h 10000"/>
                <a:gd name="connsiteX199" fmla="*/ 9983 w 10000"/>
                <a:gd name="connsiteY199" fmla="*/ 4040 h 10000"/>
                <a:gd name="connsiteX200" fmla="*/ 10000 w 10000"/>
                <a:gd name="connsiteY200" fmla="*/ 3851 h 10000"/>
                <a:gd name="connsiteX201" fmla="*/ 10000 w 10000"/>
                <a:gd name="connsiteY201" fmla="*/ 3649 h 10000"/>
                <a:gd name="connsiteX202" fmla="*/ 10000 w 10000"/>
                <a:gd name="connsiteY202" fmla="*/ 3460 h 10000"/>
                <a:gd name="connsiteX203" fmla="*/ 9983 w 10000"/>
                <a:gd name="connsiteY203" fmla="*/ 3258 h 10000"/>
                <a:gd name="connsiteX204" fmla="*/ 9939 w 10000"/>
                <a:gd name="connsiteY204" fmla="*/ 3068 h 10000"/>
                <a:gd name="connsiteX205" fmla="*/ 9886 w 10000"/>
                <a:gd name="connsiteY205" fmla="*/ 2904 h 10000"/>
                <a:gd name="connsiteX206" fmla="*/ 9843 w 10000"/>
                <a:gd name="connsiteY206" fmla="*/ 2816 h 10000"/>
                <a:gd name="connsiteX207" fmla="*/ 9799 w 10000"/>
                <a:gd name="connsiteY207" fmla="*/ 2753 h 10000"/>
                <a:gd name="connsiteX208" fmla="*/ 9755 w 10000"/>
                <a:gd name="connsiteY208" fmla="*/ 2677 h 10000"/>
                <a:gd name="connsiteX209" fmla="*/ 9694 w 10000"/>
                <a:gd name="connsiteY209" fmla="*/ 2614 h 10000"/>
                <a:gd name="connsiteX210" fmla="*/ 9633 w 10000"/>
                <a:gd name="connsiteY210" fmla="*/ 2551 h 10000"/>
                <a:gd name="connsiteX211" fmla="*/ 9571 w 10000"/>
                <a:gd name="connsiteY211" fmla="*/ 2500 h 10000"/>
                <a:gd name="connsiteX212" fmla="*/ 9484 w 10000"/>
                <a:gd name="connsiteY212" fmla="*/ 2475 h 10000"/>
                <a:gd name="connsiteX213" fmla="*/ 9396 w 10000"/>
                <a:gd name="connsiteY213" fmla="*/ 2449 h 10000"/>
                <a:gd name="connsiteX214" fmla="*/ 9300 w 10000"/>
                <a:gd name="connsiteY214" fmla="*/ 2424 h 10000"/>
                <a:gd name="connsiteX215" fmla="*/ 9195 w 10000"/>
                <a:gd name="connsiteY215" fmla="*/ 2424 h 10000"/>
                <a:gd name="connsiteX216" fmla="*/ 9195 w 10000"/>
                <a:gd name="connsiteY216" fmla="*/ 2424 h 10000"/>
                <a:gd name="connsiteX217" fmla="*/ 9195 w 10000"/>
                <a:gd name="connsiteY217" fmla="*/ 2424 h 10000"/>
                <a:gd name="connsiteX218" fmla="*/ 9195 w 10000"/>
                <a:gd name="connsiteY218" fmla="*/ 2424 h 10000"/>
                <a:gd name="connsiteX219" fmla="*/ 9195 w 10000"/>
                <a:gd name="connsiteY219" fmla="*/ 2424 h 10000"/>
                <a:gd name="connsiteX220" fmla="*/ 9195 w 10000"/>
                <a:gd name="connsiteY220" fmla="*/ 2424 h 10000"/>
                <a:gd name="connsiteX221" fmla="*/ 9081 w 10000"/>
                <a:gd name="connsiteY221" fmla="*/ 2424 h 10000"/>
                <a:gd name="connsiteX222" fmla="*/ 8941 w 10000"/>
                <a:gd name="connsiteY222" fmla="*/ 2462 h 10000"/>
                <a:gd name="connsiteX223" fmla="*/ 8801 w 10000"/>
                <a:gd name="connsiteY223" fmla="*/ 2487 h 10000"/>
                <a:gd name="connsiteX224" fmla="*/ 8644 w 10000"/>
                <a:gd name="connsiteY224" fmla="*/ 2551 h 10000"/>
                <a:gd name="connsiteX225" fmla="*/ 8644 w 10000"/>
                <a:gd name="connsiteY225" fmla="*/ 2551 h 10000"/>
                <a:gd name="connsiteX226" fmla="*/ 8635 w 10000"/>
                <a:gd name="connsiteY226" fmla="*/ 2551 h 10000"/>
                <a:gd name="connsiteX227" fmla="*/ 8635 w 10000"/>
                <a:gd name="connsiteY227" fmla="*/ 2551 h 10000"/>
                <a:gd name="connsiteX228" fmla="*/ 8626 w 10000"/>
                <a:gd name="connsiteY228" fmla="*/ 2551 h 10000"/>
                <a:gd name="connsiteX229" fmla="*/ 8626 w 10000"/>
                <a:gd name="connsiteY229" fmla="*/ 2551 h 10000"/>
                <a:gd name="connsiteX230" fmla="*/ 8443 w 10000"/>
                <a:gd name="connsiteY230" fmla="*/ 2614 h 10000"/>
                <a:gd name="connsiteX231" fmla="*/ 8276 w 10000"/>
                <a:gd name="connsiteY231" fmla="*/ 2664 h 10000"/>
                <a:gd name="connsiteX232" fmla="*/ 8110 w 10000"/>
                <a:gd name="connsiteY232" fmla="*/ 2689 h 10000"/>
                <a:gd name="connsiteX233" fmla="*/ 7979 w 10000"/>
                <a:gd name="connsiteY233" fmla="*/ 2689 h 10000"/>
                <a:gd name="connsiteX234" fmla="*/ 7979 w 10000"/>
                <a:gd name="connsiteY234" fmla="*/ 2689 h 10000"/>
                <a:gd name="connsiteX235" fmla="*/ 7979 w 10000"/>
                <a:gd name="connsiteY235" fmla="*/ 2689 h 10000"/>
                <a:gd name="connsiteX236" fmla="*/ 7979 w 10000"/>
                <a:gd name="connsiteY236" fmla="*/ 2689 h 10000"/>
                <a:gd name="connsiteX237" fmla="*/ 7979 w 10000"/>
                <a:gd name="connsiteY237" fmla="*/ 2689 h 10000"/>
                <a:gd name="connsiteX238" fmla="*/ 7979 w 10000"/>
                <a:gd name="connsiteY238" fmla="*/ 2689 h 10000"/>
                <a:gd name="connsiteX239" fmla="*/ 7979 w 10000"/>
                <a:gd name="connsiteY239" fmla="*/ 2689 h 10000"/>
                <a:gd name="connsiteX240" fmla="*/ 7979 w 10000"/>
                <a:gd name="connsiteY240" fmla="*/ 2689 h 10000"/>
                <a:gd name="connsiteX241" fmla="*/ 7848 w 10000"/>
                <a:gd name="connsiteY241" fmla="*/ 2689 h 10000"/>
                <a:gd name="connsiteX242" fmla="*/ 7743 w 10000"/>
                <a:gd name="connsiteY242" fmla="*/ 2677 h 10000"/>
                <a:gd name="connsiteX243" fmla="*/ 7638 w 10000"/>
                <a:gd name="connsiteY243" fmla="*/ 2626 h 10000"/>
                <a:gd name="connsiteX244" fmla="*/ 7542 w 10000"/>
                <a:gd name="connsiteY244" fmla="*/ 2601 h 10000"/>
                <a:gd name="connsiteX245" fmla="*/ 7454 w 10000"/>
                <a:gd name="connsiteY245" fmla="*/ 2538 h 10000"/>
                <a:gd name="connsiteX246" fmla="*/ 7375 w 10000"/>
                <a:gd name="connsiteY246" fmla="*/ 2475 h 10000"/>
                <a:gd name="connsiteX247" fmla="*/ 7297 w 10000"/>
                <a:gd name="connsiteY247" fmla="*/ 2399 h 10000"/>
                <a:gd name="connsiteX248" fmla="*/ 7235 w 10000"/>
                <a:gd name="connsiteY248" fmla="*/ 2323 h 10000"/>
                <a:gd name="connsiteX249" fmla="*/ 7174 w 10000"/>
                <a:gd name="connsiteY249" fmla="*/ 2235 h 10000"/>
                <a:gd name="connsiteX250" fmla="*/ 7113 w 10000"/>
                <a:gd name="connsiteY250" fmla="*/ 2134 h 10000"/>
                <a:gd name="connsiteX251" fmla="*/ 7008 w 10000"/>
                <a:gd name="connsiteY251" fmla="*/ 1944 h 10000"/>
                <a:gd name="connsiteX252" fmla="*/ 6929 w 10000"/>
                <a:gd name="connsiteY252" fmla="*/ 1730 h 10000"/>
                <a:gd name="connsiteX253" fmla="*/ 6850 w 10000"/>
                <a:gd name="connsiteY253" fmla="*/ 1515 h 10000"/>
                <a:gd name="connsiteX254" fmla="*/ 6850 w 10000"/>
                <a:gd name="connsiteY254" fmla="*/ 1515 h 10000"/>
                <a:gd name="connsiteX255" fmla="*/ 6842 w 10000"/>
                <a:gd name="connsiteY255" fmla="*/ 1490 h 10000"/>
                <a:gd name="connsiteX256" fmla="*/ 6842 w 10000"/>
                <a:gd name="connsiteY256" fmla="*/ 1490 h 10000"/>
                <a:gd name="connsiteX257" fmla="*/ 6842 w 10000"/>
                <a:gd name="connsiteY257" fmla="*/ 1477 h 10000"/>
                <a:gd name="connsiteX258" fmla="*/ 6842 w 10000"/>
                <a:gd name="connsiteY258" fmla="*/ 1477 h 10000"/>
                <a:gd name="connsiteX259" fmla="*/ 6842 w 10000"/>
                <a:gd name="connsiteY259" fmla="*/ 1477 h 10000"/>
                <a:gd name="connsiteX260" fmla="*/ 6798 w 10000"/>
                <a:gd name="connsiteY260" fmla="*/ 1338 h 10000"/>
                <a:gd name="connsiteX261" fmla="*/ 6780 w 10000"/>
                <a:gd name="connsiteY261" fmla="*/ 1162 h 10000"/>
                <a:gd name="connsiteX262" fmla="*/ 6754 w 10000"/>
                <a:gd name="connsiteY262" fmla="*/ 947 h 10000"/>
                <a:gd name="connsiteX263" fmla="*/ 6754 w 10000"/>
                <a:gd name="connsiteY263" fmla="*/ 720 h 10000"/>
                <a:gd name="connsiteX264" fmla="*/ 6754 w 10000"/>
                <a:gd name="connsiteY264" fmla="*/ 720 h 10000"/>
                <a:gd name="connsiteX265" fmla="*/ 6763 w 10000"/>
                <a:gd name="connsiteY265" fmla="*/ 366 h 10000"/>
                <a:gd name="connsiteX266" fmla="*/ 6789 w 10000"/>
                <a:gd name="connsiteY266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068 w 10000"/>
                <a:gd name="connsiteY87" fmla="*/ 8005 h 10000"/>
                <a:gd name="connsiteX88" fmla="*/ 4051 w 10000"/>
                <a:gd name="connsiteY88" fmla="*/ 8207 h 10000"/>
                <a:gd name="connsiteX89" fmla="*/ 4024 w 10000"/>
                <a:gd name="connsiteY89" fmla="*/ 8422 h 10000"/>
                <a:gd name="connsiteX90" fmla="*/ 4016 w 10000"/>
                <a:gd name="connsiteY90" fmla="*/ 8611 h 10000"/>
                <a:gd name="connsiteX91" fmla="*/ 4016 w 10000"/>
                <a:gd name="connsiteY91" fmla="*/ 8813 h 10000"/>
                <a:gd name="connsiteX92" fmla="*/ 4024 w 10000"/>
                <a:gd name="connsiteY92" fmla="*/ 9003 h 10000"/>
                <a:gd name="connsiteX93" fmla="*/ 4051 w 10000"/>
                <a:gd name="connsiteY93" fmla="*/ 9179 h 10000"/>
                <a:gd name="connsiteX94" fmla="*/ 4086 w 10000"/>
                <a:gd name="connsiteY94" fmla="*/ 9356 h 10000"/>
                <a:gd name="connsiteX95" fmla="*/ 4121 w 10000"/>
                <a:gd name="connsiteY95" fmla="*/ 9508 h 10000"/>
                <a:gd name="connsiteX96" fmla="*/ 4191 w 10000"/>
                <a:gd name="connsiteY96" fmla="*/ 9646 h 10000"/>
                <a:gd name="connsiteX97" fmla="*/ 4269 w 10000"/>
                <a:gd name="connsiteY97" fmla="*/ 9760 h 10000"/>
                <a:gd name="connsiteX98" fmla="*/ 4366 w 10000"/>
                <a:gd name="connsiteY98" fmla="*/ 9861 h 10000"/>
                <a:gd name="connsiteX99" fmla="*/ 4471 w 10000"/>
                <a:gd name="connsiteY99" fmla="*/ 9937 h 10000"/>
                <a:gd name="connsiteX100" fmla="*/ 4611 w 10000"/>
                <a:gd name="connsiteY100" fmla="*/ 9975 h 10000"/>
                <a:gd name="connsiteX101" fmla="*/ 4759 w 10000"/>
                <a:gd name="connsiteY101" fmla="*/ 10000 h 10000"/>
                <a:gd name="connsiteX102" fmla="*/ 4759 w 10000"/>
                <a:gd name="connsiteY102" fmla="*/ 10000 h 10000"/>
                <a:gd name="connsiteX103" fmla="*/ 4759 w 10000"/>
                <a:gd name="connsiteY103" fmla="*/ 10000 h 10000"/>
                <a:gd name="connsiteX104" fmla="*/ 4759 w 10000"/>
                <a:gd name="connsiteY104" fmla="*/ 10000 h 10000"/>
                <a:gd name="connsiteX105" fmla="*/ 4759 w 10000"/>
                <a:gd name="connsiteY105" fmla="*/ 10000 h 10000"/>
                <a:gd name="connsiteX106" fmla="*/ 4821 w 10000"/>
                <a:gd name="connsiteY106" fmla="*/ 10000 h 10000"/>
                <a:gd name="connsiteX107" fmla="*/ 4821 w 10000"/>
                <a:gd name="connsiteY107" fmla="*/ 10000 h 10000"/>
                <a:gd name="connsiteX108" fmla="*/ 5136 w 10000"/>
                <a:gd name="connsiteY108" fmla="*/ 9962 h 10000"/>
                <a:gd name="connsiteX109" fmla="*/ 5468 w 10000"/>
                <a:gd name="connsiteY109" fmla="*/ 9924 h 10000"/>
                <a:gd name="connsiteX110" fmla="*/ 6203 w 10000"/>
                <a:gd name="connsiteY110" fmla="*/ 9798 h 10000"/>
                <a:gd name="connsiteX111" fmla="*/ 6982 w 10000"/>
                <a:gd name="connsiteY111" fmla="*/ 9672 h 10000"/>
                <a:gd name="connsiteX112" fmla="*/ 7358 w 10000"/>
                <a:gd name="connsiteY112" fmla="*/ 9621 h 10000"/>
                <a:gd name="connsiteX113" fmla="*/ 7734 w 10000"/>
                <a:gd name="connsiteY113" fmla="*/ 9583 h 10000"/>
                <a:gd name="connsiteX114" fmla="*/ 7734 w 10000"/>
                <a:gd name="connsiteY114" fmla="*/ 9583 h 10000"/>
                <a:gd name="connsiteX115" fmla="*/ 7725 w 10000"/>
                <a:gd name="connsiteY115" fmla="*/ 9508 h 10000"/>
                <a:gd name="connsiteX116" fmla="*/ 7725 w 10000"/>
                <a:gd name="connsiteY116" fmla="*/ 9508 h 10000"/>
                <a:gd name="connsiteX117" fmla="*/ 7725 w 10000"/>
                <a:gd name="connsiteY117" fmla="*/ 9508 h 10000"/>
                <a:gd name="connsiteX118" fmla="*/ 7725 w 10000"/>
                <a:gd name="connsiteY118" fmla="*/ 9508 h 10000"/>
                <a:gd name="connsiteX119" fmla="*/ 7725 w 10000"/>
                <a:gd name="connsiteY119" fmla="*/ 9508 h 10000"/>
                <a:gd name="connsiteX120" fmla="*/ 7699 w 10000"/>
                <a:gd name="connsiteY120" fmla="*/ 9407 h 10000"/>
                <a:gd name="connsiteX121" fmla="*/ 7699 w 10000"/>
                <a:gd name="connsiteY121" fmla="*/ 9407 h 10000"/>
                <a:gd name="connsiteX122" fmla="*/ 7699 w 10000"/>
                <a:gd name="connsiteY122" fmla="*/ 9381 h 10000"/>
                <a:gd name="connsiteX123" fmla="*/ 7699 w 10000"/>
                <a:gd name="connsiteY123" fmla="*/ 9381 h 10000"/>
                <a:gd name="connsiteX124" fmla="*/ 7577 w 10000"/>
                <a:gd name="connsiteY124" fmla="*/ 8649 h 10000"/>
                <a:gd name="connsiteX125" fmla="*/ 7463 w 10000"/>
                <a:gd name="connsiteY125" fmla="*/ 7967 h 10000"/>
                <a:gd name="connsiteX126" fmla="*/ 7393 w 10000"/>
                <a:gd name="connsiteY126" fmla="*/ 7361 h 10000"/>
                <a:gd name="connsiteX127" fmla="*/ 7332 w 10000"/>
                <a:gd name="connsiteY127" fmla="*/ 6806 h 10000"/>
                <a:gd name="connsiteX128" fmla="*/ 7288 w 10000"/>
                <a:gd name="connsiteY128" fmla="*/ 6313 h 10000"/>
                <a:gd name="connsiteX129" fmla="*/ 7262 w 10000"/>
                <a:gd name="connsiteY129" fmla="*/ 5871 h 10000"/>
                <a:gd name="connsiteX130" fmla="*/ 7253 w 10000"/>
                <a:gd name="connsiteY130" fmla="*/ 5480 h 10000"/>
                <a:gd name="connsiteX131" fmla="*/ 7279 w 10000"/>
                <a:gd name="connsiteY131" fmla="*/ 5139 h 10000"/>
                <a:gd name="connsiteX132" fmla="*/ 7297 w 10000"/>
                <a:gd name="connsiteY132" fmla="*/ 4836 h 10000"/>
                <a:gd name="connsiteX133" fmla="*/ 7340 w 10000"/>
                <a:gd name="connsiteY133" fmla="*/ 4583 h 10000"/>
                <a:gd name="connsiteX134" fmla="*/ 7402 w 10000"/>
                <a:gd name="connsiteY134" fmla="*/ 4394 h 10000"/>
                <a:gd name="connsiteX135" fmla="*/ 7437 w 10000"/>
                <a:gd name="connsiteY135" fmla="*/ 4293 h 10000"/>
                <a:gd name="connsiteX136" fmla="*/ 7463 w 10000"/>
                <a:gd name="connsiteY136" fmla="*/ 4217 h 10000"/>
                <a:gd name="connsiteX137" fmla="*/ 7507 w 10000"/>
                <a:gd name="connsiteY137" fmla="*/ 4154 h 10000"/>
                <a:gd name="connsiteX138" fmla="*/ 7550 w 10000"/>
                <a:gd name="connsiteY138" fmla="*/ 4104 h 10000"/>
                <a:gd name="connsiteX139" fmla="*/ 7594 w 10000"/>
                <a:gd name="connsiteY139" fmla="*/ 4053 h 10000"/>
                <a:gd name="connsiteX140" fmla="*/ 7647 w 10000"/>
                <a:gd name="connsiteY140" fmla="*/ 4003 h 10000"/>
                <a:gd name="connsiteX141" fmla="*/ 7699 w 10000"/>
                <a:gd name="connsiteY141" fmla="*/ 3990 h 10000"/>
                <a:gd name="connsiteX142" fmla="*/ 7752 w 10000"/>
                <a:gd name="connsiteY142" fmla="*/ 3965 h 10000"/>
                <a:gd name="connsiteX143" fmla="*/ 7857 w 10000"/>
                <a:gd name="connsiteY143" fmla="*/ 3939 h 10000"/>
                <a:gd name="connsiteX144" fmla="*/ 7857 w 10000"/>
                <a:gd name="connsiteY144" fmla="*/ 3939 h 10000"/>
                <a:gd name="connsiteX145" fmla="*/ 7857 w 10000"/>
                <a:gd name="connsiteY145" fmla="*/ 3939 h 10000"/>
                <a:gd name="connsiteX146" fmla="*/ 7857 w 10000"/>
                <a:gd name="connsiteY146" fmla="*/ 3939 h 10000"/>
                <a:gd name="connsiteX147" fmla="*/ 7857 w 10000"/>
                <a:gd name="connsiteY147" fmla="*/ 3939 h 10000"/>
                <a:gd name="connsiteX148" fmla="*/ 7857 w 10000"/>
                <a:gd name="connsiteY148" fmla="*/ 3939 h 10000"/>
                <a:gd name="connsiteX149" fmla="*/ 7857 w 10000"/>
                <a:gd name="connsiteY149" fmla="*/ 3939 h 10000"/>
                <a:gd name="connsiteX150" fmla="*/ 7857 w 10000"/>
                <a:gd name="connsiteY150" fmla="*/ 3939 h 10000"/>
                <a:gd name="connsiteX151" fmla="*/ 7927 w 10000"/>
                <a:gd name="connsiteY151" fmla="*/ 3939 h 10000"/>
                <a:gd name="connsiteX152" fmla="*/ 7997 w 10000"/>
                <a:gd name="connsiteY152" fmla="*/ 3965 h 10000"/>
                <a:gd name="connsiteX153" fmla="*/ 8136 w 10000"/>
                <a:gd name="connsiteY153" fmla="*/ 4028 h 10000"/>
                <a:gd name="connsiteX154" fmla="*/ 8294 w 10000"/>
                <a:gd name="connsiteY154" fmla="*/ 4116 h 10000"/>
                <a:gd name="connsiteX155" fmla="*/ 8443 w 10000"/>
                <a:gd name="connsiteY155" fmla="*/ 4242 h 10000"/>
                <a:gd name="connsiteX156" fmla="*/ 8443 w 10000"/>
                <a:gd name="connsiteY156" fmla="*/ 4242 h 10000"/>
                <a:gd name="connsiteX157" fmla="*/ 8451 w 10000"/>
                <a:gd name="connsiteY157" fmla="*/ 4242 h 10000"/>
                <a:gd name="connsiteX158" fmla="*/ 8451 w 10000"/>
                <a:gd name="connsiteY158" fmla="*/ 4242 h 10000"/>
                <a:gd name="connsiteX159" fmla="*/ 8836 w 10000"/>
                <a:gd name="connsiteY159" fmla="*/ 4545 h 10000"/>
                <a:gd name="connsiteX160" fmla="*/ 8976 w 10000"/>
                <a:gd name="connsiteY160" fmla="*/ 4646 h 10000"/>
                <a:gd name="connsiteX161" fmla="*/ 9099 w 10000"/>
                <a:gd name="connsiteY161" fmla="*/ 4722 h 10000"/>
                <a:gd name="connsiteX162" fmla="*/ 9204 w 10000"/>
                <a:gd name="connsiteY162" fmla="*/ 4785 h 10000"/>
                <a:gd name="connsiteX163" fmla="*/ 9300 w 10000"/>
                <a:gd name="connsiteY163" fmla="*/ 4823 h 10000"/>
                <a:gd name="connsiteX164" fmla="*/ 9388 w 10000"/>
                <a:gd name="connsiteY164" fmla="*/ 4848 h 10000"/>
                <a:gd name="connsiteX165" fmla="*/ 9466 w 10000"/>
                <a:gd name="connsiteY165" fmla="*/ 4848 h 10000"/>
                <a:gd name="connsiteX166" fmla="*/ 9466 w 10000"/>
                <a:gd name="connsiteY166" fmla="*/ 4848 h 10000"/>
                <a:gd name="connsiteX167" fmla="*/ 9484 w 10000"/>
                <a:gd name="connsiteY167" fmla="*/ 4848 h 10000"/>
                <a:gd name="connsiteX168" fmla="*/ 9484 w 10000"/>
                <a:gd name="connsiteY168" fmla="*/ 4848 h 10000"/>
                <a:gd name="connsiteX169" fmla="*/ 9484 w 10000"/>
                <a:gd name="connsiteY169" fmla="*/ 4848 h 10000"/>
                <a:gd name="connsiteX170" fmla="*/ 9484 w 10000"/>
                <a:gd name="connsiteY170" fmla="*/ 4848 h 10000"/>
                <a:gd name="connsiteX171" fmla="*/ 9580 w 10000"/>
                <a:gd name="connsiteY171" fmla="*/ 4836 h 10000"/>
                <a:gd name="connsiteX172" fmla="*/ 9668 w 10000"/>
                <a:gd name="connsiteY172" fmla="*/ 4798 h 10000"/>
                <a:gd name="connsiteX173" fmla="*/ 9738 w 10000"/>
                <a:gd name="connsiteY173" fmla="*/ 4747 h 10000"/>
                <a:gd name="connsiteX174" fmla="*/ 9799 w 10000"/>
                <a:gd name="connsiteY174" fmla="*/ 4659 h 10000"/>
                <a:gd name="connsiteX175" fmla="*/ 9799 w 10000"/>
                <a:gd name="connsiteY175" fmla="*/ 4659 h 10000"/>
                <a:gd name="connsiteX176" fmla="*/ 9799 w 10000"/>
                <a:gd name="connsiteY176" fmla="*/ 4659 h 10000"/>
                <a:gd name="connsiteX177" fmla="*/ 9799 w 10000"/>
                <a:gd name="connsiteY177" fmla="*/ 4659 h 10000"/>
                <a:gd name="connsiteX178" fmla="*/ 9799 w 10000"/>
                <a:gd name="connsiteY178" fmla="*/ 4659 h 10000"/>
                <a:gd name="connsiteX179" fmla="*/ 9799 w 10000"/>
                <a:gd name="connsiteY179" fmla="*/ 4659 h 10000"/>
                <a:gd name="connsiteX180" fmla="*/ 9816 w 10000"/>
                <a:gd name="connsiteY180" fmla="*/ 4659 h 10000"/>
                <a:gd name="connsiteX181" fmla="*/ 9816 w 10000"/>
                <a:gd name="connsiteY181" fmla="*/ 4659 h 10000"/>
                <a:gd name="connsiteX182" fmla="*/ 9816 w 10000"/>
                <a:gd name="connsiteY182" fmla="*/ 4659 h 10000"/>
                <a:gd name="connsiteX183" fmla="*/ 9816 w 10000"/>
                <a:gd name="connsiteY183" fmla="*/ 4659 h 10000"/>
                <a:gd name="connsiteX184" fmla="*/ 9816 w 10000"/>
                <a:gd name="connsiteY184" fmla="*/ 4646 h 10000"/>
                <a:gd name="connsiteX185" fmla="*/ 9816 w 10000"/>
                <a:gd name="connsiteY185" fmla="*/ 4646 h 10000"/>
                <a:gd name="connsiteX186" fmla="*/ 9816 w 10000"/>
                <a:gd name="connsiteY186" fmla="*/ 4646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43 w 10000"/>
                <a:gd name="connsiteY194" fmla="*/ 4583 h 10000"/>
                <a:gd name="connsiteX195" fmla="*/ 9886 w 10000"/>
                <a:gd name="connsiteY195" fmla="*/ 4495 h 10000"/>
                <a:gd name="connsiteX196" fmla="*/ 9921 w 10000"/>
                <a:gd name="connsiteY196" fmla="*/ 4369 h 10000"/>
                <a:gd name="connsiteX197" fmla="*/ 9948 w 10000"/>
                <a:gd name="connsiteY197" fmla="*/ 4217 h 10000"/>
                <a:gd name="connsiteX198" fmla="*/ 9983 w 10000"/>
                <a:gd name="connsiteY198" fmla="*/ 4040 h 10000"/>
                <a:gd name="connsiteX199" fmla="*/ 10000 w 10000"/>
                <a:gd name="connsiteY199" fmla="*/ 3851 h 10000"/>
                <a:gd name="connsiteX200" fmla="*/ 10000 w 10000"/>
                <a:gd name="connsiteY200" fmla="*/ 3649 h 10000"/>
                <a:gd name="connsiteX201" fmla="*/ 10000 w 10000"/>
                <a:gd name="connsiteY201" fmla="*/ 3460 h 10000"/>
                <a:gd name="connsiteX202" fmla="*/ 9983 w 10000"/>
                <a:gd name="connsiteY202" fmla="*/ 3258 h 10000"/>
                <a:gd name="connsiteX203" fmla="*/ 9939 w 10000"/>
                <a:gd name="connsiteY203" fmla="*/ 3068 h 10000"/>
                <a:gd name="connsiteX204" fmla="*/ 9886 w 10000"/>
                <a:gd name="connsiteY204" fmla="*/ 2904 h 10000"/>
                <a:gd name="connsiteX205" fmla="*/ 9843 w 10000"/>
                <a:gd name="connsiteY205" fmla="*/ 2816 h 10000"/>
                <a:gd name="connsiteX206" fmla="*/ 9799 w 10000"/>
                <a:gd name="connsiteY206" fmla="*/ 2753 h 10000"/>
                <a:gd name="connsiteX207" fmla="*/ 9755 w 10000"/>
                <a:gd name="connsiteY207" fmla="*/ 2677 h 10000"/>
                <a:gd name="connsiteX208" fmla="*/ 9694 w 10000"/>
                <a:gd name="connsiteY208" fmla="*/ 2614 h 10000"/>
                <a:gd name="connsiteX209" fmla="*/ 9633 w 10000"/>
                <a:gd name="connsiteY209" fmla="*/ 2551 h 10000"/>
                <a:gd name="connsiteX210" fmla="*/ 9571 w 10000"/>
                <a:gd name="connsiteY210" fmla="*/ 2500 h 10000"/>
                <a:gd name="connsiteX211" fmla="*/ 9484 w 10000"/>
                <a:gd name="connsiteY211" fmla="*/ 2475 h 10000"/>
                <a:gd name="connsiteX212" fmla="*/ 9396 w 10000"/>
                <a:gd name="connsiteY212" fmla="*/ 2449 h 10000"/>
                <a:gd name="connsiteX213" fmla="*/ 9300 w 10000"/>
                <a:gd name="connsiteY213" fmla="*/ 2424 h 10000"/>
                <a:gd name="connsiteX214" fmla="*/ 9195 w 10000"/>
                <a:gd name="connsiteY214" fmla="*/ 2424 h 10000"/>
                <a:gd name="connsiteX215" fmla="*/ 9195 w 10000"/>
                <a:gd name="connsiteY215" fmla="*/ 2424 h 10000"/>
                <a:gd name="connsiteX216" fmla="*/ 9195 w 10000"/>
                <a:gd name="connsiteY216" fmla="*/ 2424 h 10000"/>
                <a:gd name="connsiteX217" fmla="*/ 9195 w 10000"/>
                <a:gd name="connsiteY217" fmla="*/ 2424 h 10000"/>
                <a:gd name="connsiteX218" fmla="*/ 9195 w 10000"/>
                <a:gd name="connsiteY218" fmla="*/ 2424 h 10000"/>
                <a:gd name="connsiteX219" fmla="*/ 9195 w 10000"/>
                <a:gd name="connsiteY219" fmla="*/ 2424 h 10000"/>
                <a:gd name="connsiteX220" fmla="*/ 9081 w 10000"/>
                <a:gd name="connsiteY220" fmla="*/ 2424 h 10000"/>
                <a:gd name="connsiteX221" fmla="*/ 8941 w 10000"/>
                <a:gd name="connsiteY221" fmla="*/ 2462 h 10000"/>
                <a:gd name="connsiteX222" fmla="*/ 8801 w 10000"/>
                <a:gd name="connsiteY222" fmla="*/ 2487 h 10000"/>
                <a:gd name="connsiteX223" fmla="*/ 8644 w 10000"/>
                <a:gd name="connsiteY223" fmla="*/ 2551 h 10000"/>
                <a:gd name="connsiteX224" fmla="*/ 8644 w 10000"/>
                <a:gd name="connsiteY224" fmla="*/ 2551 h 10000"/>
                <a:gd name="connsiteX225" fmla="*/ 8635 w 10000"/>
                <a:gd name="connsiteY225" fmla="*/ 2551 h 10000"/>
                <a:gd name="connsiteX226" fmla="*/ 8635 w 10000"/>
                <a:gd name="connsiteY226" fmla="*/ 2551 h 10000"/>
                <a:gd name="connsiteX227" fmla="*/ 8626 w 10000"/>
                <a:gd name="connsiteY227" fmla="*/ 2551 h 10000"/>
                <a:gd name="connsiteX228" fmla="*/ 8626 w 10000"/>
                <a:gd name="connsiteY228" fmla="*/ 2551 h 10000"/>
                <a:gd name="connsiteX229" fmla="*/ 8443 w 10000"/>
                <a:gd name="connsiteY229" fmla="*/ 2614 h 10000"/>
                <a:gd name="connsiteX230" fmla="*/ 8276 w 10000"/>
                <a:gd name="connsiteY230" fmla="*/ 2664 h 10000"/>
                <a:gd name="connsiteX231" fmla="*/ 8110 w 10000"/>
                <a:gd name="connsiteY231" fmla="*/ 2689 h 10000"/>
                <a:gd name="connsiteX232" fmla="*/ 7979 w 10000"/>
                <a:gd name="connsiteY232" fmla="*/ 2689 h 10000"/>
                <a:gd name="connsiteX233" fmla="*/ 7979 w 10000"/>
                <a:gd name="connsiteY233" fmla="*/ 2689 h 10000"/>
                <a:gd name="connsiteX234" fmla="*/ 7979 w 10000"/>
                <a:gd name="connsiteY234" fmla="*/ 2689 h 10000"/>
                <a:gd name="connsiteX235" fmla="*/ 7979 w 10000"/>
                <a:gd name="connsiteY235" fmla="*/ 2689 h 10000"/>
                <a:gd name="connsiteX236" fmla="*/ 7979 w 10000"/>
                <a:gd name="connsiteY236" fmla="*/ 2689 h 10000"/>
                <a:gd name="connsiteX237" fmla="*/ 7979 w 10000"/>
                <a:gd name="connsiteY237" fmla="*/ 2689 h 10000"/>
                <a:gd name="connsiteX238" fmla="*/ 7979 w 10000"/>
                <a:gd name="connsiteY238" fmla="*/ 2689 h 10000"/>
                <a:gd name="connsiteX239" fmla="*/ 7979 w 10000"/>
                <a:gd name="connsiteY239" fmla="*/ 2689 h 10000"/>
                <a:gd name="connsiteX240" fmla="*/ 7848 w 10000"/>
                <a:gd name="connsiteY240" fmla="*/ 2689 h 10000"/>
                <a:gd name="connsiteX241" fmla="*/ 7743 w 10000"/>
                <a:gd name="connsiteY241" fmla="*/ 2677 h 10000"/>
                <a:gd name="connsiteX242" fmla="*/ 7638 w 10000"/>
                <a:gd name="connsiteY242" fmla="*/ 2626 h 10000"/>
                <a:gd name="connsiteX243" fmla="*/ 7542 w 10000"/>
                <a:gd name="connsiteY243" fmla="*/ 2601 h 10000"/>
                <a:gd name="connsiteX244" fmla="*/ 7454 w 10000"/>
                <a:gd name="connsiteY244" fmla="*/ 2538 h 10000"/>
                <a:gd name="connsiteX245" fmla="*/ 7375 w 10000"/>
                <a:gd name="connsiteY245" fmla="*/ 2475 h 10000"/>
                <a:gd name="connsiteX246" fmla="*/ 7297 w 10000"/>
                <a:gd name="connsiteY246" fmla="*/ 2399 h 10000"/>
                <a:gd name="connsiteX247" fmla="*/ 7235 w 10000"/>
                <a:gd name="connsiteY247" fmla="*/ 2323 h 10000"/>
                <a:gd name="connsiteX248" fmla="*/ 7174 w 10000"/>
                <a:gd name="connsiteY248" fmla="*/ 2235 h 10000"/>
                <a:gd name="connsiteX249" fmla="*/ 7113 w 10000"/>
                <a:gd name="connsiteY249" fmla="*/ 2134 h 10000"/>
                <a:gd name="connsiteX250" fmla="*/ 7008 w 10000"/>
                <a:gd name="connsiteY250" fmla="*/ 1944 h 10000"/>
                <a:gd name="connsiteX251" fmla="*/ 6929 w 10000"/>
                <a:gd name="connsiteY251" fmla="*/ 1730 h 10000"/>
                <a:gd name="connsiteX252" fmla="*/ 6850 w 10000"/>
                <a:gd name="connsiteY252" fmla="*/ 1515 h 10000"/>
                <a:gd name="connsiteX253" fmla="*/ 6850 w 10000"/>
                <a:gd name="connsiteY253" fmla="*/ 1515 h 10000"/>
                <a:gd name="connsiteX254" fmla="*/ 6842 w 10000"/>
                <a:gd name="connsiteY254" fmla="*/ 1490 h 10000"/>
                <a:gd name="connsiteX255" fmla="*/ 6842 w 10000"/>
                <a:gd name="connsiteY255" fmla="*/ 1490 h 10000"/>
                <a:gd name="connsiteX256" fmla="*/ 6842 w 10000"/>
                <a:gd name="connsiteY256" fmla="*/ 1477 h 10000"/>
                <a:gd name="connsiteX257" fmla="*/ 6842 w 10000"/>
                <a:gd name="connsiteY257" fmla="*/ 1477 h 10000"/>
                <a:gd name="connsiteX258" fmla="*/ 6842 w 10000"/>
                <a:gd name="connsiteY258" fmla="*/ 1477 h 10000"/>
                <a:gd name="connsiteX259" fmla="*/ 6798 w 10000"/>
                <a:gd name="connsiteY259" fmla="*/ 1338 h 10000"/>
                <a:gd name="connsiteX260" fmla="*/ 6780 w 10000"/>
                <a:gd name="connsiteY260" fmla="*/ 1162 h 10000"/>
                <a:gd name="connsiteX261" fmla="*/ 6754 w 10000"/>
                <a:gd name="connsiteY261" fmla="*/ 947 h 10000"/>
                <a:gd name="connsiteX262" fmla="*/ 6754 w 10000"/>
                <a:gd name="connsiteY262" fmla="*/ 720 h 10000"/>
                <a:gd name="connsiteX263" fmla="*/ 6754 w 10000"/>
                <a:gd name="connsiteY263" fmla="*/ 720 h 10000"/>
                <a:gd name="connsiteX264" fmla="*/ 6763 w 10000"/>
                <a:gd name="connsiteY264" fmla="*/ 366 h 10000"/>
                <a:gd name="connsiteX265" fmla="*/ 6789 w 10000"/>
                <a:gd name="connsiteY265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873 w 10000"/>
                <a:gd name="connsiteY86" fmla="*/ 7762 h 10000"/>
                <a:gd name="connsiteX87" fmla="*/ 4068 w 10000"/>
                <a:gd name="connsiteY87" fmla="*/ 8005 h 10000"/>
                <a:gd name="connsiteX88" fmla="*/ 4051 w 10000"/>
                <a:gd name="connsiteY88" fmla="*/ 8207 h 10000"/>
                <a:gd name="connsiteX89" fmla="*/ 4024 w 10000"/>
                <a:gd name="connsiteY89" fmla="*/ 8422 h 10000"/>
                <a:gd name="connsiteX90" fmla="*/ 4016 w 10000"/>
                <a:gd name="connsiteY90" fmla="*/ 8611 h 10000"/>
                <a:gd name="connsiteX91" fmla="*/ 4016 w 10000"/>
                <a:gd name="connsiteY91" fmla="*/ 8813 h 10000"/>
                <a:gd name="connsiteX92" fmla="*/ 4024 w 10000"/>
                <a:gd name="connsiteY92" fmla="*/ 9003 h 10000"/>
                <a:gd name="connsiteX93" fmla="*/ 4051 w 10000"/>
                <a:gd name="connsiteY93" fmla="*/ 9179 h 10000"/>
                <a:gd name="connsiteX94" fmla="*/ 4086 w 10000"/>
                <a:gd name="connsiteY94" fmla="*/ 9356 h 10000"/>
                <a:gd name="connsiteX95" fmla="*/ 4121 w 10000"/>
                <a:gd name="connsiteY95" fmla="*/ 9508 h 10000"/>
                <a:gd name="connsiteX96" fmla="*/ 4191 w 10000"/>
                <a:gd name="connsiteY96" fmla="*/ 9646 h 10000"/>
                <a:gd name="connsiteX97" fmla="*/ 4269 w 10000"/>
                <a:gd name="connsiteY97" fmla="*/ 9760 h 10000"/>
                <a:gd name="connsiteX98" fmla="*/ 4366 w 10000"/>
                <a:gd name="connsiteY98" fmla="*/ 9861 h 10000"/>
                <a:gd name="connsiteX99" fmla="*/ 4471 w 10000"/>
                <a:gd name="connsiteY99" fmla="*/ 9937 h 10000"/>
                <a:gd name="connsiteX100" fmla="*/ 4611 w 10000"/>
                <a:gd name="connsiteY100" fmla="*/ 9975 h 10000"/>
                <a:gd name="connsiteX101" fmla="*/ 4759 w 10000"/>
                <a:gd name="connsiteY101" fmla="*/ 10000 h 10000"/>
                <a:gd name="connsiteX102" fmla="*/ 4759 w 10000"/>
                <a:gd name="connsiteY102" fmla="*/ 10000 h 10000"/>
                <a:gd name="connsiteX103" fmla="*/ 4759 w 10000"/>
                <a:gd name="connsiteY103" fmla="*/ 10000 h 10000"/>
                <a:gd name="connsiteX104" fmla="*/ 4759 w 10000"/>
                <a:gd name="connsiteY104" fmla="*/ 10000 h 10000"/>
                <a:gd name="connsiteX105" fmla="*/ 4759 w 10000"/>
                <a:gd name="connsiteY105" fmla="*/ 10000 h 10000"/>
                <a:gd name="connsiteX106" fmla="*/ 4821 w 10000"/>
                <a:gd name="connsiteY106" fmla="*/ 10000 h 10000"/>
                <a:gd name="connsiteX107" fmla="*/ 4821 w 10000"/>
                <a:gd name="connsiteY107" fmla="*/ 10000 h 10000"/>
                <a:gd name="connsiteX108" fmla="*/ 5136 w 10000"/>
                <a:gd name="connsiteY108" fmla="*/ 9962 h 10000"/>
                <a:gd name="connsiteX109" fmla="*/ 5468 w 10000"/>
                <a:gd name="connsiteY109" fmla="*/ 9924 h 10000"/>
                <a:gd name="connsiteX110" fmla="*/ 6203 w 10000"/>
                <a:gd name="connsiteY110" fmla="*/ 9798 h 10000"/>
                <a:gd name="connsiteX111" fmla="*/ 6982 w 10000"/>
                <a:gd name="connsiteY111" fmla="*/ 9672 h 10000"/>
                <a:gd name="connsiteX112" fmla="*/ 7358 w 10000"/>
                <a:gd name="connsiteY112" fmla="*/ 9621 h 10000"/>
                <a:gd name="connsiteX113" fmla="*/ 7734 w 10000"/>
                <a:gd name="connsiteY113" fmla="*/ 9583 h 10000"/>
                <a:gd name="connsiteX114" fmla="*/ 7734 w 10000"/>
                <a:gd name="connsiteY114" fmla="*/ 9583 h 10000"/>
                <a:gd name="connsiteX115" fmla="*/ 7725 w 10000"/>
                <a:gd name="connsiteY115" fmla="*/ 9508 h 10000"/>
                <a:gd name="connsiteX116" fmla="*/ 7725 w 10000"/>
                <a:gd name="connsiteY116" fmla="*/ 9508 h 10000"/>
                <a:gd name="connsiteX117" fmla="*/ 7725 w 10000"/>
                <a:gd name="connsiteY117" fmla="*/ 9508 h 10000"/>
                <a:gd name="connsiteX118" fmla="*/ 7725 w 10000"/>
                <a:gd name="connsiteY118" fmla="*/ 9508 h 10000"/>
                <a:gd name="connsiteX119" fmla="*/ 7725 w 10000"/>
                <a:gd name="connsiteY119" fmla="*/ 9508 h 10000"/>
                <a:gd name="connsiteX120" fmla="*/ 7699 w 10000"/>
                <a:gd name="connsiteY120" fmla="*/ 9407 h 10000"/>
                <a:gd name="connsiteX121" fmla="*/ 7699 w 10000"/>
                <a:gd name="connsiteY121" fmla="*/ 9407 h 10000"/>
                <a:gd name="connsiteX122" fmla="*/ 7699 w 10000"/>
                <a:gd name="connsiteY122" fmla="*/ 9381 h 10000"/>
                <a:gd name="connsiteX123" fmla="*/ 7699 w 10000"/>
                <a:gd name="connsiteY123" fmla="*/ 9381 h 10000"/>
                <a:gd name="connsiteX124" fmla="*/ 7577 w 10000"/>
                <a:gd name="connsiteY124" fmla="*/ 8649 h 10000"/>
                <a:gd name="connsiteX125" fmla="*/ 7463 w 10000"/>
                <a:gd name="connsiteY125" fmla="*/ 7967 h 10000"/>
                <a:gd name="connsiteX126" fmla="*/ 7393 w 10000"/>
                <a:gd name="connsiteY126" fmla="*/ 7361 h 10000"/>
                <a:gd name="connsiteX127" fmla="*/ 7332 w 10000"/>
                <a:gd name="connsiteY127" fmla="*/ 6806 h 10000"/>
                <a:gd name="connsiteX128" fmla="*/ 7288 w 10000"/>
                <a:gd name="connsiteY128" fmla="*/ 6313 h 10000"/>
                <a:gd name="connsiteX129" fmla="*/ 7262 w 10000"/>
                <a:gd name="connsiteY129" fmla="*/ 5871 h 10000"/>
                <a:gd name="connsiteX130" fmla="*/ 7253 w 10000"/>
                <a:gd name="connsiteY130" fmla="*/ 5480 h 10000"/>
                <a:gd name="connsiteX131" fmla="*/ 7279 w 10000"/>
                <a:gd name="connsiteY131" fmla="*/ 5139 h 10000"/>
                <a:gd name="connsiteX132" fmla="*/ 7297 w 10000"/>
                <a:gd name="connsiteY132" fmla="*/ 4836 h 10000"/>
                <a:gd name="connsiteX133" fmla="*/ 7340 w 10000"/>
                <a:gd name="connsiteY133" fmla="*/ 4583 h 10000"/>
                <a:gd name="connsiteX134" fmla="*/ 7402 w 10000"/>
                <a:gd name="connsiteY134" fmla="*/ 4394 h 10000"/>
                <a:gd name="connsiteX135" fmla="*/ 7437 w 10000"/>
                <a:gd name="connsiteY135" fmla="*/ 4293 h 10000"/>
                <a:gd name="connsiteX136" fmla="*/ 7463 w 10000"/>
                <a:gd name="connsiteY136" fmla="*/ 4217 h 10000"/>
                <a:gd name="connsiteX137" fmla="*/ 7507 w 10000"/>
                <a:gd name="connsiteY137" fmla="*/ 4154 h 10000"/>
                <a:gd name="connsiteX138" fmla="*/ 7550 w 10000"/>
                <a:gd name="connsiteY138" fmla="*/ 4104 h 10000"/>
                <a:gd name="connsiteX139" fmla="*/ 7594 w 10000"/>
                <a:gd name="connsiteY139" fmla="*/ 4053 h 10000"/>
                <a:gd name="connsiteX140" fmla="*/ 7647 w 10000"/>
                <a:gd name="connsiteY140" fmla="*/ 4003 h 10000"/>
                <a:gd name="connsiteX141" fmla="*/ 7699 w 10000"/>
                <a:gd name="connsiteY141" fmla="*/ 3990 h 10000"/>
                <a:gd name="connsiteX142" fmla="*/ 7752 w 10000"/>
                <a:gd name="connsiteY142" fmla="*/ 3965 h 10000"/>
                <a:gd name="connsiteX143" fmla="*/ 7857 w 10000"/>
                <a:gd name="connsiteY143" fmla="*/ 3939 h 10000"/>
                <a:gd name="connsiteX144" fmla="*/ 7857 w 10000"/>
                <a:gd name="connsiteY144" fmla="*/ 3939 h 10000"/>
                <a:gd name="connsiteX145" fmla="*/ 7857 w 10000"/>
                <a:gd name="connsiteY145" fmla="*/ 3939 h 10000"/>
                <a:gd name="connsiteX146" fmla="*/ 7857 w 10000"/>
                <a:gd name="connsiteY146" fmla="*/ 3939 h 10000"/>
                <a:gd name="connsiteX147" fmla="*/ 7857 w 10000"/>
                <a:gd name="connsiteY147" fmla="*/ 3939 h 10000"/>
                <a:gd name="connsiteX148" fmla="*/ 7857 w 10000"/>
                <a:gd name="connsiteY148" fmla="*/ 3939 h 10000"/>
                <a:gd name="connsiteX149" fmla="*/ 7857 w 10000"/>
                <a:gd name="connsiteY149" fmla="*/ 3939 h 10000"/>
                <a:gd name="connsiteX150" fmla="*/ 7857 w 10000"/>
                <a:gd name="connsiteY150" fmla="*/ 3939 h 10000"/>
                <a:gd name="connsiteX151" fmla="*/ 7927 w 10000"/>
                <a:gd name="connsiteY151" fmla="*/ 3939 h 10000"/>
                <a:gd name="connsiteX152" fmla="*/ 7997 w 10000"/>
                <a:gd name="connsiteY152" fmla="*/ 3965 h 10000"/>
                <a:gd name="connsiteX153" fmla="*/ 8136 w 10000"/>
                <a:gd name="connsiteY153" fmla="*/ 4028 h 10000"/>
                <a:gd name="connsiteX154" fmla="*/ 8294 w 10000"/>
                <a:gd name="connsiteY154" fmla="*/ 4116 h 10000"/>
                <a:gd name="connsiteX155" fmla="*/ 8443 w 10000"/>
                <a:gd name="connsiteY155" fmla="*/ 4242 h 10000"/>
                <a:gd name="connsiteX156" fmla="*/ 8443 w 10000"/>
                <a:gd name="connsiteY156" fmla="*/ 4242 h 10000"/>
                <a:gd name="connsiteX157" fmla="*/ 8451 w 10000"/>
                <a:gd name="connsiteY157" fmla="*/ 4242 h 10000"/>
                <a:gd name="connsiteX158" fmla="*/ 8451 w 10000"/>
                <a:gd name="connsiteY158" fmla="*/ 4242 h 10000"/>
                <a:gd name="connsiteX159" fmla="*/ 8836 w 10000"/>
                <a:gd name="connsiteY159" fmla="*/ 4545 h 10000"/>
                <a:gd name="connsiteX160" fmla="*/ 8976 w 10000"/>
                <a:gd name="connsiteY160" fmla="*/ 4646 h 10000"/>
                <a:gd name="connsiteX161" fmla="*/ 9099 w 10000"/>
                <a:gd name="connsiteY161" fmla="*/ 4722 h 10000"/>
                <a:gd name="connsiteX162" fmla="*/ 9204 w 10000"/>
                <a:gd name="connsiteY162" fmla="*/ 4785 h 10000"/>
                <a:gd name="connsiteX163" fmla="*/ 9300 w 10000"/>
                <a:gd name="connsiteY163" fmla="*/ 4823 h 10000"/>
                <a:gd name="connsiteX164" fmla="*/ 9388 w 10000"/>
                <a:gd name="connsiteY164" fmla="*/ 4848 h 10000"/>
                <a:gd name="connsiteX165" fmla="*/ 9466 w 10000"/>
                <a:gd name="connsiteY165" fmla="*/ 4848 h 10000"/>
                <a:gd name="connsiteX166" fmla="*/ 9466 w 10000"/>
                <a:gd name="connsiteY166" fmla="*/ 4848 h 10000"/>
                <a:gd name="connsiteX167" fmla="*/ 9484 w 10000"/>
                <a:gd name="connsiteY167" fmla="*/ 4848 h 10000"/>
                <a:gd name="connsiteX168" fmla="*/ 9484 w 10000"/>
                <a:gd name="connsiteY168" fmla="*/ 4848 h 10000"/>
                <a:gd name="connsiteX169" fmla="*/ 9484 w 10000"/>
                <a:gd name="connsiteY169" fmla="*/ 4848 h 10000"/>
                <a:gd name="connsiteX170" fmla="*/ 9484 w 10000"/>
                <a:gd name="connsiteY170" fmla="*/ 4848 h 10000"/>
                <a:gd name="connsiteX171" fmla="*/ 9580 w 10000"/>
                <a:gd name="connsiteY171" fmla="*/ 4836 h 10000"/>
                <a:gd name="connsiteX172" fmla="*/ 9668 w 10000"/>
                <a:gd name="connsiteY172" fmla="*/ 4798 h 10000"/>
                <a:gd name="connsiteX173" fmla="*/ 9738 w 10000"/>
                <a:gd name="connsiteY173" fmla="*/ 4747 h 10000"/>
                <a:gd name="connsiteX174" fmla="*/ 9799 w 10000"/>
                <a:gd name="connsiteY174" fmla="*/ 4659 h 10000"/>
                <a:gd name="connsiteX175" fmla="*/ 9799 w 10000"/>
                <a:gd name="connsiteY175" fmla="*/ 4659 h 10000"/>
                <a:gd name="connsiteX176" fmla="*/ 9799 w 10000"/>
                <a:gd name="connsiteY176" fmla="*/ 4659 h 10000"/>
                <a:gd name="connsiteX177" fmla="*/ 9799 w 10000"/>
                <a:gd name="connsiteY177" fmla="*/ 4659 h 10000"/>
                <a:gd name="connsiteX178" fmla="*/ 9799 w 10000"/>
                <a:gd name="connsiteY178" fmla="*/ 4659 h 10000"/>
                <a:gd name="connsiteX179" fmla="*/ 9799 w 10000"/>
                <a:gd name="connsiteY179" fmla="*/ 4659 h 10000"/>
                <a:gd name="connsiteX180" fmla="*/ 9816 w 10000"/>
                <a:gd name="connsiteY180" fmla="*/ 4659 h 10000"/>
                <a:gd name="connsiteX181" fmla="*/ 9816 w 10000"/>
                <a:gd name="connsiteY181" fmla="*/ 4659 h 10000"/>
                <a:gd name="connsiteX182" fmla="*/ 9816 w 10000"/>
                <a:gd name="connsiteY182" fmla="*/ 4659 h 10000"/>
                <a:gd name="connsiteX183" fmla="*/ 9816 w 10000"/>
                <a:gd name="connsiteY183" fmla="*/ 4659 h 10000"/>
                <a:gd name="connsiteX184" fmla="*/ 9816 w 10000"/>
                <a:gd name="connsiteY184" fmla="*/ 4646 h 10000"/>
                <a:gd name="connsiteX185" fmla="*/ 9816 w 10000"/>
                <a:gd name="connsiteY185" fmla="*/ 4646 h 10000"/>
                <a:gd name="connsiteX186" fmla="*/ 9816 w 10000"/>
                <a:gd name="connsiteY186" fmla="*/ 4646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43 w 10000"/>
                <a:gd name="connsiteY194" fmla="*/ 4583 h 10000"/>
                <a:gd name="connsiteX195" fmla="*/ 9886 w 10000"/>
                <a:gd name="connsiteY195" fmla="*/ 4495 h 10000"/>
                <a:gd name="connsiteX196" fmla="*/ 9921 w 10000"/>
                <a:gd name="connsiteY196" fmla="*/ 4369 h 10000"/>
                <a:gd name="connsiteX197" fmla="*/ 9948 w 10000"/>
                <a:gd name="connsiteY197" fmla="*/ 4217 h 10000"/>
                <a:gd name="connsiteX198" fmla="*/ 9983 w 10000"/>
                <a:gd name="connsiteY198" fmla="*/ 4040 h 10000"/>
                <a:gd name="connsiteX199" fmla="*/ 10000 w 10000"/>
                <a:gd name="connsiteY199" fmla="*/ 3851 h 10000"/>
                <a:gd name="connsiteX200" fmla="*/ 10000 w 10000"/>
                <a:gd name="connsiteY200" fmla="*/ 3649 h 10000"/>
                <a:gd name="connsiteX201" fmla="*/ 10000 w 10000"/>
                <a:gd name="connsiteY201" fmla="*/ 3460 h 10000"/>
                <a:gd name="connsiteX202" fmla="*/ 9983 w 10000"/>
                <a:gd name="connsiteY202" fmla="*/ 3258 h 10000"/>
                <a:gd name="connsiteX203" fmla="*/ 9939 w 10000"/>
                <a:gd name="connsiteY203" fmla="*/ 3068 h 10000"/>
                <a:gd name="connsiteX204" fmla="*/ 9886 w 10000"/>
                <a:gd name="connsiteY204" fmla="*/ 2904 h 10000"/>
                <a:gd name="connsiteX205" fmla="*/ 9843 w 10000"/>
                <a:gd name="connsiteY205" fmla="*/ 2816 h 10000"/>
                <a:gd name="connsiteX206" fmla="*/ 9799 w 10000"/>
                <a:gd name="connsiteY206" fmla="*/ 2753 h 10000"/>
                <a:gd name="connsiteX207" fmla="*/ 9755 w 10000"/>
                <a:gd name="connsiteY207" fmla="*/ 2677 h 10000"/>
                <a:gd name="connsiteX208" fmla="*/ 9694 w 10000"/>
                <a:gd name="connsiteY208" fmla="*/ 2614 h 10000"/>
                <a:gd name="connsiteX209" fmla="*/ 9633 w 10000"/>
                <a:gd name="connsiteY209" fmla="*/ 2551 h 10000"/>
                <a:gd name="connsiteX210" fmla="*/ 9571 w 10000"/>
                <a:gd name="connsiteY210" fmla="*/ 2500 h 10000"/>
                <a:gd name="connsiteX211" fmla="*/ 9484 w 10000"/>
                <a:gd name="connsiteY211" fmla="*/ 2475 h 10000"/>
                <a:gd name="connsiteX212" fmla="*/ 9396 w 10000"/>
                <a:gd name="connsiteY212" fmla="*/ 2449 h 10000"/>
                <a:gd name="connsiteX213" fmla="*/ 9300 w 10000"/>
                <a:gd name="connsiteY213" fmla="*/ 2424 h 10000"/>
                <a:gd name="connsiteX214" fmla="*/ 9195 w 10000"/>
                <a:gd name="connsiteY214" fmla="*/ 2424 h 10000"/>
                <a:gd name="connsiteX215" fmla="*/ 9195 w 10000"/>
                <a:gd name="connsiteY215" fmla="*/ 2424 h 10000"/>
                <a:gd name="connsiteX216" fmla="*/ 9195 w 10000"/>
                <a:gd name="connsiteY216" fmla="*/ 2424 h 10000"/>
                <a:gd name="connsiteX217" fmla="*/ 9195 w 10000"/>
                <a:gd name="connsiteY217" fmla="*/ 2424 h 10000"/>
                <a:gd name="connsiteX218" fmla="*/ 9195 w 10000"/>
                <a:gd name="connsiteY218" fmla="*/ 2424 h 10000"/>
                <a:gd name="connsiteX219" fmla="*/ 9195 w 10000"/>
                <a:gd name="connsiteY219" fmla="*/ 2424 h 10000"/>
                <a:gd name="connsiteX220" fmla="*/ 9081 w 10000"/>
                <a:gd name="connsiteY220" fmla="*/ 2424 h 10000"/>
                <a:gd name="connsiteX221" fmla="*/ 8941 w 10000"/>
                <a:gd name="connsiteY221" fmla="*/ 2462 h 10000"/>
                <a:gd name="connsiteX222" fmla="*/ 8801 w 10000"/>
                <a:gd name="connsiteY222" fmla="*/ 2487 h 10000"/>
                <a:gd name="connsiteX223" fmla="*/ 8644 w 10000"/>
                <a:gd name="connsiteY223" fmla="*/ 2551 h 10000"/>
                <a:gd name="connsiteX224" fmla="*/ 8644 w 10000"/>
                <a:gd name="connsiteY224" fmla="*/ 2551 h 10000"/>
                <a:gd name="connsiteX225" fmla="*/ 8635 w 10000"/>
                <a:gd name="connsiteY225" fmla="*/ 2551 h 10000"/>
                <a:gd name="connsiteX226" fmla="*/ 8635 w 10000"/>
                <a:gd name="connsiteY226" fmla="*/ 2551 h 10000"/>
                <a:gd name="connsiteX227" fmla="*/ 8626 w 10000"/>
                <a:gd name="connsiteY227" fmla="*/ 2551 h 10000"/>
                <a:gd name="connsiteX228" fmla="*/ 8626 w 10000"/>
                <a:gd name="connsiteY228" fmla="*/ 2551 h 10000"/>
                <a:gd name="connsiteX229" fmla="*/ 8443 w 10000"/>
                <a:gd name="connsiteY229" fmla="*/ 2614 h 10000"/>
                <a:gd name="connsiteX230" fmla="*/ 8276 w 10000"/>
                <a:gd name="connsiteY230" fmla="*/ 2664 h 10000"/>
                <a:gd name="connsiteX231" fmla="*/ 8110 w 10000"/>
                <a:gd name="connsiteY231" fmla="*/ 2689 h 10000"/>
                <a:gd name="connsiteX232" fmla="*/ 7979 w 10000"/>
                <a:gd name="connsiteY232" fmla="*/ 2689 h 10000"/>
                <a:gd name="connsiteX233" fmla="*/ 7979 w 10000"/>
                <a:gd name="connsiteY233" fmla="*/ 2689 h 10000"/>
                <a:gd name="connsiteX234" fmla="*/ 7979 w 10000"/>
                <a:gd name="connsiteY234" fmla="*/ 2689 h 10000"/>
                <a:gd name="connsiteX235" fmla="*/ 7979 w 10000"/>
                <a:gd name="connsiteY235" fmla="*/ 2689 h 10000"/>
                <a:gd name="connsiteX236" fmla="*/ 7979 w 10000"/>
                <a:gd name="connsiteY236" fmla="*/ 2689 h 10000"/>
                <a:gd name="connsiteX237" fmla="*/ 7979 w 10000"/>
                <a:gd name="connsiteY237" fmla="*/ 2689 h 10000"/>
                <a:gd name="connsiteX238" fmla="*/ 7979 w 10000"/>
                <a:gd name="connsiteY238" fmla="*/ 2689 h 10000"/>
                <a:gd name="connsiteX239" fmla="*/ 7979 w 10000"/>
                <a:gd name="connsiteY239" fmla="*/ 2689 h 10000"/>
                <a:gd name="connsiteX240" fmla="*/ 7848 w 10000"/>
                <a:gd name="connsiteY240" fmla="*/ 2689 h 10000"/>
                <a:gd name="connsiteX241" fmla="*/ 7743 w 10000"/>
                <a:gd name="connsiteY241" fmla="*/ 2677 h 10000"/>
                <a:gd name="connsiteX242" fmla="*/ 7638 w 10000"/>
                <a:gd name="connsiteY242" fmla="*/ 2626 h 10000"/>
                <a:gd name="connsiteX243" fmla="*/ 7542 w 10000"/>
                <a:gd name="connsiteY243" fmla="*/ 2601 h 10000"/>
                <a:gd name="connsiteX244" fmla="*/ 7454 w 10000"/>
                <a:gd name="connsiteY244" fmla="*/ 2538 h 10000"/>
                <a:gd name="connsiteX245" fmla="*/ 7375 w 10000"/>
                <a:gd name="connsiteY245" fmla="*/ 2475 h 10000"/>
                <a:gd name="connsiteX246" fmla="*/ 7297 w 10000"/>
                <a:gd name="connsiteY246" fmla="*/ 2399 h 10000"/>
                <a:gd name="connsiteX247" fmla="*/ 7235 w 10000"/>
                <a:gd name="connsiteY247" fmla="*/ 2323 h 10000"/>
                <a:gd name="connsiteX248" fmla="*/ 7174 w 10000"/>
                <a:gd name="connsiteY248" fmla="*/ 2235 h 10000"/>
                <a:gd name="connsiteX249" fmla="*/ 7113 w 10000"/>
                <a:gd name="connsiteY249" fmla="*/ 2134 h 10000"/>
                <a:gd name="connsiteX250" fmla="*/ 7008 w 10000"/>
                <a:gd name="connsiteY250" fmla="*/ 1944 h 10000"/>
                <a:gd name="connsiteX251" fmla="*/ 6929 w 10000"/>
                <a:gd name="connsiteY251" fmla="*/ 1730 h 10000"/>
                <a:gd name="connsiteX252" fmla="*/ 6850 w 10000"/>
                <a:gd name="connsiteY252" fmla="*/ 1515 h 10000"/>
                <a:gd name="connsiteX253" fmla="*/ 6850 w 10000"/>
                <a:gd name="connsiteY253" fmla="*/ 1515 h 10000"/>
                <a:gd name="connsiteX254" fmla="*/ 6842 w 10000"/>
                <a:gd name="connsiteY254" fmla="*/ 1490 h 10000"/>
                <a:gd name="connsiteX255" fmla="*/ 6842 w 10000"/>
                <a:gd name="connsiteY255" fmla="*/ 1490 h 10000"/>
                <a:gd name="connsiteX256" fmla="*/ 6842 w 10000"/>
                <a:gd name="connsiteY256" fmla="*/ 1477 h 10000"/>
                <a:gd name="connsiteX257" fmla="*/ 6842 w 10000"/>
                <a:gd name="connsiteY257" fmla="*/ 1477 h 10000"/>
                <a:gd name="connsiteX258" fmla="*/ 6842 w 10000"/>
                <a:gd name="connsiteY258" fmla="*/ 1477 h 10000"/>
                <a:gd name="connsiteX259" fmla="*/ 6798 w 10000"/>
                <a:gd name="connsiteY259" fmla="*/ 1338 h 10000"/>
                <a:gd name="connsiteX260" fmla="*/ 6780 w 10000"/>
                <a:gd name="connsiteY260" fmla="*/ 1162 h 10000"/>
                <a:gd name="connsiteX261" fmla="*/ 6754 w 10000"/>
                <a:gd name="connsiteY261" fmla="*/ 947 h 10000"/>
                <a:gd name="connsiteX262" fmla="*/ 6754 w 10000"/>
                <a:gd name="connsiteY262" fmla="*/ 720 h 10000"/>
                <a:gd name="connsiteX263" fmla="*/ 6754 w 10000"/>
                <a:gd name="connsiteY263" fmla="*/ 720 h 10000"/>
                <a:gd name="connsiteX264" fmla="*/ 6763 w 10000"/>
                <a:gd name="connsiteY264" fmla="*/ 366 h 10000"/>
                <a:gd name="connsiteX265" fmla="*/ 6789 w 10000"/>
                <a:gd name="connsiteY265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068 w 10000"/>
                <a:gd name="connsiteY86" fmla="*/ 8005 h 10000"/>
                <a:gd name="connsiteX87" fmla="*/ 4051 w 10000"/>
                <a:gd name="connsiteY87" fmla="*/ 8207 h 10000"/>
                <a:gd name="connsiteX88" fmla="*/ 4024 w 10000"/>
                <a:gd name="connsiteY88" fmla="*/ 8422 h 10000"/>
                <a:gd name="connsiteX89" fmla="*/ 4016 w 10000"/>
                <a:gd name="connsiteY89" fmla="*/ 8611 h 10000"/>
                <a:gd name="connsiteX90" fmla="*/ 4016 w 10000"/>
                <a:gd name="connsiteY90" fmla="*/ 8813 h 10000"/>
                <a:gd name="connsiteX91" fmla="*/ 4024 w 10000"/>
                <a:gd name="connsiteY91" fmla="*/ 9003 h 10000"/>
                <a:gd name="connsiteX92" fmla="*/ 4051 w 10000"/>
                <a:gd name="connsiteY92" fmla="*/ 9179 h 10000"/>
                <a:gd name="connsiteX93" fmla="*/ 4086 w 10000"/>
                <a:gd name="connsiteY93" fmla="*/ 9356 h 10000"/>
                <a:gd name="connsiteX94" fmla="*/ 4121 w 10000"/>
                <a:gd name="connsiteY94" fmla="*/ 9508 h 10000"/>
                <a:gd name="connsiteX95" fmla="*/ 4191 w 10000"/>
                <a:gd name="connsiteY95" fmla="*/ 9646 h 10000"/>
                <a:gd name="connsiteX96" fmla="*/ 4269 w 10000"/>
                <a:gd name="connsiteY96" fmla="*/ 9760 h 10000"/>
                <a:gd name="connsiteX97" fmla="*/ 4366 w 10000"/>
                <a:gd name="connsiteY97" fmla="*/ 9861 h 10000"/>
                <a:gd name="connsiteX98" fmla="*/ 4471 w 10000"/>
                <a:gd name="connsiteY98" fmla="*/ 9937 h 10000"/>
                <a:gd name="connsiteX99" fmla="*/ 4611 w 10000"/>
                <a:gd name="connsiteY99" fmla="*/ 9975 h 10000"/>
                <a:gd name="connsiteX100" fmla="*/ 4759 w 10000"/>
                <a:gd name="connsiteY100" fmla="*/ 10000 h 10000"/>
                <a:gd name="connsiteX101" fmla="*/ 4759 w 10000"/>
                <a:gd name="connsiteY101" fmla="*/ 10000 h 10000"/>
                <a:gd name="connsiteX102" fmla="*/ 4759 w 10000"/>
                <a:gd name="connsiteY102" fmla="*/ 10000 h 10000"/>
                <a:gd name="connsiteX103" fmla="*/ 4759 w 10000"/>
                <a:gd name="connsiteY103" fmla="*/ 10000 h 10000"/>
                <a:gd name="connsiteX104" fmla="*/ 4759 w 10000"/>
                <a:gd name="connsiteY104" fmla="*/ 10000 h 10000"/>
                <a:gd name="connsiteX105" fmla="*/ 4821 w 10000"/>
                <a:gd name="connsiteY105" fmla="*/ 10000 h 10000"/>
                <a:gd name="connsiteX106" fmla="*/ 4821 w 10000"/>
                <a:gd name="connsiteY106" fmla="*/ 10000 h 10000"/>
                <a:gd name="connsiteX107" fmla="*/ 5136 w 10000"/>
                <a:gd name="connsiteY107" fmla="*/ 9962 h 10000"/>
                <a:gd name="connsiteX108" fmla="*/ 5468 w 10000"/>
                <a:gd name="connsiteY108" fmla="*/ 9924 h 10000"/>
                <a:gd name="connsiteX109" fmla="*/ 6203 w 10000"/>
                <a:gd name="connsiteY109" fmla="*/ 9798 h 10000"/>
                <a:gd name="connsiteX110" fmla="*/ 6982 w 10000"/>
                <a:gd name="connsiteY110" fmla="*/ 9672 h 10000"/>
                <a:gd name="connsiteX111" fmla="*/ 7358 w 10000"/>
                <a:gd name="connsiteY111" fmla="*/ 9621 h 10000"/>
                <a:gd name="connsiteX112" fmla="*/ 7734 w 10000"/>
                <a:gd name="connsiteY112" fmla="*/ 9583 h 10000"/>
                <a:gd name="connsiteX113" fmla="*/ 7734 w 10000"/>
                <a:gd name="connsiteY113" fmla="*/ 9583 h 10000"/>
                <a:gd name="connsiteX114" fmla="*/ 7725 w 10000"/>
                <a:gd name="connsiteY114" fmla="*/ 9508 h 10000"/>
                <a:gd name="connsiteX115" fmla="*/ 7725 w 10000"/>
                <a:gd name="connsiteY115" fmla="*/ 9508 h 10000"/>
                <a:gd name="connsiteX116" fmla="*/ 7725 w 10000"/>
                <a:gd name="connsiteY116" fmla="*/ 9508 h 10000"/>
                <a:gd name="connsiteX117" fmla="*/ 7725 w 10000"/>
                <a:gd name="connsiteY117" fmla="*/ 9508 h 10000"/>
                <a:gd name="connsiteX118" fmla="*/ 7725 w 10000"/>
                <a:gd name="connsiteY118" fmla="*/ 9508 h 10000"/>
                <a:gd name="connsiteX119" fmla="*/ 7699 w 10000"/>
                <a:gd name="connsiteY119" fmla="*/ 9407 h 10000"/>
                <a:gd name="connsiteX120" fmla="*/ 7699 w 10000"/>
                <a:gd name="connsiteY120" fmla="*/ 9407 h 10000"/>
                <a:gd name="connsiteX121" fmla="*/ 7699 w 10000"/>
                <a:gd name="connsiteY121" fmla="*/ 9381 h 10000"/>
                <a:gd name="connsiteX122" fmla="*/ 7699 w 10000"/>
                <a:gd name="connsiteY122" fmla="*/ 9381 h 10000"/>
                <a:gd name="connsiteX123" fmla="*/ 7577 w 10000"/>
                <a:gd name="connsiteY123" fmla="*/ 8649 h 10000"/>
                <a:gd name="connsiteX124" fmla="*/ 7463 w 10000"/>
                <a:gd name="connsiteY124" fmla="*/ 7967 h 10000"/>
                <a:gd name="connsiteX125" fmla="*/ 7393 w 10000"/>
                <a:gd name="connsiteY125" fmla="*/ 7361 h 10000"/>
                <a:gd name="connsiteX126" fmla="*/ 7332 w 10000"/>
                <a:gd name="connsiteY126" fmla="*/ 6806 h 10000"/>
                <a:gd name="connsiteX127" fmla="*/ 7288 w 10000"/>
                <a:gd name="connsiteY127" fmla="*/ 6313 h 10000"/>
                <a:gd name="connsiteX128" fmla="*/ 7262 w 10000"/>
                <a:gd name="connsiteY128" fmla="*/ 5871 h 10000"/>
                <a:gd name="connsiteX129" fmla="*/ 7253 w 10000"/>
                <a:gd name="connsiteY129" fmla="*/ 5480 h 10000"/>
                <a:gd name="connsiteX130" fmla="*/ 7279 w 10000"/>
                <a:gd name="connsiteY130" fmla="*/ 5139 h 10000"/>
                <a:gd name="connsiteX131" fmla="*/ 7297 w 10000"/>
                <a:gd name="connsiteY131" fmla="*/ 4836 h 10000"/>
                <a:gd name="connsiteX132" fmla="*/ 7340 w 10000"/>
                <a:gd name="connsiteY132" fmla="*/ 4583 h 10000"/>
                <a:gd name="connsiteX133" fmla="*/ 7402 w 10000"/>
                <a:gd name="connsiteY133" fmla="*/ 4394 h 10000"/>
                <a:gd name="connsiteX134" fmla="*/ 7437 w 10000"/>
                <a:gd name="connsiteY134" fmla="*/ 4293 h 10000"/>
                <a:gd name="connsiteX135" fmla="*/ 7463 w 10000"/>
                <a:gd name="connsiteY135" fmla="*/ 4217 h 10000"/>
                <a:gd name="connsiteX136" fmla="*/ 7507 w 10000"/>
                <a:gd name="connsiteY136" fmla="*/ 4154 h 10000"/>
                <a:gd name="connsiteX137" fmla="*/ 7550 w 10000"/>
                <a:gd name="connsiteY137" fmla="*/ 4104 h 10000"/>
                <a:gd name="connsiteX138" fmla="*/ 7594 w 10000"/>
                <a:gd name="connsiteY138" fmla="*/ 4053 h 10000"/>
                <a:gd name="connsiteX139" fmla="*/ 7647 w 10000"/>
                <a:gd name="connsiteY139" fmla="*/ 4003 h 10000"/>
                <a:gd name="connsiteX140" fmla="*/ 7699 w 10000"/>
                <a:gd name="connsiteY140" fmla="*/ 3990 h 10000"/>
                <a:gd name="connsiteX141" fmla="*/ 7752 w 10000"/>
                <a:gd name="connsiteY141" fmla="*/ 3965 h 10000"/>
                <a:gd name="connsiteX142" fmla="*/ 7857 w 10000"/>
                <a:gd name="connsiteY142" fmla="*/ 3939 h 10000"/>
                <a:gd name="connsiteX143" fmla="*/ 7857 w 10000"/>
                <a:gd name="connsiteY143" fmla="*/ 3939 h 10000"/>
                <a:gd name="connsiteX144" fmla="*/ 7857 w 10000"/>
                <a:gd name="connsiteY144" fmla="*/ 3939 h 10000"/>
                <a:gd name="connsiteX145" fmla="*/ 7857 w 10000"/>
                <a:gd name="connsiteY145" fmla="*/ 3939 h 10000"/>
                <a:gd name="connsiteX146" fmla="*/ 7857 w 10000"/>
                <a:gd name="connsiteY146" fmla="*/ 3939 h 10000"/>
                <a:gd name="connsiteX147" fmla="*/ 7857 w 10000"/>
                <a:gd name="connsiteY147" fmla="*/ 3939 h 10000"/>
                <a:gd name="connsiteX148" fmla="*/ 7857 w 10000"/>
                <a:gd name="connsiteY148" fmla="*/ 3939 h 10000"/>
                <a:gd name="connsiteX149" fmla="*/ 7857 w 10000"/>
                <a:gd name="connsiteY149" fmla="*/ 3939 h 10000"/>
                <a:gd name="connsiteX150" fmla="*/ 7927 w 10000"/>
                <a:gd name="connsiteY150" fmla="*/ 3939 h 10000"/>
                <a:gd name="connsiteX151" fmla="*/ 7997 w 10000"/>
                <a:gd name="connsiteY151" fmla="*/ 3965 h 10000"/>
                <a:gd name="connsiteX152" fmla="*/ 8136 w 10000"/>
                <a:gd name="connsiteY152" fmla="*/ 4028 h 10000"/>
                <a:gd name="connsiteX153" fmla="*/ 8294 w 10000"/>
                <a:gd name="connsiteY153" fmla="*/ 4116 h 10000"/>
                <a:gd name="connsiteX154" fmla="*/ 8443 w 10000"/>
                <a:gd name="connsiteY154" fmla="*/ 4242 h 10000"/>
                <a:gd name="connsiteX155" fmla="*/ 8443 w 10000"/>
                <a:gd name="connsiteY155" fmla="*/ 4242 h 10000"/>
                <a:gd name="connsiteX156" fmla="*/ 8451 w 10000"/>
                <a:gd name="connsiteY156" fmla="*/ 4242 h 10000"/>
                <a:gd name="connsiteX157" fmla="*/ 8451 w 10000"/>
                <a:gd name="connsiteY157" fmla="*/ 4242 h 10000"/>
                <a:gd name="connsiteX158" fmla="*/ 8836 w 10000"/>
                <a:gd name="connsiteY158" fmla="*/ 4545 h 10000"/>
                <a:gd name="connsiteX159" fmla="*/ 8976 w 10000"/>
                <a:gd name="connsiteY159" fmla="*/ 4646 h 10000"/>
                <a:gd name="connsiteX160" fmla="*/ 9099 w 10000"/>
                <a:gd name="connsiteY160" fmla="*/ 4722 h 10000"/>
                <a:gd name="connsiteX161" fmla="*/ 9204 w 10000"/>
                <a:gd name="connsiteY161" fmla="*/ 4785 h 10000"/>
                <a:gd name="connsiteX162" fmla="*/ 9300 w 10000"/>
                <a:gd name="connsiteY162" fmla="*/ 4823 h 10000"/>
                <a:gd name="connsiteX163" fmla="*/ 9388 w 10000"/>
                <a:gd name="connsiteY163" fmla="*/ 4848 h 10000"/>
                <a:gd name="connsiteX164" fmla="*/ 9466 w 10000"/>
                <a:gd name="connsiteY164" fmla="*/ 4848 h 10000"/>
                <a:gd name="connsiteX165" fmla="*/ 9466 w 10000"/>
                <a:gd name="connsiteY165" fmla="*/ 4848 h 10000"/>
                <a:gd name="connsiteX166" fmla="*/ 9484 w 10000"/>
                <a:gd name="connsiteY166" fmla="*/ 4848 h 10000"/>
                <a:gd name="connsiteX167" fmla="*/ 9484 w 10000"/>
                <a:gd name="connsiteY167" fmla="*/ 4848 h 10000"/>
                <a:gd name="connsiteX168" fmla="*/ 9484 w 10000"/>
                <a:gd name="connsiteY168" fmla="*/ 4848 h 10000"/>
                <a:gd name="connsiteX169" fmla="*/ 9484 w 10000"/>
                <a:gd name="connsiteY169" fmla="*/ 4848 h 10000"/>
                <a:gd name="connsiteX170" fmla="*/ 9580 w 10000"/>
                <a:gd name="connsiteY170" fmla="*/ 4836 h 10000"/>
                <a:gd name="connsiteX171" fmla="*/ 9668 w 10000"/>
                <a:gd name="connsiteY171" fmla="*/ 4798 h 10000"/>
                <a:gd name="connsiteX172" fmla="*/ 9738 w 10000"/>
                <a:gd name="connsiteY172" fmla="*/ 4747 h 10000"/>
                <a:gd name="connsiteX173" fmla="*/ 9799 w 10000"/>
                <a:gd name="connsiteY173" fmla="*/ 4659 h 10000"/>
                <a:gd name="connsiteX174" fmla="*/ 9799 w 10000"/>
                <a:gd name="connsiteY174" fmla="*/ 4659 h 10000"/>
                <a:gd name="connsiteX175" fmla="*/ 9799 w 10000"/>
                <a:gd name="connsiteY175" fmla="*/ 4659 h 10000"/>
                <a:gd name="connsiteX176" fmla="*/ 9799 w 10000"/>
                <a:gd name="connsiteY176" fmla="*/ 4659 h 10000"/>
                <a:gd name="connsiteX177" fmla="*/ 9799 w 10000"/>
                <a:gd name="connsiteY177" fmla="*/ 4659 h 10000"/>
                <a:gd name="connsiteX178" fmla="*/ 9799 w 10000"/>
                <a:gd name="connsiteY178" fmla="*/ 4659 h 10000"/>
                <a:gd name="connsiteX179" fmla="*/ 9816 w 10000"/>
                <a:gd name="connsiteY179" fmla="*/ 4659 h 10000"/>
                <a:gd name="connsiteX180" fmla="*/ 9816 w 10000"/>
                <a:gd name="connsiteY180" fmla="*/ 4659 h 10000"/>
                <a:gd name="connsiteX181" fmla="*/ 9816 w 10000"/>
                <a:gd name="connsiteY181" fmla="*/ 4659 h 10000"/>
                <a:gd name="connsiteX182" fmla="*/ 9816 w 10000"/>
                <a:gd name="connsiteY182" fmla="*/ 4659 h 10000"/>
                <a:gd name="connsiteX183" fmla="*/ 9816 w 10000"/>
                <a:gd name="connsiteY183" fmla="*/ 4646 h 10000"/>
                <a:gd name="connsiteX184" fmla="*/ 9816 w 10000"/>
                <a:gd name="connsiteY184" fmla="*/ 4646 h 10000"/>
                <a:gd name="connsiteX185" fmla="*/ 9816 w 10000"/>
                <a:gd name="connsiteY185" fmla="*/ 4646 h 10000"/>
                <a:gd name="connsiteX186" fmla="*/ 9816 w 10000"/>
                <a:gd name="connsiteY186" fmla="*/ 4646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43 w 10000"/>
                <a:gd name="connsiteY193" fmla="*/ 4583 h 10000"/>
                <a:gd name="connsiteX194" fmla="*/ 9886 w 10000"/>
                <a:gd name="connsiteY194" fmla="*/ 4495 h 10000"/>
                <a:gd name="connsiteX195" fmla="*/ 9921 w 10000"/>
                <a:gd name="connsiteY195" fmla="*/ 4369 h 10000"/>
                <a:gd name="connsiteX196" fmla="*/ 9948 w 10000"/>
                <a:gd name="connsiteY196" fmla="*/ 4217 h 10000"/>
                <a:gd name="connsiteX197" fmla="*/ 9983 w 10000"/>
                <a:gd name="connsiteY197" fmla="*/ 4040 h 10000"/>
                <a:gd name="connsiteX198" fmla="*/ 10000 w 10000"/>
                <a:gd name="connsiteY198" fmla="*/ 3851 h 10000"/>
                <a:gd name="connsiteX199" fmla="*/ 10000 w 10000"/>
                <a:gd name="connsiteY199" fmla="*/ 3649 h 10000"/>
                <a:gd name="connsiteX200" fmla="*/ 10000 w 10000"/>
                <a:gd name="connsiteY200" fmla="*/ 3460 h 10000"/>
                <a:gd name="connsiteX201" fmla="*/ 9983 w 10000"/>
                <a:gd name="connsiteY201" fmla="*/ 3258 h 10000"/>
                <a:gd name="connsiteX202" fmla="*/ 9939 w 10000"/>
                <a:gd name="connsiteY202" fmla="*/ 3068 h 10000"/>
                <a:gd name="connsiteX203" fmla="*/ 9886 w 10000"/>
                <a:gd name="connsiteY203" fmla="*/ 2904 h 10000"/>
                <a:gd name="connsiteX204" fmla="*/ 9843 w 10000"/>
                <a:gd name="connsiteY204" fmla="*/ 2816 h 10000"/>
                <a:gd name="connsiteX205" fmla="*/ 9799 w 10000"/>
                <a:gd name="connsiteY205" fmla="*/ 2753 h 10000"/>
                <a:gd name="connsiteX206" fmla="*/ 9755 w 10000"/>
                <a:gd name="connsiteY206" fmla="*/ 2677 h 10000"/>
                <a:gd name="connsiteX207" fmla="*/ 9694 w 10000"/>
                <a:gd name="connsiteY207" fmla="*/ 2614 h 10000"/>
                <a:gd name="connsiteX208" fmla="*/ 9633 w 10000"/>
                <a:gd name="connsiteY208" fmla="*/ 2551 h 10000"/>
                <a:gd name="connsiteX209" fmla="*/ 9571 w 10000"/>
                <a:gd name="connsiteY209" fmla="*/ 2500 h 10000"/>
                <a:gd name="connsiteX210" fmla="*/ 9484 w 10000"/>
                <a:gd name="connsiteY210" fmla="*/ 2475 h 10000"/>
                <a:gd name="connsiteX211" fmla="*/ 9396 w 10000"/>
                <a:gd name="connsiteY211" fmla="*/ 2449 h 10000"/>
                <a:gd name="connsiteX212" fmla="*/ 9300 w 10000"/>
                <a:gd name="connsiteY212" fmla="*/ 2424 h 10000"/>
                <a:gd name="connsiteX213" fmla="*/ 9195 w 10000"/>
                <a:gd name="connsiteY213" fmla="*/ 2424 h 10000"/>
                <a:gd name="connsiteX214" fmla="*/ 9195 w 10000"/>
                <a:gd name="connsiteY214" fmla="*/ 2424 h 10000"/>
                <a:gd name="connsiteX215" fmla="*/ 9195 w 10000"/>
                <a:gd name="connsiteY215" fmla="*/ 2424 h 10000"/>
                <a:gd name="connsiteX216" fmla="*/ 9195 w 10000"/>
                <a:gd name="connsiteY216" fmla="*/ 2424 h 10000"/>
                <a:gd name="connsiteX217" fmla="*/ 9195 w 10000"/>
                <a:gd name="connsiteY217" fmla="*/ 2424 h 10000"/>
                <a:gd name="connsiteX218" fmla="*/ 9195 w 10000"/>
                <a:gd name="connsiteY218" fmla="*/ 2424 h 10000"/>
                <a:gd name="connsiteX219" fmla="*/ 9081 w 10000"/>
                <a:gd name="connsiteY219" fmla="*/ 2424 h 10000"/>
                <a:gd name="connsiteX220" fmla="*/ 8941 w 10000"/>
                <a:gd name="connsiteY220" fmla="*/ 2462 h 10000"/>
                <a:gd name="connsiteX221" fmla="*/ 8801 w 10000"/>
                <a:gd name="connsiteY221" fmla="*/ 2487 h 10000"/>
                <a:gd name="connsiteX222" fmla="*/ 8644 w 10000"/>
                <a:gd name="connsiteY222" fmla="*/ 2551 h 10000"/>
                <a:gd name="connsiteX223" fmla="*/ 8644 w 10000"/>
                <a:gd name="connsiteY223" fmla="*/ 2551 h 10000"/>
                <a:gd name="connsiteX224" fmla="*/ 8635 w 10000"/>
                <a:gd name="connsiteY224" fmla="*/ 2551 h 10000"/>
                <a:gd name="connsiteX225" fmla="*/ 8635 w 10000"/>
                <a:gd name="connsiteY225" fmla="*/ 2551 h 10000"/>
                <a:gd name="connsiteX226" fmla="*/ 8626 w 10000"/>
                <a:gd name="connsiteY226" fmla="*/ 2551 h 10000"/>
                <a:gd name="connsiteX227" fmla="*/ 8626 w 10000"/>
                <a:gd name="connsiteY227" fmla="*/ 2551 h 10000"/>
                <a:gd name="connsiteX228" fmla="*/ 8443 w 10000"/>
                <a:gd name="connsiteY228" fmla="*/ 2614 h 10000"/>
                <a:gd name="connsiteX229" fmla="*/ 8276 w 10000"/>
                <a:gd name="connsiteY229" fmla="*/ 2664 h 10000"/>
                <a:gd name="connsiteX230" fmla="*/ 8110 w 10000"/>
                <a:gd name="connsiteY230" fmla="*/ 2689 h 10000"/>
                <a:gd name="connsiteX231" fmla="*/ 7979 w 10000"/>
                <a:gd name="connsiteY231" fmla="*/ 2689 h 10000"/>
                <a:gd name="connsiteX232" fmla="*/ 7979 w 10000"/>
                <a:gd name="connsiteY232" fmla="*/ 2689 h 10000"/>
                <a:gd name="connsiteX233" fmla="*/ 7979 w 10000"/>
                <a:gd name="connsiteY233" fmla="*/ 2689 h 10000"/>
                <a:gd name="connsiteX234" fmla="*/ 7979 w 10000"/>
                <a:gd name="connsiteY234" fmla="*/ 2689 h 10000"/>
                <a:gd name="connsiteX235" fmla="*/ 7979 w 10000"/>
                <a:gd name="connsiteY235" fmla="*/ 2689 h 10000"/>
                <a:gd name="connsiteX236" fmla="*/ 7979 w 10000"/>
                <a:gd name="connsiteY236" fmla="*/ 2689 h 10000"/>
                <a:gd name="connsiteX237" fmla="*/ 7979 w 10000"/>
                <a:gd name="connsiteY237" fmla="*/ 2689 h 10000"/>
                <a:gd name="connsiteX238" fmla="*/ 7979 w 10000"/>
                <a:gd name="connsiteY238" fmla="*/ 2689 h 10000"/>
                <a:gd name="connsiteX239" fmla="*/ 7848 w 10000"/>
                <a:gd name="connsiteY239" fmla="*/ 2689 h 10000"/>
                <a:gd name="connsiteX240" fmla="*/ 7743 w 10000"/>
                <a:gd name="connsiteY240" fmla="*/ 2677 h 10000"/>
                <a:gd name="connsiteX241" fmla="*/ 7638 w 10000"/>
                <a:gd name="connsiteY241" fmla="*/ 2626 h 10000"/>
                <a:gd name="connsiteX242" fmla="*/ 7542 w 10000"/>
                <a:gd name="connsiteY242" fmla="*/ 2601 h 10000"/>
                <a:gd name="connsiteX243" fmla="*/ 7454 w 10000"/>
                <a:gd name="connsiteY243" fmla="*/ 2538 h 10000"/>
                <a:gd name="connsiteX244" fmla="*/ 7375 w 10000"/>
                <a:gd name="connsiteY244" fmla="*/ 2475 h 10000"/>
                <a:gd name="connsiteX245" fmla="*/ 7297 w 10000"/>
                <a:gd name="connsiteY245" fmla="*/ 2399 h 10000"/>
                <a:gd name="connsiteX246" fmla="*/ 7235 w 10000"/>
                <a:gd name="connsiteY246" fmla="*/ 2323 h 10000"/>
                <a:gd name="connsiteX247" fmla="*/ 7174 w 10000"/>
                <a:gd name="connsiteY247" fmla="*/ 2235 h 10000"/>
                <a:gd name="connsiteX248" fmla="*/ 7113 w 10000"/>
                <a:gd name="connsiteY248" fmla="*/ 2134 h 10000"/>
                <a:gd name="connsiteX249" fmla="*/ 7008 w 10000"/>
                <a:gd name="connsiteY249" fmla="*/ 1944 h 10000"/>
                <a:gd name="connsiteX250" fmla="*/ 6929 w 10000"/>
                <a:gd name="connsiteY250" fmla="*/ 1730 h 10000"/>
                <a:gd name="connsiteX251" fmla="*/ 6850 w 10000"/>
                <a:gd name="connsiteY251" fmla="*/ 1515 h 10000"/>
                <a:gd name="connsiteX252" fmla="*/ 6850 w 10000"/>
                <a:gd name="connsiteY252" fmla="*/ 1515 h 10000"/>
                <a:gd name="connsiteX253" fmla="*/ 6842 w 10000"/>
                <a:gd name="connsiteY253" fmla="*/ 1490 h 10000"/>
                <a:gd name="connsiteX254" fmla="*/ 6842 w 10000"/>
                <a:gd name="connsiteY254" fmla="*/ 1490 h 10000"/>
                <a:gd name="connsiteX255" fmla="*/ 6842 w 10000"/>
                <a:gd name="connsiteY255" fmla="*/ 1477 h 10000"/>
                <a:gd name="connsiteX256" fmla="*/ 6842 w 10000"/>
                <a:gd name="connsiteY256" fmla="*/ 1477 h 10000"/>
                <a:gd name="connsiteX257" fmla="*/ 6842 w 10000"/>
                <a:gd name="connsiteY257" fmla="*/ 1477 h 10000"/>
                <a:gd name="connsiteX258" fmla="*/ 6798 w 10000"/>
                <a:gd name="connsiteY258" fmla="*/ 1338 h 10000"/>
                <a:gd name="connsiteX259" fmla="*/ 6780 w 10000"/>
                <a:gd name="connsiteY259" fmla="*/ 1162 h 10000"/>
                <a:gd name="connsiteX260" fmla="*/ 6754 w 10000"/>
                <a:gd name="connsiteY260" fmla="*/ 947 h 10000"/>
                <a:gd name="connsiteX261" fmla="*/ 6754 w 10000"/>
                <a:gd name="connsiteY261" fmla="*/ 720 h 10000"/>
                <a:gd name="connsiteX262" fmla="*/ 6754 w 10000"/>
                <a:gd name="connsiteY262" fmla="*/ 720 h 10000"/>
                <a:gd name="connsiteX263" fmla="*/ 6763 w 10000"/>
                <a:gd name="connsiteY263" fmla="*/ 366 h 10000"/>
                <a:gd name="connsiteX264" fmla="*/ 6789 w 10000"/>
                <a:gd name="connsiteY264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068 w 10000"/>
                <a:gd name="connsiteY85" fmla="*/ 8005 h 10000"/>
                <a:gd name="connsiteX86" fmla="*/ 4051 w 10000"/>
                <a:gd name="connsiteY86" fmla="*/ 8207 h 10000"/>
                <a:gd name="connsiteX87" fmla="*/ 4024 w 10000"/>
                <a:gd name="connsiteY87" fmla="*/ 8422 h 10000"/>
                <a:gd name="connsiteX88" fmla="*/ 4016 w 10000"/>
                <a:gd name="connsiteY88" fmla="*/ 8611 h 10000"/>
                <a:gd name="connsiteX89" fmla="*/ 4016 w 10000"/>
                <a:gd name="connsiteY89" fmla="*/ 8813 h 10000"/>
                <a:gd name="connsiteX90" fmla="*/ 4024 w 10000"/>
                <a:gd name="connsiteY90" fmla="*/ 9003 h 10000"/>
                <a:gd name="connsiteX91" fmla="*/ 4051 w 10000"/>
                <a:gd name="connsiteY91" fmla="*/ 9179 h 10000"/>
                <a:gd name="connsiteX92" fmla="*/ 4086 w 10000"/>
                <a:gd name="connsiteY92" fmla="*/ 9356 h 10000"/>
                <a:gd name="connsiteX93" fmla="*/ 4121 w 10000"/>
                <a:gd name="connsiteY93" fmla="*/ 9508 h 10000"/>
                <a:gd name="connsiteX94" fmla="*/ 4191 w 10000"/>
                <a:gd name="connsiteY94" fmla="*/ 9646 h 10000"/>
                <a:gd name="connsiteX95" fmla="*/ 4269 w 10000"/>
                <a:gd name="connsiteY95" fmla="*/ 9760 h 10000"/>
                <a:gd name="connsiteX96" fmla="*/ 4366 w 10000"/>
                <a:gd name="connsiteY96" fmla="*/ 9861 h 10000"/>
                <a:gd name="connsiteX97" fmla="*/ 4471 w 10000"/>
                <a:gd name="connsiteY97" fmla="*/ 9937 h 10000"/>
                <a:gd name="connsiteX98" fmla="*/ 4611 w 10000"/>
                <a:gd name="connsiteY98" fmla="*/ 9975 h 10000"/>
                <a:gd name="connsiteX99" fmla="*/ 4759 w 10000"/>
                <a:gd name="connsiteY99" fmla="*/ 10000 h 10000"/>
                <a:gd name="connsiteX100" fmla="*/ 4759 w 10000"/>
                <a:gd name="connsiteY100" fmla="*/ 10000 h 10000"/>
                <a:gd name="connsiteX101" fmla="*/ 4759 w 10000"/>
                <a:gd name="connsiteY101" fmla="*/ 10000 h 10000"/>
                <a:gd name="connsiteX102" fmla="*/ 4759 w 10000"/>
                <a:gd name="connsiteY102" fmla="*/ 10000 h 10000"/>
                <a:gd name="connsiteX103" fmla="*/ 4759 w 10000"/>
                <a:gd name="connsiteY103" fmla="*/ 10000 h 10000"/>
                <a:gd name="connsiteX104" fmla="*/ 4821 w 10000"/>
                <a:gd name="connsiteY104" fmla="*/ 10000 h 10000"/>
                <a:gd name="connsiteX105" fmla="*/ 4821 w 10000"/>
                <a:gd name="connsiteY105" fmla="*/ 10000 h 10000"/>
                <a:gd name="connsiteX106" fmla="*/ 5136 w 10000"/>
                <a:gd name="connsiteY106" fmla="*/ 9962 h 10000"/>
                <a:gd name="connsiteX107" fmla="*/ 5468 w 10000"/>
                <a:gd name="connsiteY107" fmla="*/ 9924 h 10000"/>
                <a:gd name="connsiteX108" fmla="*/ 6203 w 10000"/>
                <a:gd name="connsiteY108" fmla="*/ 9798 h 10000"/>
                <a:gd name="connsiteX109" fmla="*/ 6982 w 10000"/>
                <a:gd name="connsiteY109" fmla="*/ 9672 h 10000"/>
                <a:gd name="connsiteX110" fmla="*/ 7358 w 10000"/>
                <a:gd name="connsiteY110" fmla="*/ 9621 h 10000"/>
                <a:gd name="connsiteX111" fmla="*/ 7734 w 10000"/>
                <a:gd name="connsiteY111" fmla="*/ 9583 h 10000"/>
                <a:gd name="connsiteX112" fmla="*/ 7734 w 10000"/>
                <a:gd name="connsiteY112" fmla="*/ 9583 h 10000"/>
                <a:gd name="connsiteX113" fmla="*/ 7725 w 10000"/>
                <a:gd name="connsiteY113" fmla="*/ 9508 h 10000"/>
                <a:gd name="connsiteX114" fmla="*/ 7725 w 10000"/>
                <a:gd name="connsiteY114" fmla="*/ 9508 h 10000"/>
                <a:gd name="connsiteX115" fmla="*/ 7725 w 10000"/>
                <a:gd name="connsiteY115" fmla="*/ 9508 h 10000"/>
                <a:gd name="connsiteX116" fmla="*/ 7725 w 10000"/>
                <a:gd name="connsiteY116" fmla="*/ 9508 h 10000"/>
                <a:gd name="connsiteX117" fmla="*/ 7725 w 10000"/>
                <a:gd name="connsiteY117" fmla="*/ 9508 h 10000"/>
                <a:gd name="connsiteX118" fmla="*/ 7699 w 10000"/>
                <a:gd name="connsiteY118" fmla="*/ 9407 h 10000"/>
                <a:gd name="connsiteX119" fmla="*/ 7699 w 10000"/>
                <a:gd name="connsiteY119" fmla="*/ 9407 h 10000"/>
                <a:gd name="connsiteX120" fmla="*/ 7699 w 10000"/>
                <a:gd name="connsiteY120" fmla="*/ 9381 h 10000"/>
                <a:gd name="connsiteX121" fmla="*/ 7699 w 10000"/>
                <a:gd name="connsiteY121" fmla="*/ 9381 h 10000"/>
                <a:gd name="connsiteX122" fmla="*/ 7577 w 10000"/>
                <a:gd name="connsiteY122" fmla="*/ 8649 h 10000"/>
                <a:gd name="connsiteX123" fmla="*/ 7463 w 10000"/>
                <a:gd name="connsiteY123" fmla="*/ 7967 h 10000"/>
                <a:gd name="connsiteX124" fmla="*/ 7393 w 10000"/>
                <a:gd name="connsiteY124" fmla="*/ 7361 h 10000"/>
                <a:gd name="connsiteX125" fmla="*/ 7332 w 10000"/>
                <a:gd name="connsiteY125" fmla="*/ 6806 h 10000"/>
                <a:gd name="connsiteX126" fmla="*/ 7288 w 10000"/>
                <a:gd name="connsiteY126" fmla="*/ 6313 h 10000"/>
                <a:gd name="connsiteX127" fmla="*/ 7262 w 10000"/>
                <a:gd name="connsiteY127" fmla="*/ 5871 h 10000"/>
                <a:gd name="connsiteX128" fmla="*/ 7253 w 10000"/>
                <a:gd name="connsiteY128" fmla="*/ 5480 h 10000"/>
                <a:gd name="connsiteX129" fmla="*/ 7279 w 10000"/>
                <a:gd name="connsiteY129" fmla="*/ 5139 h 10000"/>
                <a:gd name="connsiteX130" fmla="*/ 7297 w 10000"/>
                <a:gd name="connsiteY130" fmla="*/ 4836 h 10000"/>
                <a:gd name="connsiteX131" fmla="*/ 7340 w 10000"/>
                <a:gd name="connsiteY131" fmla="*/ 4583 h 10000"/>
                <a:gd name="connsiteX132" fmla="*/ 7402 w 10000"/>
                <a:gd name="connsiteY132" fmla="*/ 4394 h 10000"/>
                <a:gd name="connsiteX133" fmla="*/ 7437 w 10000"/>
                <a:gd name="connsiteY133" fmla="*/ 4293 h 10000"/>
                <a:gd name="connsiteX134" fmla="*/ 7463 w 10000"/>
                <a:gd name="connsiteY134" fmla="*/ 4217 h 10000"/>
                <a:gd name="connsiteX135" fmla="*/ 7507 w 10000"/>
                <a:gd name="connsiteY135" fmla="*/ 4154 h 10000"/>
                <a:gd name="connsiteX136" fmla="*/ 7550 w 10000"/>
                <a:gd name="connsiteY136" fmla="*/ 4104 h 10000"/>
                <a:gd name="connsiteX137" fmla="*/ 7594 w 10000"/>
                <a:gd name="connsiteY137" fmla="*/ 4053 h 10000"/>
                <a:gd name="connsiteX138" fmla="*/ 7647 w 10000"/>
                <a:gd name="connsiteY138" fmla="*/ 4003 h 10000"/>
                <a:gd name="connsiteX139" fmla="*/ 7699 w 10000"/>
                <a:gd name="connsiteY139" fmla="*/ 3990 h 10000"/>
                <a:gd name="connsiteX140" fmla="*/ 7752 w 10000"/>
                <a:gd name="connsiteY140" fmla="*/ 3965 h 10000"/>
                <a:gd name="connsiteX141" fmla="*/ 7857 w 10000"/>
                <a:gd name="connsiteY141" fmla="*/ 3939 h 10000"/>
                <a:gd name="connsiteX142" fmla="*/ 7857 w 10000"/>
                <a:gd name="connsiteY142" fmla="*/ 3939 h 10000"/>
                <a:gd name="connsiteX143" fmla="*/ 7857 w 10000"/>
                <a:gd name="connsiteY143" fmla="*/ 3939 h 10000"/>
                <a:gd name="connsiteX144" fmla="*/ 7857 w 10000"/>
                <a:gd name="connsiteY144" fmla="*/ 3939 h 10000"/>
                <a:gd name="connsiteX145" fmla="*/ 7857 w 10000"/>
                <a:gd name="connsiteY145" fmla="*/ 3939 h 10000"/>
                <a:gd name="connsiteX146" fmla="*/ 7857 w 10000"/>
                <a:gd name="connsiteY146" fmla="*/ 3939 h 10000"/>
                <a:gd name="connsiteX147" fmla="*/ 7857 w 10000"/>
                <a:gd name="connsiteY147" fmla="*/ 3939 h 10000"/>
                <a:gd name="connsiteX148" fmla="*/ 7857 w 10000"/>
                <a:gd name="connsiteY148" fmla="*/ 3939 h 10000"/>
                <a:gd name="connsiteX149" fmla="*/ 7927 w 10000"/>
                <a:gd name="connsiteY149" fmla="*/ 3939 h 10000"/>
                <a:gd name="connsiteX150" fmla="*/ 7997 w 10000"/>
                <a:gd name="connsiteY150" fmla="*/ 3965 h 10000"/>
                <a:gd name="connsiteX151" fmla="*/ 8136 w 10000"/>
                <a:gd name="connsiteY151" fmla="*/ 4028 h 10000"/>
                <a:gd name="connsiteX152" fmla="*/ 8294 w 10000"/>
                <a:gd name="connsiteY152" fmla="*/ 4116 h 10000"/>
                <a:gd name="connsiteX153" fmla="*/ 8443 w 10000"/>
                <a:gd name="connsiteY153" fmla="*/ 4242 h 10000"/>
                <a:gd name="connsiteX154" fmla="*/ 8443 w 10000"/>
                <a:gd name="connsiteY154" fmla="*/ 4242 h 10000"/>
                <a:gd name="connsiteX155" fmla="*/ 8451 w 10000"/>
                <a:gd name="connsiteY155" fmla="*/ 4242 h 10000"/>
                <a:gd name="connsiteX156" fmla="*/ 8451 w 10000"/>
                <a:gd name="connsiteY156" fmla="*/ 4242 h 10000"/>
                <a:gd name="connsiteX157" fmla="*/ 8836 w 10000"/>
                <a:gd name="connsiteY157" fmla="*/ 4545 h 10000"/>
                <a:gd name="connsiteX158" fmla="*/ 8976 w 10000"/>
                <a:gd name="connsiteY158" fmla="*/ 4646 h 10000"/>
                <a:gd name="connsiteX159" fmla="*/ 9099 w 10000"/>
                <a:gd name="connsiteY159" fmla="*/ 4722 h 10000"/>
                <a:gd name="connsiteX160" fmla="*/ 9204 w 10000"/>
                <a:gd name="connsiteY160" fmla="*/ 4785 h 10000"/>
                <a:gd name="connsiteX161" fmla="*/ 9300 w 10000"/>
                <a:gd name="connsiteY161" fmla="*/ 4823 h 10000"/>
                <a:gd name="connsiteX162" fmla="*/ 9388 w 10000"/>
                <a:gd name="connsiteY162" fmla="*/ 4848 h 10000"/>
                <a:gd name="connsiteX163" fmla="*/ 9466 w 10000"/>
                <a:gd name="connsiteY163" fmla="*/ 4848 h 10000"/>
                <a:gd name="connsiteX164" fmla="*/ 9466 w 10000"/>
                <a:gd name="connsiteY164" fmla="*/ 4848 h 10000"/>
                <a:gd name="connsiteX165" fmla="*/ 9484 w 10000"/>
                <a:gd name="connsiteY165" fmla="*/ 4848 h 10000"/>
                <a:gd name="connsiteX166" fmla="*/ 9484 w 10000"/>
                <a:gd name="connsiteY166" fmla="*/ 4848 h 10000"/>
                <a:gd name="connsiteX167" fmla="*/ 9484 w 10000"/>
                <a:gd name="connsiteY167" fmla="*/ 4848 h 10000"/>
                <a:gd name="connsiteX168" fmla="*/ 9484 w 10000"/>
                <a:gd name="connsiteY168" fmla="*/ 4848 h 10000"/>
                <a:gd name="connsiteX169" fmla="*/ 9580 w 10000"/>
                <a:gd name="connsiteY169" fmla="*/ 4836 h 10000"/>
                <a:gd name="connsiteX170" fmla="*/ 9668 w 10000"/>
                <a:gd name="connsiteY170" fmla="*/ 4798 h 10000"/>
                <a:gd name="connsiteX171" fmla="*/ 9738 w 10000"/>
                <a:gd name="connsiteY171" fmla="*/ 4747 h 10000"/>
                <a:gd name="connsiteX172" fmla="*/ 9799 w 10000"/>
                <a:gd name="connsiteY172" fmla="*/ 4659 h 10000"/>
                <a:gd name="connsiteX173" fmla="*/ 9799 w 10000"/>
                <a:gd name="connsiteY173" fmla="*/ 4659 h 10000"/>
                <a:gd name="connsiteX174" fmla="*/ 9799 w 10000"/>
                <a:gd name="connsiteY174" fmla="*/ 4659 h 10000"/>
                <a:gd name="connsiteX175" fmla="*/ 9799 w 10000"/>
                <a:gd name="connsiteY175" fmla="*/ 4659 h 10000"/>
                <a:gd name="connsiteX176" fmla="*/ 9799 w 10000"/>
                <a:gd name="connsiteY176" fmla="*/ 4659 h 10000"/>
                <a:gd name="connsiteX177" fmla="*/ 9799 w 10000"/>
                <a:gd name="connsiteY177" fmla="*/ 4659 h 10000"/>
                <a:gd name="connsiteX178" fmla="*/ 9816 w 10000"/>
                <a:gd name="connsiteY178" fmla="*/ 4659 h 10000"/>
                <a:gd name="connsiteX179" fmla="*/ 9816 w 10000"/>
                <a:gd name="connsiteY179" fmla="*/ 4659 h 10000"/>
                <a:gd name="connsiteX180" fmla="*/ 9816 w 10000"/>
                <a:gd name="connsiteY180" fmla="*/ 4659 h 10000"/>
                <a:gd name="connsiteX181" fmla="*/ 9816 w 10000"/>
                <a:gd name="connsiteY181" fmla="*/ 4659 h 10000"/>
                <a:gd name="connsiteX182" fmla="*/ 9816 w 10000"/>
                <a:gd name="connsiteY182" fmla="*/ 4646 h 10000"/>
                <a:gd name="connsiteX183" fmla="*/ 9816 w 10000"/>
                <a:gd name="connsiteY183" fmla="*/ 4646 h 10000"/>
                <a:gd name="connsiteX184" fmla="*/ 9816 w 10000"/>
                <a:gd name="connsiteY184" fmla="*/ 4646 h 10000"/>
                <a:gd name="connsiteX185" fmla="*/ 9816 w 10000"/>
                <a:gd name="connsiteY185" fmla="*/ 4646 h 10000"/>
                <a:gd name="connsiteX186" fmla="*/ 9816 w 10000"/>
                <a:gd name="connsiteY186" fmla="*/ 4646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43 w 10000"/>
                <a:gd name="connsiteY192" fmla="*/ 4583 h 10000"/>
                <a:gd name="connsiteX193" fmla="*/ 9886 w 10000"/>
                <a:gd name="connsiteY193" fmla="*/ 4495 h 10000"/>
                <a:gd name="connsiteX194" fmla="*/ 9921 w 10000"/>
                <a:gd name="connsiteY194" fmla="*/ 4369 h 10000"/>
                <a:gd name="connsiteX195" fmla="*/ 9948 w 10000"/>
                <a:gd name="connsiteY195" fmla="*/ 4217 h 10000"/>
                <a:gd name="connsiteX196" fmla="*/ 9983 w 10000"/>
                <a:gd name="connsiteY196" fmla="*/ 4040 h 10000"/>
                <a:gd name="connsiteX197" fmla="*/ 10000 w 10000"/>
                <a:gd name="connsiteY197" fmla="*/ 3851 h 10000"/>
                <a:gd name="connsiteX198" fmla="*/ 10000 w 10000"/>
                <a:gd name="connsiteY198" fmla="*/ 3649 h 10000"/>
                <a:gd name="connsiteX199" fmla="*/ 10000 w 10000"/>
                <a:gd name="connsiteY199" fmla="*/ 3460 h 10000"/>
                <a:gd name="connsiteX200" fmla="*/ 9983 w 10000"/>
                <a:gd name="connsiteY200" fmla="*/ 3258 h 10000"/>
                <a:gd name="connsiteX201" fmla="*/ 9939 w 10000"/>
                <a:gd name="connsiteY201" fmla="*/ 3068 h 10000"/>
                <a:gd name="connsiteX202" fmla="*/ 9886 w 10000"/>
                <a:gd name="connsiteY202" fmla="*/ 2904 h 10000"/>
                <a:gd name="connsiteX203" fmla="*/ 9843 w 10000"/>
                <a:gd name="connsiteY203" fmla="*/ 2816 h 10000"/>
                <a:gd name="connsiteX204" fmla="*/ 9799 w 10000"/>
                <a:gd name="connsiteY204" fmla="*/ 2753 h 10000"/>
                <a:gd name="connsiteX205" fmla="*/ 9755 w 10000"/>
                <a:gd name="connsiteY205" fmla="*/ 2677 h 10000"/>
                <a:gd name="connsiteX206" fmla="*/ 9694 w 10000"/>
                <a:gd name="connsiteY206" fmla="*/ 2614 h 10000"/>
                <a:gd name="connsiteX207" fmla="*/ 9633 w 10000"/>
                <a:gd name="connsiteY207" fmla="*/ 2551 h 10000"/>
                <a:gd name="connsiteX208" fmla="*/ 9571 w 10000"/>
                <a:gd name="connsiteY208" fmla="*/ 2500 h 10000"/>
                <a:gd name="connsiteX209" fmla="*/ 9484 w 10000"/>
                <a:gd name="connsiteY209" fmla="*/ 2475 h 10000"/>
                <a:gd name="connsiteX210" fmla="*/ 9396 w 10000"/>
                <a:gd name="connsiteY210" fmla="*/ 2449 h 10000"/>
                <a:gd name="connsiteX211" fmla="*/ 9300 w 10000"/>
                <a:gd name="connsiteY211" fmla="*/ 2424 h 10000"/>
                <a:gd name="connsiteX212" fmla="*/ 9195 w 10000"/>
                <a:gd name="connsiteY212" fmla="*/ 2424 h 10000"/>
                <a:gd name="connsiteX213" fmla="*/ 9195 w 10000"/>
                <a:gd name="connsiteY213" fmla="*/ 2424 h 10000"/>
                <a:gd name="connsiteX214" fmla="*/ 9195 w 10000"/>
                <a:gd name="connsiteY214" fmla="*/ 2424 h 10000"/>
                <a:gd name="connsiteX215" fmla="*/ 9195 w 10000"/>
                <a:gd name="connsiteY215" fmla="*/ 2424 h 10000"/>
                <a:gd name="connsiteX216" fmla="*/ 9195 w 10000"/>
                <a:gd name="connsiteY216" fmla="*/ 2424 h 10000"/>
                <a:gd name="connsiteX217" fmla="*/ 9195 w 10000"/>
                <a:gd name="connsiteY217" fmla="*/ 2424 h 10000"/>
                <a:gd name="connsiteX218" fmla="*/ 9081 w 10000"/>
                <a:gd name="connsiteY218" fmla="*/ 2424 h 10000"/>
                <a:gd name="connsiteX219" fmla="*/ 8941 w 10000"/>
                <a:gd name="connsiteY219" fmla="*/ 2462 h 10000"/>
                <a:gd name="connsiteX220" fmla="*/ 8801 w 10000"/>
                <a:gd name="connsiteY220" fmla="*/ 2487 h 10000"/>
                <a:gd name="connsiteX221" fmla="*/ 8644 w 10000"/>
                <a:gd name="connsiteY221" fmla="*/ 2551 h 10000"/>
                <a:gd name="connsiteX222" fmla="*/ 8644 w 10000"/>
                <a:gd name="connsiteY222" fmla="*/ 2551 h 10000"/>
                <a:gd name="connsiteX223" fmla="*/ 8635 w 10000"/>
                <a:gd name="connsiteY223" fmla="*/ 2551 h 10000"/>
                <a:gd name="connsiteX224" fmla="*/ 8635 w 10000"/>
                <a:gd name="connsiteY224" fmla="*/ 2551 h 10000"/>
                <a:gd name="connsiteX225" fmla="*/ 8626 w 10000"/>
                <a:gd name="connsiteY225" fmla="*/ 2551 h 10000"/>
                <a:gd name="connsiteX226" fmla="*/ 8626 w 10000"/>
                <a:gd name="connsiteY226" fmla="*/ 2551 h 10000"/>
                <a:gd name="connsiteX227" fmla="*/ 8443 w 10000"/>
                <a:gd name="connsiteY227" fmla="*/ 2614 h 10000"/>
                <a:gd name="connsiteX228" fmla="*/ 8276 w 10000"/>
                <a:gd name="connsiteY228" fmla="*/ 2664 h 10000"/>
                <a:gd name="connsiteX229" fmla="*/ 8110 w 10000"/>
                <a:gd name="connsiteY229" fmla="*/ 2689 h 10000"/>
                <a:gd name="connsiteX230" fmla="*/ 7979 w 10000"/>
                <a:gd name="connsiteY230" fmla="*/ 2689 h 10000"/>
                <a:gd name="connsiteX231" fmla="*/ 7979 w 10000"/>
                <a:gd name="connsiteY231" fmla="*/ 2689 h 10000"/>
                <a:gd name="connsiteX232" fmla="*/ 7979 w 10000"/>
                <a:gd name="connsiteY232" fmla="*/ 2689 h 10000"/>
                <a:gd name="connsiteX233" fmla="*/ 7979 w 10000"/>
                <a:gd name="connsiteY233" fmla="*/ 2689 h 10000"/>
                <a:gd name="connsiteX234" fmla="*/ 7979 w 10000"/>
                <a:gd name="connsiteY234" fmla="*/ 2689 h 10000"/>
                <a:gd name="connsiteX235" fmla="*/ 7979 w 10000"/>
                <a:gd name="connsiteY235" fmla="*/ 2689 h 10000"/>
                <a:gd name="connsiteX236" fmla="*/ 7979 w 10000"/>
                <a:gd name="connsiteY236" fmla="*/ 2689 h 10000"/>
                <a:gd name="connsiteX237" fmla="*/ 7979 w 10000"/>
                <a:gd name="connsiteY237" fmla="*/ 2689 h 10000"/>
                <a:gd name="connsiteX238" fmla="*/ 7848 w 10000"/>
                <a:gd name="connsiteY238" fmla="*/ 2689 h 10000"/>
                <a:gd name="connsiteX239" fmla="*/ 7743 w 10000"/>
                <a:gd name="connsiteY239" fmla="*/ 2677 h 10000"/>
                <a:gd name="connsiteX240" fmla="*/ 7638 w 10000"/>
                <a:gd name="connsiteY240" fmla="*/ 2626 h 10000"/>
                <a:gd name="connsiteX241" fmla="*/ 7542 w 10000"/>
                <a:gd name="connsiteY241" fmla="*/ 2601 h 10000"/>
                <a:gd name="connsiteX242" fmla="*/ 7454 w 10000"/>
                <a:gd name="connsiteY242" fmla="*/ 2538 h 10000"/>
                <a:gd name="connsiteX243" fmla="*/ 7375 w 10000"/>
                <a:gd name="connsiteY243" fmla="*/ 2475 h 10000"/>
                <a:gd name="connsiteX244" fmla="*/ 7297 w 10000"/>
                <a:gd name="connsiteY244" fmla="*/ 2399 h 10000"/>
                <a:gd name="connsiteX245" fmla="*/ 7235 w 10000"/>
                <a:gd name="connsiteY245" fmla="*/ 2323 h 10000"/>
                <a:gd name="connsiteX246" fmla="*/ 7174 w 10000"/>
                <a:gd name="connsiteY246" fmla="*/ 2235 h 10000"/>
                <a:gd name="connsiteX247" fmla="*/ 7113 w 10000"/>
                <a:gd name="connsiteY247" fmla="*/ 2134 h 10000"/>
                <a:gd name="connsiteX248" fmla="*/ 7008 w 10000"/>
                <a:gd name="connsiteY248" fmla="*/ 1944 h 10000"/>
                <a:gd name="connsiteX249" fmla="*/ 6929 w 10000"/>
                <a:gd name="connsiteY249" fmla="*/ 1730 h 10000"/>
                <a:gd name="connsiteX250" fmla="*/ 6850 w 10000"/>
                <a:gd name="connsiteY250" fmla="*/ 1515 h 10000"/>
                <a:gd name="connsiteX251" fmla="*/ 6850 w 10000"/>
                <a:gd name="connsiteY251" fmla="*/ 1515 h 10000"/>
                <a:gd name="connsiteX252" fmla="*/ 6842 w 10000"/>
                <a:gd name="connsiteY252" fmla="*/ 1490 h 10000"/>
                <a:gd name="connsiteX253" fmla="*/ 6842 w 10000"/>
                <a:gd name="connsiteY253" fmla="*/ 1490 h 10000"/>
                <a:gd name="connsiteX254" fmla="*/ 6842 w 10000"/>
                <a:gd name="connsiteY254" fmla="*/ 1477 h 10000"/>
                <a:gd name="connsiteX255" fmla="*/ 6842 w 10000"/>
                <a:gd name="connsiteY255" fmla="*/ 1477 h 10000"/>
                <a:gd name="connsiteX256" fmla="*/ 6842 w 10000"/>
                <a:gd name="connsiteY256" fmla="*/ 1477 h 10000"/>
                <a:gd name="connsiteX257" fmla="*/ 6798 w 10000"/>
                <a:gd name="connsiteY257" fmla="*/ 1338 h 10000"/>
                <a:gd name="connsiteX258" fmla="*/ 6780 w 10000"/>
                <a:gd name="connsiteY258" fmla="*/ 1162 h 10000"/>
                <a:gd name="connsiteX259" fmla="*/ 6754 w 10000"/>
                <a:gd name="connsiteY259" fmla="*/ 947 h 10000"/>
                <a:gd name="connsiteX260" fmla="*/ 6754 w 10000"/>
                <a:gd name="connsiteY260" fmla="*/ 720 h 10000"/>
                <a:gd name="connsiteX261" fmla="*/ 6754 w 10000"/>
                <a:gd name="connsiteY261" fmla="*/ 720 h 10000"/>
                <a:gd name="connsiteX262" fmla="*/ 6763 w 10000"/>
                <a:gd name="connsiteY262" fmla="*/ 366 h 10000"/>
                <a:gd name="connsiteX263" fmla="*/ 6789 w 10000"/>
                <a:gd name="connsiteY263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068 w 10000"/>
                <a:gd name="connsiteY84" fmla="*/ 8005 h 10000"/>
                <a:gd name="connsiteX85" fmla="*/ 4051 w 10000"/>
                <a:gd name="connsiteY85" fmla="*/ 8207 h 10000"/>
                <a:gd name="connsiteX86" fmla="*/ 4024 w 10000"/>
                <a:gd name="connsiteY86" fmla="*/ 8422 h 10000"/>
                <a:gd name="connsiteX87" fmla="*/ 4016 w 10000"/>
                <a:gd name="connsiteY87" fmla="*/ 8611 h 10000"/>
                <a:gd name="connsiteX88" fmla="*/ 4016 w 10000"/>
                <a:gd name="connsiteY88" fmla="*/ 8813 h 10000"/>
                <a:gd name="connsiteX89" fmla="*/ 4024 w 10000"/>
                <a:gd name="connsiteY89" fmla="*/ 9003 h 10000"/>
                <a:gd name="connsiteX90" fmla="*/ 4051 w 10000"/>
                <a:gd name="connsiteY90" fmla="*/ 9179 h 10000"/>
                <a:gd name="connsiteX91" fmla="*/ 4086 w 10000"/>
                <a:gd name="connsiteY91" fmla="*/ 9356 h 10000"/>
                <a:gd name="connsiteX92" fmla="*/ 4121 w 10000"/>
                <a:gd name="connsiteY92" fmla="*/ 9508 h 10000"/>
                <a:gd name="connsiteX93" fmla="*/ 4191 w 10000"/>
                <a:gd name="connsiteY93" fmla="*/ 9646 h 10000"/>
                <a:gd name="connsiteX94" fmla="*/ 4269 w 10000"/>
                <a:gd name="connsiteY94" fmla="*/ 9760 h 10000"/>
                <a:gd name="connsiteX95" fmla="*/ 4366 w 10000"/>
                <a:gd name="connsiteY95" fmla="*/ 9861 h 10000"/>
                <a:gd name="connsiteX96" fmla="*/ 4471 w 10000"/>
                <a:gd name="connsiteY96" fmla="*/ 9937 h 10000"/>
                <a:gd name="connsiteX97" fmla="*/ 4611 w 10000"/>
                <a:gd name="connsiteY97" fmla="*/ 9975 h 10000"/>
                <a:gd name="connsiteX98" fmla="*/ 4759 w 10000"/>
                <a:gd name="connsiteY98" fmla="*/ 10000 h 10000"/>
                <a:gd name="connsiteX99" fmla="*/ 4759 w 10000"/>
                <a:gd name="connsiteY99" fmla="*/ 10000 h 10000"/>
                <a:gd name="connsiteX100" fmla="*/ 4759 w 10000"/>
                <a:gd name="connsiteY100" fmla="*/ 10000 h 10000"/>
                <a:gd name="connsiteX101" fmla="*/ 4759 w 10000"/>
                <a:gd name="connsiteY101" fmla="*/ 10000 h 10000"/>
                <a:gd name="connsiteX102" fmla="*/ 4759 w 10000"/>
                <a:gd name="connsiteY102" fmla="*/ 10000 h 10000"/>
                <a:gd name="connsiteX103" fmla="*/ 4821 w 10000"/>
                <a:gd name="connsiteY103" fmla="*/ 10000 h 10000"/>
                <a:gd name="connsiteX104" fmla="*/ 4821 w 10000"/>
                <a:gd name="connsiteY104" fmla="*/ 10000 h 10000"/>
                <a:gd name="connsiteX105" fmla="*/ 5136 w 10000"/>
                <a:gd name="connsiteY105" fmla="*/ 9962 h 10000"/>
                <a:gd name="connsiteX106" fmla="*/ 5468 w 10000"/>
                <a:gd name="connsiteY106" fmla="*/ 9924 h 10000"/>
                <a:gd name="connsiteX107" fmla="*/ 6203 w 10000"/>
                <a:gd name="connsiteY107" fmla="*/ 9798 h 10000"/>
                <a:gd name="connsiteX108" fmla="*/ 6982 w 10000"/>
                <a:gd name="connsiteY108" fmla="*/ 9672 h 10000"/>
                <a:gd name="connsiteX109" fmla="*/ 7358 w 10000"/>
                <a:gd name="connsiteY109" fmla="*/ 9621 h 10000"/>
                <a:gd name="connsiteX110" fmla="*/ 7734 w 10000"/>
                <a:gd name="connsiteY110" fmla="*/ 9583 h 10000"/>
                <a:gd name="connsiteX111" fmla="*/ 7734 w 10000"/>
                <a:gd name="connsiteY111" fmla="*/ 9583 h 10000"/>
                <a:gd name="connsiteX112" fmla="*/ 7725 w 10000"/>
                <a:gd name="connsiteY112" fmla="*/ 9508 h 10000"/>
                <a:gd name="connsiteX113" fmla="*/ 7725 w 10000"/>
                <a:gd name="connsiteY113" fmla="*/ 9508 h 10000"/>
                <a:gd name="connsiteX114" fmla="*/ 7725 w 10000"/>
                <a:gd name="connsiteY114" fmla="*/ 9508 h 10000"/>
                <a:gd name="connsiteX115" fmla="*/ 7725 w 10000"/>
                <a:gd name="connsiteY115" fmla="*/ 9508 h 10000"/>
                <a:gd name="connsiteX116" fmla="*/ 7725 w 10000"/>
                <a:gd name="connsiteY116" fmla="*/ 9508 h 10000"/>
                <a:gd name="connsiteX117" fmla="*/ 7699 w 10000"/>
                <a:gd name="connsiteY117" fmla="*/ 9407 h 10000"/>
                <a:gd name="connsiteX118" fmla="*/ 7699 w 10000"/>
                <a:gd name="connsiteY118" fmla="*/ 9407 h 10000"/>
                <a:gd name="connsiteX119" fmla="*/ 7699 w 10000"/>
                <a:gd name="connsiteY119" fmla="*/ 9381 h 10000"/>
                <a:gd name="connsiteX120" fmla="*/ 7699 w 10000"/>
                <a:gd name="connsiteY120" fmla="*/ 9381 h 10000"/>
                <a:gd name="connsiteX121" fmla="*/ 7577 w 10000"/>
                <a:gd name="connsiteY121" fmla="*/ 8649 h 10000"/>
                <a:gd name="connsiteX122" fmla="*/ 7463 w 10000"/>
                <a:gd name="connsiteY122" fmla="*/ 7967 h 10000"/>
                <a:gd name="connsiteX123" fmla="*/ 7393 w 10000"/>
                <a:gd name="connsiteY123" fmla="*/ 7361 h 10000"/>
                <a:gd name="connsiteX124" fmla="*/ 7332 w 10000"/>
                <a:gd name="connsiteY124" fmla="*/ 6806 h 10000"/>
                <a:gd name="connsiteX125" fmla="*/ 7288 w 10000"/>
                <a:gd name="connsiteY125" fmla="*/ 6313 h 10000"/>
                <a:gd name="connsiteX126" fmla="*/ 7262 w 10000"/>
                <a:gd name="connsiteY126" fmla="*/ 5871 h 10000"/>
                <a:gd name="connsiteX127" fmla="*/ 7253 w 10000"/>
                <a:gd name="connsiteY127" fmla="*/ 5480 h 10000"/>
                <a:gd name="connsiteX128" fmla="*/ 7279 w 10000"/>
                <a:gd name="connsiteY128" fmla="*/ 5139 h 10000"/>
                <a:gd name="connsiteX129" fmla="*/ 7297 w 10000"/>
                <a:gd name="connsiteY129" fmla="*/ 4836 h 10000"/>
                <a:gd name="connsiteX130" fmla="*/ 7340 w 10000"/>
                <a:gd name="connsiteY130" fmla="*/ 4583 h 10000"/>
                <a:gd name="connsiteX131" fmla="*/ 7402 w 10000"/>
                <a:gd name="connsiteY131" fmla="*/ 4394 h 10000"/>
                <a:gd name="connsiteX132" fmla="*/ 7437 w 10000"/>
                <a:gd name="connsiteY132" fmla="*/ 4293 h 10000"/>
                <a:gd name="connsiteX133" fmla="*/ 7463 w 10000"/>
                <a:gd name="connsiteY133" fmla="*/ 4217 h 10000"/>
                <a:gd name="connsiteX134" fmla="*/ 7507 w 10000"/>
                <a:gd name="connsiteY134" fmla="*/ 4154 h 10000"/>
                <a:gd name="connsiteX135" fmla="*/ 7550 w 10000"/>
                <a:gd name="connsiteY135" fmla="*/ 4104 h 10000"/>
                <a:gd name="connsiteX136" fmla="*/ 7594 w 10000"/>
                <a:gd name="connsiteY136" fmla="*/ 4053 h 10000"/>
                <a:gd name="connsiteX137" fmla="*/ 7647 w 10000"/>
                <a:gd name="connsiteY137" fmla="*/ 4003 h 10000"/>
                <a:gd name="connsiteX138" fmla="*/ 7699 w 10000"/>
                <a:gd name="connsiteY138" fmla="*/ 3990 h 10000"/>
                <a:gd name="connsiteX139" fmla="*/ 7752 w 10000"/>
                <a:gd name="connsiteY139" fmla="*/ 3965 h 10000"/>
                <a:gd name="connsiteX140" fmla="*/ 7857 w 10000"/>
                <a:gd name="connsiteY140" fmla="*/ 3939 h 10000"/>
                <a:gd name="connsiteX141" fmla="*/ 7857 w 10000"/>
                <a:gd name="connsiteY141" fmla="*/ 3939 h 10000"/>
                <a:gd name="connsiteX142" fmla="*/ 7857 w 10000"/>
                <a:gd name="connsiteY142" fmla="*/ 3939 h 10000"/>
                <a:gd name="connsiteX143" fmla="*/ 7857 w 10000"/>
                <a:gd name="connsiteY143" fmla="*/ 3939 h 10000"/>
                <a:gd name="connsiteX144" fmla="*/ 7857 w 10000"/>
                <a:gd name="connsiteY144" fmla="*/ 3939 h 10000"/>
                <a:gd name="connsiteX145" fmla="*/ 7857 w 10000"/>
                <a:gd name="connsiteY145" fmla="*/ 3939 h 10000"/>
                <a:gd name="connsiteX146" fmla="*/ 7857 w 10000"/>
                <a:gd name="connsiteY146" fmla="*/ 3939 h 10000"/>
                <a:gd name="connsiteX147" fmla="*/ 7857 w 10000"/>
                <a:gd name="connsiteY147" fmla="*/ 3939 h 10000"/>
                <a:gd name="connsiteX148" fmla="*/ 7927 w 10000"/>
                <a:gd name="connsiteY148" fmla="*/ 3939 h 10000"/>
                <a:gd name="connsiteX149" fmla="*/ 7997 w 10000"/>
                <a:gd name="connsiteY149" fmla="*/ 3965 h 10000"/>
                <a:gd name="connsiteX150" fmla="*/ 8136 w 10000"/>
                <a:gd name="connsiteY150" fmla="*/ 4028 h 10000"/>
                <a:gd name="connsiteX151" fmla="*/ 8294 w 10000"/>
                <a:gd name="connsiteY151" fmla="*/ 4116 h 10000"/>
                <a:gd name="connsiteX152" fmla="*/ 8443 w 10000"/>
                <a:gd name="connsiteY152" fmla="*/ 4242 h 10000"/>
                <a:gd name="connsiteX153" fmla="*/ 8443 w 10000"/>
                <a:gd name="connsiteY153" fmla="*/ 4242 h 10000"/>
                <a:gd name="connsiteX154" fmla="*/ 8451 w 10000"/>
                <a:gd name="connsiteY154" fmla="*/ 4242 h 10000"/>
                <a:gd name="connsiteX155" fmla="*/ 8451 w 10000"/>
                <a:gd name="connsiteY155" fmla="*/ 4242 h 10000"/>
                <a:gd name="connsiteX156" fmla="*/ 8836 w 10000"/>
                <a:gd name="connsiteY156" fmla="*/ 4545 h 10000"/>
                <a:gd name="connsiteX157" fmla="*/ 8976 w 10000"/>
                <a:gd name="connsiteY157" fmla="*/ 4646 h 10000"/>
                <a:gd name="connsiteX158" fmla="*/ 9099 w 10000"/>
                <a:gd name="connsiteY158" fmla="*/ 4722 h 10000"/>
                <a:gd name="connsiteX159" fmla="*/ 9204 w 10000"/>
                <a:gd name="connsiteY159" fmla="*/ 4785 h 10000"/>
                <a:gd name="connsiteX160" fmla="*/ 9300 w 10000"/>
                <a:gd name="connsiteY160" fmla="*/ 4823 h 10000"/>
                <a:gd name="connsiteX161" fmla="*/ 9388 w 10000"/>
                <a:gd name="connsiteY161" fmla="*/ 4848 h 10000"/>
                <a:gd name="connsiteX162" fmla="*/ 9466 w 10000"/>
                <a:gd name="connsiteY162" fmla="*/ 4848 h 10000"/>
                <a:gd name="connsiteX163" fmla="*/ 9466 w 10000"/>
                <a:gd name="connsiteY163" fmla="*/ 4848 h 10000"/>
                <a:gd name="connsiteX164" fmla="*/ 9484 w 10000"/>
                <a:gd name="connsiteY164" fmla="*/ 4848 h 10000"/>
                <a:gd name="connsiteX165" fmla="*/ 9484 w 10000"/>
                <a:gd name="connsiteY165" fmla="*/ 4848 h 10000"/>
                <a:gd name="connsiteX166" fmla="*/ 9484 w 10000"/>
                <a:gd name="connsiteY166" fmla="*/ 4848 h 10000"/>
                <a:gd name="connsiteX167" fmla="*/ 9484 w 10000"/>
                <a:gd name="connsiteY167" fmla="*/ 4848 h 10000"/>
                <a:gd name="connsiteX168" fmla="*/ 9580 w 10000"/>
                <a:gd name="connsiteY168" fmla="*/ 4836 h 10000"/>
                <a:gd name="connsiteX169" fmla="*/ 9668 w 10000"/>
                <a:gd name="connsiteY169" fmla="*/ 4798 h 10000"/>
                <a:gd name="connsiteX170" fmla="*/ 9738 w 10000"/>
                <a:gd name="connsiteY170" fmla="*/ 4747 h 10000"/>
                <a:gd name="connsiteX171" fmla="*/ 9799 w 10000"/>
                <a:gd name="connsiteY171" fmla="*/ 4659 h 10000"/>
                <a:gd name="connsiteX172" fmla="*/ 9799 w 10000"/>
                <a:gd name="connsiteY172" fmla="*/ 4659 h 10000"/>
                <a:gd name="connsiteX173" fmla="*/ 9799 w 10000"/>
                <a:gd name="connsiteY173" fmla="*/ 4659 h 10000"/>
                <a:gd name="connsiteX174" fmla="*/ 9799 w 10000"/>
                <a:gd name="connsiteY174" fmla="*/ 4659 h 10000"/>
                <a:gd name="connsiteX175" fmla="*/ 9799 w 10000"/>
                <a:gd name="connsiteY175" fmla="*/ 4659 h 10000"/>
                <a:gd name="connsiteX176" fmla="*/ 9799 w 10000"/>
                <a:gd name="connsiteY176" fmla="*/ 4659 h 10000"/>
                <a:gd name="connsiteX177" fmla="*/ 9816 w 10000"/>
                <a:gd name="connsiteY177" fmla="*/ 4659 h 10000"/>
                <a:gd name="connsiteX178" fmla="*/ 9816 w 10000"/>
                <a:gd name="connsiteY178" fmla="*/ 4659 h 10000"/>
                <a:gd name="connsiteX179" fmla="*/ 9816 w 10000"/>
                <a:gd name="connsiteY179" fmla="*/ 4659 h 10000"/>
                <a:gd name="connsiteX180" fmla="*/ 9816 w 10000"/>
                <a:gd name="connsiteY180" fmla="*/ 4659 h 10000"/>
                <a:gd name="connsiteX181" fmla="*/ 9816 w 10000"/>
                <a:gd name="connsiteY181" fmla="*/ 4646 h 10000"/>
                <a:gd name="connsiteX182" fmla="*/ 9816 w 10000"/>
                <a:gd name="connsiteY182" fmla="*/ 4646 h 10000"/>
                <a:gd name="connsiteX183" fmla="*/ 9816 w 10000"/>
                <a:gd name="connsiteY183" fmla="*/ 4646 h 10000"/>
                <a:gd name="connsiteX184" fmla="*/ 9816 w 10000"/>
                <a:gd name="connsiteY184" fmla="*/ 4646 h 10000"/>
                <a:gd name="connsiteX185" fmla="*/ 9816 w 10000"/>
                <a:gd name="connsiteY185" fmla="*/ 4646 h 10000"/>
                <a:gd name="connsiteX186" fmla="*/ 9816 w 10000"/>
                <a:gd name="connsiteY186" fmla="*/ 4646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43 w 10000"/>
                <a:gd name="connsiteY191" fmla="*/ 4583 h 10000"/>
                <a:gd name="connsiteX192" fmla="*/ 9886 w 10000"/>
                <a:gd name="connsiteY192" fmla="*/ 4495 h 10000"/>
                <a:gd name="connsiteX193" fmla="*/ 9921 w 10000"/>
                <a:gd name="connsiteY193" fmla="*/ 4369 h 10000"/>
                <a:gd name="connsiteX194" fmla="*/ 9948 w 10000"/>
                <a:gd name="connsiteY194" fmla="*/ 4217 h 10000"/>
                <a:gd name="connsiteX195" fmla="*/ 9983 w 10000"/>
                <a:gd name="connsiteY195" fmla="*/ 4040 h 10000"/>
                <a:gd name="connsiteX196" fmla="*/ 10000 w 10000"/>
                <a:gd name="connsiteY196" fmla="*/ 3851 h 10000"/>
                <a:gd name="connsiteX197" fmla="*/ 10000 w 10000"/>
                <a:gd name="connsiteY197" fmla="*/ 3649 h 10000"/>
                <a:gd name="connsiteX198" fmla="*/ 10000 w 10000"/>
                <a:gd name="connsiteY198" fmla="*/ 3460 h 10000"/>
                <a:gd name="connsiteX199" fmla="*/ 9983 w 10000"/>
                <a:gd name="connsiteY199" fmla="*/ 3258 h 10000"/>
                <a:gd name="connsiteX200" fmla="*/ 9939 w 10000"/>
                <a:gd name="connsiteY200" fmla="*/ 3068 h 10000"/>
                <a:gd name="connsiteX201" fmla="*/ 9886 w 10000"/>
                <a:gd name="connsiteY201" fmla="*/ 2904 h 10000"/>
                <a:gd name="connsiteX202" fmla="*/ 9843 w 10000"/>
                <a:gd name="connsiteY202" fmla="*/ 2816 h 10000"/>
                <a:gd name="connsiteX203" fmla="*/ 9799 w 10000"/>
                <a:gd name="connsiteY203" fmla="*/ 2753 h 10000"/>
                <a:gd name="connsiteX204" fmla="*/ 9755 w 10000"/>
                <a:gd name="connsiteY204" fmla="*/ 2677 h 10000"/>
                <a:gd name="connsiteX205" fmla="*/ 9694 w 10000"/>
                <a:gd name="connsiteY205" fmla="*/ 2614 h 10000"/>
                <a:gd name="connsiteX206" fmla="*/ 9633 w 10000"/>
                <a:gd name="connsiteY206" fmla="*/ 2551 h 10000"/>
                <a:gd name="connsiteX207" fmla="*/ 9571 w 10000"/>
                <a:gd name="connsiteY207" fmla="*/ 2500 h 10000"/>
                <a:gd name="connsiteX208" fmla="*/ 9484 w 10000"/>
                <a:gd name="connsiteY208" fmla="*/ 2475 h 10000"/>
                <a:gd name="connsiteX209" fmla="*/ 9396 w 10000"/>
                <a:gd name="connsiteY209" fmla="*/ 2449 h 10000"/>
                <a:gd name="connsiteX210" fmla="*/ 9300 w 10000"/>
                <a:gd name="connsiteY210" fmla="*/ 2424 h 10000"/>
                <a:gd name="connsiteX211" fmla="*/ 9195 w 10000"/>
                <a:gd name="connsiteY211" fmla="*/ 2424 h 10000"/>
                <a:gd name="connsiteX212" fmla="*/ 9195 w 10000"/>
                <a:gd name="connsiteY212" fmla="*/ 2424 h 10000"/>
                <a:gd name="connsiteX213" fmla="*/ 9195 w 10000"/>
                <a:gd name="connsiteY213" fmla="*/ 2424 h 10000"/>
                <a:gd name="connsiteX214" fmla="*/ 9195 w 10000"/>
                <a:gd name="connsiteY214" fmla="*/ 2424 h 10000"/>
                <a:gd name="connsiteX215" fmla="*/ 9195 w 10000"/>
                <a:gd name="connsiteY215" fmla="*/ 2424 h 10000"/>
                <a:gd name="connsiteX216" fmla="*/ 9195 w 10000"/>
                <a:gd name="connsiteY216" fmla="*/ 2424 h 10000"/>
                <a:gd name="connsiteX217" fmla="*/ 9081 w 10000"/>
                <a:gd name="connsiteY217" fmla="*/ 2424 h 10000"/>
                <a:gd name="connsiteX218" fmla="*/ 8941 w 10000"/>
                <a:gd name="connsiteY218" fmla="*/ 2462 h 10000"/>
                <a:gd name="connsiteX219" fmla="*/ 8801 w 10000"/>
                <a:gd name="connsiteY219" fmla="*/ 2487 h 10000"/>
                <a:gd name="connsiteX220" fmla="*/ 8644 w 10000"/>
                <a:gd name="connsiteY220" fmla="*/ 2551 h 10000"/>
                <a:gd name="connsiteX221" fmla="*/ 8644 w 10000"/>
                <a:gd name="connsiteY221" fmla="*/ 2551 h 10000"/>
                <a:gd name="connsiteX222" fmla="*/ 8635 w 10000"/>
                <a:gd name="connsiteY222" fmla="*/ 2551 h 10000"/>
                <a:gd name="connsiteX223" fmla="*/ 8635 w 10000"/>
                <a:gd name="connsiteY223" fmla="*/ 2551 h 10000"/>
                <a:gd name="connsiteX224" fmla="*/ 8626 w 10000"/>
                <a:gd name="connsiteY224" fmla="*/ 2551 h 10000"/>
                <a:gd name="connsiteX225" fmla="*/ 8626 w 10000"/>
                <a:gd name="connsiteY225" fmla="*/ 2551 h 10000"/>
                <a:gd name="connsiteX226" fmla="*/ 8443 w 10000"/>
                <a:gd name="connsiteY226" fmla="*/ 2614 h 10000"/>
                <a:gd name="connsiteX227" fmla="*/ 8276 w 10000"/>
                <a:gd name="connsiteY227" fmla="*/ 2664 h 10000"/>
                <a:gd name="connsiteX228" fmla="*/ 8110 w 10000"/>
                <a:gd name="connsiteY228" fmla="*/ 2689 h 10000"/>
                <a:gd name="connsiteX229" fmla="*/ 7979 w 10000"/>
                <a:gd name="connsiteY229" fmla="*/ 2689 h 10000"/>
                <a:gd name="connsiteX230" fmla="*/ 7979 w 10000"/>
                <a:gd name="connsiteY230" fmla="*/ 2689 h 10000"/>
                <a:gd name="connsiteX231" fmla="*/ 7979 w 10000"/>
                <a:gd name="connsiteY231" fmla="*/ 2689 h 10000"/>
                <a:gd name="connsiteX232" fmla="*/ 7979 w 10000"/>
                <a:gd name="connsiteY232" fmla="*/ 2689 h 10000"/>
                <a:gd name="connsiteX233" fmla="*/ 7979 w 10000"/>
                <a:gd name="connsiteY233" fmla="*/ 2689 h 10000"/>
                <a:gd name="connsiteX234" fmla="*/ 7979 w 10000"/>
                <a:gd name="connsiteY234" fmla="*/ 2689 h 10000"/>
                <a:gd name="connsiteX235" fmla="*/ 7979 w 10000"/>
                <a:gd name="connsiteY235" fmla="*/ 2689 h 10000"/>
                <a:gd name="connsiteX236" fmla="*/ 7979 w 10000"/>
                <a:gd name="connsiteY236" fmla="*/ 2689 h 10000"/>
                <a:gd name="connsiteX237" fmla="*/ 7848 w 10000"/>
                <a:gd name="connsiteY237" fmla="*/ 2689 h 10000"/>
                <a:gd name="connsiteX238" fmla="*/ 7743 w 10000"/>
                <a:gd name="connsiteY238" fmla="*/ 2677 h 10000"/>
                <a:gd name="connsiteX239" fmla="*/ 7638 w 10000"/>
                <a:gd name="connsiteY239" fmla="*/ 2626 h 10000"/>
                <a:gd name="connsiteX240" fmla="*/ 7542 w 10000"/>
                <a:gd name="connsiteY240" fmla="*/ 2601 h 10000"/>
                <a:gd name="connsiteX241" fmla="*/ 7454 w 10000"/>
                <a:gd name="connsiteY241" fmla="*/ 2538 h 10000"/>
                <a:gd name="connsiteX242" fmla="*/ 7375 w 10000"/>
                <a:gd name="connsiteY242" fmla="*/ 2475 h 10000"/>
                <a:gd name="connsiteX243" fmla="*/ 7297 w 10000"/>
                <a:gd name="connsiteY243" fmla="*/ 2399 h 10000"/>
                <a:gd name="connsiteX244" fmla="*/ 7235 w 10000"/>
                <a:gd name="connsiteY244" fmla="*/ 2323 h 10000"/>
                <a:gd name="connsiteX245" fmla="*/ 7174 w 10000"/>
                <a:gd name="connsiteY245" fmla="*/ 2235 h 10000"/>
                <a:gd name="connsiteX246" fmla="*/ 7113 w 10000"/>
                <a:gd name="connsiteY246" fmla="*/ 2134 h 10000"/>
                <a:gd name="connsiteX247" fmla="*/ 7008 w 10000"/>
                <a:gd name="connsiteY247" fmla="*/ 1944 h 10000"/>
                <a:gd name="connsiteX248" fmla="*/ 6929 w 10000"/>
                <a:gd name="connsiteY248" fmla="*/ 1730 h 10000"/>
                <a:gd name="connsiteX249" fmla="*/ 6850 w 10000"/>
                <a:gd name="connsiteY249" fmla="*/ 1515 h 10000"/>
                <a:gd name="connsiteX250" fmla="*/ 6850 w 10000"/>
                <a:gd name="connsiteY250" fmla="*/ 1515 h 10000"/>
                <a:gd name="connsiteX251" fmla="*/ 6842 w 10000"/>
                <a:gd name="connsiteY251" fmla="*/ 1490 h 10000"/>
                <a:gd name="connsiteX252" fmla="*/ 6842 w 10000"/>
                <a:gd name="connsiteY252" fmla="*/ 1490 h 10000"/>
                <a:gd name="connsiteX253" fmla="*/ 6842 w 10000"/>
                <a:gd name="connsiteY253" fmla="*/ 1477 h 10000"/>
                <a:gd name="connsiteX254" fmla="*/ 6842 w 10000"/>
                <a:gd name="connsiteY254" fmla="*/ 1477 h 10000"/>
                <a:gd name="connsiteX255" fmla="*/ 6842 w 10000"/>
                <a:gd name="connsiteY255" fmla="*/ 1477 h 10000"/>
                <a:gd name="connsiteX256" fmla="*/ 6798 w 10000"/>
                <a:gd name="connsiteY256" fmla="*/ 1338 h 10000"/>
                <a:gd name="connsiteX257" fmla="*/ 6780 w 10000"/>
                <a:gd name="connsiteY257" fmla="*/ 1162 h 10000"/>
                <a:gd name="connsiteX258" fmla="*/ 6754 w 10000"/>
                <a:gd name="connsiteY258" fmla="*/ 947 h 10000"/>
                <a:gd name="connsiteX259" fmla="*/ 6754 w 10000"/>
                <a:gd name="connsiteY259" fmla="*/ 720 h 10000"/>
                <a:gd name="connsiteX260" fmla="*/ 6754 w 10000"/>
                <a:gd name="connsiteY260" fmla="*/ 720 h 10000"/>
                <a:gd name="connsiteX261" fmla="*/ 6763 w 10000"/>
                <a:gd name="connsiteY261" fmla="*/ 366 h 10000"/>
                <a:gd name="connsiteX262" fmla="*/ 6789 w 10000"/>
                <a:gd name="connsiteY262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068 w 10000"/>
                <a:gd name="connsiteY83" fmla="*/ 8005 h 10000"/>
                <a:gd name="connsiteX84" fmla="*/ 4051 w 10000"/>
                <a:gd name="connsiteY84" fmla="*/ 8207 h 10000"/>
                <a:gd name="connsiteX85" fmla="*/ 4024 w 10000"/>
                <a:gd name="connsiteY85" fmla="*/ 8422 h 10000"/>
                <a:gd name="connsiteX86" fmla="*/ 4016 w 10000"/>
                <a:gd name="connsiteY86" fmla="*/ 8611 h 10000"/>
                <a:gd name="connsiteX87" fmla="*/ 4016 w 10000"/>
                <a:gd name="connsiteY87" fmla="*/ 8813 h 10000"/>
                <a:gd name="connsiteX88" fmla="*/ 4024 w 10000"/>
                <a:gd name="connsiteY88" fmla="*/ 9003 h 10000"/>
                <a:gd name="connsiteX89" fmla="*/ 4051 w 10000"/>
                <a:gd name="connsiteY89" fmla="*/ 9179 h 10000"/>
                <a:gd name="connsiteX90" fmla="*/ 4086 w 10000"/>
                <a:gd name="connsiteY90" fmla="*/ 9356 h 10000"/>
                <a:gd name="connsiteX91" fmla="*/ 4121 w 10000"/>
                <a:gd name="connsiteY91" fmla="*/ 9508 h 10000"/>
                <a:gd name="connsiteX92" fmla="*/ 4191 w 10000"/>
                <a:gd name="connsiteY92" fmla="*/ 9646 h 10000"/>
                <a:gd name="connsiteX93" fmla="*/ 4269 w 10000"/>
                <a:gd name="connsiteY93" fmla="*/ 9760 h 10000"/>
                <a:gd name="connsiteX94" fmla="*/ 4366 w 10000"/>
                <a:gd name="connsiteY94" fmla="*/ 9861 h 10000"/>
                <a:gd name="connsiteX95" fmla="*/ 4471 w 10000"/>
                <a:gd name="connsiteY95" fmla="*/ 9937 h 10000"/>
                <a:gd name="connsiteX96" fmla="*/ 4611 w 10000"/>
                <a:gd name="connsiteY96" fmla="*/ 9975 h 10000"/>
                <a:gd name="connsiteX97" fmla="*/ 4759 w 10000"/>
                <a:gd name="connsiteY97" fmla="*/ 10000 h 10000"/>
                <a:gd name="connsiteX98" fmla="*/ 4759 w 10000"/>
                <a:gd name="connsiteY98" fmla="*/ 10000 h 10000"/>
                <a:gd name="connsiteX99" fmla="*/ 4759 w 10000"/>
                <a:gd name="connsiteY99" fmla="*/ 10000 h 10000"/>
                <a:gd name="connsiteX100" fmla="*/ 4759 w 10000"/>
                <a:gd name="connsiteY100" fmla="*/ 10000 h 10000"/>
                <a:gd name="connsiteX101" fmla="*/ 4759 w 10000"/>
                <a:gd name="connsiteY101" fmla="*/ 10000 h 10000"/>
                <a:gd name="connsiteX102" fmla="*/ 4821 w 10000"/>
                <a:gd name="connsiteY102" fmla="*/ 10000 h 10000"/>
                <a:gd name="connsiteX103" fmla="*/ 4821 w 10000"/>
                <a:gd name="connsiteY103" fmla="*/ 10000 h 10000"/>
                <a:gd name="connsiteX104" fmla="*/ 5136 w 10000"/>
                <a:gd name="connsiteY104" fmla="*/ 9962 h 10000"/>
                <a:gd name="connsiteX105" fmla="*/ 5468 w 10000"/>
                <a:gd name="connsiteY105" fmla="*/ 9924 h 10000"/>
                <a:gd name="connsiteX106" fmla="*/ 6203 w 10000"/>
                <a:gd name="connsiteY106" fmla="*/ 9798 h 10000"/>
                <a:gd name="connsiteX107" fmla="*/ 6982 w 10000"/>
                <a:gd name="connsiteY107" fmla="*/ 9672 h 10000"/>
                <a:gd name="connsiteX108" fmla="*/ 7358 w 10000"/>
                <a:gd name="connsiteY108" fmla="*/ 9621 h 10000"/>
                <a:gd name="connsiteX109" fmla="*/ 7734 w 10000"/>
                <a:gd name="connsiteY109" fmla="*/ 9583 h 10000"/>
                <a:gd name="connsiteX110" fmla="*/ 7734 w 10000"/>
                <a:gd name="connsiteY110" fmla="*/ 9583 h 10000"/>
                <a:gd name="connsiteX111" fmla="*/ 7725 w 10000"/>
                <a:gd name="connsiteY111" fmla="*/ 9508 h 10000"/>
                <a:gd name="connsiteX112" fmla="*/ 7725 w 10000"/>
                <a:gd name="connsiteY112" fmla="*/ 9508 h 10000"/>
                <a:gd name="connsiteX113" fmla="*/ 7725 w 10000"/>
                <a:gd name="connsiteY113" fmla="*/ 9508 h 10000"/>
                <a:gd name="connsiteX114" fmla="*/ 7725 w 10000"/>
                <a:gd name="connsiteY114" fmla="*/ 9508 h 10000"/>
                <a:gd name="connsiteX115" fmla="*/ 7725 w 10000"/>
                <a:gd name="connsiteY115" fmla="*/ 9508 h 10000"/>
                <a:gd name="connsiteX116" fmla="*/ 7699 w 10000"/>
                <a:gd name="connsiteY116" fmla="*/ 9407 h 10000"/>
                <a:gd name="connsiteX117" fmla="*/ 7699 w 10000"/>
                <a:gd name="connsiteY117" fmla="*/ 9407 h 10000"/>
                <a:gd name="connsiteX118" fmla="*/ 7699 w 10000"/>
                <a:gd name="connsiteY118" fmla="*/ 9381 h 10000"/>
                <a:gd name="connsiteX119" fmla="*/ 7699 w 10000"/>
                <a:gd name="connsiteY119" fmla="*/ 9381 h 10000"/>
                <a:gd name="connsiteX120" fmla="*/ 7577 w 10000"/>
                <a:gd name="connsiteY120" fmla="*/ 8649 h 10000"/>
                <a:gd name="connsiteX121" fmla="*/ 7463 w 10000"/>
                <a:gd name="connsiteY121" fmla="*/ 7967 h 10000"/>
                <a:gd name="connsiteX122" fmla="*/ 7393 w 10000"/>
                <a:gd name="connsiteY122" fmla="*/ 7361 h 10000"/>
                <a:gd name="connsiteX123" fmla="*/ 7332 w 10000"/>
                <a:gd name="connsiteY123" fmla="*/ 6806 h 10000"/>
                <a:gd name="connsiteX124" fmla="*/ 7288 w 10000"/>
                <a:gd name="connsiteY124" fmla="*/ 6313 h 10000"/>
                <a:gd name="connsiteX125" fmla="*/ 7262 w 10000"/>
                <a:gd name="connsiteY125" fmla="*/ 5871 h 10000"/>
                <a:gd name="connsiteX126" fmla="*/ 7253 w 10000"/>
                <a:gd name="connsiteY126" fmla="*/ 5480 h 10000"/>
                <a:gd name="connsiteX127" fmla="*/ 7279 w 10000"/>
                <a:gd name="connsiteY127" fmla="*/ 5139 h 10000"/>
                <a:gd name="connsiteX128" fmla="*/ 7297 w 10000"/>
                <a:gd name="connsiteY128" fmla="*/ 4836 h 10000"/>
                <a:gd name="connsiteX129" fmla="*/ 7340 w 10000"/>
                <a:gd name="connsiteY129" fmla="*/ 4583 h 10000"/>
                <a:gd name="connsiteX130" fmla="*/ 7402 w 10000"/>
                <a:gd name="connsiteY130" fmla="*/ 4394 h 10000"/>
                <a:gd name="connsiteX131" fmla="*/ 7437 w 10000"/>
                <a:gd name="connsiteY131" fmla="*/ 4293 h 10000"/>
                <a:gd name="connsiteX132" fmla="*/ 7463 w 10000"/>
                <a:gd name="connsiteY132" fmla="*/ 4217 h 10000"/>
                <a:gd name="connsiteX133" fmla="*/ 7507 w 10000"/>
                <a:gd name="connsiteY133" fmla="*/ 4154 h 10000"/>
                <a:gd name="connsiteX134" fmla="*/ 7550 w 10000"/>
                <a:gd name="connsiteY134" fmla="*/ 4104 h 10000"/>
                <a:gd name="connsiteX135" fmla="*/ 7594 w 10000"/>
                <a:gd name="connsiteY135" fmla="*/ 4053 h 10000"/>
                <a:gd name="connsiteX136" fmla="*/ 7647 w 10000"/>
                <a:gd name="connsiteY136" fmla="*/ 4003 h 10000"/>
                <a:gd name="connsiteX137" fmla="*/ 7699 w 10000"/>
                <a:gd name="connsiteY137" fmla="*/ 3990 h 10000"/>
                <a:gd name="connsiteX138" fmla="*/ 7752 w 10000"/>
                <a:gd name="connsiteY138" fmla="*/ 3965 h 10000"/>
                <a:gd name="connsiteX139" fmla="*/ 7857 w 10000"/>
                <a:gd name="connsiteY139" fmla="*/ 3939 h 10000"/>
                <a:gd name="connsiteX140" fmla="*/ 7857 w 10000"/>
                <a:gd name="connsiteY140" fmla="*/ 3939 h 10000"/>
                <a:gd name="connsiteX141" fmla="*/ 7857 w 10000"/>
                <a:gd name="connsiteY141" fmla="*/ 3939 h 10000"/>
                <a:gd name="connsiteX142" fmla="*/ 7857 w 10000"/>
                <a:gd name="connsiteY142" fmla="*/ 3939 h 10000"/>
                <a:gd name="connsiteX143" fmla="*/ 7857 w 10000"/>
                <a:gd name="connsiteY143" fmla="*/ 3939 h 10000"/>
                <a:gd name="connsiteX144" fmla="*/ 7857 w 10000"/>
                <a:gd name="connsiteY144" fmla="*/ 3939 h 10000"/>
                <a:gd name="connsiteX145" fmla="*/ 7857 w 10000"/>
                <a:gd name="connsiteY145" fmla="*/ 3939 h 10000"/>
                <a:gd name="connsiteX146" fmla="*/ 7857 w 10000"/>
                <a:gd name="connsiteY146" fmla="*/ 3939 h 10000"/>
                <a:gd name="connsiteX147" fmla="*/ 7927 w 10000"/>
                <a:gd name="connsiteY147" fmla="*/ 3939 h 10000"/>
                <a:gd name="connsiteX148" fmla="*/ 7997 w 10000"/>
                <a:gd name="connsiteY148" fmla="*/ 3965 h 10000"/>
                <a:gd name="connsiteX149" fmla="*/ 8136 w 10000"/>
                <a:gd name="connsiteY149" fmla="*/ 4028 h 10000"/>
                <a:gd name="connsiteX150" fmla="*/ 8294 w 10000"/>
                <a:gd name="connsiteY150" fmla="*/ 4116 h 10000"/>
                <a:gd name="connsiteX151" fmla="*/ 8443 w 10000"/>
                <a:gd name="connsiteY151" fmla="*/ 4242 h 10000"/>
                <a:gd name="connsiteX152" fmla="*/ 8443 w 10000"/>
                <a:gd name="connsiteY152" fmla="*/ 4242 h 10000"/>
                <a:gd name="connsiteX153" fmla="*/ 8451 w 10000"/>
                <a:gd name="connsiteY153" fmla="*/ 4242 h 10000"/>
                <a:gd name="connsiteX154" fmla="*/ 8451 w 10000"/>
                <a:gd name="connsiteY154" fmla="*/ 4242 h 10000"/>
                <a:gd name="connsiteX155" fmla="*/ 8836 w 10000"/>
                <a:gd name="connsiteY155" fmla="*/ 4545 h 10000"/>
                <a:gd name="connsiteX156" fmla="*/ 8976 w 10000"/>
                <a:gd name="connsiteY156" fmla="*/ 4646 h 10000"/>
                <a:gd name="connsiteX157" fmla="*/ 9099 w 10000"/>
                <a:gd name="connsiteY157" fmla="*/ 4722 h 10000"/>
                <a:gd name="connsiteX158" fmla="*/ 9204 w 10000"/>
                <a:gd name="connsiteY158" fmla="*/ 4785 h 10000"/>
                <a:gd name="connsiteX159" fmla="*/ 9300 w 10000"/>
                <a:gd name="connsiteY159" fmla="*/ 4823 h 10000"/>
                <a:gd name="connsiteX160" fmla="*/ 9388 w 10000"/>
                <a:gd name="connsiteY160" fmla="*/ 4848 h 10000"/>
                <a:gd name="connsiteX161" fmla="*/ 9466 w 10000"/>
                <a:gd name="connsiteY161" fmla="*/ 4848 h 10000"/>
                <a:gd name="connsiteX162" fmla="*/ 9466 w 10000"/>
                <a:gd name="connsiteY162" fmla="*/ 4848 h 10000"/>
                <a:gd name="connsiteX163" fmla="*/ 9484 w 10000"/>
                <a:gd name="connsiteY163" fmla="*/ 4848 h 10000"/>
                <a:gd name="connsiteX164" fmla="*/ 9484 w 10000"/>
                <a:gd name="connsiteY164" fmla="*/ 4848 h 10000"/>
                <a:gd name="connsiteX165" fmla="*/ 9484 w 10000"/>
                <a:gd name="connsiteY165" fmla="*/ 4848 h 10000"/>
                <a:gd name="connsiteX166" fmla="*/ 9484 w 10000"/>
                <a:gd name="connsiteY166" fmla="*/ 4848 h 10000"/>
                <a:gd name="connsiteX167" fmla="*/ 9580 w 10000"/>
                <a:gd name="connsiteY167" fmla="*/ 4836 h 10000"/>
                <a:gd name="connsiteX168" fmla="*/ 9668 w 10000"/>
                <a:gd name="connsiteY168" fmla="*/ 4798 h 10000"/>
                <a:gd name="connsiteX169" fmla="*/ 9738 w 10000"/>
                <a:gd name="connsiteY169" fmla="*/ 4747 h 10000"/>
                <a:gd name="connsiteX170" fmla="*/ 9799 w 10000"/>
                <a:gd name="connsiteY170" fmla="*/ 4659 h 10000"/>
                <a:gd name="connsiteX171" fmla="*/ 9799 w 10000"/>
                <a:gd name="connsiteY171" fmla="*/ 4659 h 10000"/>
                <a:gd name="connsiteX172" fmla="*/ 9799 w 10000"/>
                <a:gd name="connsiteY172" fmla="*/ 4659 h 10000"/>
                <a:gd name="connsiteX173" fmla="*/ 9799 w 10000"/>
                <a:gd name="connsiteY173" fmla="*/ 4659 h 10000"/>
                <a:gd name="connsiteX174" fmla="*/ 9799 w 10000"/>
                <a:gd name="connsiteY174" fmla="*/ 4659 h 10000"/>
                <a:gd name="connsiteX175" fmla="*/ 9799 w 10000"/>
                <a:gd name="connsiteY175" fmla="*/ 4659 h 10000"/>
                <a:gd name="connsiteX176" fmla="*/ 9816 w 10000"/>
                <a:gd name="connsiteY176" fmla="*/ 4659 h 10000"/>
                <a:gd name="connsiteX177" fmla="*/ 9816 w 10000"/>
                <a:gd name="connsiteY177" fmla="*/ 4659 h 10000"/>
                <a:gd name="connsiteX178" fmla="*/ 9816 w 10000"/>
                <a:gd name="connsiteY178" fmla="*/ 4659 h 10000"/>
                <a:gd name="connsiteX179" fmla="*/ 9816 w 10000"/>
                <a:gd name="connsiteY179" fmla="*/ 4659 h 10000"/>
                <a:gd name="connsiteX180" fmla="*/ 9816 w 10000"/>
                <a:gd name="connsiteY180" fmla="*/ 4646 h 10000"/>
                <a:gd name="connsiteX181" fmla="*/ 9816 w 10000"/>
                <a:gd name="connsiteY181" fmla="*/ 4646 h 10000"/>
                <a:gd name="connsiteX182" fmla="*/ 9816 w 10000"/>
                <a:gd name="connsiteY182" fmla="*/ 4646 h 10000"/>
                <a:gd name="connsiteX183" fmla="*/ 9816 w 10000"/>
                <a:gd name="connsiteY183" fmla="*/ 4646 h 10000"/>
                <a:gd name="connsiteX184" fmla="*/ 9816 w 10000"/>
                <a:gd name="connsiteY184" fmla="*/ 4646 h 10000"/>
                <a:gd name="connsiteX185" fmla="*/ 9816 w 10000"/>
                <a:gd name="connsiteY185" fmla="*/ 4646 h 10000"/>
                <a:gd name="connsiteX186" fmla="*/ 9816 w 10000"/>
                <a:gd name="connsiteY186" fmla="*/ 4646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43 w 10000"/>
                <a:gd name="connsiteY190" fmla="*/ 4583 h 10000"/>
                <a:gd name="connsiteX191" fmla="*/ 9886 w 10000"/>
                <a:gd name="connsiteY191" fmla="*/ 4495 h 10000"/>
                <a:gd name="connsiteX192" fmla="*/ 9921 w 10000"/>
                <a:gd name="connsiteY192" fmla="*/ 4369 h 10000"/>
                <a:gd name="connsiteX193" fmla="*/ 9948 w 10000"/>
                <a:gd name="connsiteY193" fmla="*/ 4217 h 10000"/>
                <a:gd name="connsiteX194" fmla="*/ 9983 w 10000"/>
                <a:gd name="connsiteY194" fmla="*/ 4040 h 10000"/>
                <a:gd name="connsiteX195" fmla="*/ 10000 w 10000"/>
                <a:gd name="connsiteY195" fmla="*/ 3851 h 10000"/>
                <a:gd name="connsiteX196" fmla="*/ 10000 w 10000"/>
                <a:gd name="connsiteY196" fmla="*/ 3649 h 10000"/>
                <a:gd name="connsiteX197" fmla="*/ 10000 w 10000"/>
                <a:gd name="connsiteY197" fmla="*/ 3460 h 10000"/>
                <a:gd name="connsiteX198" fmla="*/ 9983 w 10000"/>
                <a:gd name="connsiteY198" fmla="*/ 3258 h 10000"/>
                <a:gd name="connsiteX199" fmla="*/ 9939 w 10000"/>
                <a:gd name="connsiteY199" fmla="*/ 3068 h 10000"/>
                <a:gd name="connsiteX200" fmla="*/ 9886 w 10000"/>
                <a:gd name="connsiteY200" fmla="*/ 2904 h 10000"/>
                <a:gd name="connsiteX201" fmla="*/ 9843 w 10000"/>
                <a:gd name="connsiteY201" fmla="*/ 2816 h 10000"/>
                <a:gd name="connsiteX202" fmla="*/ 9799 w 10000"/>
                <a:gd name="connsiteY202" fmla="*/ 2753 h 10000"/>
                <a:gd name="connsiteX203" fmla="*/ 9755 w 10000"/>
                <a:gd name="connsiteY203" fmla="*/ 2677 h 10000"/>
                <a:gd name="connsiteX204" fmla="*/ 9694 w 10000"/>
                <a:gd name="connsiteY204" fmla="*/ 2614 h 10000"/>
                <a:gd name="connsiteX205" fmla="*/ 9633 w 10000"/>
                <a:gd name="connsiteY205" fmla="*/ 2551 h 10000"/>
                <a:gd name="connsiteX206" fmla="*/ 9571 w 10000"/>
                <a:gd name="connsiteY206" fmla="*/ 2500 h 10000"/>
                <a:gd name="connsiteX207" fmla="*/ 9484 w 10000"/>
                <a:gd name="connsiteY207" fmla="*/ 2475 h 10000"/>
                <a:gd name="connsiteX208" fmla="*/ 9396 w 10000"/>
                <a:gd name="connsiteY208" fmla="*/ 2449 h 10000"/>
                <a:gd name="connsiteX209" fmla="*/ 9300 w 10000"/>
                <a:gd name="connsiteY209" fmla="*/ 2424 h 10000"/>
                <a:gd name="connsiteX210" fmla="*/ 9195 w 10000"/>
                <a:gd name="connsiteY210" fmla="*/ 2424 h 10000"/>
                <a:gd name="connsiteX211" fmla="*/ 9195 w 10000"/>
                <a:gd name="connsiteY211" fmla="*/ 2424 h 10000"/>
                <a:gd name="connsiteX212" fmla="*/ 9195 w 10000"/>
                <a:gd name="connsiteY212" fmla="*/ 2424 h 10000"/>
                <a:gd name="connsiteX213" fmla="*/ 9195 w 10000"/>
                <a:gd name="connsiteY213" fmla="*/ 2424 h 10000"/>
                <a:gd name="connsiteX214" fmla="*/ 9195 w 10000"/>
                <a:gd name="connsiteY214" fmla="*/ 2424 h 10000"/>
                <a:gd name="connsiteX215" fmla="*/ 9195 w 10000"/>
                <a:gd name="connsiteY215" fmla="*/ 2424 h 10000"/>
                <a:gd name="connsiteX216" fmla="*/ 9081 w 10000"/>
                <a:gd name="connsiteY216" fmla="*/ 2424 h 10000"/>
                <a:gd name="connsiteX217" fmla="*/ 8941 w 10000"/>
                <a:gd name="connsiteY217" fmla="*/ 2462 h 10000"/>
                <a:gd name="connsiteX218" fmla="*/ 8801 w 10000"/>
                <a:gd name="connsiteY218" fmla="*/ 2487 h 10000"/>
                <a:gd name="connsiteX219" fmla="*/ 8644 w 10000"/>
                <a:gd name="connsiteY219" fmla="*/ 2551 h 10000"/>
                <a:gd name="connsiteX220" fmla="*/ 8644 w 10000"/>
                <a:gd name="connsiteY220" fmla="*/ 2551 h 10000"/>
                <a:gd name="connsiteX221" fmla="*/ 8635 w 10000"/>
                <a:gd name="connsiteY221" fmla="*/ 2551 h 10000"/>
                <a:gd name="connsiteX222" fmla="*/ 8635 w 10000"/>
                <a:gd name="connsiteY222" fmla="*/ 2551 h 10000"/>
                <a:gd name="connsiteX223" fmla="*/ 8626 w 10000"/>
                <a:gd name="connsiteY223" fmla="*/ 2551 h 10000"/>
                <a:gd name="connsiteX224" fmla="*/ 8626 w 10000"/>
                <a:gd name="connsiteY224" fmla="*/ 2551 h 10000"/>
                <a:gd name="connsiteX225" fmla="*/ 8443 w 10000"/>
                <a:gd name="connsiteY225" fmla="*/ 2614 h 10000"/>
                <a:gd name="connsiteX226" fmla="*/ 8276 w 10000"/>
                <a:gd name="connsiteY226" fmla="*/ 2664 h 10000"/>
                <a:gd name="connsiteX227" fmla="*/ 8110 w 10000"/>
                <a:gd name="connsiteY227" fmla="*/ 2689 h 10000"/>
                <a:gd name="connsiteX228" fmla="*/ 7979 w 10000"/>
                <a:gd name="connsiteY228" fmla="*/ 2689 h 10000"/>
                <a:gd name="connsiteX229" fmla="*/ 7979 w 10000"/>
                <a:gd name="connsiteY229" fmla="*/ 2689 h 10000"/>
                <a:gd name="connsiteX230" fmla="*/ 7979 w 10000"/>
                <a:gd name="connsiteY230" fmla="*/ 2689 h 10000"/>
                <a:gd name="connsiteX231" fmla="*/ 7979 w 10000"/>
                <a:gd name="connsiteY231" fmla="*/ 2689 h 10000"/>
                <a:gd name="connsiteX232" fmla="*/ 7979 w 10000"/>
                <a:gd name="connsiteY232" fmla="*/ 2689 h 10000"/>
                <a:gd name="connsiteX233" fmla="*/ 7979 w 10000"/>
                <a:gd name="connsiteY233" fmla="*/ 2689 h 10000"/>
                <a:gd name="connsiteX234" fmla="*/ 7979 w 10000"/>
                <a:gd name="connsiteY234" fmla="*/ 2689 h 10000"/>
                <a:gd name="connsiteX235" fmla="*/ 7979 w 10000"/>
                <a:gd name="connsiteY235" fmla="*/ 2689 h 10000"/>
                <a:gd name="connsiteX236" fmla="*/ 7848 w 10000"/>
                <a:gd name="connsiteY236" fmla="*/ 2689 h 10000"/>
                <a:gd name="connsiteX237" fmla="*/ 7743 w 10000"/>
                <a:gd name="connsiteY237" fmla="*/ 2677 h 10000"/>
                <a:gd name="connsiteX238" fmla="*/ 7638 w 10000"/>
                <a:gd name="connsiteY238" fmla="*/ 2626 h 10000"/>
                <a:gd name="connsiteX239" fmla="*/ 7542 w 10000"/>
                <a:gd name="connsiteY239" fmla="*/ 2601 h 10000"/>
                <a:gd name="connsiteX240" fmla="*/ 7454 w 10000"/>
                <a:gd name="connsiteY240" fmla="*/ 2538 h 10000"/>
                <a:gd name="connsiteX241" fmla="*/ 7375 w 10000"/>
                <a:gd name="connsiteY241" fmla="*/ 2475 h 10000"/>
                <a:gd name="connsiteX242" fmla="*/ 7297 w 10000"/>
                <a:gd name="connsiteY242" fmla="*/ 2399 h 10000"/>
                <a:gd name="connsiteX243" fmla="*/ 7235 w 10000"/>
                <a:gd name="connsiteY243" fmla="*/ 2323 h 10000"/>
                <a:gd name="connsiteX244" fmla="*/ 7174 w 10000"/>
                <a:gd name="connsiteY244" fmla="*/ 2235 h 10000"/>
                <a:gd name="connsiteX245" fmla="*/ 7113 w 10000"/>
                <a:gd name="connsiteY245" fmla="*/ 2134 h 10000"/>
                <a:gd name="connsiteX246" fmla="*/ 7008 w 10000"/>
                <a:gd name="connsiteY246" fmla="*/ 1944 h 10000"/>
                <a:gd name="connsiteX247" fmla="*/ 6929 w 10000"/>
                <a:gd name="connsiteY247" fmla="*/ 1730 h 10000"/>
                <a:gd name="connsiteX248" fmla="*/ 6850 w 10000"/>
                <a:gd name="connsiteY248" fmla="*/ 1515 h 10000"/>
                <a:gd name="connsiteX249" fmla="*/ 6850 w 10000"/>
                <a:gd name="connsiteY249" fmla="*/ 1515 h 10000"/>
                <a:gd name="connsiteX250" fmla="*/ 6842 w 10000"/>
                <a:gd name="connsiteY250" fmla="*/ 1490 h 10000"/>
                <a:gd name="connsiteX251" fmla="*/ 6842 w 10000"/>
                <a:gd name="connsiteY251" fmla="*/ 1490 h 10000"/>
                <a:gd name="connsiteX252" fmla="*/ 6842 w 10000"/>
                <a:gd name="connsiteY252" fmla="*/ 1477 h 10000"/>
                <a:gd name="connsiteX253" fmla="*/ 6842 w 10000"/>
                <a:gd name="connsiteY253" fmla="*/ 1477 h 10000"/>
                <a:gd name="connsiteX254" fmla="*/ 6842 w 10000"/>
                <a:gd name="connsiteY254" fmla="*/ 1477 h 10000"/>
                <a:gd name="connsiteX255" fmla="*/ 6798 w 10000"/>
                <a:gd name="connsiteY255" fmla="*/ 1338 h 10000"/>
                <a:gd name="connsiteX256" fmla="*/ 6780 w 10000"/>
                <a:gd name="connsiteY256" fmla="*/ 1162 h 10000"/>
                <a:gd name="connsiteX257" fmla="*/ 6754 w 10000"/>
                <a:gd name="connsiteY257" fmla="*/ 947 h 10000"/>
                <a:gd name="connsiteX258" fmla="*/ 6754 w 10000"/>
                <a:gd name="connsiteY258" fmla="*/ 720 h 10000"/>
                <a:gd name="connsiteX259" fmla="*/ 6754 w 10000"/>
                <a:gd name="connsiteY259" fmla="*/ 720 h 10000"/>
                <a:gd name="connsiteX260" fmla="*/ 6763 w 10000"/>
                <a:gd name="connsiteY260" fmla="*/ 366 h 10000"/>
                <a:gd name="connsiteX261" fmla="*/ 6789 w 10000"/>
                <a:gd name="connsiteY261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</a:cxnLst>
              <a:rect l="l" t="t" r="r" b="b"/>
              <a:pathLst>
                <a:path w="10000" h="10000">
                  <a:moveTo>
                    <a:pt x="6789" y="0"/>
                  </a:moveTo>
                  <a:lnTo>
                    <a:pt x="6789" y="0"/>
                  </a:lnTo>
                  <a:lnTo>
                    <a:pt x="6789" y="0"/>
                  </a:lnTo>
                  <a:lnTo>
                    <a:pt x="0" y="0"/>
                  </a:lnTo>
                  <a:lnTo>
                    <a:pt x="0" y="9747"/>
                  </a:lnTo>
                  <a:lnTo>
                    <a:pt x="0" y="9747"/>
                  </a:lnTo>
                  <a:lnTo>
                    <a:pt x="0" y="9747"/>
                  </a:lnTo>
                  <a:lnTo>
                    <a:pt x="752" y="9861"/>
                  </a:lnTo>
                  <a:lnTo>
                    <a:pt x="1067" y="9886"/>
                  </a:lnTo>
                  <a:lnTo>
                    <a:pt x="1304" y="9899"/>
                  </a:lnTo>
                  <a:lnTo>
                    <a:pt x="1304" y="9899"/>
                  </a:lnTo>
                  <a:lnTo>
                    <a:pt x="1566" y="9924"/>
                  </a:lnTo>
                  <a:lnTo>
                    <a:pt x="1846" y="9962"/>
                  </a:lnTo>
                  <a:lnTo>
                    <a:pt x="1846" y="9962"/>
                  </a:lnTo>
                  <a:lnTo>
                    <a:pt x="2030" y="10000"/>
                  </a:lnTo>
                  <a:lnTo>
                    <a:pt x="2213" y="10000"/>
                  </a:lnTo>
                  <a:lnTo>
                    <a:pt x="2213" y="10000"/>
                  </a:lnTo>
                  <a:lnTo>
                    <a:pt x="2213" y="10000"/>
                  </a:lnTo>
                  <a:lnTo>
                    <a:pt x="2213" y="10000"/>
                  </a:lnTo>
                  <a:lnTo>
                    <a:pt x="2213" y="10000"/>
                  </a:lnTo>
                  <a:lnTo>
                    <a:pt x="2213" y="10000"/>
                  </a:lnTo>
                  <a:lnTo>
                    <a:pt x="2362" y="9975"/>
                  </a:lnTo>
                  <a:lnTo>
                    <a:pt x="2493" y="9949"/>
                  </a:lnTo>
                  <a:cubicBezTo>
                    <a:pt x="2514" y="9941"/>
                    <a:pt x="2534" y="9932"/>
                    <a:pt x="2555" y="9924"/>
                  </a:cubicBezTo>
                  <a:cubicBezTo>
                    <a:pt x="2572" y="9911"/>
                    <a:pt x="2590" y="9899"/>
                    <a:pt x="2607" y="9886"/>
                  </a:cubicBezTo>
                  <a:lnTo>
                    <a:pt x="2660" y="9836"/>
                  </a:lnTo>
                  <a:cubicBezTo>
                    <a:pt x="2672" y="9819"/>
                    <a:pt x="2683" y="9802"/>
                    <a:pt x="2695" y="9785"/>
                  </a:cubicBezTo>
                  <a:cubicBezTo>
                    <a:pt x="2707" y="9764"/>
                    <a:pt x="2718" y="9743"/>
                    <a:pt x="2730" y="9722"/>
                  </a:cubicBezTo>
                  <a:cubicBezTo>
                    <a:pt x="2739" y="9697"/>
                    <a:pt x="2747" y="9671"/>
                    <a:pt x="2756" y="9646"/>
                  </a:cubicBezTo>
                  <a:cubicBezTo>
                    <a:pt x="2762" y="9612"/>
                    <a:pt x="2767" y="9579"/>
                    <a:pt x="2773" y="9545"/>
                  </a:cubicBezTo>
                  <a:cubicBezTo>
                    <a:pt x="2779" y="9511"/>
                    <a:pt x="2785" y="9478"/>
                    <a:pt x="2791" y="9444"/>
                  </a:cubicBezTo>
                  <a:lnTo>
                    <a:pt x="2791" y="9318"/>
                  </a:lnTo>
                  <a:cubicBezTo>
                    <a:pt x="2785" y="9272"/>
                    <a:pt x="2779" y="9225"/>
                    <a:pt x="2773" y="9179"/>
                  </a:cubicBezTo>
                  <a:cubicBezTo>
                    <a:pt x="2767" y="9129"/>
                    <a:pt x="2762" y="9078"/>
                    <a:pt x="2756" y="9028"/>
                  </a:cubicBezTo>
                  <a:cubicBezTo>
                    <a:pt x="2744" y="8977"/>
                    <a:pt x="2733" y="8927"/>
                    <a:pt x="2721" y="8876"/>
                  </a:cubicBezTo>
                  <a:lnTo>
                    <a:pt x="2721" y="8876"/>
                  </a:lnTo>
                  <a:lnTo>
                    <a:pt x="2712" y="8864"/>
                  </a:lnTo>
                  <a:lnTo>
                    <a:pt x="2712" y="8864"/>
                  </a:lnTo>
                  <a:lnTo>
                    <a:pt x="2712" y="8851"/>
                  </a:lnTo>
                  <a:lnTo>
                    <a:pt x="2712" y="8851"/>
                  </a:lnTo>
                  <a:lnTo>
                    <a:pt x="2712" y="8851"/>
                  </a:lnTo>
                  <a:cubicBezTo>
                    <a:pt x="2671" y="8666"/>
                    <a:pt x="2631" y="8480"/>
                    <a:pt x="2590" y="8295"/>
                  </a:cubicBezTo>
                  <a:lnTo>
                    <a:pt x="2476" y="7841"/>
                  </a:lnTo>
                  <a:cubicBezTo>
                    <a:pt x="2458" y="7769"/>
                    <a:pt x="2441" y="7698"/>
                    <a:pt x="2423" y="7626"/>
                  </a:cubicBezTo>
                  <a:cubicBezTo>
                    <a:pt x="2414" y="7563"/>
                    <a:pt x="2406" y="7500"/>
                    <a:pt x="2397" y="7437"/>
                  </a:cubicBezTo>
                  <a:cubicBezTo>
                    <a:pt x="2388" y="7382"/>
                    <a:pt x="2380" y="7328"/>
                    <a:pt x="2371" y="7273"/>
                  </a:cubicBezTo>
                  <a:lnTo>
                    <a:pt x="2362" y="7096"/>
                  </a:lnTo>
                  <a:lnTo>
                    <a:pt x="2362" y="7096"/>
                  </a:lnTo>
                  <a:cubicBezTo>
                    <a:pt x="2365" y="7045"/>
                    <a:pt x="2368" y="6995"/>
                    <a:pt x="2371" y="6944"/>
                  </a:cubicBezTo>
                  <a:cubicBezTo>
                    <a:pt x="2383" y="6898"/>
                    <a:pt x="2394" y="6852"/>
                    <a:pt x="2406" y="6806"/>
                  </a:cubicBezTo>
                  <a:cubicBezTo>
                    <a:pt x="2412" y="6785"/>
                    <a:pt x="2417" y="6763"/>
                    <a:pt x="2423" y="6742"/>
                  </a:cubicBezTo>
                  <a:cubicBezTo>
                    <a:pt x="2435" y="6725"/>
                    <a:pt x="2446" y="6709"/>
                    <a:pt x="2458" y="6692"/>
                  </a:cubicBezTo>
                  <a:cubicBezTo>
                    <a:pt x="2481" y="6654"/>
                    <a:pt x="2505" y="6616"/>
                    <a:pt x="2528" y="6578"/>
                  </a:cubicBezTo>
                  <a:lnTo>
                    <a:pt x="2651" y="6477"/>
                  </a:lnTo>
                  <a:lnTo>
                    <a:pt x="2791" y="6376"/>
                  </a:lnTo>
                  <a:lnTo>
                    <a:pt x="3167" y="6225"/>
                  </a:lnTo>
                  <a:lnTo>
                    <a:pt x="3167" y="6225"/>
                  </a:lnTo>
                  <a:lnTo>
                    <a:pt x="3167" y="6225"/>
                  </a:lnTo>
                  <a:lnTo>
                    <a:pt x="3342" y="6162"/>
                  </a:lnTo>
                  <a:lnTo>
                    <a:pt x="3473" y="6136"/>
                  </a:lnTo>
                  <a:lnTo>
                    <a:pt x="3613" y="6124"/>
                  </a:lnTo>
                  <a:lnTo>
                    <a:pt x="3736" y="6124"/>
                  </a:lnTo>
                  <a:lnTo>
                    <a:pt x="3736" y="6124"/>
                  </a:lnTo>
                  <a:lnTo>
                    <a:pt x="3736" y="6124"/>
                  </a:lnTo>
                  <a:lnTo>
                    <a:pt x="3736" y="6124"/>
                  </a:lnTo>
                  <a:lnTo>
                    <a:pt x="3736" y="6124"/>
                  </a:lnTo>
                  <a:lnTo>
                    <a:pt x="3736" y="6124"/>
                  </a:lnTo>
                  <a:lnTo>
                    <a:pt x="3736" y="6124"/>
                  </a:lnTo>
                  <a:lnTo>
                    <a:pt x="3841" y="6124"/>
                  </a:lnTo>
                  <a:lnTo>
                    <a:pt x="3937" y="6136"/>
                  </a:lnTo>
                  <a:lnTo>
                    <a:pt x="4016" y="6187"/>
                  </a:lnTo>
                  <a:cubicBezTo>
                    <a:pt x="4039" y="6200"/>
                    <a:pt x="4063" y="6212"/>
                    <a:pt x="4086" y="6225"/>
                  </a:cubicBezTo>
                  <a:cubicBezTo>
                    <a:pt x="4106" y="6242"/>
                    <a:pt x="4127" y="6258"/>
                    <a:pt x="4147" y="6275"/>
                  </a:cubicBezTo>
                  <a:cubicBezTo>
                    <a:pt x="4162" y="6300"/>
                    <a:pt x="4176" y="6326"/>
                    <a:pt x="4191" y="6351"/>
                  </a:cubicBezTo>
                  <a:cubicBezTo>
                    <a:pt x="4200" y="6376"/>
                    <a:pt x="4208" y="6402"/>
                    <a:pt x="4217" y="6427"/>
                  </a:cubicBezTo>
                  <a:cubicBezTo>
                    <a:pt x="4229" y="6456"/>
                    <a:pt x="4240" y="6486"/>
                    <a:pt x="4252" y="6515"/>
                  </a:cubicBezTo>
                  <a:cubicBezTo>
                    <a:pt x="4255" y="6549"/>
                    <a:pt x="4258" y="6582"/>
                    <a:pt x="4261" y="6616"/>
                  </a:cubicBezTo>
                  <a:cubicBezTo>
                    <a:pt x="4264" y="6650"/>
                    <a:pt x="4266" y="6683"/>
                    <a:pt x="4269" y="6717"/>
                  </a:cubicBezTo>
                  <a:lnTo>
                    <a:pt x="4269" y="6843"/>
                  </a:lnTo>
                  <a:cubicBezTo>
                    <a:pt x="4266" y="6881"/>
                    <a:pt x="4264" y="6919"/>
                    <a:pt x="4261" y="6957"/>
                  </a:cubicBezTo>
                  <a:cubicBezTo>
                    <a:pt x="4246" y="7050"/>
                    <a:pt x="4232" y="7142"/>
                    <a:pt x="4217" y="7235"/>
                  </a:cubicBezTo>
                  <a:cubicBezTo>
                    <a:pt x="4199" y="7340"/>
                    <a:pt x="4182" y="7446"/>
                    <a:pt x="4164" y="7551"/>
                  </a:cubicBezTo>
                  <a:lnTo>
                    <a:pt x="4164" y="7551"/>
                  </a:lnTo>
                  <a:cubicBezTo>
                    <a:pt x="4132" y="7702"/>
                    <a:pt x="4100" y="7854"/>
                    <a:pt x="4068" y="8005"/>
                  </a:cubicBezTo>
                  <a:cubicBezTo>
                    <a:pt x="4062" y="8072"/>
                    <a:pt x="4057" y="8140"/>
                    <a:pt x="4051" y="8207"/>
                  </a:cubicBezTo>
                  <a:cubicBezTo>
                    <a:pt x="4042" y="8279"/>
                    <a:pt x="4033" y="8350"/>
                    <a:pt x="4024" y="8422"/>
                  </a:cubicBezTo>
                  <a:cubicBezTo>
                    <a:pt x="4021" y="8485"/>
                    <a:pt x="4019" y="8548"/>
                    <a:pt x="4016" y="8611"/>
                  </a:cubicBezTo>
                  <a:lnTo>
                    <a:pt x="4016" y="8813"/>
                  </a:lnTo>
                  <a:cubicBezTo>
                    <a:pt x="4019" y="8876"/>
                    <a:pt x="4021" y="8940"/>
                    <a:pt x="4024" y="9003"/>
                  </a:cubicBezTo>
                  <a:cubicBezTo>
                    <a:pt x="4033" y="9062"/>
                    <a:pt x="4042" y="9120"/>
                    <a:pt x="4051" y="9179"/>
                  </a:cubicBezTo>
                  <a:cubicBezTo>
                    <a:pt x="4063" y="9238"/>
                    <a:pt x="4074" y="9297"/>
                    <a:pt x="4086" y="9356"/>
                  </a:cubicBezTo>
                  <a:cubicBezTo>
                    <a:pt x="4098" y="9407"/>
                    <a:pt x="4109" y="9457"/>
                    <a:pt x="4121" y="9508"/>
                  </a:cubicBezTo>
                  <a:cubicBezTo>
                    <a:pt x="4144" y="9554"/>
                    <a:pt x="4168" y="9600"/>
                    <a:pt x="4191" y="9646"/>
                  </a:cubicBezTo>
                  <a:lnTo>
                    <a:pt x="4269" y="9760"/>
                  </a:lnTo>
                  <a:cubicBezTo>
                    <a:pt x="4301" y="9794"/>
                    <a:pt x="4334" y="9827"/>
                    <a:pt x="4366" y="9861"/>
                  </a:cubicBezTo>
                  <a:lnTo>
                    <a:pt x="4471" y="9937"/>
                  </a:lnTo>
                  <a:lnTo>
                    <a:pt x="4611" y="9975"/>
                  </a:lnTo>
                  <a:lnTo>
                    <a:pt x="4759" y="10000"/>
                  </a:lnTo>
                  <a:lnTo>
                    <a:pt x="4759" y="10000"/>
                  </a:lnTo>
                  <a:lnTo>
                    <a:pt x="4759" y="10000"/>
                  </a:lnTo>
                  <a:lnTo>
                    <a:pt x="4759" y="10000"/>
                  </a:lnTo>
                  <a:lnTo>
                    <a:pt x="4759" y="10000"/>
                  </a:lnTo>
                  <a:lnTo>
                    <a:pt x="4821" y="10000"/>
                  </a:lnTo>
                  <a:lnTo>
                    <a:pt x="4821" y="10000"/>
                  </a:lnTo>
                  <a:lnTo>
                    <a:pt x="5136" y="9962"/>
                  </a:lnTo>
                  <a:lnTo>
                    <a:pt x="5468" y="9924"/>
                  </a:lnTo>
                  <a:lnTo>
                    <a:pt x="6203" y="9798"/>
                  </a:lnTo>
                  <a:lnTo>
                    <a:pt x="6982" y="9672"/>
                  </a:lnTo>
                  <a:lnTo>
                    <a:pt x="7358" y="9621"/>
                  </a:lnTo>
                  <a:lnTo>
                    <a:pt x="7734" y="9583"/>
                  </a:lnTo>
                  <a:lnTo>
                    <a:pt x="7734" y="9583"/>
                  </a:lnTo>
                  <a:lnTo>
                    <a:pt x="7725" y="9508"/>
                  </a:lnTo>
                  <a:lnTo>
                    <a:pt x="7725" y="9508"/>
                  </a:lnTo>
                  <a:lnTo>
                    <a:pt x="7725" y="9508"/>
                  </a:lnTo>
                  <a:lnTo>
                    <a:pt x="7725" y="9508"/>
                  </a:lnTo>
                  <a:lnTo>
                    <a:pt x="7725" y="9508"/>
                  </a:lnTo>
                  <a:cubicBezTo>
                    <a:pt x="7716" y="9474"/>
                    <a:pt x="7708" y="9441"/>
                    <a:pt x="7699" y="9407"/>
                  </a:cubicBezTo>
                  <a:lnTo>
                    <a:pt x="7699" y="9407"/>
                  </a:lnTo>
                  <a:lnTo>
                    <a:pt x="7699" y="9381"/>
                  </a:lnTo>
                  <a:lnTo>
                    <a:pt x="7699" y="9381"/>
                  </a:lnTo>
                  <a:cubicBezTo>
                    <a:pt x="7658" y="9137"/>
                    <a:pt x="7618" y="8893"/>
                    <a:pt x="7577" y="8649"/>
                  </a:cubicBezTo>
                  <a:lnTo>
                    <a:pt x="7463" y="7967"/>
                  </a:lnTo>
                  <a:cubicBezTo>
                    <a:pt x="7440" y="7765"/>
                    <a:pt x="7416" y="7563"/>
                    <a:pt x="7393" y="7361"/>
                  </a:cubicBezTo>
                  <a:cubicBezTo>
                    <a:pt x="7373" y="7176"/>
                    <a:pt x="7352" y="6991"/>
                    <a:pt x="7332" y="6806"/>
                  </a:cubicBezTo>
                  <a:cubicBezTo>
                    <a:pt x="7317" y="6642"/>
                    <a:pt x="7303" y="6477"/>
                    <a:pt x="7288" y="6313"/>
                  </a:cubicBezTo>
                  <a:cubicBezTo>
                    <a:pt x="7279" y="6166"/>
                    <a:pt x="7271" y="6018"/>
                    <a:pt x="7262" y="5871"/>
                  </a:cubicBezTo>
                  <a:cubicBezTo>
                    <a:pt x="7259" y="5741"/>
                    <a:pt x="7256" y="5610"/>
                    <a:pt x="7253" y="5480"/>
                  </a:cubicBezTo>
                  <a:cubicBezTo>
                    <a:pt x="7262" y="5366"/>
                    <a:pt x="7270" y="5253"/>
                    <a:pt x="7279" y="5139"/>
                  </a:cubicBezTo>
                  <a:lnTo>
                    <a:pt x="7297" y="4836"/>
                  </a:lnTo>
                  <a:cubicBezTo>
                    <a:pt x="7311" y="4752"/>
                    <a:pt x="7326" y="4667"/>
                    <a:pt x="7340" y="4583"/>
                  </a:cubicBezTo>
                  <a:cubicBezTo>
                    <a:pt x="7361" y="4520"/>
                    <a:pt x="7381" y="4457"/>
                    <a:pt x="7402" y="4394"/>
                  </a:cubicBezTo>
                  <a:cubicBezTo>
                    <a:pt x="7414" y="4360"/>
                    <a:pt x="7425" y="4327"/>
                    <a:pt x="7437" y="4293"/>
                  </a:cubicBezTo>
                  <a:cubicBezTo>
                    <a:pt x="7446" y="4268"/>
                    <a:pt x="7454" y="4242"/>
                    <a:pt x="7463" y="4217"/>
                  </a:cubicBezTo>
                  <a:cubicBezTo>
                    <a:pt x="7478" y="4196"/>
                    <a:pt x="7492" y="4175"/>
                    <a:pt x="7507" y="4154"/>
                  </a:cubicBezTo>
                  <a:cubicBezTo>
                    <a:pt x="7521" y="4137"/>
                    <a:pt x="7536" y="4121"/>
                    <a:pt x="7550" y="4104"/>
                  </a:cubicBezTo>
                  <a:cubicBezTo>
                    <a:pt x="7565" y="4087"/>
                    <a:pt x="7579" y="4070"/>
                    <a:pt x="7594" y="4053"/>
                  </a:cubicBezTo>
                  <a:lnTo>
                    <a:pt x="7647" y="4003"/>
                  </a:lnTo>
                  <a:cubicBezTo>
                    <a:pt x="7664" y="3999"/>
                    <a:pt x="7682" y="3994"/>
                    <a:pt x="7699" y="3990"/>
                  </a:cubicBezTo>
                  <a:cubicBezTo>
                    <a:pt x="7717" y="3982"/>
                    <a:pt x="7734" y="3973"/>
                    <a:pt x="7752" y="3965"/>
                  </a:cubicBezTo>
                  <a:lnTo>
                    <a:pt x="7857" y="3939"/>
                  </a:lnTo>
                  <a:lnTo>
                    <a:pt x="7857" y="3939"/>
                  </a:lnTo>
                  <a:lnTo>
                    <a:pt x="7857" y="3939"/>
                  </a:lnTo>
                  <a:lnTo>
                    <a:pt x="7857" y="3939"/>
                  </a:lnTo>
                  <a:lnTo>
                    <a:pt x="7857" y="3939"/>
                  </a:lnTo>
                  <a:lnTo>
                    <a:pt x="7857" y="3939"/>
                  </a:lnTo>
                  <a:lnTo>
                    <a:pt x="7857" y="3939"/>
                  </a:lnTo>
                  <a:lnTo>
                    <a:pt x="7857" y="3939"/>
                  </a:lnTo>
                  <a:lnTo>
                    <a:pt x="7927" y="3939"/>
                  </a:lnTo>
                  <a:cubicBezTo>
                    <a:pt x="7950" y="3948"/>
                    <a:pt x="7974" y="3956"/>
                    <a:pt x="7997" y="3965"/>
                  </a:cubicBezTo>
                  <a:lnTo>
                    <a:pt x="8136" y="4028"/>
                  </a:lnTo>
                  <a:lnTo>
                    <a:pt x="8294" y="4116"/>
                  </a:lnTo>
                  <a:lnTo>
                    <a:pt x="8443" y="4242"/>
                  </a:lnTo>
                  <a:lnTo>
                    <a:pt x="8443" y="4242"/>
                  </a:lnTo>
                  <a:lnTo>
                    <a:pt x="8451" y="4242"/>
                  </a:lnTo>
                  <a:lnTo>
                    <a:pt x="8451" y="4242"/>
                  </a:lnTo>
                  <a:lnTo>
                    <a:pt x="8836" y="4545"/>
                  </a:lnTo>
                  <a:lnTo>
                    <a:pt x="8976" y="4646"/>
                  </a:lnTo>
                  <a:lnTo>
                    <a:pt x="9099" y="4722"/>
                  </a:lnTo>
                  <a:lnTo>
                    <a:pt x="9204" y="4785"/>
                  </a:lnTo>
                  <a:cubicBezTo>
                    <a:pt x="9236" y="4798"/>
                    <a:pt x="9268" y="4810"/>
                    <a:pt x="9300" y="4823"/>
                  </a:cubicBezTo>
                  <a:lnTo>
                    <a:pt x="9388" y="4848"/>
                  </a:lnTo>
                  <a:lnTo>
                    <a:pt x="9466" y="4848"/>
                  </a:lnTo>
                  <a:lnTo>
                    <a:pt x="9466" y="4848"/>
                  </a:lnTo>
                  <a:lnTo>
                    <a:pt x="9484" y="4848"/>
                  </a:lnTo>
                  <a:lnTo>
                    <a:pt x="9484" y="4848"/>
                  </a:lnTo>
                  <a:lnTo>
                    <a:pt x="9484" y="4848"/>
                  </a:lnTo>
                  <a:lnTo>
                    <a:pt x="9484" y="4848"/>
                  </a:lnTo>
                  <a:lnTo>
                    <a:pt x="9580" y="4836"/>
                  </a:lnTo>
                  <a:cubicBezTo>
                    <a:pt x="9609" y="4823"/>
                    <a:pt x="9639" y="4811"/>
                    <a:pt x="9668" y="4798"/>
                  </a:cubicBezTo>
                  <a:cubicBezTo>
                    <a:pt x="9691" y="4781"/>
                    <a:pt x="9715" y="4764"/>
                    <a:pt x="9738" y="4747"/>
                  </a:cubicBezTo>
                  <a:lnTo>
                    <a:pt x="9799" y="4659"/>
                  </a:lnTo>
                  <a:lnTo>
                    <a:pt x="9799" y="4659"/>
                  </a:lnTo>
                  <a:lnTo>
                    <a:pt x="9799" y="4659"/>
                  </a:lnTo>
                  <a:lnTo>
                    <a:pt x="9799" y="4659"/>
                  </a:lnTo>
                  <a:lnTo>
                    <a:pt x="9799" y="4659"/>
                  </a:lnTo>
                  <a:lnTo>
                    <a:pt x="9799" y="4659"/>
                  </a:lnTo>
                  <a:lnTo>
                    <a:pt x="9816" y="4659"/>
                  </a:lnTo>
                  <a:lnTo>
                    <a:pt x="9816" y="4659"/>
                  </a:lnTo>
                  <a:lnTo>
                    <a:pt x="9816" y="4659"/>
                  </a:lnTo>
                  <a:lnTo>
                    <a:pt x="9816" y="4659"/>
                  </a:lnTo>
                  <a:lnTo>
                    <a:pt x="9816" y="4646"/>
                  </a:lnTo>
                  <a:lnTo>
                    <a:pt x="9816" y="4646"/>
                  </a:lnTo>
                  <a:lnTo>
                    <a:pt x="9816" y="4646"/>
                  </a:lnTo>
                  <a:lnTo>
                    <a:pt x="9816" y="4646"/>
                  </a:lnTo>
                  <a:lnTo>
                    <a:pt x="9816" y="4646"/>
                  </a:lnTo>
                  <a:lnTo>
                    <a:pt x="9816" y="4646"/>
                  </a:lnTo>
                  <a:lnTo>
                    <a:pt x="9816" y="4646"/>
                  </a:lnTo>
                  <a:lnTo>
                    <a:pt x="9816" y="4646"/>
                  </a:lnTo>
                  <a:lnTo>
                    <a:pt x="9816" y="4646"/>
                  </a:lnTo>
                  <a:lnTo>
                    <a:pt x="9816" y="4646"/>
                  </a:lnTo>
                  <a:lnTo>
                    <a:pt x="9843" y="4583"/>
                  </a:lnTo>
                  <a:cubicBezTo>
                    <a:pt x="9857" y="4554"/>
                    <a:pt x="9872" y="4524"/>
                    <a:pt x="9886" y="4495"/>
                  </a:cubicBezTo>
                  <a:cubicBezTo>
                    <a:pt x="9898" y="4453"/>
                    <a:pt x="9909" y="4411"/>
                    <a:pt x="9921" y="4369"/>
                  </a:cubicBezTo>
                  <a:cubicBezTo>
                    <a:pt x="9930" y="4318"/>
                    <a:pt x="9939" y="4268"/>
                    <a:pt x="9948" y="4217"/>
                  </a:cubicBezTo>
                  <a:cubicBezTo>
                    <a:pt x="9960" y="4158"/>
                    <a:pt x="9971" y="4099"/>
                    <a:pt x="9983" y="4040"/>
                  </a:cubicBezTo>
                  <a:cubicBezTo>
                    <a:pt x="9989" y="3977"/>
                    <a:pt x="9994" y="3914"/>
                    <a:pt x="10000" y="3851"/>
                  </a:cubicBezTo>
                  <a:lnTo>
                    <a:pt x="10000" y="3649"/>
                  </a:lnTo>
                  <a:lnTo>
                    <a:pt x="10000" y="3460"/>
                  </a:lnTo>
                  <a:cubicBezTo>
                    <a:pt x="9994" y="3393"/>
                    <a:pt x="9989" y="3325"/>
                    <a:pt x="9983" y="3258"/>
                  </a:cubicBezTo>
                  <a:cubicBezTo>
                    <a:pt x="9968" y="3195"/>
                    <a:pt x="9954" y="3131"/>
                    <a:pt x="9939" y="3068"/>
                  </a:cubicBezTo>
                  <a:cubicBezTo>
                    <a:pt x="9921" y="3013"/>
                    <a:pt x="9904" y="2959"/>
                    <a:pt x="9886" y="2904"/>
                  </a:cubicBezTo>
                  <a:cubicBezTo>
                    <a:pt x="9872" y="2875"/>
                    <a:pt x="9857" y="2845"/>
                    <a:pt x="9843" y="2816"/>
                  </a:cubicBezTo>
                  <a:cubicBezTo>
                    <a:pt x="9828" y="2795"/>
                    <a:pt x="9814" y="2774"/>
                    <a:pt x="9799" y="2753"/>
                  </a:cubicBezTo>
                  <a:cubicBezTo>
                    <a:pt x="9784" y="2728"/>
                    <a:pt x="9770" y="2702"/>
                    <a:pt x="9755" y="2677"/>
                  </a:cubicBezTo>
                  <a:cubicBezTo>
                    <a:pt x="9735" y="2656"/>
                    <a:pt x="9714" y="2635"/>
                    <a:pt x="9694" y="2614"/>
                  </a:cubicBezTo>
                  <a:cubicBezTo>
                    <a:pt x="9674" y="2593"/>
                    <a:pt x="9653" y="2572"/>
                    <a:pt x="9633" y="2551"/>
                  </a:cubicBezTo>
                  <a:cubicBezTo>
                    <a:pt x="9612" y="2534"/>
                    <a:pt x="9592" y="2517"/>
                    <a:pt x="9571" y="2500"/>
                  </a:cubicBezTo>
                  <a:cubicBezTo>
                    <a:pt x="9542" y="2492"/>
                    <a:pt x="9513" y="2483"/>
                    <a:pt x="9484" y="2475"/>
                  </a:cubicBezTo>
                  <a:cubicBezTo>
                    <a:pt x="9455" y="2466"/>
                    <a:pt x="9425" y="2458"/>
                    <a:pt x="9396" y="2449"/>
                  </a:cubicBezTo>
                  <a:cubicBezTo>
                    <a:pt x="9364" y="2441"/>
                    <a:pt x="9332" y="2432"/>
                    <a:pt x="9300" y="2424"/>
                  </a:cubicBezTo>
                  <a:lnTo>
                    <a:pt x="9195" y="2424"/>
                  </a:lnTo>
                  <a:lnTo>
                    <a:pt x="9195" y="2424"/>
                  </a:lnTo>
                  <a:lnTo>
                    <a:pt x="9195" y="2424"/>
                  </a:lnTo>
                  <a:lnTo>
                    <a:pt x="9195" y="2424"/>
                  </a:lnTo>
                  <a:lnTo>
                    <a:pt x="9195" y="2424"/>
                  </a:lnTo>
                  <a:lnTo>
                    <a:pt x="9195" y="2424"/>
                  </a:lnTo>
                  <a:lnTo>
                    <a:pt x="9081" y="2424"/>
                  </a:lnTo>
                  <a:lnTo>
                    <a:pt x="8941" y="2462"/>
                  </a:lnTo>
                  <a:lnTo>
                    <a:pt x="8801" y="2487"/>
                  </a:lnTo>
                  <a:lnTo>
                    <a:pt x="8644" y="2551"/>
                  </a:lnTo>
                  <a:lnTo>
                    <a:pt x="8644" y="2551"/>
                  </a:lnTo>
                  <a:lnTo>
                    <a:pt x="8635" y="2551"/>
                  </a:lnTo>
                  <a:lnTo>
                    <a:pt x="8635" y="2551"/>
                  </a:lnTo>
                  <a:lnTo>
                    <a:pt x="8626" y="2551"/>
                  </a:lnTo>
                  <a:lnTo>
                    <a:pt x="8626" y="2551"/>
                  </a:lnTo>
                  <a:lnTo>
                    <a:pt x="8443" y="2614"/>
                  </a:lnTo>
                  <a:lnTo>
                    <a:pt x="8276" y="2664"/>
                  </a:lnTo>
                  <a:lnTo>
                    <a:pt x="8110" y="2689"/>
                  </a:lnTo>
                  <a:lnTo>
                    <a:pt x="7979" y="2689"/>
                  </a:lnTo>
                  <a:lnTo>
                    <a:pt x="7979" y="2689"/>
                  </a:lnTo>
                  <a:lnTo>
                    <a:pt x="7979" y="2689"/>
                  </a:lnTo>
                  <a:lnTo>
                    <a:pt x="7979" y="2689"/>
                  </a:lnTo>
                  <a:lnTo>
                    <a:pt x="7979" y="2689"/>
                  </a:lnTo>
                  <a:lnTo>
                    <a:pt x="7979" y="2689"/>
                  </a:lnTo>
                  <a:lnTo>
                    <a:pt x="7979" y="2689"/>
                  </a:lnTo>
                  <a:lnTo>
                    <a:pt x="7979" y="2689"/>
                  </a:lnTo>
                  <a:lnTo>
                    <a:pt x="7848" y="2689"/>
                  </a:lnTo>
                  <a:lnTo>
                    <a:pt x="7743" y="2677"/>
                  </a:lnTo>
                  <a:lnTo>
                    <a:pt x="7638" y="2626"/>
                  </a:lnTo>
                  <a:cubicBezTo>
                    <a:pt x="7606" y="2618"/>
                    <a:pt x="7574" y="2609"/>
                    <a:pt x="7542" y="2601"/>
                  </a:cubicBezTo>
                  <a:lnTo>
                    <a:pt x="7454" y="2538"/>
                  </a:lnTo>
                  <a:cubicBezTo>
                    <a:pt x="7428" y="2517"/>
                    <a:pt x="7401" y="2496"/>
                    <a:pt x="7375" y="2475"/>
                  </a:cubicBezTo>
                  <a:cubicBezTo>
                    <a:pt x="7349" y="2450"/>
                    <a:pt x="7323" y="2424"/>
                    <a:pt x="7297" y="2399"/>
                  </a:cubicBezTo>
                  <a:cubicBezTo>
                    <a:pt x="7276" y="2374"/>
                    <a:pt x="7256" y="2348"/>
                    <a:pt x="7235" y="2323"/>
                  </a:cubicBezTo>
                  <a:lnTo>
                    <a:pt x="7174" y="2235"/>
                  </a:lnTo>
                  <a:cubicBezTo>
                    <a:pt x="7154" y="2201"/>
                    <a:pt x="7133" y="2168"/>
                    <a:pt x="7113" y="2134"/>
                  </a:cubicBezTo>
                  <a:lnTo>
                    <a:pt x="7008" y="1944"/>
                  </a:lnTo>
                  <a:cubicBezTo>
                    <a:pt x="6982" y="1873"/>
                    <a:pt x="6955" y="1801"/>
                    <a:pt x="6929" y="1730"/>
                  </a:cubicBezTo>
                  <a:cubicBezTo>
                    <a:pt x="6903" y="1658"/>
                    <a:pt x="6876" y="1587"/>
                    <a:pt x="6850" y="1515"/>
                  </a:cubicBezTo>
                  <a:lnTo>
                    <a:pt x="6850" y="1515"/>
                  </a:lnTo>
                  <a:cubicBezTo>
                    <a:pt x="6847" y="1507"/>
                    <a:pt x="6845" y="1498"/>
                    <a:pt x="6842" y="1490"/>
                  </a:cubicBezTo>
                  <a:lnTo>
                    <a:pt x="6842" y="1490"/>
                  </a:lnTo>
                  <a:lnTo>
                    <a:pt x="6842" y="1477"/>
                  </a:lnTo>
                  <a:lnTo>
                    <a:pt x="6842" y="1477"/>
                  </a:lnTo>
                  <a:lnTo>
                    <a:pt x="6842" y="1477"/>
                  </a:lnTo>
                  <a:cubicBezTo>
                    <a:pt x="6827" y="1431"/>
                    <a:pt x="6813" y="1384"/>
                    <a:pt x="6798" y="1338"/>
                  </a:cubicBezTo>
                  <a:cubicBezTo>
                    <a:pt x="6792" y="1279"/>
                    <a:pt x="6786" y="1221"/>
                    <a:pt x="6780" y="1162"/>
                  </a:cubicBezTo>
                  <a:cubicBezTo>
                    <a:pt x="6771" y="1090"/>
                    <a:pt x="6763" y="1019"/>
                    <a:pt x="6754" y="947"/>
                  </a:cubicBezTo>
                  <a:lnTo>
                    <a:pt x="6754" y="720"/>
                  </a:lnTo>
                  <a:lnTo>
                    <a:pt x="6754" y="720"/>
                  </a:lnTo>
                  <a:lnTo>
                    <a:pt x="6763" y="366"/>
                  </a:lnTo>
                  <a:cubicBezTo>
                    <a:pt x="6772" y="244"/>
                    <a:pt x="6780" y="122"/>
                    <a:pt x="6789" y="0"/>
                  </a:cubicBezTo>
                  <a:close/>
                </a:path>
              </a:pathLst>
            </a:custGeom>
            <a:gradFill>
              <a:gsLst>
                <a:gs pos="0">
                  <a:srgbClr val="2EA1D4"/>
                </a:gs>
                <a:gs pos="100000">
                  <a:srgbClr val="007EB3"/>
                </a:gs>
              </a:gsLst>
              <a:lin ang="36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6" name="Freeform 117"/>
            <p:cNvSpPr>
              <a:spLocks/>
            </p:cNvSpPr>
            <p:nvPr/>
          </p:nvSpPr>
          <p:spPr bwMode="auto">
            <a:xfrm rot="18900000">
              <a:off x="3700374" y="2037343"/>
              <a:ext cx="1632681" cy="2061840"/>
            </a:xfrm>
            <a:custGeom>
              <a:avLst/>
              <a:gdLst>
                <a:gd name="T0" fmla="*/ 0 w 995"/>
                <a:gd name="T1" fmla="*/ 57 h 1075"/>
                <a:gd name="T2" fmla="*/ 10 w 995"/>
                <a:gd name="T3" fmla="*/ 117 h 1075"/>
                <a:gd name="T4" fmla="*/ 29 w 995"/>
                <a:gd name="T5" fmla="*/ 154 h 1075"/>
                <a:gd name="T6" fmla="*/ 80 w 995"/>
                <a:gd name="T7" fmla="*/ 201 h 1075"/>
                <a:gd name="T8" fmla="*/ 140 w 995"/>
                <a:gd name="T9" fmla="*/ 213 h 1075"/>
                <a:gd name="T10" fmla="*/ 174 w 995"/>
                <a:gd name="T11" fmla="*/ 211 h 1075"/>
                <a:gd name="T12" fmla="*/ 216 w 995"/>
                <a:gd name="T13" fmla="*/ 202 h 1075"/>
                <a:gd name="T14" fmla="*/ 279 w 995"/>
                <a:gd name="T15" fmla="*/ 192 h 1075"/>
                <a:gd name="T16" fmla="*/ 279 w 995"/>
                <a:gd name="T17" fmla="*/ 192 h 1075"/>
                <a:gd name="T18" fmla="*/ 336 w 995"/>
                <a:gd name="T19" fmla="*/ 207 h 1075"/>
                <a:gd name="T20" fmla="*/ 369 w 995"/>
                <a:gd name="T21" fmla="*/ 258 h 1075"/>
                <a:gd name="T22" fmla="*/ 362 w 995"/>
                <a:gd name="T23" fmla="*/ 346 h 1075"/>
                <a:gd name="T24" fmla="*/ 350 w 995"/>
                <a:gd name="T25" fmla="*/ 368 h 1075"/>
                <a:gd name="T26" fmla="*/ 350 w 995"/>
                <a:gd name="T27" fmla="*/ 368 h 1075"/>
                <a:gd name="T28" fmla="*/ 348 w 995"/>
                <a:gd name="T29" fmla="*/ 369 h 1075"/>
                <a:gd name="T30" fmla="*/ 333 w 995"/>
                <a:gd name="T31" fmla="*/ 380 h 1075"/>
                <a:gd name="T32" fmla="*/ 312 w 995"/>
                <a:gd name="T33" fmla="*/ 384 h 1075"/>
                <a:gd name="T34" fmla="*/ 280 w 995"/>
                <a:gd name="T35" fmla="*/ 379 h 1075"/>
                <a:gd name="T36" fmla="*/ 200 w 995"/>
                <a:gd name="T37" fmla="*/ 339 h 1075"/>
                <a:gd name="T38" fmla="*/ 199 w 995"/>
                <a:gd name="T39" fmla="*/ 338 h 1075"/>
                <a:gd name="T40" fmla="*/ 194 w 995"/>
                <a:gd name="T41" fmla="*/ 336 h 1075"/>
                <a:gd name="T42" fmla="*/ 134 w 995"/>
                <a:gd name="T43" fmla="*/ 312 h 1075"/>
                <a:gd name="T44" fmla="*/ 126 w 995"/>
                <a:gd name="T45" fmla="*/ 312 h 1075"/>
                <a:gd name="T46" fmla="*/ 86 w 995"/>
                <a:gd name="T47" fmla="*/ 329 h 1075"/>
                <a:gd name="T48" fmla="*/ 60 w 995"/>
                <a:gd name="T49" fmla="*/ 407 h 1075"/>
                <a:gd name="T50" fmla="*/ 81 w 995"/>
                <a:gd name="T51" fmla="*/ 631 h 1075"/>
                <a:gd name="T52" fmla="*/ 111 w 995"/>
                <a:gd name="T53" fmla="*/ 753 h 1075"/>
                <a:gd name="T54" fmla="*/ 112 w 995"/>
                <a:gd name="T55" fmla="*/ 759 h 1075"/>
                <a:gd name="T56" fmla="*/ 115 w 995"/>
                <a:gd name="T57" fmla="*/ 759 h 1075"/>
                <a:gd name="T58" fmla="*/ 174 w 995"/>
                <a:gd name="T59" fmla="*/ 758 h 1075"/>
                <a:gd name="T60" fmla="*/ 175 w 995"/>
                <a:gd name="T61" fmla="*/ 758 h 1075"/>
                <a:gd name="T62" fmla="*/ 176 w 995"/>
                <a:gd name="T63" fmla="*/ 758 h 1075"/>
                <a:gd name="T64" fmla="*/ 227 w 995"/>
                <a:gd name="T65" fmla="*/ 756 h 1075"/>
                <a:gd name="T66" fmla="*/ 229 w 995"/>
                <a:gd name="T67" fmla="*/ 756 h 1075"/>
                <a:gd name="T68" fmla="*/ 284 w 995"/>
                <a:gd name="T69" fmla="*/ 756 h 1075"/>
                <a:gd name="T70" fmla="*/ 369 w 995"/>
                <a:gd name="T71" fmla="*/ 759 h 1075"/>
                <a:gd name="T72" fmla="*/ 487 w 995"/>
                <a:gd name="T73" fmla="*/ 782 h 1075"/>
                <a:gd name="T74" fmla="*/ 515 w 995"/>
                <a:gd name="T75" fmla="*/ 817 h 1075"/>
                <a:gd name="T76" fmla="*/ 512 w 995"/>
                <a:gd name="T77" fmla="*/ 844 h 1075"/>
                <a:gd name="T78" fmla="*/ 485 w 995"/>
                <a:gd name="T79" fmla="*/ 989 h 1075"/>
                <a:gd name="T80" fmla="*/ 496 w 995"/>
                <a:gd name="T81" fmla="*/ 1037 h 1075"/>
                <a:gd name="T82" fmla="*/ 521 w 995"/>
                <a:gd name="T83" fmla="*/ 1062 h 1075"/>
                <a:gd name="T84" fmla="*/ 575 w 995"/>
                <a:gd name="T85" fmla="*/ 1075 h 1075"/>
                <a:gd name="T86" fmla="*/ 614 w 995"/>
                <a:gd name="T87" fmla="*/ 1071 h 1075"/>
                <a:gd name="T88" fmla="*/ 679 w 995"/>
                <a:gd name="T89" fmla="*/ 1040 h 1075"/>
                <a:gd name="T90" fmla="*/ 700 w 995"/>
                <a:gd name="T91" fmla="*/ 992 h 1075"/>
                <a:gd name="T92" fmla="*/ 695 w 995"/>
                <a:gd name="T93" fmla="*/ 982 h 1075"/>
                <a:gd name="T94" fmla="*/ 695 w 995"/>
                <a:gd name="T95" fmla="*/ 982 h 1075"/>
                <a:gd name="T96" fmla="*/ 695 w 995"/>
                <a:gd name="T97" fmla="*/ 981 h 1075"/>
                <a:gd name="T98" fmla="*/ 648 w 995"/>
                <a:gd name="T99" fmla="*/ 900 h 1075"/>
                <a:gd name="T100" fmla="*/ 636 w 995"/>
                <a:gd name="T101" fmla="*/ 839 h 1075"/>
                <a:gd name="T102" fmla="*/ 667 w 995"/>
                <a:gd name="T103" fmla="*/ 801 h 1075"/>
                <a:gd name="T104" fmla="*/ 995 w 995"/>
                <a:gd name="T105" fmla="*/ 765 h 1075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2000 w 10000"/>
                <a:gd name="connsiteY120" fmla="*/ 3144 h 10000"/>
                <a:gd name="connsiteX121" fmla="*/ 1950 w 10000"/>
                <a:gd name="connsiteY121" fmla="*/ 3135 h 10000"/>
                <a:gd name="connsiteX122" fmla="*/ 1950 w 10000"/>
                <a:gd name="connsiteY122" fmla="*/ 3135 h 10000"/>
                <a:gd name="connsiteX123" fmla="*/ 1950 w 10000"/>
                <a:gd name="connsiteY123" fmla="*/ 3135 h 10000"/>
                <a:gd name="connsiteX124" fmla="*/ 1950 w 10000"/>
                <a:gd name="connsiteY124" fmla="*/ 3126 h 10000"/>
                <a:gd name="connsiteX125" fmla="*/ 1950 w 10000"/>
                <a:gd name="connsiteY125" fmla="*/ 3126 h 10000"/>
                <a:gd name="connsiteX126" fmla="*/ 1940 w 10000"/>
                <a:gd name="connsiteY126" fmla="*/ 3126 h 10000"/>
                <a:gd name="connsiteX127" fmla="*/ 1769 w 10000"/>
                <a:gd name="connsiteY127" fmla="*/ 3033 h 10000"/>
                <a:gd name="connsiteX128" fmla="*/ 1588 w 10000"/>
                <a:gd name="connsiteY128" fmla="*/ 2967 h 10000"/>
                <a:gd name="connsiteX129" fmla="*/ 1427 w 10000"/>
                <a:gd name="connsiteY129" fmla="*/ 2921 h 10000"/>
                <a:gd name="connsiteX130" fmla="*/ 1347 w 10000"/>
                <a:gd name="connsiteY130" fmla="*/ 2902 h 10000"/>
                <a:gd name="connsiteX131" fmla="*/ 1266 w 10000"/>
                <a:gd name="connsiteY131" fmla="*/ 2902 h 10000"/>
                <a:gd name="connsiteX132" fmla="*/ 1266 w 10000"/>
                <a:gd name="connsiteY132" fmla="*/ 2902 h 10000"/>
                <a:gd name="connsiteX133" fmla="*/ 1266 w 10000"/>
                <a:gd name="connsiteY133" fmla="*/ 2902 h 10000"/>
                <a:gd name="connsiteX134" fmla="*/ 1266 w 10000"/>
                <a:gd name="connsiteY134" fmla="*/ 2902 h 10000"/>
                <a:gd name="connsiteX135" fmla="*/ 1266 w 10000"/>
                <a:gd name="connsiteY135" fmla="*/ 2902 h 10000"/>
                <a:gd name="connsiteX136" fmla="*/ 1266 w 10000"/>
                <a:gd name="connsiteY136" fmla="*/ 2902 h 10000"/>
                <a:gd name="connsiteX137" fmla="*/ 1146 w 10000"/>
                <a:gd name="connsiteY137" fmla="*/ 2921 h 10000"/>
                <a:gd name="connsiteX138" fmla="*/ 1085 w 10000"/>
                <a:gd name="connsiteY138" fmla="*/ 2940 h 10000"/>
                <a:gd name="connsiteX139" fmla="*/ 1025 w 10000"/>
                <a:gd name="connsiteY139" fmla="*/ 2949 h 10000"/>
                <a:gd name="connsiteX140" fmla="*/ 965 w 10000"/>
                <a:gd name="connsiteY140" fmla="*/ 2986 h 10000"/>
                <a:gd name="connsiteX141" fmla="*/ 915 w 10000"/>
                <a:gd name="connsiteY141" fmla="*/ 3023 h 10000"/>
                <a:gd name="connsiteX142" fmla="*/ 864 w 10000"/>
                <a:gd name="connsiteY142" fmla="*/ 3060 h 10000"/>
                <a:gd name="connsiteX143" fmla="*/ 814 w 10000"/>
                <a:gd name="connsiteY143" fmla="*/ 3107 h 10000"/>
                <a:gd name="connsiteX144" fmla="*/ 784 w 10000"/>
                <a:gd name="connsiteY144" fmla="*/ 3163 h 10000"/>
                <a:gd name="connsiteX145" fmla="*/ 744 w 10000"/>
                <a:gd name="connsiteY145" fmla="*/ 3237 h 10000"/>
                <a:gd name="connsiteX146" fmla="*/ 673 w 10000"/>
                <a:gd name="connsiteY146" fmla="*/ 3377 h 10000"/>
                <a:gd name="connsiteX147" fmla="*/ 623 w 10000"/>
                <a:gd name="connsiteY147" fmla="*/ 3563 h 10000"/>
                <a:gd name="connsiteX148" fmla="*/ 603 w 10000"/>
                <a:gd name="connsiteY148" fmla="*/ 3786 h 10000"/>
                <a:gd name="connsiteX149" fmla="*/ 573 w 10000"/>
                <a:gd name="connsiteY149" fmla="*/ 4037 h 10000"/>
                <a:gd name="connsiteX150" fmla="*/ 583 w 10000"/>
                <a:gd name="connsiteY150" fmla="*/ 4326 h 10000"/>
                <a:gd name="connsiteX151" fmla="*/ 613 w 10000"/>
                <a:gd name="connsiteY151" fmla="*/ 4651 h 10000"/>
                <a:gd name="connsiteX152" fmla="*/ 663 w 10000"/>
                <a:gd name="connsiteY152" fmla="*/ 5014 h 10000"/>
                <a:gd name="connsiteX153" fmla="*/ 734 w 10000"/>
                <a:gd name="connsiteY153" fmla="*/ 5423 h 10000"/>
                <a:gd name="connsiteX154" fmla="*/ 814 w 10000"/>
                <a:gd name="connsiteY154" fmla="*/ 5870 h 10000"/>
                <a:gd name="connsiteX155" fmla="*/ 945 w 10000"/>
                <a:gd name="connsiteY155" fmla="*/ 6372 h 10000"/>
                <a:gd name="connsiteX156" fmla="*/ 1085 w 10000"/>
                <a:gd name="connsiteY156" fmla="*/ 6912 h 10000"/>
                <a:gd name="connsiteX157" fmla="*/ 1085 w 10000"/>
                <a:gd name="connsiteY157" fmla="*/ 6912 h 10000"/>
                <a:gd name="connsiteX158" fmla="*/ 1085 w 10000"/>
                <a:gd name="connsiteY158" fmla="*/ 6930 h 10000"/>
                <a:gd name="connsiteX159" fmla="*/ 1085 w 10000"/>
                <a:gd name="connsiteY159" fmla="*/ 6930 h 10000"/>
                <a:gd name="connsiteX160" fmla="*/ 1116 w 10000"/>
                <a:gd name="connsiteY160" fmla="*/ 7005 h 10000"/>
                <a:gd name="connsiteX161" fmla="*/ 1116 w 10000"/>
                <a:gd name="connsiteY161" fmla="*/ 7005 h 10000"/>
                <a:gd name="connsiteX162" fmla="*/ 1116 w 10000"/>
                <a:gd name="connsiteY162" fmla="*/ 7005 h 10000"/>
                <a:gd name="connsiteX163" fmla="*/ 1116 w 10000"/>
                <a:gd name="connsiteY163" fmla="*/ 7005 h 10000"/>
                <a:gd name="connsiteX164" fmla="*/ 1116 w 10000"/>
                <a:gd name="connsiteY164" fmla="*/ 7005 h 10000"/>
                <a:gd name="connsiteX165" fmla="*/ 1126 w 10000"/>
                <a:gd name="connsiteY165" fmla="*/ 7060 h 10000"/>
                <a:gd name="connsiteX166" fmla="*/ 1126 w 10000"/>
                <a:gd name="connsiteY166" fmla="*/ 7060 h 10000"/>
                <a:gd name="connsiteX167" fmla="*/ 1126 w 10000"/>
                <a:gd name="connsiteY167" fmla="*/ 7060 h 10000"/>
                <a:gd name="connsiteX168" fmla="*/ 1126 w 10000"/>
                <a:gd name="connsiteY168" fmla="*/ 7060 h 10000"/>
                <a:gd name="connsiteX169" fmla="*/ 1146 w 10000"/>
                <a:gd name="connsiteY169" fmla="*/ 7060 h 10000"/>
                <a:gd name="connsiteX170" fmla="*/ 1146 w 10000"/>
                <a:gd name="connsiteY170" fmla="*/ 7060 h 10000"/>
                <a:gd name="connsiteX171" fmla="*/ 1156 w 10000"/>
                <a:gd name="connsiteY171" fmla="*/ 7060 h 10000"/>
                <a:gd name="connsiteX172" fmla="*/ 1156 w 10000"/>
                <a:gd name="connsiteY172" fmla="*/ 7060 h 10000"/>
                <a:gd name="connsiteX173" fmla="*/ 1156 w 10000"/>
                <a:gd name="connsiteY173" fmla="*/ 7060 h 10000"/>
                <a:gd name="connsiteX174" fmla="*/ 1156 w 10000"/>
                <a:gd name="connsiteY174" fmla="*/ 7060 h 10000"/>
                <a:gd name="connsiteX175" fmla="*/ 1457 w 10000"/>
                <a:gd name="connsiteY175" fmla="*/ 7051 h 10000"/>
                <a:gd name="connsiteX176" fmla="*/ 1749 w 10000"/>
                <a:gd name="connsiteY176" fmla="*/ 7051 h 10000"/>
                <a:gd name="connsiteX177" fmla="*/ 1749 w 10000"/>
                <a:gd name="connsiteY177" fmla="*/ 7051 h 10000"/>
                <a:gd name="connsiteX178" fmla="*/ 1749 w 10000"/>
                <a:gd name="connsiteY178" fmla="*/ 7051 h 10000"/>
                <a:gd name="connsiteX179" fmla="*/ 1749 w 10000"/>
                <a:gd name="connsiteY179" fmla="*/ 7051 h 10000"/>
                <a:gd name="connsiteX180" fmla="*/ 1749 w 10000"/>
                <a:gd name="connsiteY180" fmla="*/ 7051 h 10000"/>
                <a:gd name="connsiteX181" fmla="*/ 1749 w 10000"/>
                <a:gd name="connsiteY181" fmla="*/ 7051 h 10000"/>
                <a:gd name="connsiteX182" fmla="*/ 1759 w 10000"/>
                <a:gd name="connsiteY182" fmla="*/ 7051 h 10000"/>
                <a:gd name="connsiteX183" fmla="*/ 1759 w 10000"/>
                <a:gd name="connsiteY183" fmla="*/ 7051 h 10000"/>
                <a:gd name="connsiteX184" fmla="*/ 1759 w 10000"/>
                <a:gd name="connsiteY184" fmla="*/ 7051 h 10000"/>
                <a:gd name="connsiteX185" fmla="*/ 1759 w 10000"/>
                <a:gd name="connsiteY185" fmla="*/ 7051 h 10000"/>
                <a:gd name="connsiteX186" fmla="*/ 1759 w 10000"/>
                <a:gd name="connsiteY186" fmla="*/ 7051 h 10000"/>
                <a:gd name="connsiteX187" fmla="*/ 1759 w 10000"/>
                <a:gd name="connsiteY187" fmla="*/ 7051 h 10000"/>
                <a:gd name="connsiteX188" fmla="*/ 1769 w 10000"/>
                <a:gd name="connsiteY188" fmla="*/ 7051 h 10000"/>
                <a:gd name="connsiteX189" fmla="*/ 1769 w 10000"/>
                <a:gd name="connsiteY189" fmla="*/ 7051 h 10000"/>
                <a:gd name="connsiteX190" fmla="*/ 1769 w 10000"/>
                <a:gd name="connsiteY190" fmla="*/ 7051 h 10000"/>
                <a:gd name="connsiteX191" fmla="*/ 1769 w 10000"/>
                <a:gd name="connsiteY191" fmla="*/ 7051 h 10000"/>
                <a:gd name="connsiteX192" fmla="*/ 1769 w 10000"/>
                <a:gd name="connsiteY192" fmla="*/ 7051 h 10000"/>
                <a:gd name="connsiteX193" fmla="*/ 1980 w 10000"/>
                <a:gd name="connsiteY193" fmla="*/ 7051 h 10000"/>
                <a:gd name="connsiteX194" fmla="*/ 1980 w 10000"/>
                <a:gd name="connsiteY194" fmla="*/ 7051 h 10000"/>
                <a:gd name="connsiteX195" fmla="*/ 2281 w 10000"/>
                <a:gd name="connsiteY195" fmla="*/ 7033 h 10000"/>
                <a:gd name="connsiteX196" fmla="*/ 2281 w 10000"/>
                <a:gd name="connsiteY196" fmla="*/ 7033 h 10000"/>
                <a:gd name="connsiteX197" fmla="*/ 2281 w 10000"/>
                <a:gd name="connsiteY197" fmla="*/ 7033 h 10000"/>
                <a:gd name="connsiteX198" fmla="*/ 2281 w 10000"/>
                <a:gd name="connsiteY198" fmla="*/ 7033 h 10000"/>
                <a:gd name="connsiteX199" fmla="*/ 2291 w 10000"/>
                <a:gd name="connsiteY199" fmla="*/ 7033 h 10000"/>
                <a:gd name="connsiteX200" fmla="*/ 2291 w 10000"/>
                <a:gd name="connsiteY200" fmla="*/ 7033 h 10000"/>
                <a:gd name="connsiteX201" fmla="*/ 2302 w 10000"/>
                <a:gd name="connsiteY201" fmla="*/ 7033 h 10000"/>
                <a:gd name="connsiteX202" fmla="*/ 2302 w 10000"/>
                <a:gd name="connsiteY202" fmla="*/ 7033 h 10000"/>
                <a:gd name="connsiteX203" fmla="*/ 2332 w 10000"/>
                <a:gd name="connsiteY203" fmla="*/ 7033 h 10000"/>
                <a:gd name="connsiteX204" fmla="*/ 2332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2854 w 10000"/>
                <a:gd name="connsiteY208" fmla="*/ 7033 h 10000"/>
                <a:gd name="connsiteX209" fmla="*/ 2854 w 10000"/>
                <a:gd name="connsiteY209" fmla="*/ 7033 h 10000"/>
                <a:gd name="connsiteX210" fmla="*/ 2854 w 10000"/>
                <a:gd name="connsiteY210" fmla="*/ 7033 h 10000"/>
                <a:gd name="connsiteX211" fmla="*/ 2854 w 10000"/>
                <a:gd name="connsiteY211" fmla="*/ 7033 h 10000"/>
                <a:gd name="connsiteX212" fmla="*/ 2854 w 10000"/>
                <a:gd name="connsiteY212" fmla="*/ 7033 h 10000"/>
                <a:gd name="connsiteX213" fmla="*/ 3286 w 10000"/>
                <a:gd name="connsiteY213" fmla="*/ 7033 h 10000"/>
                <a:gd name="connsiteX214" fmla="*/ 3709 w 10000"/>
                <a:gd name="connsiteY214" fmla="*/ 7060 h 10000"/>
                <a:gd name="connsiteX215" fmla="*/ 4101 w 10000"/>
                <a:gd name="connsiteY215" fmla="*/ 7088 h 10000"/>
                <a:gd name="connsiteX216" fmla="*/ 4291 w 10000"/>
                <a:gd name="connsiteY216" fmla="*/ 7116 h 10000"/>
                <a:gd name="connsiteX217" fmla="*/ 4462 w 10000"/>
                <a:gd name="connsiteY217" fmla="*/ 7135 h 10000"/>
                <a:gd name="connsiteX218" fmla="*/ 4623 w 10000"/>
                <a:gd name="connsiteY218" fmla="*/ 7172 h 10000"/>
                <a:gd name="connsiteX219" fmla="*/ 4764 w 10000"/>
                <a:gd name="connsiteY219" fmla="*/ 7219 h 10000"/>
                <a:gd name="connsiteX220" fmla="*/ 4894 w 10000"/>
                <a:gd name="connsiteY220" fmla="*/ 7274 h 10000"/>
                <a:gd name="connsiteX221" fmla="*/ 4985 w 10000"/>
                <a:gd name="connsiteY221" fmla="*/ 7330 h 10000"/>
                <a:gd name="connsiteX222" fmla="*/ 5075 w 10000"/>
                <a:gd name="connsiteY222" fmla="*/ 7395 h 10000"/>
                <a:gd name="connsiteX223" fmla="*/ 5136 w 10000"/>
                <a:gd name="connsiteY223" fmla="*/ 7460 h 10000"/>
                <a:gd name="connsiteX224" fmla="*/ 5156 w 10000"/>
                <a:gd name="connsiteY224" fmla="*/ 7507 h 10000"/>
                <a:gd name="connsiteX225" fmla="*/ 5176 w 10000"/>
                <a:gd name="connsiteY225" fmla="*/ 7553 h 10000"/>
                <a:gd name="connsiteX226" fmla="*/ 5176 w 10000"/>
                <a:gd name="connsiteY226" fmla="*/ 7600 h 10000"/>
                <a:gd name="connsiteX227" fmla="*/ 5176 w 10000"/>
                <a:gd name="connsiteY227" fmla="*/ 7656 h 10000"/>
                <a:gd name="connsiteX228" fmla="*/ 5176 w 10000"/>
                <a:gd name="connsiteY228" fmla="*/ 7656 h 10000"/>
                <a:gd name="connsiteX229" fmla="*/ 5176 w 10000"/>
                <a:gd name="connsiteY229" fmla="*/ 7665 h 10000"/>
                <a:gd name="connsiteX230" fmla="*/ 5176 w 10000"/>
                <a:gd name="connsiteY230" fmla="*/ 7665 h 10000"/>
                <a:gd name="connsiteX231" fmla="*/ 5176 w 10000"/>
                <a:gd name="connsiteY231" fmla="*/ 7665 h 10000"/>
                <a:gd name="connsiteX232" fmla="*/ 5146 w 10000"/>
                <a:gd name="connsiteY232" fmla="*/ 7851 h 10000"/>
                <a:gd name="connsiteX233" fmla="*/ 5095 w 10000"/>
                <a:gd name="connsiteY233" fmla="*/ 8037 h 10000"/>
                <a:gd name="connsiteX234" fmla="*/ 5005 w 10000"/>
                <a:gd name="connsiteY234" fmla="*/ 8437 h 10000"/>
                <a:gd name="connsiteX235" fmla="*/ 4955 w 10000"/>
                <a:gd name="connsiteY235" fmla="*/ 8642 h 10000"/>
                <a:gd name="connsiteX236" fmla="*/ 4915 w 10000"/>
                <a:gd name="connsiteY236" fmla="*/ 8828 h 10000"/>
                <a:gd name="connsiteX237" fmla="*/ 4894 w 10000"/>
                <a:gd name="connsiteY237" fmla="*/ 9023 h 10000"/>
                <a:gd name="connsiteX238" fmla="*/ 4874 w 10000"/>
                <a:gd name="connsiteY238" fmla="*/ 9200 h 10000"/>
                <a:gd name="connsiteX239" fmla="*/ 4874 w 10000"/>
                <a:gd name="connsiteY239" fmla="*/ 9200 h 10000"/>
                <a:gd name="connsiteX240" fmla="*/ 4874 w 10000"/>
                <a:gd name="connsiteY240" fmla="*/ 9293 h 10000"/>
                <a:gd name="connsiteX241" fmla="*/ 4894 w 10000"/>
                <a:gd name="connsiteY241" fmla="*/ 9395 h 10000"/>
                <a:gd name="connsiteX242" fmla="*/ 4915 w 10000"/>
                <a:gd name="connsiteY242" fmla="*/ 9488 h 10000"/>
                <a:gd name="connsiteX243" fmla="*/ 4935 w 10000"/>
                <a:gd name="connsiteY243" fmla="*/ 9563 h 10000"/>
                <a:gd name="connsiteX244" fmla="*/ 4985 w 10000"/>
                <a:gd name="connsiteY244" fmla="*/ 9647 h 10000"/>
                <a:gd name="connsiteX245" fmla="*/ 5035 w 10000"/>
                <a:gd name="connsiteY245" fmla="*/ 9721 h 10000"/>
                <a:gd name="connsiteX246" fmla="*/ 5095 w 10000"/>
                <a:gd name="connsiteY246" fmla="*/ 9786 h 10000"/>
                <a:gd name="connsiteX247" fmla="*/ 5176 w 10000"/>
                <a:gd name="connsiteY247" fmla="*/ 9842 h 10000"/>
                <a:gd name="connsiteX248" fmla="*/ 5176 w 10000"/>
                <a:gd name="connsiteY248" fmla="*/ 9842 h 10000"/>
                <a:gd name="connsiteX249" fmla="*/ 5176 w 10000"/>
                <a:gd name="connsiteY249" fmla="*/ 9842 h 10000"/>
                <a:gd name="connsiteX250" fmla="*/ 5236 w 10000"/>
                <a:gd name="connsiteY250" fmla="*/ 9879 h 10000"/>
                <a:gd name="connsiteX251" fmla="*/ 5307 w 10000"/>
                <a:gd name="connsiteY251" fmla="*/ 9916 h 10000"/>
                <a:gd name="connsiteX252" fmla="*/ 5447 w 10000"/>
                <a:gd name="connsiteY252" fmla="*/ 9963 h 10000"/>
                <a:gd name="connsiteX253" fmla="*/ 5608 w 10000"/>
                <a:gd name="connsiteY253" fmla="*/ 9991 h 10000"/>
                <a:gd name="connsiteX254" fmla="*/ 5779 w 10000"/>
                <a:gd name="connsiteY254" fmla="*/ 10000 h 10000"/>
                <a:gd name="connsiteX255" fmla="*/ 5779 w 10000"/>
                <a:gd name="connsiteY255" fmla="*/ 10000 h 10000"/>
                <a:gd name="connsiteX256" fmla="*/ 5779 w 10000"/>
                <a:gd name="connsiteY256" fmla="*/ 10000 h 10000"/>
                <a:gd name="connsiteX257" fmla="*/ 5779 w 10000"/>
                <a:gd name="connsiteY257" fmla="*/ 10000 h 10000"/>
                <a:gd name="connsiteX258" fmla="*/ 5779 w 10000"/>
                <a:gd name="connsiteY258" fmla="*/ 10000 h 10000"/>
                <a:gd name="connsiteX259" fmla="*/ 5779 w 10000"/>
                <a:gd name="connsiteY259" fmla="*/ 10000 h 10000"/>
                <a:gd name="connsiteX260" fmla="*/ 5899 w 10000"/>
                <a:gd name="connsiteY260" fmla="*/ 9991 h 10000"/>
                <a:gd name="connsiteX261" fmla="*/ 6040 w 10000"/>
                <a:gd name="connsiteY261" fmla="*/ 9981 h 10000"/>
                <a:gd name="connsiteX262" fmla="*/ 6171 w 10000"/>
                <a:gd name="connsiteY262" fmla="*/ 9963 h 10000"/>
                <a:gd name="connsiteX263" fmla="*/ 6291 w 10000"/>
                <a:gd name="connsiteY263" fmla="*/ 9926 h 10000"/>
                <a:gd name="connsiteX264" fmla="*/ 6412 w 10000"/>
                <a:gd name="connsiteY264" fmla="*/ 9888 h 10000"/>
                <a:gd name="connsiteX265" fmla="*/ 6533 w 10000"/>
                <a:gd name="connsiteY265" fmla="*/ 9842 h 10000"/>
                <a:gd name="connsiteX266" fmla="*/ 6643 w 10000"/>
                <a:gd name="connsiteY266" fmla="*/ 9805 h 10000"/>
                <a:gd name="connsiteX267" fmla="*/ 6744 w 10000"/>
                <a:gd name="connsiteY267" fmla="*/ 9740 h 10000"/>
                <a:gd name="connsiteX268" fmla="*/ 6824 w 10000"/>
                <a:gd name="connsiteY268" fmla="*/ 9674 h 10000"/>
                <a:gd name="connsiteX269" fmla="*/ 6905 w 10000"/>
                <a:gd name="connsiteY269" fmla="*/ 9609 h 10000"/>
                <a:gd name="connsiteX270" fmla="*/ 6965 w 10000"/>
                <a:gd name="connsiteY270" fmla="*/ 9544 h 10000"/>
                <a:gd name="connsiteX271" fmla="*/ 7015 w 10000"/>
                <a:gd name="connsiteY271" fmla="*/ 9460 h 10000"/>
                <a:gd name="connsiteX272" fmla="*/ 7035 w 10000"/>
                <a:gd name="connsiteY272" fmla="*/ 9395 h 10000"/>
                <a:gd name="connsiteX273" fmla="*/ 7045 w 10000"/>
                <a:gd name="connsiteY273" fmla="*/ 9302 h 10000"/>
                <a:gd name="connsiteX274" fmla="*/ 7035 w 10000"/>
                <a:gd name="connsiteY274" fmla="*/ 9228 h 10000"/>
                <a:gd name="connsiteX275" fmla="*/ 6995 w 10000"/>
                <a:gd name="connsiteY275" fmla="*/ 9144 h 10000"/>
                <a:gd name="connsiteX276" fmla="*/ 6995 w 10000"/>
                <a:gd name="connsiteY276" fmla="*/ 9144 h 10000"/>
                <a:gd name="connsiteX277" fmla="*/ 6995 w 10000"/>
                <a:gd name="connsiteY277" fmla="*/ 9135 h 10000"/>
                <a:gd name="connsiteX278" fmla="*/ 699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35 h 10000"/>
                <a:gd name="connsiteX283" fmla="*/ 6985 w 10000"/>
                <a:gd name="connsiteY283" fmla="*/ 9135 h 10000"/>
                <a:gd name="connsiteX284" fmla="*/ 6985 w 10000"/>
                <a:gd name="connsiteY284" fmla="*/ 9135 h 10000"/>
                <a:gd name="connsiteX285" fmla="*/ 6985 w 10000"/>
                <a:gd name="connsiteY285" fmla="*/ 9135 h 10000"/>
                <a:gd name="connsiteX286" fmla="*/ 6985 w 10000"/>
                <a:gd name="connsiteY286" fmla="*/ 9135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985 w 10000"/>
                <a:gd name="connsiteY290" fmla="*/ 9126 h 10000"/>
                <a:gd name="connsiteX291" fmla="*/ 6985 w 10000"/>
                <a:gd name="connsiteY291" fmla="*/ 9126 h 10000"/>
                <a:gd name="connsiteX292" fmla="*/ 6985 w 10000"/>
                <a:gd name="connsiteY292" fmla="*/ 9126 h 10000"/>
                <a:gd name="connsiteX293" fmla="*/ 6985 w 10000"/>
                <a:gd name="connsiteY293" fmla="*/ 9126 h 10000"/>
                <a:gd name="connsiteX294" fmla="*/ 6985 w 10000"/>
                <a:gd name="connsiteY294" fmla="*/ 9126 h 10000"/>
                <a:gd name="connsiteX295" fmla="*/ 6794 w 10000"/>
                <a:gd name="connsiteY295" fmla="*/ 8837 h 10000"/>
                <a:gd name="connsiteX296" fmla="*/ 6693 w 10000"/>
                <a:gd name="connsiteY296" fmla="*/ 8679 h 10000"/>
                <a:gd name="connsiteX297" fmla="*/ 6593 w 10000"/>
                <a:gd name="connsiteY297" fmla="*/ 8521 h 10000"/>
                <a:gd name="connsiteX298" fmla="*/ 6513 w 10000"/>
                <a:gd name="connsiteY298" fmla="*/ 8372 h 10000"/>
                <a:gd name="connsiteX299" fmla="*/ 6442 w 10000"/>
                <a:gd name="connsiteY299" fmla="*/ 8214 h 10000"/>
                <a:gd name="connsiteX300" fmla="*/ 6392 w 10000"/>
                <a:gd name="connsiteY300" fmla="*/ 8056 h 10000"/>
                <a:gd name="connsiteX301" fmla="*/ 6382 w 10000"/>
                <a:gd name="connsiteY301" fmla="*/ 7981 h 10000"/>
                <a:gd name="connsiteX302" fmla="*/ 6382 w 10000"/>
                <a:gd name="connsiteY302" fmla="*/ 7907 h 10000"/>
                <a:gd name="connsiteX303" fmla="*/ 6382 w 10000"/>
                <a:gd name="connsiteY303" fmla="*/ 7907 h 10000"/>
                <a:gd name="connsiteX304" fmla="*/ 6392 w 10000"/>
                <a:gd name="connsiteY304" fmla="*/ 7805 h 10000"/>
                <a:gd name="connsiteX305" fmla="*/ 6422 w 10000"/>
                <a:gd name="connsiteY305" fmla="*/ 7702 h 10000"/>
                <a:gd name="connsiteX306" fmla="*/ 6452 w 10000"/>
                <a:gd name="connsiteY306" fmla="*/ 7656 h 10000"/>
                <a:gd name="connsiteX307" fmla="*/ 6492 w 10000"/>
                <a:gd name="connsiteY307" fmla="*/ 7609 h 10000"/>
                <a:gd name="connsiteX308" fmla="*/ 6523 w 10000"/>
                <a:gd name="connsiteY308" fmla="*/ 7563 h 10000"/>
                <a:gd name="connsiteX309" fmla="*/ 6573 w 10000"/>
                <a:gd name="connsiteY309" fmla="*/ 7526 h 10000"/>
                <a:gd name="connsiteX310" fmla="*/ 6704 w 10000"/>
                <a:gd name="connsiteY310" fmla="*/ 7451 h 10000"/>
                <a:gd name="connsiteX311" fmla="*/ 6864 w 10000"/>
                <a:gd name="connsiteY311" fmla="*/ 7395 h 10000"/>
                <a:gd name="connsiteX312" fmla="*/ 7065 w 10000"/>
                <a:gd name="connsiteY312" fmla="*/ 7349 h 10000"/>
                <a:gd name="connsiteX313" fmla="*/ 7307 w 10000"/>
                <a:gd name="connsiteY313" fmla="*/ 7321 h 10000"/>
                <a:gd name="connsiteX314" fmla="*/ 7307 w 10000"/>
                <a:gd name="connsiteY314" fmla="*/ 7321 h 10000"/>
                <a:gd name="connsiteX315" fmla="*/ 8533 w 10000"/>
                <a:gd name="connsiteY315" fmla="*/ 7219 h 10000"/>
                <a:gd name="connsiteX316" fmla="*/ 10000 w 10000"/>
                <a:gd name="connsiteY316" fmla="*/ 7116 h 10000"/>
                <a:gd name="connsiteX317" fmla="*/ 10000 w 10000"/>
                <a:gd name="connsiteY317" fmla="*/ 7116 h 10000"/>
                <a:gd name="connsiteX318" fmla="*/ 10000 w 10000"/>
                <a:gd name="connsiteY318" fmla="*/ 7116 h 10000"/>
                <a:gd name="connsiteX319" fmla="*/ 10000 w 10000"/>
                <a:gd name="connsiteY319" fmla="*/ 7116 h 10000"/>
                <a:gd name="connsiteX320" fmla="*/ 10000 w 10000"/>
                <a:gd name="connsiteY320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2000 w 10000"/>
                <a:gd name="connsiteY120" fmla="*/ 3144 h 10000"/>
                <a:gd name="connsiteX121" fmla="*/ 1950 w 10000"/>
                <a:gd name="connsiteY121" fmla="*/ 3135 h 10000"/>
                <a:gd name="connsiteX122" fmla="*/ 1950 w 10000"/>
                <a:gd name="connsiteY122" fmla="*/ 3135 h 10000"/>
                <a:gd name="connsiteX123" fmla="*/ 1950 w 10000"/>
                <a:gd name="connsiteY123" fmla="*/ 3135 h 10000"/>
                <a:gd name="connsiteX124" fmla="*/ 1950 w 10000"/>
                <a:gd name="connsiteY124" fmla="*/ 3126 h 10000"/>
                <a:gd name="connsiteX125" fmla="*/ 1950 w 10000"/>
                <a:gd name="connsiteY125" fmla="*/ 3126 h 10000"/>
                <a:gd name="connsiteX126" fmla="*/ 1839 w 10000"/>
                <a:gd name="connsiteY126" fmla="*/ 3926 h 10000"/>
                <a:gd name="connsiteX127" fmla="*/ 1769 w 10000"/>
                <a:gd name="connsiteY127" fmla="*/ 3033 h 10000"/>
                <a:gd name="connsiteX128" fmla="*/ 1588 w 10000"/>
                <a:gd name="connsiteY128" fmla="*/ 2967 h 10000"/>
                <a:gd name="connsiteX129" fmla="*/ 1427 w 10000"/>
                <a:gd name="connsiteY129" fmla="*/ 2921 h 10000"/>
                <a:gd name="connsiteX130" fmla="*/ 1347 w 10000"/>
                <a:gd name="connsiteY130" fmla="*/ 2902 h 10000"/>
                <a:gd name="connsiteX131" fmla="*/ 1266 w 10000"/>
                <a:gd name="connsiteY131" fmla="*/ 2902 h 10000"/>
                <a:gd name="connsiteX132" fmla="*/ 1266 w 10000"/>
                <a:gd name="connsiteY132" fmla="*/ 2902 h 10000"/>
                <a:gd name="connsiteX133" fmla="*/ 1266 w 10000"/>
                <a:gd name="connsiteY133" fmla="*/ 2902 h 10000"/>
                <a:gd name="connsiteX134" fmla="*/ 1266 w 10000"/>
                <a:gd name="connsiteY134" fmla="*/ 2902 h 10000"/>
                <a:gd name="connsiteX135" fmla="*/ 1266 w 10000"/>
                <a:gd name="connsiteY135" fmla="*/ 2902 h 10000"/>
                <a:gd name="connsiteX136" fmla="*/ 1266 w 10000"/>
                <a:gd name="connsiteY136" fmla="*/ 2902 h 10000"/>
                <a:gd name="connsiteX137" fmla="*/ 1146 w 10000"/>
                <a:gd name="connsiteY137" fmla="*/ 2921 h 10000"/>
                <a:gd name="connsiteX138" fmla="*/ 1085 w 10000"/>
                <a:gd name="connsiteY138" fmla="*/ 2940 h 10000"/>
                <a:gd name="connsiteX139" fmla="*/ 1025 w 10000"/>
                <a:gd name="connsiteY139" fmla="*/ 2949 h 10000"/>
                <a:gd name="connsiteX140" fmla="*/ 965 w 10000"/>
                <a:gd name="connsiteY140" fmla="*/ 2986 h 10000"/>
                <a:gd name="connsiteX141" fmla="*/ 915 w 10000"/>
                <a:gd name="connsiteY141" fmla="*/ 3023 h 10000"/>
                <a:gd name="connsiteX142" fmla="*/ 864 w 10000"/>
                <a:gd name="connsiteY142" fmla="*/ 3060 h 10000"/>
                <a:gd name="connsiteX143" fmla="*/ 814 w 10000"/>
                <a:gd name="connsiteY143" fmla="*/ 3107 h 10000"/>
                <a:gd name="connsiteX144" fmla="*/ 784 w 10000"/>
                <a:gd name="connsiteY144" fmla="*/ 3163 h 10000"/>
                <a:gd name="connsiteX145" fmla="*/ 744 w 10000"/>
                <a:gd name="connsiteY145" fmla="*/ 3237 h 10000"/>
                <a:gd name="connsiteX146" fmla="*/ 673 w 10000"/>
                <a:gd name="connsiteY146" fmla="*/ 3377 h 10000"/>
                <a:gd name="connsiteX147" fmla="*/ 623 w 10000"/>
                <a:gd name="connsiteY147" fmla="*/ 3563 h 10000"/>
                <a:gd name="connsiteX148" fmla="*/ 603 w 10000"/>
                <a:gd name="connsiteY148" fmla="*/ 3786 h 10000"/>
                <a:gd name="connsiteX149" fmla="*/ 573 w 10000"/>
                <a:gd name="connsiteY149" fmla="*/ 4037 h 10000"/>
                <a:gd name="connsiteX150" fmla="*/ 583 w 10000"/>
                <a:gd name="connsiteY150" fmla="*/ 4326 h 10000"/>
                <a:gd name="connsiteX151" fmla="*/ 613 w 10000"/>
                <a:gd name="connsiteY151" fmla="*/ 4651 h 10000"/>
                <a:gd name="connsiteX152" fmla="*/ 663 w 10000"/>
                <a:gd name="connsiteY152" fmla="*/ 5014 h 10000"/>
                <a:gd name="connsiteX153" fmla="*/ 734 w 10000"/>
                <a:gd name="connsiteY153" fmla="*/ 5423 h 10000"/>
                <a:gd name="connsiteX154" fmla="*/ 814 w 10000"/>
                <a:gd name="connsiteY154" fmla="*/ 5870 h 10000"/>
                <a:gd name="connsiteX155" fmla="*/ 945 w 10000"/>
                <a:gd name="connsiteY155" fmla="*/ 6372 h 10000"/>
                <a:gd name="connsiteX156" fmla="*/ 1085 w 10000"/>
                <a:gd name="connsiteY156" fmla="*/ 6912 h 10000"/>
                <a:gd name="connsiteX157" fmla="*/ 1085 w 10000"/>
                <a:gd name="connsiteY157" fmla="*/ 6912 h 10000"/>
                <a:gd name="connsiteX158" fmla="*/ 1085 w 10000"/>
                <a:gd name="connsiteY158" fmla="*/ 6930 h 10000"/>
                <a:gd name="connsiteX159" fmla="*/ 1085 w 10000"/>
                <a:gd name="connsiteY159" fmla="*/ 6930 h 10000"/>
                <a:gd name="connsiteX160" fmla="*/ 1116 w 10000"/>
                <a:gd name="connsiteY160" fmla="*/ 7005 h 10000"/>
                <a:gd name="connsiteX161" fmla="*/ 1116 w 10000"/>
                <a:gd name="connsiteY161" fmla="*/ 7005 h 10000"/>
                <a:gd name="connsiteX162" fmla="*/ 1116 w 10000"/>
                <a:gd name="connsiteY162" fmla="*/ 7005 h 10000"/>
                <a:gd name="connsiteX163" fmla="*/ 1116 w 10000"/>
                <a:gd name="connsiteY163" fmla="*/ 7005 h 10000"/>
                <a:gd name="connsiteX164" fmla="*/ 1116 w 10000"/>
                <a:gd name="connsiteY164" fmla="*/ 7005 h 10000"/>
                <a:gd name="connsiteX165" fmla="*/ 1126 w 10000"/>
                <a:gd name="connsiteY165" fmla="*/ 7060 h 10000"/>
                <a:gd name="connsiteX166" fmla="*/ 1126 w 10000"/>
                <a:gd name="connsiteY166" fmla="*/ 7060 h 10000"/>
                <a:gd name="connsiteX167" fmla="*/ 1126 w 10000"/>
                <a:gd name="connsiteY167" fmla="*/ 7060 h 10000"/>
                <a:gd name="connsiteX168" fmla="*/ 1126 w 10000"/>
                <a:gd name="connsiteY168" fmla="*/ 7060 h 10000"/>
                <a:gd name="connsiteX169" fmla="*/ 1146 w 10000"/>
                <a:gd name="connsiteY169" fmla="*/ 7060 h 10000"/>
                <a:gd name="connsiteX170" fmla="*/ 1146 w 10000"/>
                <a:gd name="connsiteY170" fmla="*/ 7060 h 10000"/>
                <a:gd name="connsiteX171" fmla="*/ 1156 w 10000"/>
                <a:gd name="connsiteY171" fmla="*/ 7060 h 10000"/>
                <a:gd name="connsiteX172" fmla="*/ 1156 w 10000"/>
                <a:gd name="connsiteY172" fmla="*/ 7060 h 10000"/>
                <a:gd name="connsiteX173" fmla="*/ 1156 w 10000"/>
                <a:gd name="connsiteY173" fmla="*/ 7060 h 10000"/>
                <a:gd name="connsiteX174" fmla="*/ 1156 w 10000"/>
                <a:gd name="connsiteY174" fmla="*/ 7060 h 10000"/>
                <a:gd name="connsiteX175" fmla="*/ 1457 w 10000"/>
                <a:gd name="connsiteY175" fmla="*/ 7051 h 10000"/>
                <a:gd name="connsiteX176" fmla="*/ 1749 w 10000"/>
                <a:gd name="connsiteY176" fmla="*/ 7051 h 10000"/>
                <a:gd name="connsiteX177" fmla="*/ 1749 w 10000"/>
                <a:gd name="connsiteY177" fmla="*/ 7051 h 10000"/>
                <a:gd name="connsiteX178" fmla="*/ 1749 w 10000"/>
                <a:gd name="connsiteY178" fmla="*/ 7051 h 10000"/>
                <a:gd name="connsiteX179" fmla="*/ 1749 w 10000"/>
                <a:gd name="connsiteY179" fmla="*/ 7051 h 10000"/>
                <a:gd name="connsiteX180" fmla="*/ 1749 w 10000"/>
                <a:gd name="connsiteY180" fmla="*/ 7051 h 10000"/>
                <a:gd name="connsiteX181" fmla="*/ 1749 w 10000"/>
                <a:gd name="connsiteY181" fmla="*/ 7051 h 10000"/>
                <a:gd name="connsiteX182" fmla="*/ 1759 w 10000"/>
                <a:gd name="connsiteY182" fmla="*/ 7051 h 10000"/>
                <a:gd name="connsiteX183" fmla="*/ 1759 w 10000"/>
                <a:gd name="connsiteY183" fmla="*/ 7051 h 10000"/>
                <a:gd name="connsiteX184" fmla="*/ 1759 w 10000"/>
                <a:gd name="connsiteY184" fmla="*/ 7051 h 10000"/>
                <a:gd name="connsiteX185" fmla="*/ 1759 w 10000"/>
                <a:gd name="connsiteY185" fmla="*/ 7051 h 10000"/>
                <a:gd name="connsiteX186" fmla="*/ 1759 w 10000"/>
                <a:gd name="connsiteY186" fmla="*/ 7051 h 10000"/>
                <a:gd name="connsiteX187" fmla="*/ 1759 w 10000"/>
                <a:gd name="connsiteY187" fmla="*/ 7051 h 10000"/>
                <a:gd name="connsiteX188" fmla="*/ 1769 w 10000"/>
                <a:gd name="connsiteY188" fmla="*/ 7051 h 10000"/>
                <a:gd name="connsiteX189" fmla="*/ 1769 w 10000"/>
                <a:gd name="connsiteY189" fmla="*/ 7051 h 10000"/>
                <a:gd name="connsiteX190" fmla="*/ 1769 w 10000"/>
                <a:gd name="connsiteY190" fmla="*/ 7051 h 10000"/>
                <a:gd name="connsiteX191" fmla="*/ 1769 w 10000"/>
                <a:gd name="connsiteY191" fmla="*/ 7051 h 10000"/>
                <a:gd name="connsiteX192" fmla="*/ 1769 w 10000"/>
                <a:gd name="connsiteY192" fmla="*/ 7051 h 10000"/>
                <a:gd name="connsiteX193" fmla="*/ 1980 w 10000"/>
                <a:gd name="connsiteY193" fmla="*/ 7051 h 10000"/>
                <a:gd name="connsiteX194" fmla="*/ 1980 w 10000"/>
                <a:gd name="connsiteY194" fmla="*/ 7051 h 10000"/>
                <a:gd name="connsiteX195" fmla="*/ 2281 w 10000"/>
                <a:gd name="connsiteY195" fmla="*/ 7033 h 10000"/>
                <a:gd name="connsiteX196" fmla="*/ 2281 w 10000"/>
                <a:gd name="connsiteY196" fmla="*/ 7033 h 10000"/>
                <a:gd name="connsiteX197" fmla="*/ 2281 w 10000"/>
                <a:gd name="connsiteY197" fmla="*/ 7033 h 10000"/>
                <a:gd name="connsiteX198" fmla="*/ 2281 w 10000"/>
                <a:gd name="connsiteY198" fmla="*/ 7033 h 10000"/>
                <a:gd name="connsiteX199" fmla="*/ 2291 w 10000"/>
                <a:gd name="connsiteY199" fmla="*/ 7033 h 10000"/>
                <a:gd name="connsiteX200" fmla="*/ 2291 w 10000"/>
                <a:gd name="connsiteY200" fmla="*/ 7033 h 10000"/>
                <a:gd name="connsiteX201" fmla="*/ 2302 w 10000"/>
                <a:gd name="connsiteY201" fmla="*/ 7033 h 10000"/>
                <a:gd name="connsiteX202" fmla="*/ 2302 w 10000"/>
                <a:gd name="connsiteY202" fmla="*/ 7033 h 10000"/>
                <a:gd name="connsiteX203" fmla="*/ 2332 w 10000"/>
                <a:gd name="connsiteY203" fmla="*/ 7033 h 10000"/>
                <a:gd name="connsiteX204" fmla="*/ 2332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2854 w 10000"/>
                <a:gd name="connsiteY208" fmla="*/ 7033 h 10000"/>
                <a:gd name="connsiteX209" fmla="*/ 2854 w 10000"/>
                <a:gd name="connsiteY209" fmla="*/ 7033 h 10000"/>
                <a:gd name="connsiteX210" fmla="*/ 2854 w 10000"/>
                <a:gd name="connsiteY210" fmla="*/ 7033 h 10000"/>
                <a:gd name="connsiteX211" fmla="*/ 2854 w 10000"/>
                <a:gd name="connsiteY211" fmla="*/ 7033 h 10000"/>
                <a:gd name="connsiteX212" fmla="*/ 2854 w 10000"/>
                <a:gd name="connsiteY212" fmla="*/ 7033 h 10000"/>
                <a:gd name="connsiteX213" fmla="*/ 3286 w 10000"/>
                <a:gd name="connsiteY213" fmla="*/ 7033 h 10000"/>
                <a:gd name="connsiteX214" fmla="*/ 3709 w 10000"/>
                <a:gd name="connsiteY214" fmla="*/ 7060 h 10000"/>
                <a:gd name="connsiteX215" fmla="*/ 4101 w 10000"/>
                <a:gd name="connsiteY215" fmla="*/ 7088 h 10000"/>
                <a:gd name="connsiteX216" fmla="*/ 4291 w 10000"/>
                <a:gd name="connsiteY216" fmla="*/ 7116 h 10000"/>
                <a:gd name="connsiteX217" fmla="*/ 4462 w 10000"/>
                <a:gd name="connsiteY217" fmla="*/ 7135 h 10000"/>
                <a:gd name="connsiteX218" fmla="*/ 4623 w 10000"/>
                <a:gd name="connsiteY218" fmla="*/ 7172 h 10000"/>
                <a:gd name="connsiteX219" fmla="*/ 4764 w 10000"/>
                <a:gd name="connsiteY219" fmla="*/ 7219 h 10000"/>
                <a:gd name="connsiteX220" fmla="*/ 4894 w 10000"/>
                <a:gd name="connsiteY220" fmla="*/ 7274 h 10000"/>
                <a:gd name="connsiteX221" fmla="*/ 4985 w 10000"/>
                <a:gd name="connsiteY221" fmla="*/ 7330 h 10000"/>
                <a:gd name="connsiteX222" fmla="*/ 5075 w 10000"/>
                <a:gd name="connsiteY222" fmla="*/ 7395 h 10000"/>
                <a:gd name="connsiteX223" fmla="*/ 5136 w 10000"/>
                <a:gd name="connsiteY223" fmla="*/ 7460 h 10000"/>
                <a:gd name="connsiteX224" fmla="*/ 5156 w 10000"/>
                <a:gd name="connsiteY224" fmla="*/ 7507 h 10000"/>
                <a:gd name="connsiteX225" fmla="*/ 5176 w 10000"/>
                <a:gd name="connsiteY225" fmla="*/ 7553 h 10000"/>
                <a:gd name="connsiteX226" fmla="*/ 5176 w 10000"/>
                <a:gd name="connsiteY226" fmla="*/ 7600 h 10000"/>
                <a:gd name="connsiteX227" fmla="*/ 5176 w 10000"/>
                <a:gd name="connsiteY227" fmla="*/ 7656 h 10000"/>
                <a:gd name="connsiteX228" fmla="*/ 5176 w 10000"/>
                <a:gd name="connsiteY228" fmla="*/ 7656 h 10000"/>
                <a:gd name="connsiteX229" fmla="*/ 5176 w 10000"/>
                <a:gd name="connsiteY229" fmla="*/ 7665 h 10000"/>
                <a:gd name="connsiteX230" fmla="*/ 5176 w 10000"/>
                <a:gd name="connsiteY230" fmla="*/ 7665 h 10000"/>
                <a:gd name="connsiteX231" fmla="*/ 5176 w 10000"/>
                <a:gd name="connsiteY231" fmla="*/ 7665 h 10000"/>
                <a:gd name="connsiteX232" fmla="*/ 5146 w 10000"/>
                <a:gd name="connsiteY232" fmla="*/ 7851 h 10000"/>
                <a:gd name="connsiteX233" fmla="*/ 5095 w 10000"/>
                <a:gd name="connsiteY233" fmla="*/ 8037 h 10000"/>
                <a:gd name="connsiteX234" fmla="*/ 5005 w 10000"/>
                <a:gd name="connsiteY234" fmla="*/ 8437 h 10000"/>
                <a:gd name="connsiteX235" fmla="*/ 4955 w 10000"/>
                <a:gd name="connsiteY235" fmla="*/ 8642 h 10000"/>
                <a:gd name="connsiteX236" fmla="*/ 4915 w 10000"/>
                <a:gd name="connsiteY236" fmla="*/ 8828 h 10000"/>
                <a:gd name="connsiteX237" fmla="*/ 4894 w 10000"/>
                <a:gd name="connsiteY237" fmla="*/ 9023 h 10000"/>
                <a:gd name="connsiteX238" fmla="*/ 4874 w 10000"/>
                <a:gd name="connsiteY238" fmla="*/ 9200 h 10000"/>
                <a:gd name="connsiteX239" fmla="*/ 4874 w 10000"/>
                <a:gd name="connsiteY239" fmla="*/ 9200 h 10000"/>
                <a:gd name="connsiteX240" fmla="*/ 4874 w 10000"/>
                <a:gd name="connsiteY240" fmla="*/ 9293 h 10000"/>
                <a:gd name="connsiteX241" fmla="*/ 4894 w 10000"/>
                <a:gd name="connsiteY241" fmla="*/ 9395 h 10000"/>
                <a:gd name="connsiteX242" fmla="*/ 4915 w 10000"/>
                <a:gd name="connsiteY242" fmla="*/ 9488 h 10000"/>
                <a:gd name="connsiteX243" fmla="*/ 4935 w 10000"/>
                <a:gd name="connsiteY243" fmla="*/ 9563 h 10000"/>
                <a:gd name="connsiteX244" fmla="*/ 4985 w 10000"/>
                <a:gd name="connsiteY244" fmla="*/ 9647 h 10000"/>
                <a:gd name="connsiteX245" fmla="*/ 5035 w 10000"/>
                <a:gd name="connsiteY245" fmla="*/ 9721 h 10000"/>
                <a:gd name="connsiteX246" fmla="*/ 5095 w 10000"/>
                <a:gd name="connsiteY246" fmla="*/ 9786 h 10000"/>
                <a:gd name="connsiteX247" fmla="*/ 5176 w 10000"/>
                <a:gd name="connsiteY247" fmla="*/ 9842 h 10000"/>
                <a:gd name="connsiteX248" fmla="*/ 5176 w 10000"/>
                <a:gd name="connsiteY248" fmla="*/ 9842 h 10000"/>
                <a:gd name="connsiteX249" fmla="*/ 5176 w 10000"/>
                <a:gd name="connsiteY249" fmla="*/ 9842 h 10000"/>
                <a:gd name="connsiteX250" fmla="*/ 5236 w 10000"/>
                <a:gd name="connsiteY250" fmla="*/ 9879 h 10000"/>
                <a:gd name="connsiteX251" fmla="*/ 5307 w 10000"/>
                <a:gd name="connsiteY251" fmla="*/ 9916 h 10000"/>
                <a:gd name="connsiteX252" fmla="*/ 5447 w 10000"/>
                <a:gd name="connsiteY252" fmla="*/ 9963 h 10000"/>
                <a:gd name="connsiteX253" fmla="*/ 5608 w 10000"/>
                <a:gd name="connsiteY253" fmla="*/ 9991 h 10000"/>
                <a:gd name="connsiteX254" fmla="*/ 5779 w 10000"/>
                <a:gd name="connsiteY254" fmla="*/ 10000 h 10000"/>
                <a:gd name="connsiteX255" fmla="*/ 5779 w 10000"/>
                <a:gd name="connsiteY255" fmla="*/ 10000 h 10000"/>
                <a:gd name="connsiteX256" fmla="*/ 5779 w 10000"/>
                <a:gd name="connsiteY256" fmla="*/ 10000 h 10000"/>
                <a:gd name="connsiteX257" fmla="*/ 5779 w 10000"/>
                <a:gd name="connsiteY257" fmla="*/ 10000 h 10000"/>
                <a:gd name="connsiteX258" fmla="*/ 5779 w 10000"/>
                <a:gd name="connsiteY258" fmla="*/ 10000 h 10000"/>
                <a:gd name="connsiteX259" fmla="*/ 5779 w 10000"/>
                <a:gd name="connsiteY259" fmla="*/ 10000 h 10000"/>
                <a:gd name="connsiteX260" fmla="*/ 5899 w 10000"/>
                <a:gd name="connsiteY260" fmla="*/ 9991 h 10000"/>
                <a:gd name="connsiteX261" fmla="*/ 6040 w 10000"/>
                <a:gd name="connsiteY261" fmla="*/ 9981 h 10000"/>
                <a:gd name="connsiteX262" fmla="*/ 6171 w 10000"/>
                <a:gd name="connsiteY262" fmla="*/ 9963 h 10000"/>
                <a:gd name="connsiteX263" fmla="*/ 6291 w 10000"/>
                <a:gd name="connsiteY263" fmla="*/ 9926 h 10000"/>
                <a:gd name="connsiteX264" fmla="*/ 6412 w 10000"/>
                <a:gd name="connsiteY264" fmla="*/ 9888 h 10000"/>
                <a:gd name="connsiteX265" fmla="*/ 6533 w 10000"/>
                <a:gd name="connsiteY265" fmla="*/ 9842 h 10000"/>
                <a:gd name="connsiteX266" fmla="*/ 6643 w 10000"/>
                <a:gd name="connsiteY266" fmla="*/ 9805 h 10000"/>
                <a:gd name="connsiteX267" fmla="*/ 6744 w 10000"/>
                <a:gd name="connsiteY267" fmla="*/ 9740 h 10000"/>
                <a:gd name="connsiteX268" fmla="*/ 6824 w 10000"/>
                <a:gd name="connsiteY268" fmla="*/ 9674 h 10000"/>
                <a:gd name="connsiteX269" fmla="*/ 6905 w 10000"/>
                <a:gd name="connsiteY269" fmla="*/ 9609 h 10000"/>
                <a:gd name="connsiteX270" fmla="*/ 6965 w 10000"/>
                <a:gd name="connsiteY270" fmla="*/ 9544 h 10000"/>
                <a:gd name="connsiteX271" fmla="*/ 7015 w 10000"/>
                <a:gd name="connsiteY271" fmla="*/ 9460 h 10000"/>
                <a:gd name="connsiteX272" fmla="*/ 7035 w 10000"/>
                <a:gd name="connsiteY272" fmla="*/ 9395 h 10000"/>
                <a:gd name="connsiteX273" fmla="*/ 7045 w 10000"/>
                <a:gd name="connsiteY273" fmla="*/ 9302 h 10000"/>
                <a:gd name="connsiteX274" fmla="*/ 7035 w 10000"/>
                <a:gd name="connsiteY274" fmla="*/ 9228 h 10000"/>
                <a:gd name="connsiteX275" fmla="*/ 6995 w 10000"/>
                <a:gd name="connsiteY275" fmla="*/ 9144 h 10000"/>
                <a:gd name="connsiteX276" fmla="*/ 6995 w 10000"/>
                <a:gd name="connsiteY276" fmla="*/ 9144 h 10000"/>
                <a:gd name="connsiteX277" fmla="*/ 6995 w 10000"/>
                <a:gd name="connsiteY277" fmla="*/ 9135 h 10000"/>
                <a:gd name="connsiteX278" fmla="*/ 699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35 h 10000"/>
                <a:gd name="connsiteX283" fmla="*/ 6985 w 10000"/>
                <a:gd name="connsiteY283" fmla="*/ 9135 h 10000"/>
                <a:gd name="connsiteX284" fmla="*/ 6985 w 10000"/>
                <a:gd name="connsiteY284" fmla="*/ 9135 h 10000"/>
                <a:gd name="connsiteX285" fmla="*/ 6985 w 10000"/>
                <a:gd name="connsiteY285" fmla="*/ 9135 h 10000"/>
                <a:gd name="connsiteX286" fmla="*/ 6985 w 10000"/>
                <a:gd name="connsiteY286" fmla="*/ 9135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985 w 10000"/>
                <a:gd name="connsiteY290" fmla="*/ 9126 h 10000"/>
                <a:gd name="connsiteX291" fmla="*/ 6985 w 10000"/>
                <a:gd name="connsiteY291" fmla="*/ 9126 h 10000"/>
                <a:gd name="connsiteX292" fmla="*/ 6985 w 10000"/>
                <a:gd name="connsiteY292" fmla="*/ 9126 h 10000"/>
                <a:gd name="connsiteX293" fmla="*/ 6985 w 10000"/>
                <a:gd name="connsiteY293" fmla="*/ 9126 h 10000"/>
                <a:gd name="connsiteX294" fmla="*/ 6985 w 10000"/>
                <a:gd name="connsiteY294" fmla="*/ 9126 h 10000"/>
                <a:gd name="connsiteX295" fmla="*/ 6794 w 10000"/>
                <a:gd name="connsiteY295" fmla="*/ 8837 h 10000"/>
                <a:gd name="connsiteX296" fmla="*/ 6693 w 10000"/>
                <a:gd name="connsiteY296" fmla="*/ 8679 h 10000"/>
                <a:gd name="connsiteX297" fmla="*/ 6593 w 10000"/>
                <a:gd name="connsiteY297" fmla="*/ 8521 h 10000"/>
                <a:gd name="connsiteX298" fmla="*/ 6513 w 10000"/>
                <a:gd name="connsiteY298" fmla="*/ 8372 h 10000"/>
                <a:gd name="connsiteX299" fmla="*/ 6442 w 10000"/>
                <a:gd name="connsiteY299" fmla="*/ 8214 h 10000"/>
                <a:gd name="connsiteX300" fmla="*/ 6392 w 10000"/>
                <a:gd name="connsiteY300" fmla="*/ 8056 h 10000"/>
                <a:gd name="connsiteX301" fmla="*/ 6382 w 10000"/>
                <a:gd name="connsiteY301" fmla="*/ 7981 h 10000"/>
                <a:gd name="connsiteX302" fmla="*/ 6382 w 10000"/>
                <a:gd name="connsiteY302" fmla="*/ 7907 h 10000"/>
                <a:gd name="connsiteX303" fmla="*/ 6382 w 10000"/>
                <a:gd name="connsiteY303" fmla="*/ 7907 h 10000"/>
                <a:gd name="connsiteX304" fmla="*/ 6392 w 10000"/>
                <a:gd name="connsiteY304" fmla="*/ 7805 h 10000"/>
                <a:gd name="connsiteX305" fmla="*/ 6422 w 10000"/>
                <a:gd name="connsiteY305" fmla="*/ 7702 h 10000"/>
                <a:gd name="connsiteX306" fmla="*/ 6452 w 10000"/>
                <a:gd name="connsiteY306" fmla="*/ 7656 h 10000"/>
                <a:gd name="connsiteX307" fmla="*/ 6492 w 10000"/>
                <a:gd name="connsiteY307" fmla="*/ 7609 h 10000"/>
                <a:gd name="connsiteX308" fmla="*/ 6523 w 10000"/>
                <a:gd name="connsiteY308" fmla="*/ 7563 h 10000"/>
                <a:gd name="connsiteX309" fmla="*/ 6573 w 10000"/>
                <a:gd name="connsiteY309" fmla="*/ 7526 h 10000"/>
                <a:gd name="connsiteX310" fmla="*/ 6704 w 10000"/>
                <a:gd name="connsiteY310" fmla="*/ 7451 h 10000"/>
                <a:gd name="connsiteX311" fmla="*/ 6864 w 10000"/>
                <a:gd name="connsiteY311" fmla="*/ 7395 h 10000"/>
                <a:gd name="connsiteX312" fmla="*/ 7065 w 10000"/>
                <a:gd name="connsiteY312" fmla="*/ 7349 h 10000"/>
                <a:gd name="connsiteX313" fmla="*/ 7307 w 10000"/>
                <a:gd name="connsiteY313" fmla="*/ 7321 h 10000"/>
                <a:gd name="connsiteX314" fmla="*/ 7307 w 10000"/>
                <a:gd name="connsiteY314" fmla="*/ 7321 h 10000"/>
                <a:gd name="connsiteX315" fmla="*/ 8533 w 10000"/>
                <a:gd name="connsiteY315" fmla="*/ 7219 h 10000"/>
                <a:gd name="connsiteX316" fmla="*/ 10000 w 10000"/>
                <a:gd name="connsiteY316" fmla="*/ 7116 h 10000"/>
                <a:gd name="connsiteX317" fmla="*/ 10000 w 10000"/>
                <a:gd name="connsiteY317" fmla="*/ 7116 h 10000"/>
                <a:gd name="connsiteX318" fmla="*/ 10000 w 10000"/>
                <a:gd name="connsiteY318" fmla="*/ 7116 h 10000"/>
                <a:gd name="connsiteX319" fmla="*/ 10000 w 10000"/>
                <a:gd name="connsiteY319" fmla="*/ 7116 h 10000"/>
                <a:gd name="connsiteX320" fmla="*/ 10000 w 10000"/>
                <a:gd name="connsiteY320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2000 w 10000"/>
                <a:gd name="connsiteY120" fmla="*/ 3144 h 10000"/>
                <a:gd name="connsiteX121" fmla="*/ 1950 w 10000"/>
                <a:gd name="connsiteY121" fmla="*/ 3135 h 10000"/>
                <a:gd name="connsiteX122" fmla="*/ 1950 w 10000"/>
                <a:gd name="connsiteY122" fmla="*/ 3135 h 10000"/>
                <a:gd name="connsiteX123" fmla="*/ 1950 w 10000"/>
                <a:gd name="connsiteY123" fmla="*/ 3135 h 10000"/>
                <a:gd name="connsiteX124" fmla="*/ 1950 w 10000"/>
                <a:gd name="connsiteY124" fmla="*/ 3126 h 10000"/>
                <a:gd name="connsiteX125" fmla="*/ 1950 w 10000"/>
                <a:gd name="connsiteY125" fmla="*/ 3126 h 10000"/>
                <a:gd name="connsiteX126" fmla="*/ 1769 w 10000"/>
                <a:gd name="connsiteY126" fmla="*/ 3033 h 10000"/>
                <a:gd name="connsiteX127" fmla="*/ 1588 w 10000"/>
                <a:gd name="connsiteY127" fmla="*/ 2967 h 10000"/>
                <a:gd name="connsiteX128" fmla="*/ 1427 w 10000"/>
                <a:gd name="connsiteY128" fmla="*/ 2921 h 10000"/>
                <a:gd name="connsiteX129" fmla="*/ 1347 w 10000"/>
                <a:gd name="connsiteY129" fmla="*/ 2902 h 10000"/>
                <a:gd name="connsiteX130" fmla="*/ 1266 w 10000"/>
                <a:gd name="connsiteY130" fmla="*/ 2902 h 10000"/>
                <a:gd name="connsiteX131" fmla="*/ 1266 w 10000"/>
                <a:gd name="connsiteY131" fmla="*/ 2902 h 10000"/>
                <a:gd name="connsiteX132" fmla="*/ 1266 w 10000"/>
                <a:gd name="connsiteY132" fmla="*/ 2902 h 10000"/>
                <a:gd name="connsiteX133" fmla="*/ 1266 w 10000"/>
                <a:gd name="connsiteY133" fmla="*/ 2902 h 10000"/>
                <a:gd name="connsiteX134" fmla="*/ 1266 w 10000"/>
                <a:gd name="connsiteY134" fmla="*/ 2902 h 10000"/>
                <a:gd name="connsiteX135" fmla="*/ 1266 w 10000"/>
                <a:gd name="connsiteY135" fmla="*/ 2902 h 10000"/>
                <a:gd name="connsiteX136" fmla="*/ 1146 w 10000"/>
                <a:gd name="connsiteY136" fmla="*/ 2921 h 10000"/>
                <a:gd name="connsiteX137" fmla="*/ 1085 w 10000"/>
                <a:gd name="connsiteY137" fmla="*/ 2940 h 10000"/>
                <a:gd name="connsiteX138" fmla="*/ 1025 w 10000"/>
                <a:gd name="connsiteY138" fmla="*/ 2949 h 10000"/>
                <a:gd name="connsiteX139" fmla="*/ 965 w 10000"/>
                <a:gd name="connsiteY139" fmla="*/ 2986 h 10000"/>
                <a:gd name="connsiteX140" fmla="*/ 915 w 10000"/>
                <a:gd name="connsiteY140" fmla="*/ 3023 h 10000"/>
                <a:gd name="connsiteX141" fmla="*/ 864 w 10000"/>
                <a:gd name="connsiteY141" fmla="*/ 3060 h 10000"/>
                <a:gd name="connsiteX142" fmla="*/ 814 w 10000"/>
                <a:gd name="connsiteY142" fmla="*/ 3107 h 10000"/>
                <a:gd name="connsiteX143" fmla="*/ 784 w 10000"/>
                <a:gd name="connsiteY143" fmla="*/ 3163 h 10000"/>
                <a:gd name="connsiteX144" fmla="*/ 744 w 10000"/>
                <a:gd name="connsiteY144" fmla="*/ 3237 h 10000"/>
                <a:gd name="connsiteX145" fmla="*/ 673 w 10000"/>
                <a:gd name="connsiteY145" fmla="*/ 3377 h 10000"/>
                <a:gd name="connsiteX146" fmla="*/ 623 w 10000"/>
                <a:gd name="connsiteY146" fmla="*/ 3563 h 10000"/>
                <a:gd name="connsiteX147" fmla="*/ 603 w 10000"/>
                <a:gd name="connsiteY147" fmla="*/ 3786 h 10000"/>
                <a:gd name="connsiteX148" fmla="*/ 573 w 10000"/>
                <a:gd name="connsiteY148" fmla="*/ 4037 h 10000"/>
                <a:gd name="connsiteX149" fmla="*/ 583 w 10000"/>
                <a:gd name="connsiteY149" fmla="*/ 4326 h 10000"/>
                <a:gd name="connsiteX150" fmla="*/ 613 w 10000"/>
                <a:gd name="connsiteY150" fmla="*/ 4651 h 10000"/>
                <a:gd name="connsiteX151" fmla="*/ 663 w 10000"/>
                <a:gd name="connsiteY151" fmla="*/ 5014 h 10000"/>
                <a:gd name="connsiteX152" fmla="*/ 734 w 10000"/>
                <a:gd name="connsiteY152" fmla="*/ 5423 h 10000"/>
                <a:gd name="connsiteX153" fmla="*/ 814 w 10000"/>
                <a:gd name="connsiteY153" fmla="*/ 5870 h 10000"/>
                <a:gd name="connsiteX154" fmla="*/ 945 w 10000"/>
                <a:gd name="connsiteY154" fmla="*/ 6372 h 10000"/>
                <a:gd name="connsiteX155" fmla="*/ 1085 w 10000"/>
                <a:gd name="connsiteY155" fmla="*/ 6912 h 10000"/>
                <a:gd name="connsiteX156" fmla="*/ 1085 w 10000"/>
                <a:gd name="connsiteY156" fmla="*/ 6912 h 10000"/>
                <a:gd name="connsiteX157" fmla="*/ 1085 w 10000"/>
                <a:gd name="connsiteY157" fmla="*/ 6930 h 10000"/>
                <a:gd name="connsiteX158" fmla="*/ 1085 w 10000"/>
                <a:gd name="connsiteY158" fmla="*/ 6930 h 10000"/>
                <a:gd name="connsiteX159" fmla="*/ 1116 w 10000"/>
                <a:gd name="connsiteY159" fmla="*/ 7005 h 10000"/>
                <a:gd name="connsiteX160" fmla="*/ 1116 w 10000"/>
                <a:gd name="connsiteY160" fmla="*/ 7005 h 10000"/>
                <a:gd name="connsiteX161" fmla="*/ 1116 w 10000"/>
                <a:gd name="connsiteY161" fmla="*/ 7005 h 10000"/>
                <a:gd name="connsiteX162" fmla="*/ 1116 w 10000"/>
                <a:gd name="connsiteY162" fmla="*/ 7005 h 10000"/>
                <a:gd name="connsiteX163" fmla="*/ 1116 w 10000"/>
                <a:gd name="connsiteY163" fmla="*/ 7005 h 10000"/>
                <a:gd name="connsiteX164" fmla="*/ 1126 w 10000"/>
                <a:gd name="connsiteY164" fmla="*/ 7060 h 10000"/>
                <a:gd name="connsiteX165" fmla="*/ 1126 w 10000"/>
                <a:gd name="connsiteY165" fmla="*/ 7060 h 10000"/>
                <a:gd name="connsiteX166" fmla="*/ 1126 w 10000"/>
                <a:gd name="connsiteY166" fmla="*/ 7060 h 10000"/>
                <a:gd name="connsiteX167" fmla="*/ 1126 w 10000"/>
                <a:gd name="connsiteY167" fmla="*/ 7060 h 10000"/>
                <a:gd name="connsiteX168" fmla="*/ 1146 w 10000"/>
                <a:gd name="connsiteY168" fmla="*/ 7060 h 10000"/>
                <a:gd name="connsiteX169" fmla="*/ 1146 w 10000"/>
                <a:gd name="connsiteY169" fmla="*/ 7060 h 10000"/>
                <a:gd name="connsiteX170" fmla="*/ 1156 w 10000"/>
                <a:gd name="connsiteY170" fmla="*/ 7060 h 10000"/>
                <a:gd name="connsiteX171" fmla="*/ 1156 w 10000"/>
                <a:gd name="connsiteY171" fmla="*/ 7060 h 10000"/>
                <a:gd name="connsiteX172" fmla="*/ 1156 w 10000"/>
                <a:gd name="connsiteY172" fmla="*/ 7060 h 10000"/>
                <a:gd name="connsiteX173" fmla="*/ 1156 w 10000"/>
                <a:gd name="connsiteY173" fmla="*/ 7060 h 10000"/>
                <a:gd name="connsiteX174" fmla="*/ 1457 w 10000"/>
                <a:gd name="connsiteY174" fmla="*/ 7051 h 10000"/>
                <a:gd name="connsiteX175" fmla="*/ 1749 w 10000"/>
                <a:gd name="connsiteY175" fmla="*/ 7051 h 10000"/>
                <a:gd name="connsiteX176" fmla="*/ 1749 w 10000"/>
                <a:gd name="connsiteY176" fmla="*/ 7051 h 10000"/>
                <a:gd name="connsiteX177" fmla="*/ 1749 w 10000"/>
                <a:gd name="connsiteY177" fmla="*/ 7051 h 10000"/>
                <a:gd name="connsiteX178" fmla="*/ 1749 w 10000"/>
                <a:gd name="connsiteY178" fmla="*/ 7051 h 10000"/>
                <a:gd name="connsiteX179" fmla="*/ 1749 w 10000"/>
                <a:gd name="connsiteY179" fmla="*/ 7051 h 10000"/>
                <a:gd name="connsiteX180" fmla="*/ 1749 w 10000"/>
                <a:gd name="connsiteY180" fmla="*/ 7051 h 10000"/>
                <a:gd name="connsiteX181" fmla="*/ 1759 w 10000"/>
                <a:gd name="connsiteY181" fmla="*/ 7051 h 10000"/>
                <a:gd name="connsiteX182" fmla="*/ 1759 w 10000"/>
                <a:gd name="connsiteY182" fmla="*/ 7051 h 10000"/>
                <a:gd name="connsiteX183" fmla="*/ 1759 w 10000"/>
                <a:gd name="connsiteY183" fmla="*/ 7051 h 10000"/>
                <a:gd name="connsiteX184" fmla="*/ 1759 w 10000"/>
                <a:gd name="connsiteY184" fmla="*/ 7051 h 10000"/>
                <a:gd name="connsiteX185" fmla="*/ 1759 w 10000"/>
                <a:gd name="connsiteY185" fmla="*/ 7051 h 10000"/>
                <a:gd name="connsiteX186" fmla="*/ 1759 w 10000"/>
                <a:gd name="connsiteY186" fmla="*/ 7051 h 10000"/>
                <a:gd name="connsiteX187" fmla="*/ 1769 w 10000"/>
                <a:gd name="connsiteY187" fmla="*/ 7051 h 10000"/>
                <a:gd name="connsiteX188" fmla="*/ 1769 w 10000"/>
                <a:gd name="connsiteY188" fmla="*/ 7051 h 10000"/>
                <a:gd name="connsiteX189" fmla="*/ 1769 w 10000"/>
                <a:gd name="connsiteY189" fmla="*/ 7051 h 10000"/>
                <a:gd name="connsiteX190" fmla="*/ 1769 w 10000"/>
                <a:gd name="connsiteY190" fmla="*/ 7051 h 10000"/>
                <a:gd name="connsiteX191" fmla="*/ 1769 w 10000"/>
                <a:gd name="connsiteY191" fmla="*/ 7051 h 10000"/>
                <a:gd name="connsiteX192" fmla="*/ 1980 w 10000"/>
                <a:gd name="connsiteY192" fmla="*/ 7051 h 10000"/>
                <a:gd name="connsiteX193" fmla="*/ 1980 w 10000"/>
                <a:gd name="connsiteY193" fmla="*/ 7051 h 10000"/>
                <a:gd name="connsiteX194" fmla="*/ 2281 w 10000"/>
                <a:gd name="connsiteY194" fmla="*/ 7033 h 10000"/>
                <a:gd name="connsiteX195" fmla="*/ 2281 w 10000"/>
                <a:gd name="connsiteY195" fmla="*/ 7033 h 10000"/>
                <a:gd name="connsiteX196" fmla="*/ 2281 w 10000"/>
                <a:gd name="connsiteY196" fmla="*/ 7033 h 10000"/>
                <a:gd name="connsiteX197" fmla="*/ 2281 w 10000"/>
                <a:gd name="connsiteY197" fmla="*/ 7033 h 10000"/>
                <a:gd name="connsiteX198" fmla="*/ 2291 w 10000"/>
                <a:gd name="connsiteY198" fmla="*/ 7033 h 10000"/>
                <a:gd name="connsiteX199" fmla="*/ 2291 w 10000"/>
                <a:gd name="connsiteY199" fmla="*/ 7033 h 10000"/>
                <a:gd name="connsiteX200" fmla="*/ 2302 w 10000"/>
                <a:gd name="connsiteY200" fmla="*/ 7033 h 10000"/>
                <a:gd name="connsiteX201" fmla="*/ 2302 w 10000"/>
                <a:gd name="connsiteY201" fmla="*/ 7033 h 10000"/>
                <a:gd name="connsiteX202" fmla="*/ 2332 w 10000"/>
                <a:gd name="connsiteY202" fmla="*/ 7033 h 10000"/>
                <a:gd name="connsiteX203" fmla="*/ 2332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2854 w 10000"/>
                <a:gd name="connsiteY208" fmla="*/ 7033 h 10000"/>
                <a:gd name="connsiteX209" fmla="*/ 2854 w 10000"/>
                <a:gd name="connsiteY209" fmla="*/ 7033 h 10000"/>
                <a:gd name="connsiteX210" fmla="*/ 2854 w 10000"/>
                <a:gd name="connsiteY210" fmla="*/ 7033 h 10000"/>
                <a:gd name="connsiteX211" fmla="*/ 2854 w 10000"/>
                <a:gd name="connsiteY211" fmla="*/ 7033 h 10000"/>
                <a:gd name="connsiteX212" fmla="*/ 3286 w 10000"/>
                <a:gd name="connsiteY212" fmla="*/ 7033 h 10000"/>
                <a:gd name="connsiteX213" fmla="*/ 3709 w 10000"/>
                <a:gd name="connsiteY213" fmla="*/ 7060 h 10000"/>
                <a:gd name="connsiteX214" fmla="*/ 4101 w 10000"/>
                <a:gd name="connsiteY214" fmla="*/ 7088 h 10000"/>
                <a:gd name="connsiteX215" fmla="*/ 4291 w 10000"/>
                <a:gd name="connsiteY215" fmla="*/ 7116 h 10000"/>
                <a:gd name="connsiteX216" fmla="*/ 4462 w 10000"/>
                <a:gd name="connsiteY216" fmla="*/ 7135 h 10000"/>
                <a:gd name="connsiteX217" fmla="*/ 4623 w 10000"/>
                <a:gd name="connsiteY217" fmla="*/ 7172 h 10000"/>
                <a:gd name="connsiteX218" fmla="*/ 4764 w 10000"/>
                <a:gd name="connsiteY218" fmla="*/ 7219 h 10000"/>
                <a:gd name="connsiteX219" fmla="*/ 4894 w 10000"/>
                <a:gd name="connsiteY219" fmla="*/ 7274 h 10000"/>
                <a:gd name="connsiteX220" fmla="*/ 4985 w 10000"/>
                <a:gd name="connsiteY220" fmla="*/ 7330 h 10000"/>
                <a:gd name="connsiteX221" fmla="*/ 5075 w 10000"/>
                <a:gd name="connsiteY221" fmla="*/ 7395 h 10000"/>
                <a:gd name="connsiteX222" fmla="*/ 5136 w 10000"/>
                <a:gd name="connsiteY222" fmla="*/ 7460 h 10000"/>
                <a:gd name="connsiteX223" fmla="*/ 5156 w 10000"/>
                <a:gd name="connsiteY223" fmla="*/ 7507 h 10000"/>
                <a:gd name="connsiteX224" fmla="*/ 5176 w 10000"/>
                <a:gd name="connsiteY224" fmla="*/ 7553 h 10000"/>
                <a:gd name="connsiteX225" fmla="*/ 5176 w 10000"/>
                <a:gd name="connsiteY225" fmla="*/ 7600 h 10000"/>
                <a:gd name="connsiteX226" fmla="*/ 5176 w 10000"/>
                <a:gd name="connsiteY226" fmla="*/ 7656 h 10000"/>
                <a:gd name="connsiteX227" fmla="*/ 5176 w 10000"/>
                <a:gd name="connsiteY227" fmla="*/ 7656 h 10000"/>
                <a:gd name="connsiteX228" fmla="*/ 5176 w 10000"/>
                <a:gd name="connsiteY228" fmla="*/ 7665 h 10000"/>
                <a:gd name="connsiteX229" fmla="*/ 5176 w 10000"/>
                <a:gd name="connsiteY229" fmla="*/ 7665 h 10000"/>
                <a:gd name="connsiteX230" fmla="*/ 5176 w 10000"/>
                <a:gd name="connsiteY230" fmla="*/ 7665 h 10000"/>
                <a:gd name="connsiteX231" fmla="*/ 5146 w 10000"/>
                <a:gd name="connsiteY231" fmla="*/ 7851 h 10000"/>
                <a:gd name="connsiteX232" fmla="*/ 5095 w 10000"/>
                <a:gd name="connsiteY232" fmla="*/ 8037 h 10000"/>
                <a:gd name="connsiteX233" fmla="*/ 5005 w 10000"/>
                <a:gd name="connsiteY233" fmla="*/ 8437 h 10000"/>
                <a:gd name="connsiteX234" fmla="*/ 4955 w 10000"/>
                <a:gd name="connsiteY234" fmla="*/ 8642 h 10000"/>
                <a:gd name="connsiteX235" fmla="*/ 4915 w 10000"/>
                <a:gd name="connsiteY235" fmla="*/ 8828 h 10000"/>
                <a:gd name="connsiteX236" fmla="*/ 4894 w 10000"/>
                <a:gd name="connsiteY236" fmla="*/ 9023 h 10000"/>
                <a:gd name="connsiteX237" fmla="*/ 4874 w 10000"/>
                <a:gd name="connsiteY237" fmla="*/ 9200 h 10000"/>
                <a:gd name="connsiteX238" fmla="*/ 4874 w 10000"/>
                <a:gd name="connsiteY238" fmla="*/ 9200 h 10000"/>
                <a:gd name="connsiteX239" fmla="*/ 4874 w 10000"/>
                <a:gd name="connsiteY239" fmla="*/ 9293 h 10000"/>
                <a:gd name="connsiteX240" fmla="*/ 4894 w 10000"/>
                <a:gd name="connsiteY240" fmla="*/ 9395 h 10000"/>
                <a:gd name="connsiteX241" fmla="*/ 4915 w 10000"/>
                <a:gd name="connsiteY241" fmla="*/ 9488 h 10000"/>
                <a:gd name="connsiteX242" fmla="*/ 4935 w 10000"/>
                <a:gd name="connsiteY242" fmla="*/ 9563 h 10000"/>
                <a:gd name="connsiteX243" fmla="*/ 4985 w 10000"/>
                <a:gd name="connsiteY243" fmla="*/ 9647 h 10000"/>
                <a:gd name="connsiteX244" fmla="*/ 5035 w 10000"/>
                <a:gd name="connsiteY244" fmla="*/ 9721 h 10000"/>
                <a:gd name="connsiteX245" fmla="*/ 5095 w 10000"/>
                <a:gd name="connsiteY245" fmla="*/ 9786 h 10000"/>
                <a:gd name="connsiteX246" fmla="*/ 5176 w 10000"/>
                <a:gd name="connsiteY246" fmla="*/ 9842 h 10000"/>
                <a:gd name="connsiteX247" fmla="*/ 5176 w 10000"/>
                <a:gd name="connsiteY247" fmla="*/ 9842 h 10000"/>
                <a:gd name="connsiteX248" fmla="*/ 5176 w 10000"/>
                <a:gd name="connsiteY248" fmla="*/ 9842 h 10000"/>
                <a:gd name="connsiteX249" fmla="*/ 5236 w 10000"/>
                <a:gd name="connsiteY249" fmla="*/ 9879 h 10000"/>
                <a:gd name="connsiteX250" fmla="*/ 5307 w 10000"/>
                <a:gd name="connsiteY250" fmla="*/ 9916 h 10000"/>
                <a:gd name="connsiteX251" fmla="*/ 5447 w 10000"/>
                <a:gd name="connsiteY251" fmla="*/ 9963 h 10000"/>
                <a:gd name="connsiteX252" fmla="*/ 5608 w 10000"/>
                <a:gd name="connsiteY252" fmla="*/ 9991 h 10000"/>
                <a:gd name="connsiteX253" fmla="*/ 5779 w 10000"/>
                <a:gd name="connsiteY253" fmla="*/ 10000 h 10000"/>
                <a:gd name="connsiteX254" fmla="*/ 5779 w 10000"/>
                <a:gd name="connsiteY254" fmla="*/ 10000 h 10000"/>
                <a:gd name="connsiteX255" fmla="*/ 5779 w 10000"/>
                <a:gd name="connsiteY255" fmla="*/ 10000 h 10000"/>
                <a:gd name="connsiteX256" fmla="*/ 5779 w 10000"/>
                <a:gd name="connsiteY256" fmla="*/ 10000 h 10000"/>
                <a:gd name="connsiteX257" fmla="*/ 5779 w 10000"/>
                <a:gd name="connsiteY257" fmla="*/ 10000 h 10000"/>
                <a:gd name="connsiteX258" fmla="*/ 5779 w 10000"/>
                <a:gd name="connsiteY258" fmla="*/ 10000 h 10000"/>
                <a:gd name="connsiteX259" fmla="*/ 5899 w 10000"/>
                <a:gd name="connsiteY259" fmla="*/ 9991 h 10000"/>
                <a:gd name="connsiteX260" fmla="*/ 6040 w 10000"/>
                <a:gd name="connsiteY260" fmla="*/ 9981 h 10000"/>
                <a:gd name="connsiteX261" fmla="*/ 6171 w 10000"/>
                <a:gd name="connsiteY261" fmla="*/ 9963 h 10000"/>
                <a:gd name="connsiteX262" fmla="*/ 6291 w 10000"/>
                <a:gd name="connsiteY262" fmla="*/ 9926 h 10000"/>
                <a:gd name="connsiteX263" fmla="*/ 6412 w 10000"/>
                <a:gd name="connsiteY263" fmla="*/ 9888 h 10000"/>
                <a:gd name="connsiteX264" fmla="*/ 6533 w 10000"/>
                <a:gd name="connsiteY264" fmla="*/ 9842 h 10000"/>
                <a:gd name="connsiteX265" fmla="*/ 6643 w 10000"/>
                <a:gd name="connsiteY265" fmla="*/ 9805 h 10000"/>
                <a:gd name="connsiteX266" fmla="*/ 6744 w 10000"/>
                <a:gd name="connsiteY266" fmla="*/ 9740 h 10000"/>
                <a:gd name="connsiteX267" fmla="*/ 6824 w 10000"/>
                <a:gd name="connsiteY267" fmla="*/ 9674 h 10000"/>
                <a:gd name="connsiteX268" fmla="*/ 6905 w 10000"/>
                <a:gd name="connsiteY268" fmla="*/ 9609 h 10000"/>
                <a:gd name="connsiteX269" fmla="*/ 6965 w 10000"/>
                <a:gd name="connsiteY269" fmla="*/ 9544 h 10000"/>
                <a:gd name="connsiteX270" fmla="*/ 7015 w 10000"/>
                <a:gd name="connsiteY270" fmla="*/ 9460 h 10000"/>
                <a:gd name="connsiteX271" fmla="*/ 7035 w 10000"/>
                <a:gd name="connsiteY271" fmla="*/ 9395 h 10000"/>
                <a:gd name="connsiteX272" fmla="*/ 7045 w 10000"/>
                <a:gd name="connsiteY272" fmla="*/ 9302 h 10000"/>
                <a:gd name="connsiteX273" fmla="*/ 7035 w 10000"/>
                <a:gd name="connsiteY273" fmla="*/ 9228 h 10000"/>
                <a:gd name="connsiteX274" fmla="*/ 6995 w 10000"/>
                <a:gd name="connsiteY274" fmla="*/ 9144 h 10000"/>
                <a:gd name="connsiteX275" fmla="*/ 6995 w 10000"/>
                <a:gd name="connsiteY275" fmla="*/ 9144 h 10000"/>
                <a:gd name="connsiteX276" fmla="*/ 6995 w 10000"/>
                <a:gd name="connsiteY276" fmla="*/ 9135 h 10000"/>
                <a:gd name="connsiteX277" fmla="*/ 699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35 h 10000"/>
                <a:gd name="connsiteX283" fmla="*/ 6985 w 10000"/>
                <a:gd name="connsiteY283" fmla="*/ 9135 h 10000"/>
                <a:gd name="connsiteX284" fmla="*/ 6985 w 10000"/>
                <a:gd name="connsiteY284" fmla="*/ 9135 h 10000"/>
                <a:gd name="connsiteX285" fmla="*/ 6985 w 10000"/>
                <a:gd name="connsiteY285" fmla="*/ 9135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985 w 10000"/>
                <a:gd name="connsiteY290" fmla="*/ 9126 h 10000"/>
                <a:gd name="connsiteX291" fmla="*/ 6985 w 10000"/>
                <a:gd name="connsiteY291" fmla="*/ 9126 h 10000"/>
                <a:gd name="connsiteX292" fmla="*/ 6985 w 10000"/>
                <a:gd name="connsiteY292" fmla="*/ 9126 h 10000"/>
                <a:gd name="connsiteX293" fmla="*/ 6985 w 10000"/>
                <a:gd name="connsiteY293" fmla="*/ 9126 h 10000"/>
                <a:gd name="connsiteX294" fmla="*/ 6794 w 10000"/>
                <a:gd name="connsiteY294" fmla="*/ 8837 h 10000"/>
                <a:gd name="connsiteX295" fmla="*/ 6693 w 10000"/>
                <a:gd name="connsiteY295" fmla="*/ 8679 h 10000"/>
                <a:gd name="connsiteX296" fmla="*/ 6593 w 10000"/>
                <a:gd name="connsiteY296" fmla="*/ 8521 h 10000"/>
                <a:gd name="connsiteX297" fmla="*/ 6513 w 10000"/>
                <a:gd name="connsiteY297" fmla="*/ 8372 h 10000"/>
                <a:gd name="connsiteX298" fmla="*/ 6442 w 10000"/>
                <a:gd name="connsiteY298" fmla="*/ 8214 h 10000"/>
                <a:gd name="connsiteX299" fmla="*/ 6392 w 10000"/>
                <a:gd name="connsiteY299" fmla="*/ 8056 h 10000"/>
                <a:gd name="connsiteX300" fmla="*/ 6382 w 10000"/>
                <a:gd name="connsiteY300" fmla="*/ 7981 h 10000"/>
                <a:gd name="connsiteX301" fmla="*/ 6382 w 10000"/>
                <a:gd name="connsiteY301" fmla="*/ 7907 h 10000"/>
                <a:gd name="connsiteX302" fmla="*/ 6382 w 10000"/>
                <a:gd name="connsiteY302" fmla="*/ 7907 h 10000"/>
                <a:gd name="connsiteX303" fmla="*/ 6392 w 10000"/>
                <a:gd name="connsiteY303" fmla="*/ 7805 h 10000"/>
                <a:gd name="connsiteX304" fmla="*/ 6422 w 10000"/>
                <a:gd name="connsiteY304" fmla="*/ 7702 h 10000"/>
                <a:gd name="connsiteX305" fmla="*/ 6452 w 10000"/>
                <a:gd name="connsiteY305" fmla="*/ 7656 h 10000"/>
                <a:gd name="connsiteX306" fmla="*/ 6492 w 10000"/>
                <a:gd name="connsiteY306" fmla="*/ 7609 h 10000"/>
                <a:gd name="connsiteX307" fmla="*/ 6523 w 10000"/>
                <a:gd name="connsiteY307" fmla="*/ 7563 h 10000"/>
                <a:gd name="connsiteX308" fmla="*/ 6573 w 10000"/>
                <a:gd name="connsiteY308" fmla="*/ 7526 h 10000"/>
                <a:gd name="connsiteX309" fmla="*/ 6704 w 10000"/>
                <a:gd name="connsiteY309" fmla="*/ 7451 h 10000"/>
                <a:gd name="connsiteX310" fmla="*/ 6864 w 10000"/>
                <a:gd name="connsiteY310" fmla="*/ 7395 h 10000"/>
                <a:gd name="connsiteX311" fmla="*/ 7065 w 10000"/>
                <a:gd name="connsiteY311" fmla="*/ 7349 h 10000"/>
                <a:gd name="connsiteX312" fmla="*/ 7307 w 10000"/>
                <a:gd name="connsiteY312" fmla="*/ 7321 h 10000"/>
                <a:gd name="connsiteX313" fmla="*/ 7307 w 10000"/>
                <a:gd name="connsiteY313" fmla="*/ 7321 h 10000"/>
                <a:gd name="connsiteX314" fmla="*/ 8533 w 10000"/>
                <a:gd name="connsiteY314" fmla="*/ 7219 h 10000"/>
                <a:gd name="connsiteX315" fmla="*/ 10000 w 10000"/>
                <a:gd name="connsiteY315" fmla="*/ 7116 h 10000"/>
                <a:gd name="connsiteX316" fmla="*/ 10000 w 10000"/>
                <a:gd name="connsiteY316" fmla="*/ 7116 h 10000"/>
                <a:gd name="connsiteX317" fmla="*/ 10000 w 10000"/>
                <a:gd name="connsiteY317" fmla="*/ 7116 h 10000"/>
                <a:gd name="connsiteX318" fmla="*/ 10000 w 10000"/>
                <a:gd name="connsiteY318" fmla="*/ 7116 h 10000"/>
                <a:gd name="connsiteX319" fmla="*/ 10000 w 10000"/>
                <a:gd name="connsiteY319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2000 w 10000"/>
                <a:gd name="connsiteY120" fmla="*/ 3144 h 10000"/>
                <a:gd name="connsiteX121" fmla="*/ 1950 w 10000"/>
                <a:gd name="connsiteY121" fmla="*/ 3135 h 10000"/>
                <a:gd name="connsiteX122" fmla="*/ 1950 w 10000"/>
                <a:gd name="connsiteY122" fmla="*/ 3135 h 10000"/>
                <a:gd name="connsiteX123" fmla="*/ 1950 w 10000"/>
                <a:gd name="connsiteY123" fmla="*/ 3135 h 10000"/>
                <a:gd name="connsiteX124" fmla="*/ 1950 w 10000"/>
                <a:gd name="connsiteY124" fmla="*/ 3126 h 10000"/>
                <a:gd name="connsiteX125" fmla="*/ 1815 w 10000"/>
                <a:gd name="connsiteY125" fmla="*/ 3793 h 10000"/>
                <a:gd name="connsiteX126" fmla="*/ 1769 w 10000"/>
                <a:gd name="connsiteY126" fmla="*/ 3033 h 10000"/>
                <a:gd name="connsiteX127" fmla="*/ 1588 w 10000"/>
                <a:gd name="connsiteY127" fmla="*/ 2967 h 10000"/>
                <a:gd name="connsiteX128" fmla="*/ 1427 w 10000"/>
                <a:gd name="connsiteY128" fmla="*/ 2921 h 10000"/>
                <a:gd name="connsiteX129" fmla="*/ 1347 w 10000"/>
                <a:gd name="connsiteY129" fmla="*/ 2902 h 10000"/>
                <a:gd name="connsiteX130" fmla="*/ 1266 w 10000"/>
                <a:gd name="connsiteY130" fmla="*/ 2902 h 10000"/>
                <a:gd name="connsiteX131" fmla="*/ 1266 w 10000"/>
                <a:gd name="connsiteY131" fmla="*/ 2902 h 10000"/>
                <a:gd name="connsiteX132" fmla="*/ 1266 w 10000"/>
                <a:gd name="connsiteY132" fmla="*/ 2902 h 10000"/>
                <a:gd name="connsiteX133" fmla="*/ 1266 w 10000"/>
                <a:gd name="connsiteY133" fmla="*/ 2902 h 10000"/>
                <a:gd name="connsiteX134" fmla="*/ 1266 w 10000"/>
                <a:gd name="connsiteY134" fmla="*/ 2902 h 10000"/>
                <a:gd name="connsiteX135" fmla="*/ 1266 w 10000"/>
                <a:gd name="connsiteY135" fmla="*/ 2902 h 10000"/>
                <a:gd name="connsiteX136" fmla="*/ 1146 w 10000"/>
                <a:gd name="connsiteY136" fmla="*/ 2921 h 10000"/>
                <a:gd name="connsiteX137" fmla="*/ 1085 w 10000"/>
                <a:gd name="connsiteY137" fmla="*/ 2940 h 10000"/>
                <a:gd name="connsiteX138" fmla="*/ 1025 w 10000"/>
                <a:gd name="connsiteY138" fmla="*/ 2949 h 10000"/>
                <a:gd name="connsiteX139" fmla="*/ 965 w 10000"/>
                <a:gd name="connsiteY139" fmla="*/ 2986 h 10000"/>
                <a:gd name="connsiteX140" fmla="*/ 915 w 10000"/>
                <a:gd name="connsiteY140" fmla="*/ 3023 h 10000"/>
                <a:gd name="connsiteX141" fmla="*/ 864 w 10000"/>
                <a:gd name="connsiteY141" fmla="*/ 3060 h 10000"/>
                <a:gd name="connsiteX142" fmla="*/ 814 w 10000"/>
                <a:gd name="connsiteY142" fmla="*/ 3107 h 10000"/>
                <a:gd name="connsiteX143" fmla="*/ 784 w 10000"/>
                <a:gd name="connsiteY143" fmla="*/ 3163 h 10000"/>
                <a:gd name="connsiteX144" fmla="*/ 744 w 10000"/>
                <a:gd name="connsiteY144" fmla="*/ 3237 h 10000"/>
                <a:gd name="connsiteX145" fmla="*/ 673 w 10000"/>
                <a:gd name="connsiteY145" fmla="*/ 3377 h 10000"/>
                <a:gd name="connsiteX146" fmla="*/ 623 w 10000"/>
                <a:gd name="connsiteY146" fmla="*/ 3563 h 10000"/>
                <a:gd name="connsiteX147" fmla="*/ 603 w 10000"/>
                <a:gd name="connsiteY147" fmla="*/ 3786 h 10000"/>
                <a:gd name="connsiteX148" fmla="*/ 573 w 10000"/>
                <a:gd name="connsiteY148" fmla="*/ 4037 h 10000"/>
                <a:gd name="connsiteX149" fmla="*/ 583 w 10000"/>
                <a:gd name="connsiteY149" fmla="*/ 4326 h 10000"/>
                <a:gd name="connsiteX150" fmla="*/ 613 w 10000"/>
                <a:gd name="connsiteY150" fmla="*/ 4651 h 10000"/>
                <a:gd name="connsiteX151" fmla="*/ 663 w 10000"/>
                <a:gd name="connsiteY151" fmla="*/ 5014 h 10000"/>
                <a:gd name="connsiteX152" fmla="*/ 734 w 10000"/>
                <a:gd name="connsiteY152" fmla="*/ 5423 h 10000"/>
                <a:gd name="connsiteX153" fmla="*/ 814 w 10000"/>
                <a:gd name="connsiteY153" fmla="*/ 5870 h 10000"/>
                <a:gd name="connsiteX154" fmla="*/ 945 w 10000"/>
                <a:gd name="connsiteY154" fmla="*/ 6372 h 10000"/>
                <a:gd name="connsiteX155" fmla="*/ 1085 w 10000"/>
                <a:gd name="connsiteY155" fmla="*/ 6912 h 10000"/>
                <a:gd name="connsiteX156" fmla="*/ 1085 w 10000"/>
                <a:gd name="connsiteY156" fmla="*/ 6912 h 10000"/>
                <a:gd name="connsiteX157" fmla="*/ 1085 w 10000"/>
                <a:gd name="connsiteY157" fmla="*/ 6930 h 10000"/>
                <a:gd name="connsiteX158" fmla="*/ 1085 w 10000"/>
                <a:gd name="connsiteY158" fmla="*/ 6930 h 10000"/>
                <a:gd name="connsiteX159" fmla="*/ 1116 w 10000"/>
                <a:gd name="connsiteY159" fmla="*/ 7005 h 10000"/>
                <a:gd name="connsiteX160" fmla="*/ 1116 w 10000"/>
                <a:gd name="connsiteY160" fmla="*/ 7005 h 10000"/>
                <a:gd name="connsiteX161" fmla="*/ 1116 w 10000"/>
                <a:gd name="connsiteY161" fmla="*/ 7005 h 10000"/>
                <a:gd name="connsiteX162" fmla="*/ 1116 w 10000"/>
                <a:gd name="connsiteY162" fmla="*/ 7005 h 10000"/>
                <a:gd name="connsiteX163" fmla="*/ 1116 w 10000"/>
                <a:gd name="connsiteY163" fmla="*/ 7005 h 10000"/>
                <a:gd name="connsiteX164" fmla="*/ 1126 w 10000"/>
                <a:gd name="connsiteY164" fmla="*/ 7060 h 10000"/>
                <a:gd name="connsiteX165" fmla="*/ 1126 w 10000"/>
                <a:gd name="connsiteY165" fmla="*/ 7060 h 10000"/>
                <a:gd name="connsiteX166" fmla="*/ 1126 w 10000"/>
                <a:gd name="connsiteY166" fmla="*/ 7060 h 10000"/>
                <a:gd name="connsiteX167" fmla="*/ 1126 w 10000"/>
                <a:gd name="connsiteY167" fmla="*/ 7060 h 10000"/>
                <a:gd name="connsiteX168" fmla="*/ 1146 w 10000"/>
                <a:gd name="connsiteY168" fmla="*/ 7060 h 10000"/>
                <a:gd name="connsiteX169" fmla="*/ 1146 w 10000"/>
                <a:gd name="connsiteY169" fmla="*/ 7060 h 10000"/>
                <a:gd name="connsiteX170" fmla="*/ 1156 w 10000"/>
                <a:gd name="connsiteY170" fmla="*/ 7060 h 10000"/>
                <a:gd name="connsiteX171" fmla="*/ 1156 w 10000"/>
                <a:gd name="connsiteY171" fmla="*/ 7060 h 10000"/>
                <a:gd name="connsiteX172" fmla="*/ 1156 w 10000"/>
                <a:gd name="connsiteY172" fmla="*/ 7060 h 10000"/>
                <a:gd name="connsiteX173" fmla="*/ 1156 w 10000"/>
                <a:gd name="connsiteY173" fmla="*/ 7060 h 10000"/>
                <a:gd name="connsiteX174" fmla="*/ 1457 w 10000"/>
                <a:gd name="connsiteY174" fmla="*/ 7051 h 10000"/>
                <a:gd name="connsiteX175" fmla="*/ 1749 w 10000"/>
                <a:gd name="connsiteY175" fmla="*/ 7051 h 10000"/>
                <a:gd name="connsiteX176" fmla="*/ 1749 w 10000"/>
                <a:gd name="connsiteY176" fmla="*/ 7051 h 10000"/>
                <a:gd name="connsiteX177" fmla="*/ 1749 w 10000"/>
                <a:gd name="connsiteY177" fmla="*/ 7051 h 10000"/>
                <a:gd name="connsiteX178" fmla="*/ 1749 w 10000"/>
                <a:gd name="connsiteY178" fmla="*/ 7051 h 10000"/>
                <a:gd name="connsiteX179" fmla="*/ 1749 w 10000"/>
                <a:gd name="connsiteY179" fmla="*/ 7051 h 10000"/>
                <a:gd name="connsiteX180" fmla="*/ 1749 w 10000"/>
                <a:gd name="connsiteY180" fmla="*/ 7051 h 10000"/>
                <a:gd name="connsiteX181" fmla="*/ 1759 w 10000"/>
                <a:gd name="connsiteY181" fmla="*/ 7051 h 10000"/>
                <a:gd name="connsiteX182" fmla="*/ 1759 w 10000"/>
                <a:gd name="connsiteY182" fmla="*/ 7051 h 10000"/>
                <a:gd name="connsiteX183" fmla="*/ 1759 w 10000"/>
                <a:gd name="connsiteY183" fmla="*/ 7051 h 10000"/>
                <a:gd name="connsiteX184" fmla="*/ 1759 w 10000"/>
                <a:gd name="connsiteY184" fmla="*/ 7051 h 10000"/>
                <a:gd name="connsiteX185" fmla="*/ 1759 w 10000"/>
                <a:gd name="connsiteY185" fmla="*/ 7051 h 10000"/>
                <a:gd name="connsiteX186" fmla="*/ 1759 w 10000"/>
                <a:gd name="connsiteY186" fmla="*/ 7051 h 10000"/>
                <a:gd name="connsiteX187" fmla="*/ 1769 w 10000"/>
                <a:gd name="connsiteY187" fmla="*/ 7051 h 10000"/>
                <a:gd name="connsiteX188" fmla="*/ 1769 w 10000"/>
                <a:gd name="connsiteY188" fmla="*/ 7051 h 10000"/>
                <a:gd name="connsiteX189" fmla="*/ 1769 w 10000"/>
                <a:gd name="connsiteY189" fmla="*/ 7051 h 10000"/>
                <a:gd name="connsiteX190" fmla="*/ 1769 w 10000"/>
                <a:gd name="connsiteY190" fmla="*/ 7051 h 10000"/>
                <a:gd name="connsiteX191" fmla="*/ 1769 w 10000"/>
                <a:gd name="connsiteY191" fmla="*/ 7051 h 10000"/>
                <a:gd name="connsiteX192" fmla="*/ 1980 w 10000"/>
                <a:gd name="connsiteY192" fmla="*/ 7051 h 10000"/>
                <a:gd name="connsiteX193" fmla="*/ 1980 w 10000"/>
                <a:gd name="connsiteY193" fmla="*/ 7051 h 10000"/>
                <a:gd name="connsiteX194" fmla="*/ 2281 w 10000"/>
                <a:gd name="connsiteY194" fmla="*/ 7033 h 10000"/>
                <a:gd name="connsiteX195" fmla="*/ 2281 w 10000"/>
                <a:gd name="connsiteY195" fmla="*/ 7033 h 10000"/>
                <a:gd name="connsiteX196" fmla="*/ 2281 w 10000"/>
                <a:gd name="connsiteY196" fmla="*/ 7033 h 10000"/>
                <a:gd name="connsiteX197" fmla="*/ 2281 w 10000"/>
                <a:gd name="connsiteY197" fmla="*/ 7033 h 10000"/>
                <a:gd name="connsiteX198" fmla="*/ 2291 w 10000"/>
                <a:gd name="connsiteY198" fmla="*/ 7033 h 10000"/>
                <a:gd name="connsiteX199" fmla="*/ 2291 w 10000"/>
                <a:gd name="connsiteY199" fmla="*/ 7033 h 10000"/>
                <a:gd name="connsiteX200" fmla="*/ 2302 w 10000"/>
                <a:gd name="connsiteY200" fmla="*/ 7033 h 10000"/>
                <a:gd name="connsiteX201" fmla="*/ 2302 w 10000"/>
                <a:gd name="connsiteY201" fmla="*/ 7033 h 10000"/>
                <a:gd name="connsiteX202" fmla="*/ 2332 w 10000"/>
                <a:gd name="connsiteY202" fmla="*/ 7033 h 10000"/>
                <a:gd name="connsiteX203" fmla="*/ 2332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2854 w 10000"/>
                <a:gd name="connsiteY208" fmla="*/ 7033 h 10000"/>
                <a:gd name="connsiteX209" fmla="*/ 2854 w 10000"/>
                <a:gd name="connsiteY209" fmla="*/ 7033 h 10000"/>
                <a:gd name="connsiteX210" fmla="*/ 2854 w 10000"/>
                <a:gd name="connsiteY210" fmla="*/ 7033 h 10000"/>
                <a:gd name="connsiteX211" fmla="*/ 2854 w 10000"/>
                <a:gd name="connsiteY211" fmla="*/ 7033 h 10000"/>
                <a:gd name="connsiteX212" fmla="*/ 3286 w 10000"/>
                <a:gd name="connsiteY212" fmla="*/ 7033 h 10000"/>
                <a:gd name="connsiteX213" fmla="*/ 3709 w 10000"/>
                <a:gd name="connsiteY213" fmla="*/ 7060 h 10000"/>
                <a:gd name="connsiteX214" fmla="*/ 4101 w 10000"/>
                <a:gd name="connsiteY214" fmla="*/ 7088 h 10000"/>
                <a:gd name="connsiteX215" fmla="*/ 4291 w 10000"/>
                <a:gd name="connsiteY215" fmla="*/ 7116 h 10000"/>
                <a:gd name="connsiteX216" fmla="*/ 4462 w 10000"/>
                <a:gd name="connsiteY216" fmla="*/ 7135 h 10000"/>
                <a:gd name="connsiteX217" fmla="*/ 4623 w 10000"/>
                <a:gd name="connsiteY217" fmla="*/ 7172 h 10000"/>
                <a:gd name="connsiteX218" fmla="*/ 4764 w 10000"/>
                <a:gd name="connsiteY218" fmla="*/ 7219 h 10000"/>
                <a:gd name="connsiteX219" fmla="*/ 4894 w 10000"/>
                <a:gd name="connsiteY219" fmla="*/ 7274 h 10000"/>
                <a:gd name="connsiteX220" fmla="*/ 4985 w 10000"/>
                <a:gd name="connsiteY220" fmla="*/ 7330 h 10000"/>
                <a:gd name="connsiteX221" fmla="*/ 5075 w 10000"/>
                <a:gd name="connsiteY221" fmla="*/ 7395 h 10000"/>
                <a:gd name="connsiteX222" fmla="*/ 5136 w 10000"/>
                <a:gd name="connsiteY222" fmla="*/ 7460 h 10000"/>
                <a:gd name="connsiteX223" fmla="*/ 5156 w 10000"/>
                <a:gd name="connsiteY223" fmla="*/ 7507 h 10000"/>
                <a:gd name="connsiteX224" fmla="*/ 5176 w 10000"/>
                <a:gd name="connsiteY224" fmla="*/ 7553 h 10000"/>
                <a:gd name="connsiteX225" fmla="*/ 5176 w 10000"/>
                <a:gd name="connsiteY225" fmla="*/ 7600 h 10000"/>
                <a:gd name="connsiteX226" fmla="*/ 5176 w 10000"/>
                <a:gd name="connsiteY226" fmla="*/ 7656 h 10000"/>
                <a:gd name="connsiteX227" fmla="*/ 5176 w 10000"/>
                <a:gd name="connsiteY227" fmla="*/ 7656 h 10000"/>
                <a:gd name="connsiteX228" fmla="*/ 5176 w 10000"/>
                <a:gd name="connsiteY228" fmla="*/ 7665 h 10000"/>
                <a:gd name="connsiteX229" fmla="*/ 5176 w 10000"/>
                <a:gd name="connsiteY229" fmla="*/ 7665 h 10000"/>
                <a:gd name="connsiteX230" fmla="*/ 5176 w 10000"/>
                <a:gd name="connsiteY230" fmla="*/ 7665 h 10000"/>
                <a:gd name="connsiteX231" fmla="*/ 5146 w 10000"/>
                <a:gd name="connsiteY231" fmla="*/ 7851 h 10000"/>
                <a:gd name="connsiteX232" fmla="*/ 5095 w 10000"/>
                <a:gd name="connsiteY232" fmla="*/ 8037 h 10000"/>
                <a:gd name="connsiteX233" fmla="*/ 5005 w 10000"/>
                <a:gd name="connsiteY233" fmla="*/ 8437 h 10000"/>
                <a:gd name="connsiteX234" fmla="*/ 4955 w 10000"/>
                <a:gd name="connsiteY234" fmla="*/ 8642 h 10000"/>
                <a:gd name="connsiteX235" fmla="*/ 4915 w 10000"/>
                <a:gd name="connsiteY235" fmla="*/ 8828 h 10000"/>
                <a:gd name="connsiteX236" fmla="*/ 4894 w 10000"/>
                <a:gd name="connsiteY236" fmla="*/ 9023 h 10000"/>
                <a:gd name="connsiteX237" fmla="*/ 4874 w 10000"/>
                <a:gd name="connsiteY237" fmla="*/ 9200 h 10000"/>
                <a:gd name="connsiteX238" fmla="*/ 4874 w 10000"/>
                <a:gd name="connsiteY238" fmla="*/ 9200 h 10000"/>
                <a:gd name="connsiteX239" fmla="*/ 4874 w 10000"/>
                <a:gd name="connsiteY239" fmla="*/ 9293 h 10000"/>
                <a:gd name="connsiteX240" fmla="*/ 4894 w 10000"/>
                <a:gd name="connsiteY240" fmla="*/ 9395 h 10000"/>
                <a:gd name="connsiteX241" fmla="*/ 4915 w 10000"/>
                <a:gd name="connsiteY241" fmla="*/ 9488 h 10000"/>
                <a:gd name="connsiteX242" fmla="*/ 4935 w 10000"/>
                <a:gd name="connsiteY242" fmla="*/ 9563 h 10000"/>
                <a:gd name="connsiteX243" fmla="*/ 4985 w 10000"/>
                <a:gd name="connsiteY243" fmla="*/ 9647 h 10000"/>
                <a:gd name="connsiteX244" fmla="*/ 5035 w 10000"/>
                <a:gd name="connsiteY244" fmla="*/ 9721 h 10000"/>
                <a:gd name="connsiteX245" fmla="*/ 5095 w 10000"/>
                <a:gd name="connsiteY245" fmla="*/ 9786 h 10000"/>
                <a:gd name="connsiteX246" fmla="*/ 5176 w 10000"/>
                <a:gd name="connsiteY246" fmla="*/ 9842 h 10000"/>
                <a:gd name="connsiteX247" fmla="*/ 5176 w 10000"/>
                <a:gd name="connsiteY247" fmla="*/ 9842 h 10000"/>
                <a:gd name="connsiteX248" fmla="*/ 5176 w 10000"/>
                <a:gd name="connsiteY248" fmla="*/ 9842 h 10000"/>
                <a:gd name="connsiteX249" fmla="*/ 5236 w 10000"/>
                <a:gd name="connsiteY249" fmla="*/ 9879 h 10000"/>
                <a:gd name="connsiteX250" fmla="*/ 5307 w 10000"/>
                <a:gd name="connsiteY250" fmla="*/ 9916 h 10000"/>
                <a:gd name="connsiteX251" fmla="*/ 5447 w 10000"/>
                <a:gd name="connsiteY251" fmla="*/ 9963 h 10000"/>
                <a:gd name="connsiteX252" fmla="*/ 5608 w 10000"/>
                <a:gd name="connsiteY252" fmla="*/ 9991 h 10000"/>
                <a:gd name="connsiteX253" fmla="*/ 5779 w 10000"/>
                <a:gd name="connsiteY253" fmla="*/ 10000 h 10000"/>
                <a:gd name="connsiteX254" fmla="*/ 5779 w 10000"/>
                <a:gd name="connsiteY254" fmla="*/ 10000 h 10000"/>
                <a:gd name="connsiteX255" fmla="*/ 5779 w 10000"/>
                <a:gd name="connsiteY255" fmla="*/ 10000 h 10000"/>
                <a:gd name="connsiteX256" fmla="*/ 5779 w 10000"/>
                <a:gd name="connsiteY256" fmla="*/ 10000 h 10000"/>
                <a:gd name="connsiteX257" fmla="*/ 5779 w 10000"/>
                <a:gd name="connsiteY257" fmla="*/ 10000 h 10000"/>
                <a:gd name="connsiteX258" fmla="*/ 5779 w 10000"/>
                <a:gd name="connsiteY258" fmla="*/ 10000 h 10000"/>
                <a:gd name="connsiteX259" fmla="*/ 5899 w 10000"/>
                <a:gd name="connsiteY259" fmla="*/ 9991 h 10000"/>
                <a:gd name="connsiteX260" fmla="*/ 6040 w 10000"/>
                <a:gd name="connsiteY260" fmla="*/ 9981 h 10000"/>
                <a:gd name="connsiteX261" fmla="*/ 6171 w 10000"/>
                <a:gd name="connsiteY261" fmla="*/ 9963 h 10000"/>
                <a:gd name="connsiteX262" fmla="*/ 6291 w 10000"/>
                <a:gd name="connsiteY262" fmla="*/ 9926 h 10000"/>
                <a:gd name="connsiteX263" fmla="*/ 6412 w 10000"/>
                <a:gd name="connsiteY263" fmla="*/ 9888 h 10000"/>
                <a:gd name="connsiteX264" fmla="*/ 6533 w 10000"/>
                <a:gd name="connsiteY264" fmla="*/ 9842 h 10000"/>
                <a:gd name="connsiteX265" fmla="*/ 6643 w 10000"/>
                <a:gd name="connsiteY265" fmla="*/ 9805 h 10000"/>
                <a:gd name="connsiteX266" fmla="*/ 6744 w 10000"/>
                <a:gd name="connsiteY266" fmla="*/ 9740 h 10000"/>
                <a:gd name="connsiteX267" fmla="*/ 6824 w 10000"/>
                <a:gd name="connsiteY267" fmla="*/ 9674 h 10000"/>
                <a:gd name="connsiteX268" fmla="*/ 6905 w 10000"/>
                <a:gd name="connsiteY268" fmla="*/ 9609 h 10000"/>
                <a:gd name="connsiteX269" fmla="*/ 6965 w 10000"/>
                <a:gd name="connsiteY269" fmla="*/ 9544 h 10000"/>
                <a:gd name="connsiteX270" fmla="*/ 7015 w 10000"/>
                <a:gd name="connsiteY270" fmla="*/ 9460 h 10000"/>
                <a:gd name="connsiteX271" fmla="*/ 7035 w 10000"/>
                <a:gd name="connsiteY271" fmla="*/ 9395 h 10000"/>
                <a:gd name="connsiteX272" fmla="*/ 7045 w 10000"/>
                <a:gd name="connsiteY272" fmla="*/ 9302 h 10000"/>
                <a:gd name="connsiteX273" fmla="*/ 7035 w 10000"/>
                <a:gd name="connsiteY273" fmla="*/ 9228 h 10000"/>
                <a:gd name="connsiteX274" fmla="*/ 6995 w 10000"/>
                <a:gd name="connsiteY274" fmla="*/ 9144 h 10000"/>
                <a:gd name="connsiteX275" fmla="*/ 6995 w 10000"/>
                <a:gd name="connsiteY275" fmla="*/ 9144 h 10000"/>
                <a:gd name="connsiteX276" fmla="*/ 6995 w 10000"/>
                <a:gd name="connsiteY276" fmla="*/ 9135 h 10000"/>
                <a:gd name="connsiteX277" fmla="*/ 699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35 h 10000"/>
                <a:gd name="connsiteX283" fmla="*/ 6985 w 10000"/>
                <a:gd name="connsiteY283" fmla="*/ 9135 h 10000"/>
                <a:gd name="connsiteX284" fmla="*/ 6985 w 10000"/>
                <a:gd name="connsiteY284" fmla="*/ 9135 h 10000"/>
                <a:gd name="connsiteX285" fmla="*/ 6985 w 10000"/>
                <a:gd name="connsiteY285" fmla="*/ 9135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985 w 10000"/>
                <a:gd name="connsiteY290" fmla="*/ 9126 h 10000"/>
                <a:gd name="connsiteX291" fmla="*/ 6985 w 10000"/>
                <a:gd name="connsiteY291" fmla="*/ 9126 h 10000"/>
                <a:gd name="connsiteX292" fmla="*/ 6985 w 10000"/>
                <a:gd name="connsiteY292" fmla="*/ 9126 h 10000"/>
                <a:gd name="connsiteX293" fmla="*/ 6985 w 10000"/>
                <a:gd name="connsiteY293" fmla="*/ 9126 h 10000"/>
                <a:gd name="connsiteX294" fmla="*/ 6794 w 10000"/>
                <a:gd name="connsiteY294" fmla="*/ 8837 h 10000"/>
                <a:gd name="connsiteX295" fmla="*/ 6693 w 10000"/>
                <a:gd name="connsiteY295" fmla="*/ 8679 h 10000"/>
                <a:gd name="connsiteX296" fmla="*/ 6593 w 10000"/>
                <a:gd name="connsiteY296" fmla="*/ 8521 h 10000"/>
                <a:gd name="connsiteX297" fmla="*/ 6513 w 10000"/>
                <a:gd name="connsiteY297" fmla="*/ 8372 h 10000"/>
                <a:gd name="connsiteX298" fmla="*/ 6442 w 10000"/>
                <a:gd name="connsiteY298" fmla="*/ 8214 h 10000"/>
                <a:gd name="connsiteX299" fmla="*/ 6392 w 10000"/>
                <a:gd name="connsiteY299" fmla="*/ 8056 h 10000"/>
                <a:gd name="connsiteX300" fmla="*/ 6382 w 10000"/>
                <a:gd name="connsiteY300" fmla="*/ 7981 h 10000"/>
                <a:gd name="connsiteX301" fmla="*/ 6382 w 10000"/>
                <a:gd name="connsiteY301" fmla="*/ 7907 h 10000"/>
                <a:gd name="connsiteX302" fmla="*/ 6382 w 10000"/>
                <a:gd name="connsiteY302" fmla="*/ 7907 h 10000"/>
                <a:gd name="connsiteX303" fmla="*/ 6392 w 10000"/>
                <a:gd name="connsiteY303" fmla="*/ 7805 h 10000"/>
                <a:gd name="connsiteX304" fmla="*/ 6422 w 10000"/>
                <a:gd name="connsiteY304" fmla="*/ 7702 h 10000"/>
                <a:gd name="connsiteX305" fmla="*/ 6452 w 10000"/>
                <a:gd name="connsiteY305" fmla="*/ 7656 h 10000"/>
                <a:gd name="connsiteX306" fmla="*/ 6492 w 10000"/>
                <a:gd name="connsiteY306" fmla="*/ 7609 h 10000"/>
                <a:gd name="connsiteX307" fmla="*/ 6523 w 10000"/>
                <a:gd name="connsiteY307" fmla="*/ 7563 h 10000"/>
                <a:gd name="connsiteX308" fmla="*/ 6573 w 10000"/>
                <a:gd name="connsiteY308" fmla="*/ 7526 h 10000"/>
                <a:gd name="connsiteX309" fmla="*/ 6704 w 10000"/>
                <a:gd name="connsiteY309" fmla="*/ 7451 h 10000"/>
                <a:gd name="connsiteX310" fmla="*/ 6864 w 10000"/>
                <a:gd name="connsiteY310" fmla="*/ 7395 h 10000"/>
                <a:gd name="connsiteX311" fmla="*/ 7065 w 10000"/>
                <a:gd name="connsiteY311" fmla="*/ 7349 h 10000"/>
                <a:gd name="connsiteX312" fmla="*/ 7307 w 10000"/>
                <a:gd name="connsiteY312" fmla="*/ 7321 h 10000"/>
                <a:gd name="connsiteX313" fmla="*/ 7307 w 10000"/>
                <a:gd name="connsiteY313" fmla="*/ 7321 h 10000"/>
                <a:gd name="connsiteX314" fmla="*/ 8533 w 10000"/>
                <a:gd name="connsiteY314" fmla="*/ 7219 h 10000"/>
                <a:gd name="connsiteX315" fmla="*/ 10000 w 10000"/>
                <a:gd name="connsiteY315" fmla="*/ 7116 h 10000"/>
                <a:gd name="connsiteX316" fmla="*/ 10000 w 10000"/>
                <a:gd name="connsiteY316" fmla="*/ 7116 h 10000"/>
                <a:gd name="connsiteX317" fmla="*/ 10000 w 10000"/>
                <a:gd name="connsiteY317" fmla="*/ 7116 h 10000"/>
                <a:gd name="connsiteX318" fmla="*/ 10000 w 10000"/>
                <a:gd name="connsiteY318" fmla="*/ 7116 h 10000"/>
                <a:gd name="connsiteX319" fmla="*/ 10000 w 10000"/>
                <a:gd name="connsiteY319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2000 w 10000"/>
                <a:gd name="connsiteY120" fmla="*/ 3144 h 10000"/>
                <a:gd name="connsiteX121" fmla="*/ 1950 w 10000"/>
                <a:gd name="connsiteY121" fmla="*/ 3135 h 10000"/>
                <a:gd name="connsiteX122" fmla="*/ 1950 w 10000"/>
                <a:gd name="connsiteY122" fmla="*/ 3135 h 10000"/>
                <a:gd name="connsiteX123" fmla="*/ 1950 w 10000"/>
                <a:gd name="connsiteY123" fmla="*/ 3135 h 10000"/>
                <a:gd name="connsiteX124" fmla="*/ 1950 w 10000"/>
                <a:gd name="connsiteY124" fmla="*/ 3126 h 10000"/>
                <a:gd name="connsiteX125" fmla="*/ 1769 w 10000"/>
                <a:gd name="connsiteY125" fmla="*/ 3033 h 10000"/>
                <a:gd name="connsiteX126" fmla="*/ 1588 w 10000"/>
                <a:gd name="connsiteY126" fmla="*/ 2967 h 10000"/>
                <a:gd name="connsiteX127" fmla="*/ 1427 w 10000"/>
                <a:gd name="connsiteY127" fmla="*/ 2921 h 10000"/>
                <a:gd name="connsiteX128" fmla="*/ 1347 w 10000"/>
                <a:gd name="connsiteY128" fmla="*/ 2902 h 10000"/>
                <a:gd name="connsiteX129" fmla="*/ 1266 w 10000"/>
                <a:gd name="connsiteY129" fmla="*/ 2902 h 10000"/>
                <a:gd name="connsiteX130" fmla="*/ 1266 w 10000"/>
                <a:gd name="connsiteY130" fmla="*/ 2902 h 10000"/>
                <a:gd name="connsiteX131" fmla="*/ 1266 w 10000"/>
                <a:gd name="connsiteY131" fmla="*/ 2902 h 10000"/>
                <a:gd name="connsiteX132" fmla="*/ 1266 w 10000"/>
                <a:gd name="connsiteY132" fmla="*/ 2902 h 10000"/>
                <a:gd name="connsiteX133" fmla="*/ 1266 w 10000"/>
                <a:gd name="connsiteY133" fmla="*/ 2902 h 10000"/>
                <a:gd name="connsiteX134" fmla="*/ 1266 w 10000"/>
                <a:gd name="connsiteY134" fmla="*/ 2902 h 10000"/>
                <a:gd name="connsiteX135" fmla="*/ 1146 w 10000"/>
                <a:gd name="connsiteY135" fmla="*/ 2921 h 10000"/>
                <a:gd name="connsiteX136" fmla="*/ 1085 w 10000"/>
                <a:gd name="connsiteY136" fmla="*/ 2940 h 10000"/>
                <a:gd name="connsiteX137" fmla="*/ 1025 w 10000"/>
                <a:gd name="connsiteY137" fmla="*/ 2949 h 10000"/>
                <a:gd name="connsiteX138" fmla="*/ 965 w 10000"/>
                <a:gd name="connsiteY138" fmla="*/ 2986 h 10000"/>
                <a:gd name="connsiteX139" fmla="*/ 915 w 10000"/>
                <a:gd name="connsiteY139" fmla="*/ 3023 h 10000"/>
                <a:gd name="connsiteX140" fmla="*/ 864 w 10000"/>
                <a:gd name="connsiteY140" fmla="*/ 3060 h 10000"/>
                <a:gd name="connsiteX141" fmla="*/ 814 w 10000"/>
                <a:gd name="connsiteY141" fmla="*/ 3107 h 10000"/>
                <a:gd name="connsiteX142" fmla="*/ 784 w 10000"/>
                <a:gd name="connsiteY142" fmla="*/ 3163 h 10000"/>
                <a:gd name="connsiteX143" fmla="*/ 744 w 10000"/>
                <a:gd name="connsiteY143" fmla="*/ 3237 h 10000"/>
                <a:gd name="connsiteX144" fmla="*/ 673 w 10000"/>
                <a:gd name="connsiteY144" fmla="*/ 3377 h 10000"/>
                <a:gd name="connsiteX145" fmla="*/ 623 w 10000"/>
                <a:gd name="connsiteY145" fmla="*/ 3563 h 10000"/>
                <a:gd name="connsiteX146" fmla="*/ 603 w 10000"/>
                <a:gd name="connsiteY146" fmla="*/ 3786 h 10000"/>
                <a:gd name="connsiteX147" fmla="*/ 573 w 10000"/>
                <a:gd name="connsiteY147" fmla="*/ 4037 h 10000"/>
                <a:gd name="connsiteX148" fmla="*/ 583 w 10000"/>
                <a:gd name="connsiteY148" fmla="*/ 4326 h 10000"/>
                <a:gd name="connsiteX149" fmla="*/ 613 w 10000"/>
                <a:gd name="connsiteY149" fmla="*/ 4651 h 10000"/>
                <a:gd name="connsiteX150" fmla="*/ 663 w 10000"/>
                <a:gd name="connsiteY150" fmla="*/ 5014 h 10000"/>
                <a:gd name="connsiteX151" fmla="*/ 734 w 10000"/>
                <a:gd name="connsiteY151" fmla="*/ 5423 h 10000"/>
                <a:gd name="connsiteX152" fmla="*/ 814 w 10000"/>
                <a:gd name="connsiteY152" fmla="*/ 5870 h 10000"/>
                <a:gd name="connsiteX153" fmla="*/ 945 w 10000"/>
                <a:gd name="connsiteY153" fmla="*/ 6372 h 10000"/>
                <a:gd name="connsiteX154" fmla="*/ 1085 w 10000"/>
                <a:gd name="connsiteY154" fmla="*/ 6912 h 10000"/>
                <a:gd name="connsiteX155" fmla="*/ 1085 w 10000"/>
                <a:gd name="connsiteY155" fmla="*/ 6912 h 10000"/>
                <a:gd name="connsiteX156" fmla="*/ 1085 w 10000"/>
                <a:gd name="connsiteY156" fmla="*/ 6930 h 10000"/>
                <a:gd name="connsiteX157" fmla="*/ 1085 w 10000"/>
                <a:gd name="connsiteY157" fmla="*/ 6930 h 10000"/>
                <a:gd name="connsiteX158" fmla="*/ 1116 w 10000"/>
                <a:gd name="connsiteY158" fmla="*/ 7005 h 10000"/>
                <a:gd name="connsiteX159" fmla="*/ 1116 w 10000"/>
                <a:gd name="connsiteY159" fmla="*/ 7005 h 10000"/>
                <a:gd name="connsiteX160" fmla="*/ 1116 w 10000"/>
                <a:gd name="connsiteY160" fmla="*/ 7005 h 10000"/>
                <a:gd name="connsiteX161" fmla="*/ 1116 w 10000"/>
                <a:gd name="connsiteY161" fmla="*/ 7005 h 10000"/>
                <a:gd name="connsiteX162" fmla="*/ 1116 w 10000"/>
                <a:gd name="connsiteY162" fmla="*/ 7005 h 10000"/>
                <a:gd name="connsiteX163" fmla="*/ 1126 w 10000"/>
                <a:gd name="connsiteY163" fmla="*/ 7060 h 10000"/>
                <a:gd name="connsiteX164" fmla="*/ 1126 w 10000"/>
                <a:gd name="connsiteY164" fmla="*/ 7060 h 10000"/>
                <a:gd name="connsiteX165" fmla="*/ 1126 w 10000"/>
                <a:gd name="connsiteY165" fmla="*/ 7060 h 10000"/>
                <a:gd name="connsiteX166" fmla="*/ 1126 w 10000"/>
                <a:gd name="connsiteY166" fmla="*/ 7060 h 10000"/>
                <a:gd name="connsiteX167" fmla="*/ 1146 w 10000"/>
                <a:gd name="connsiteY167" fmla="*/ 7060 h 10000"/>
                <a:gd name="connsiteX168" fmla="*/ 1146 w 10000"/>
                <a:gd name="connsiteY168" fmla="*/ 7060 h 10000"/>
                <a:gd name="connsiteX169" fmla="*/ 1156 w 10000"/>
                <a:gd name="connsiteY169" fmla="*/ 7060 h 10000"/>
                <a:gd name="connsiteX170" fmla="*/ 1156 w 10000"/>
                <a:gd name="connsiteY170" fmla="*/ 7060 h 10000"/>
                <a:gd name="connsiteX171" fmla="*/ 1156 w 10000"/>
                <a:gd name="connsiteY171" fmla="*/ 7060 h 10000"/>
                <a:gd name="connsiteX172" fmla="*/ 1156 w 10000"/>
                <a:gd name="connsiteY172" fmla="*/ 7060 h 10000"/>
                <a:gd name="connsiteX173" fmla="*/ 1457 w 10000"/>
                <a:gd name="connsiteY173" fmla="*/ 7051 h 10000"/>
                <a:gd name="connsiteX174" fmla="*/ 1749 w 10000"/>
                <a:gd name="connsiteY174" fmla="*/ 7051 h 10000"/>
                <a:gd name="connsiteX175" fmla="*/ 1749 w 10000"/>
                <a:gd name="connsiteY175" fmla="*/ 7051 h 10000"/>
                <a:gd name="connsiteX176" fmla="*/ 1749 w 10000"/>
                <a:gd name="connsiteY176" fmla="*/ 7051 h 10000"/>
                <a:gd name="connsiteX177" fmla="*/ 1749 w 10000"/>
                <a:gd name="connsiteY177" fmla="*/ 7051 h 10000"/>
                <a:gd name="connsiteX178" fmla="*/ 1749 w 10000"/>
                <a:gd name="connsiteY178" fmla="*/ 7051 h 10000"/>
                <a:gd name="connsiteX179" fmla="*/ 1749 w 10000"/>
                <a:gd name="connsiteY179" fmla="*/ 7051 h 10000"/>
                <a:gd name="connsiteX180" fmla="*/ 1759 w 10000"/>
                <a:gd name="connsiteY180" fmla="*/ 7051 h 10000"/>
                <a:gd name="connsiteX181" fmla="*/ 1759 w 10000"/>
                <a:gd name="connsiteY181" fmla="*/ 7051 h 10000"/>
                <a:gd name="connsiteX182" fmla="*/ 1759 w 10000"/>
                <a:gd name="connsiteY182" fmla="*/ 7051 h 10000"/>
                <a:gd name="connsiteX183" fmla="*/ 1759 w 10000"/>
                <a:gd name="connsiteY183" fmla="*/ 7051 h 10000"/>
                <a:gd name="connsiteX184" fmla="*/ 1759 w 10000"/>
                <a:gd name="connsiteY184" fmla="*/ 7051 h 10000"/>
                <a:gd name="connsiteX185" fmla="*/ 1759 w 10000"/>
                <a:gd name="connsiteY185" fmla="*/ 7051 h 10000"/>
                <a:gd name="connsiteX186" fmla="*/ 1769 w 10000"/>
                <a:gd name="connsiteY186" fmla="*/ 7051 h 10000"/>
                <a:gd name="connsiteX187" fmla="*/ 1769 w 10000"/>
                <a:gd name="connsiteY187" fmla="*/ 7051 h 10000"/>
                <a:gd name="connsiteX188" fmla="*/ 1769 w 10000"/>
                <a:gd name="connsiteY188" fmla="*/ 7051 h 10000"/>
                <a:gd name="connsiteX189" fmla="*/ 1769 w 10000"/>
                <a:gd name="connsiteY189" fmla="*/ 7051 h 10000"/>
                <a:gd name="connsiteX190" fmla="*/ 1769 w 10000"/>
                <a:gd name="connsiteY190" fmla="*/ 7051 h 10000"/>
                <a:gd name="connsiteX191" fmla="*/ 1980 w 10000"/>
                <a:gd name="connsiteY191" fmla="*/ 7051 h 10000"/>
                <a:gd name="connsiteX192" fmla="*/ 1980 w 10000"/>
                <a:gd name="connsiteY192" fmla="*/ 7051 h 10000"/>
                <a:gd name="connsiteX193" fmla="*/ 2281 w 10000"/>
                <a:gd name="connsiteY193" fmla="*/ 7033 h 10000"/>
                <a:gd name="connsiteX194" fmla="*/ 2281 w 10000"/>
                <a:gd name="connsiteY194" fmla="*/ 7033 h 10000"/>
                <a:gd name="connsiteX195" fmla="*/ 2281 w 10000"/>
                <a:gd name="connsiteY195" fmla="*/ 7033 h 10000"/>
                <a:gd name="connsiteX196" fmla="*/ 2281 w 10000"/>
                <a:gd name="connsiteY196" fmla="*/ 7033 h 10000"/>
                <a:gd name="connsiteX197" fmla="*/ 2291 w 10000"/>
                <a:gd name="connsiteY197" fmla="*/ 7033 h 10000"/>
                <a:gd name="connsiteX198" fmla="*/ 2291 w 10000"/>
                <a:gd name="connsiteY198" fmla="*/ 7033 h 10000"/>
                <a:gd name="connsiteX199" fmla="*/ 2302 w 10000"/>
                <a:gd name="connsiteY199" fmla="*/ 7033 h 10000"/>
                <a:gd name="connsiteX200" fmla="*/ 2302 w 10000"/>
                <a:gd name="connsiteY200" fmla="*/ 7033 h 10000"/>
                <a:gd name="connsiteX201" fmla="*/ 2332 w 10000"/>
                <a:gd name="connsiteY201" fmla="*/ 7033 h 10000"/>
                <a:gd name="connsiteX202" fmla="*/ 2332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2854 w 10000"/>
                <a:gd name="connsiteY208" fmla="*/ 7033 h 10000"/>
                <a:gd name="connsiteX209" fmla="*/ 2854 w 10000"/>
                <a:gd name="connsiteY209" fmla="*/ 7033 h 10000"/>
                <a:gd name="connsiteX210" fmla="*/ 2854 w 10000"/>
                <a:gd name="connsiteY210" fmla="*/ 7033 h 10000"/>
                <a:gd name="connsiteX211" fmla="*/ 3286 w 10000"/>
                <a:gd name="connsiteY211" fmla="*/ 7033 h 10000"/>
                <a:gd name="connsiteX212" fmla="*/ 3709 w 10000"/>
                <a:gd name="connsiteY212" fmla="*/ 7060 h 10000"/>
                <a:gd name="connsiteX213" fmla="*/ 4101 w 10000"/>
                <a:gd name="connsiteY213" fmla="*/ 7088 h 10000"/>
                <a:gd name="connsiteX214" fmla="*/ 4291 w 10000"/>
                <a:gd name="connsiteY214" fmla="*/ 7116 h 10000"/>
                <a:gd name="connsiteX215" fmla="*/ 4462 w 10000"/>
                <a:gd name="connsiteY215" fmla="*/ 7135 h 10000"/>
                <a:gd name="connsiteX216" fmla="*/ 4623 w 10000"/>
                <a:gd name="connsiteY216" fmla="*/ 7172 h 10000"/>
                <a:gd name="connsiteX217" fmla="*/ 4764 w 10000"/>
                <a:gd name="connsiteY217" fmla="*/ 7219 h 10000"/>
                <a:gd name="connsiteX218" fmla="*/ 4894 w 10000"/>
                <a:gd name="connsiteY218" fmla="*/ 7274 h 10000"/>
                <a:gd name="connsiteX219" fmla="*/ 4985 w 10000"/>
                <a:gd name="connsiteY219" fmla="*/ 7330 h 10000"/>
                <a:gd name="connsiteX220" fmla="*/ 5075 w 10000"/>
                <a:gd name="connsiteY220" fmla="*/ 7395 h 10000"/>
                <a:gd name="connsiteX221" fmla="*/ 5136 w 10000"/>
                <a:gd name="connsiteY221" fmla="*/ 7460 h 10000"/>
                <a:gd name="connsiteX222" fmla="*/ 5156 w 10000"/>
                <a:gd name="connsiteY222" fmla="*/ 7507 h 10000"/>
                <a:gd name="connsiteX223" fmla="*/ 5176 w 10000"/>
                <a:gd name="connsiteY223" fmla="*/ 7553 h 10000"/>
                <a:gd name="connsiteX224" fmla="*/ 5176 w 10000"/>
                <a:gd name="connsiteY224" fmla="*/ 7600 h 10000"/>
                <a:gd name="connsiteX225" fmla="*/ 5176 w 10000"/>
                <a:gd name="connsiteY225" fmla="*/ 7656 h 10000"/>
                <a:gd name="connsiteX226" fmla="*/ 5176 w 10000"/>
                <a:gd name="connsiteY226" fmla="*/ 7656 h 10000"/>
                <a:gd name="connsiteX227" fmla="*/ 5176 w 10000"/>
                <a:gd name="connsiteY227" fmla="*/ 7665 h 10000"/>
                <a:gd name="connsiteX228" fmla="*/ 5176 w 10000"/>
                <a:gd name="connsiteY228" fmla="*/ 7665 h 10000"/>
                <a:gd name="connsiteX229" fmla="*/ 5176 w 10000"/>
                <a:gd name="connsiteY229" fmla="*/ 7665 h 10000"/>
                <a:gd name="connsiteX230" fmla="*/ 5146 w 10000"/>
                <a:gd name="connsiteY230" fmla="*/ 7851 h 10000"/>
                <a:gd name="connsiteX231" fmla="*/ 5095 w 10000"/>
                <a:gd name="connsiteY231" fmla="*/ 8037 h 10000"/>
                <a:gd name="connsiteX232" fmla="*/ 5005 w 10000"/>
                <a:gd name="connsiteY232" fmla="*/ 8437 h 10000"/>
                <a:gd name="connsiteX233" fmla="*/ 4955 w 10000"/>
                <a:gd name="connsiteY233" fmla="*/ 8642 h 10000"/>
                <a:gd name="connsiteX234" fmla="*/ 4915 w 10000"/>
                <a:gd name="connsiteY234" fmla="*/ 8828 h 10000"/>
                <a:gd name="connsiteX235" fmla="*/ 4894 w 10000"/>
                <a:gd name="connsiteY235" fmla="*/ 9023 h 10000"/>
                <a:gd name="connsiteX236" fmla="*/ 4874 w 10000"/>
                <a:gd name="connsiteY236" fmla="*/ 9200 h 10000"/>
                <a:gd name="connsiteX237" fmla="*/ 4874 w 10000"/>
                <a:gd name="connsiteY237" fmla="*/ 9200 h 10000"/>
                <a:gd name="connsiteX238" fmla="*/ 4874 w 10000"/>
                <a:gd name="connsiteY238" fmla="*/ 9293 h 10000"/>
                <a:gd name="connsiteX239" fmla="*/ 4894 w 10000"/>
                <a:gd name="connsiteY239" fmla="*/ 9395 h 10000"/>
                <a:gd name="connsiteX240" fmla="*/ 4915 w 10000"/>
                <a:gd name="connsiteY240" fmla="*/ 9488 h 10000"/>
                <a:gd name="connsiteX241" fmla="*/ 4935 w 10000"/>
                <a:gd name="connsiteY241" fmla="*/ 9563 h 10000"/>
                <a:gd name="connsiteX242" fmla="*/ 4985 w 10000"/>
                <a:gd name="connsiteY242" fmla="*/ 9647 h 10000"/>
                <a:gd name="connsiteX243" fmla="*/ 5035 w 10000"/>
                <a:gd name="connsiteY243" fmla="*/ 9721 h 10000"/>
                <a:gd name="connsiteX244" fmla="*/ 5095 w 10000"/>
                <a:gd name="connsiteY244" fmla="*/ 9786 h 10000"/>
                <a:gd name="connsiteX245" fmla="*/ 5176 w 10000"/>
                <a:gd name="connsiteY245" fmla="*/ 9842 h 10000"/>
                <a:gd name="connsiteX246" fmla="*/ 5176 w 10000"/>
                <a:gd name="connsiteY246" fmla="*/ 9842 h 10000"/>
                <a:gd name="connsiteX247" fmla="*/ 5176 w 10000"/>
                <a:gd name="connsiteY247" fmla="*/ 9842 h 10000"/>
                <a:gd name="connsiteX248" fmla="*/ 5236 w 10000"/>
                <a:gd name="connsiteY248" fmla="*/ 9879 h 10000"/>
                <a:gd name="connsiteX249" fmla="*/ 5307 w 10000"/>
                <a:gd name="connsiteY249" fmla="*/ 9916 h 10000"/>
                <a:gd name="connsiteX250" fmla="*/ 5447 w 10000"/>
                <a:gd name="connsiteY250" fmla="*/ 9963 h 10000"/>
                <a:gd name="connsiteX251" fmla="*/ 5608 w 10000"/>
                <a:gd name="connsiteY251" fmla="*/ 9991 h 10000"/>
                <a:gd name="connsiteX252" fmla="*/ 5779 w 10000"/>
                <a:gd name="connsiteY252" fmla="*/ 10000 h 10000"/>
                <a:gd name="connsiteX253" fmla="*/ 5779 w 10000"/>
                <a:gd name="connsiteY253" fmla="*/ 10000 h 10000"/>
                <a:gd name="connsiteX254" fmla="*/ 5779 w 10000"/>
                <a:gd name="connsiteY254" fmla="*/ 10000 h 10000"/>
                <a:gd name="connsiteX255" fmla="*/ 5779 w 10000"/>
                <a:gd name="connsiteY255" fmla="*/ 10000 h 10000"/>
                <a:gd name="connsiteX256" fmla="*/ 5779 w 10000"/>
                <a:gd name="connsiteY256" fmla="*/ 10000 h 10000"/>
                <a:gd name="connsiteX257" fmla="*/ 5779 w 10000"/>
                <a:gd name="connsiteY257" fmla="*/ 10000 h 10000"/>
                <a:gd name="connsiteX258" fmla="*/ 5899 w 10000"/>
                <a:gd name="connsiteY258" fmla="*/ 9991 h 10000"/>
                <a:gd name="connsiteX259" fmla="*/ 6040 w 10000"/>
                <a:gd name="connsiteY259" fmla="*/ 9981 h 10000"/>
                <a:gd name="connsiteX260" fmla="*/ 6171 w 10000"/>
                <a:gd name="connsiteY260" fmla="*/ 9963 h 10000"/>
                <a:gd name="connsiteX261" fmla="*/ 6291 w 10000"/>
                <a:gd name="connsiteY261" fmla="*/ 9926 h 10000"/>
                <a:gd name="connsiteX262" fmla="*/ 6412 w 10000"/>
                <a:gd name="connsiteY262" fmla="*/ 9888 h 10000"/>
                <a:gd name="connsiteX263" fmla="*/ 6533 w 10000"/>
                <a:gd name="connsiteY263" fmla="*/ 9842 h 10000"/>
                <a:gd name="connsiteX264" fmla="*/ 6643 w 10000"/>
                <a:gd name="connsiteY264" fmla="*/ 9805 h 10000"/>
                <a:gd name="connsiteX265" fmla="*/ 6744 w 10000"/>
                <a:gd name="connsiteY265" fmla="*/ 9740 h 10000"/>
                <a:gd name="connsiteX266" fmla="*/ 6824 w 10000"/>
                <a:gd name="connsiteY266" fmla="*/ 9674 h 10000"/>
                <a:gd name="connsiteX267" fmla="*/ 6905 w 10000"/>
                <a:gd name="connsiteY267" fmla="*/ 9609 h 10000"/>
                <a:gd name="connsiteX268" fmla="*/ 6965 w 10000"/>
                <a:gd name="connsiteY268" fmla="*/ 9544 h 10000"/>
                <a:gd name="connsiteX269" fmla="*/ 7015 w 10000"/>
                <a:gd name="connsiteY269" fmla="*/ 9460 h 10000"/>
                <a:gd name="connsiteX270" fmla="*/ 7035 w 10000"/>
                <a:gd name="connsiteY270" fmla="*/ 9395 h 10000"/>
                <a:gd name="connsiteX271" fmla="*/ 7045 w 10000"/>
                <a:gd name="connsiteY271" fmla="*/ 9302 h 10000"/>
                <a:gd name="connsiteX272" fmla="*/ 7035 w 10000"/>
                <a:gd name="connsiteY272" fmla="*/ 9228 h 10000"/>
                <a:gd name="connsiteX273" fmla="*/ 6995 w 10000"/>
                <a:gd name="connsiteY273" fmla="*/ 9144 h 10000"/>
                <a:gd name="connsiteX274" fmla="*/ 6995 w 10000"/>
                <a:gd name="connsiteY274" fmla="*/ 9144 h 10000"/>
                <a:gd name="connsiteX275" fmla="*/ 6995 w 10000"/>
                <a:gd name="connsiteY275" fmla="*/ 9135 h 10000"/>
                <a:gd name="connsiteX276" fmla="*/ 699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35 h 10000"/>
                <a:gd name="connsiteX283" fmla="*/ 6985 w 10000"/>
                <a:gd name="connsiteY283" fmla="*/ 9135 h 10000"/>
                <a:gd name="connsiteX284" fmla="*/ 6985 w 10000"/>
                <a:gd name="connsiteY284" fmla="*/ 9135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985 w 10000"/>
                <a:gd name="connsiteY290" fmla="*/ 9126 h 10000"/>
                <a:gd name="connsiteX291" fmla="*/ 6985 w 10000"/>
                <a:gd name="connsiteY291" fmla="*/ 9126 h 10000"/>
                <a:gd name="connsiteX292" fmla="*/ 6985 w 10000"/>
                <a:gd name="connsiteY292" fmla="*/ 9126 h 10000"/>
                <a:gd name="connsiteX293" fmla="*/ 6794 w 10000"/>
                <a:gd name="connsiteY293" fmla="*/ 8837 h 10000"/>
                <a:gd name="connsiteX294" fmla="*/ 6693 w 10000"/>
                <a:gd name="connsiteY294" fmla="*/ 8679 h 10000"/>
                <a:gd name="connsiteX295" fmla="*/ 6593 w 10000"/>
                <a:gd name="connsiteY295" fmla="*/ 8521 h 10000"/>
                <a:gd name="connsiteX296" fmla="*/ 6513 w 10000"/>
                <a:gd name="connsiteY296" fmla="*/ 8372 h 10000"/>
                <a:gd name="connsiteX297" fmla="*/ 6442 w 10000"/>
                <a:gd name="connsiteY297" fmla="*/ 8214 h 10000"/>
                <a:gd name="connsiteX298" fmla="*/ 6392 w 10000"/>
                <a:gd name="connsiteY298" fmla="*/ 8056 h 10000"/>
                <a:gd name="connsiteX299" fmla="*/ 6382 w 10000"/>
                <a:gd name="connsiteY299" fmla="*/ 7981 h 10000"/>
                <a:gd name="connsiteX300" fmla="*/ 6382 w 10000"/>
                <a:gd name="connsiteY300" fmla="*/ 7907 h 10000"/>
                <a:gd name="connsiteX301" fmla="*/ 6382 w 10000"/>
                <a:gd name="connsiteY301" fmla="*/ 7907 h 10000"/>
                <a:gd name="connsiteX302" fmla="*/ 6392 w 10000"/>
                <a:gd name="connsiteY302" fmla="*/ 7805 h 10000"/>
                <a:gd name="connsiteX303" fmla="*/ 6422 w 10000"/>
                <a:gd name="connsiteY303" fmla="*/ 7702 h 10000"/>
                <a:gd name="connsiteX304" fmla="*/ 6452 w 10000"/>
                <a:gd name="connsiteY304" fmla="*/ 7656 h 10000"/>
                <a:gd name="connsiteX305" fmla="*/ 6492 w 10000"/>
                <a:gd name="connsiteY305" fmla="*/ 7609 h 10000"/>
                <a:gd name="connsiteX306" fmla="*/ 6523 w 10000"/>
                <a:gd name="connsiteY306" fmla="*/ 7563 h 10000"/>
                <a:gd name="connsiteX307" fmla="*/ 6573 w 10000"/>
                <a:gd name="connsiteY307" fmla="*/ 7526 h 10000"/>
                <a:gd name="connsiteX308" fmla="*/ 6704 w 10000"/>
                <a:gd name="connsiteY308" fmla="*/ 7451 h 10000"/>
                <a:gd name="connsiteX309" fmla="*/ 6864 w 10000"/>
                <a:gd name="connsiteY309" fmla="*/ 7395 h 10000"/>
                <a:gd name="connsiteX310" fmla="*/ 7065 w 10000"/>
                <a:gd name="connsiteY310" fmla="*/ 7349 h 10000"/>
                <a:gd name="connsiteX311" fmla="*/ 7307 w 10000"/>
                <a:gd name="connsiteY311" fmla="*/ 7321 h 10000"/>
                <a:gd name="connsiteX312" fmla="*/ 7307 w 10000"/>
                <a:gd name="connsiteY312" fmla="*/ 7321 h 10000"/>
                <a:gd name="connsiteX313" fmla="*/ 8533 w 10000"/>
                <a:gd name="connsiteY313" fmla="*/ 7219 h 10000"/>
                <a:gd name="connsiteX314" fmla="*/ 10000 w 10000"/>
                <a:gd name="connsiteY314" fmla="*/ 7116 h 10000"/>
                <a:gd name="connsiteX315" fmla="*/ 10000 w 10000"/>
                <a:gd name="connsiteY315" fmla="*/ 7116 h 10000"/>
                <a:gd name="connsiteX316" fmla="*/ 10000 w 10000"/>
                <a:gd name="connsiteY316" fmla="*/ 7116 h 10000"/>
                <a:gd name="connsiteX317" fmla="*/ 10000 w 10000"/>
                <a:gd name="connsiteY317" fmla="*/ 7116 h 10000"/>
                <a:gd name="connsiteX318" fmla="*/ 10000 w 10000"/>
                <a:gd name="connsiteY318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1815 w 10000"/>
                <a:gd name="connsiteY120" fmla="*/ 3851 h 10000"/>
                <a:gd name="connsiteX121" fmla="*/ 1950 w 10000"/>
                <a:gd name="connsiteY121" fmla="*/ 3135 h 10000"/>
                <a:gd name="connsiteX122" fmla="*/ 1950 w 10000"/>
                <a:gd name="connsiteY122" fmla="*/ 3135 h 10000"/>
                <a:gd name="connsiteX123" fmla="*/ 1950 w 10000"/>
                <a:gd name="connsiteY123" fmla="*/ 3135 h 10000"/>
                <a:gd name="connsiteX124" fmla="*/ 1950 w 10000"/>
                <a:gd name="connsiteY124" fmla="*/ 3126 h 10000"/>
                <a:gd name="connsiteX125" fmla="*/ 1769 w 10000"/>
                <a:gd name="connsiteY125" fmla="*/ 3033 h 10000"/>
                <a:gd name="connsiteX126" fmla="*/ 1588 w 10000"/>
                <a:gd name="connsiteY126" fmla="*/ 2967 h 10000"/>
                <a:gd name="connsiteX127" fmla="*/ 1427 w 10000"/>
                <a:gd name="connsiteY127" fmla="*/ 2921 h 10000"/>
                <a:gd name="connsiteX128" fmla="*/ 1347 w 10000"/>
                <a:gd name="connsiteY128" fmla="*/ 2902 h 10000"/>
                <a:gd name="connsiteX129" fmla="*/ 1266 w 10000"/>
                <a:gd name="connsiteY129" fmla="*/ 2902 h 10000"/>
                <a:gd name="connsiteX130" fmla="*/ 1266 w 10000"/>
                <a:gd name="connsiteY130" fmla="*/ 2902 h 10000"/>
                <a:gd name="connsiteX131" fmla="*/ 1266 w 10000"/>
                <a:gd name="connsiteY131" fmla="*/ 2902 h 10000"/>
                <a:gd name="connsiteX132" fmla="*/ 1266 w 10000"/>
                <a:gd name="connsiteY132" fmla="*/ 2902 h 10000"/>
                <a:gd name="connsiteX133" fmla="*/ 1266 w 10000"/>
                <a:gd name="connsiteY133" fmla="*/ 2902 h 10000"/>
                <a:gd name="connsiteX134" fmla="*/ 1266 w 10000"/>
                <a:gd name="connsiteY134" fmla="*/ 2902 h 10000"/>
                <a:gd name="connsiteX135" fmla="*/ 1146 w 10000"/>
                <a:gd name="connsiteY135" fmla="*/ 2921 h 10000"/>
                <a:gd name="connsiteX136" fmla="*/ 1085 w 10000"/>
                <a:gd name="connsiteY136" fmla="*/ 2940 h 10000"/>
                <a:gd name="connsiteX137" fmla="*/ 1025 w 10000"/>
                <a:gd name="connsiteY137" fmla="*/ 2949 h 10000"/>
                <a:gd name="connsiteX138" fmla="*/ 965 w 10000"/>
                <a:gd name="connsiteY138" fmla="*/ 2986 h 10000"/>
                <a:gd name="connsiteX139" fmla="*/ 915 w 10000"/>
                <a:gd name="connsiteY139" fmla="*/ 3023 h 10000"/>
                <a:gd name="connsiteX140" fmla="*/ 864 w 10000"/>
                <a:gd name="connsiteY140" fmla="*/ 3060 h 10000"/>
                <a:gd name="connsiteX141" fmla="*/ 814 w 10000"/>
                <a:gd name="connsiteY141" fmla="*/ 3107 h 10000"/>
                <a:gd name="connsiteX142" fmla="*/ 784 w 10000"/>
                <a:gd name="connsiteY142" fmla="*/ 3163 h 10000"/>
                <a:gd name="connsiteX143" fmla="*/ 744 w 10000"/>
                <a:gd name="connsiteY143" fmla="*/ 3237 h 10000"/>
                <a:gd name="connsiteX144" fmla="*/ 673 w 10000"/>
                <a:gd name="connsiteY144" fmla="*/ 3377 h 10000"/>
                <a:gd name="connsiteX145" fmla="*/ 623 w 10000"/>
                <a:gd name="connsiteY145" fmla="*/ 3563 h 10000"/>
                <a:gd name="connsiteX146" fmla="*/ 603 w 10000"/>
                <a:gd name="connsiteY146" fmla="*/ 3786 h 10000"/>
                <a:gd name="connsiteX147" fmla="*/ 573 w 10000"/>
                <a:gd name="connsiteY147" fmla="*/ 4037 h 10000"/>
                <a:gd name="connsiteX148" fmla="*/ 583 w 10000"/>
                <a:gd name="connsiteY148" fmla="*/ 4326 h 10000"/>
                <a:gd name="connsiteX149" fmla="*/ 613 w 10000"/>
                <a:gd name="connsiteY149" fmla="*/ 4651 h 10000"/>
                <a:gd name="connsiteX150" fmla="*/ 663 w 10000"/>
                <a:gd name="connsiteY150" fmla="*/ 5014 h 10000"/>
                <a:gd name="connsiteX151" fmla="*/ 734 w 10000"/>
                <a:gd name="connsiteY151" fmla="*/ 5423 h 10000"/>
                <a:gd name="connsiteX152" fmla="*/ 814 w 10000"/>
                <a:gd name="connsiteY152" fmla="*/ 5870 h 10000"/>
                <a:gd name="connsiteX153" fmla="*/ 945 w 10000"/>
                <a:gd name="connsiteY153" fmla="*/ 6372 h 10000"/>
                <a:gd name="connsiteX154" fmla="*/ 1085 w 10000"/>
                <a:gd name="connsiteY154" fmla="*/ 6912 h 10000"/>
                <a:gd name="connsiteX155" fmla="*/ 1085 w 10000"/>
                <a:gd name="connsiteY155" fmla="*/ 6912 h 10000"/>
                <a:gd name="connsiteX156" fmla="*/ 1085 w 10000"/>
                <a:gd name="connsiteY156" fmla="*/ 6930 h 10000"/>
                <a:gd name="connsiteX157" fmla="*/ 1085 w 10000"/>
                <a:gd name="connsiteY157" fmla="*/ 6930 h 10000"/>
                <a:gd name="connsiteX158" fmla="*/ 1116 w 10000"/>
                <a:gd name="connsiteY158" fmla="*/ 7005 h 10000"/>
                <a:gd name="connsiteX159" fmla="*/ 1116 w 10000"/>
                <a:gd name="connsiteY159" fmla="*/ 7005 h 10000"/>
                <a:gd name="connsiteX160" fmla="*/ 1116 w 10000"/>
                <a:gd name="connsiteY160" fmla="*/ 7005 h 10000"/>
                <a:gd name="connsiteX161" fmla="*/ 1116 w 10000"/>
                <a:gd name="connsiteY161" fmla="*/ 7005 h 10000"/>
                <a:gd name="connsiteX162" fmla="*/ 1116 w 10000"/>
                <a:gd name="connsiteY162" fmla="*/ 7005 h 10000"/>
                <a:gd name="connsiteX163" fmla="*/ 1126 w 10000"/>
                <a:gd name="connsiteY163" fmla="*/ 7060 h 10000"/>
                <a:gd name="connsiteX164" fmla="*/ 1126 w 10000"/>
                <a:gd name="connsiteY164" fmla="*/ 7060 h 10000"/>
                <a:gd name="connsiteX165" fmla="*/ 1126 w 10000"/>
                <a:gd name="connsiteY165" fmla="*/ 7060 h 10000"/>
                <a:gd name="connsiteX166" fmla="*/ 1126 w 10000"/>
                <a:gd name="connsiteY166" fmla="*/ 7060 h 10000"/>
                <a:gd name="connsiteX167" fmla="*/ 1146 w 10000"/>
                <a:gd name="connsiteY167" fmla="*/ 7060 h 10000"/>
                <a:gd name="connsiteX168" fmla="*/ 1146 w 10000"/>
                <a:gd name="connsiteY168" fmla="*/ 7060 h 10000"/>
                <a:gd name="connsiteX169" fmla="*/ 1156 w 10000"/>
                <a:gd name="connsiteY169" fmla="*/ 7060 h 10000"/>
                <a:gd name="connsiteX170" fmla="*/ 1156 w 10000"/>
                <a:gd name="connsiteY170" fmla="*/ 7060 h 10000"/>
                <a:gd name="connsiteX171" fmla="*/ 1156 w 10000"/>
                <a:gd name="connsiteY171" fmla="*/ 7060 h 10000"/>
                <a:gd name="connsiteX172" fmla="*/ 1156 w 10000"/>
                <a:gd name="connsiteY172" fmla="*/ 7060 h 10000"/>
                <a:gd name="connsiteX173" fmla="*/ 1457 w 10000"/>
                <a:gd name="connsiteY173" fmla="*/ 7051 h 10000"/>
                <a:gd name="connsiteX174" fmla="*/ 1749 w 10000"/>
                <a:gd name="connsiteY174" fmla="*/ 7051 h 10000"/>
                <a:gd name="connsiteX175" fmla="*/ 1749 w 10000"/>
                <a:gd name="connsiteY175" fmla="*/ 7051 h 10000"/>
                <a:gd name="connsiteX176" fmla="*/ 1749 w 10000"/>
                <a:gd name="connsiteY176" fmla="*/ 7051 h 10000"/>
                <a:gd name="connsiteX177" fmla="*/ 1749 w 10000"/>
                <a:gd name="connsiteY177" fmla="*/ 7051 h 10000"/>
                <a:gd name="connsiteX178" fmla="*/ 1749 w 10000"/>
                <a:gd name="connsiteY178" fmla="*/ 7051 h 10000"/>
                <a:gd name="connsiteX179" fmla="*/ 1749 w 10000"/>
                <a:gd name="connsiteY179" fmla="*/ 7051 h 10000"/>
                <a:gd name="connsiteX180" fmla="*/ 1759 w 10000"/>
                <a:gd name="connsiteY180" fmla="*/ 7051 h 10000"/>
                <a:gd name="connsiteX181" fmla="*/ 1759 w 10000"/>
                <a:gd name="connsiteY181" fmla="*/ 7051 h 10000"/>
                <a:gd name="connsiteX182" fmla="*/ 1759 w 10000"/>
                <a:gd name="connsiteY182" fmla="*/ 7051 h 10000"/>
                <a:gd name="connsiteX183" fmla="*/ 1759 w 10000"/>
                <a:gd name="connsiteY183" fmla="*/ 7051 h 10000"/>
                <a:gd name="connsiteX184" fmla="*/ 1759 w 10000"/>
                <a:gd name="connsiteY184" fmla="*/ 7051 h 10000"/>
                <a:gd name="connsiteX185" fmla="*/ 1759 w 10000"/>
                <a:gd name="connsiteY185" fmla="*/ 7051 h 10000"/>
                <a:gd name="connsiteX186" fmla="*/ 1769 w 10000"/>
                <a:gd name="connsiteY186" fmla="*/ 7051 h 10000"/>
                <a:gd name="connsiteX187" fmla="*/ 1769 w 10000"/>
                <a:gd name="connsiteY187" fmla="*/ 7051 h 10000"/>
                <a:gd name="connsiteX188" fmla="*/ 1769 w 10000"/>
                <a:gd name="connsiteY188" fmla="*/ 7051 h 10000"/>
                <a:gd name="connsiteX189" fmla="*/ 1769 w 10000"/>
                <a:gd name="connsiteY189" fmla="*/ 7051 h 10000"/>
                <a:gd name="connsiteX190" fmla="*/ 1769 w 10000"/>
                <a:gd name="connsiteY190" fmla="*/ 7051 h 10000"/>
                <a:gd name="connsiteX191" fmla="*/ 1980 w 10000"/>
                <a:gd name="connsiteY191" fmla="*/ 7051 h 10000"/>
                <a:gd name="connsiteX192" fmla="*/ 1980 w 10000"/>
                <a:gd name="connsiteY192" fmla="*/ 7051 h 10000"/>
                <a:gd name="connsiteX193" fmla="*/ 2281 w 10000"/>
                <a:gd name="connsiteY193" fmla="*/ 7033 h 10000"/>
                <a:gd name="connsiteX194" fmla="*/ 2281 w 10000"/>
                <a:gd name="connsiteY194" fmla="*/ 7033 h 10000"/>
                <a:gd name="connsiteX195" fmla="*/ 2281 w 10000"/>
                <a:gd name="connsiteY195" fmla="*/ 7033 h 10000"/>
                <a:gd name="connsiteX196" fmla="*/ 2281 w 10000"/>
                <a:gd name="connsiteY196" fmla="*/ 7033 h 10000"/>
                <a:gd name="connsiteX197" fmla="*/ 2291 w 10000"/>
                <a:gd name="connsiteY197" fmla="*/ 7033 h 10000"/>
                <a:gd name="connsiteX198" fmla="*/ 2291 w 10000"/>
                <a:gd name="connsiteY198" fmla="*/ 7033 h 10000"/>
                <a:gd name="connsiteX199" fmla="*/ 2302 w 10000"/>
                <a:gd name="connsiteY199" fmla="*/ 7033 h 10000"/>
                <a:gd name="connsiteX200" fmla="*/ 2302 w 10000"/>
                <a:gd name="connsiteY200" fmla="*/ 7033 h 10000"/>
                <a:gd name="connsiteX201" fmla="*/ 2332 w 10000"/>
                <a:gd name="connsiteY201" fmla="*/ 7033 h 10000"/>
                <a:gd name="connsiteX202" fmla="*/ 2332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2854 w 10000"/>
                <a:gd name="connsiteY208" fmla="*/ 7033 h 10000"/>
                <a:gd name="connsiteX209" fmla="*/ 2854 w 10000"/>
                <a:gd name="connsiteY209" fmla="*/ 7033 h 10000"/>
                <a:gd name="connsiteX210" fmla="*/ 2854 w 10000"/>
                <a:gd name="connsiteY210" fmla="*/ 7033 h 10000"/>
                <a:gd name="connsiteX211" fmla="*/ 3286 w 10000"/>
                <a:gd name="connsiteY211" fmla="*/ 7033 h 10000"/>
                <a:gd name="connsiteX212" fmla="*/ 3709 w 10000"/>
                <a:gd name="connsiteY212" fmla="*/ 7060 h 10000"/>
                <a:gd name="connsiteX213" fmla="*/ 4101 w 10000"/>
                <a:gd name="connsiteY213" fmla="*/ 7088 h 10000"/>
                <a:gd name="connsiteX214" fmla="*/ 4291 w 10000"/>
                <a:gd name="connsiteY214" fmla="*/ 7116 h 10000"/>
                <a:gd name="connsiteX215" fmla="*/ 4462 w 10000"/>
                <a:gd name="connsiteY215" fmla="*/ 7135 h 10000"/>
                <a:gd name="connsiteX216" fmla="*/ 4623 w 10000"/>
                <a:gd name="connsiteY216" fmla="*/ 7172 h 10000"/>
                <a:gd name="connsiteX217" fmla="*/ 4764 w 10000"/>
                <a:gd name="connsiteY217" fmla="*/ 7219 h 10000"/>
                <a:gd name="connsiteX218" fmla="*/ 4894 w 10000"/>
                <a:gd name="connsiteY218" fmla="*/ 7274 h 10000"/>
                <a:gd name="connsiteX219" fmla="*/ 4985 w 10000"/>
                <a:gd name="connsiteY219" fmla="*/ 7330 h 10000"/>
                <a:gd name="connsiteX220" fmla="*/ 5075 w 10000"/>
                <a:gd name="connsiteY220" fmla="*/ 7395 h 10000"/>
                <a:gd name="connsiteX221" fmla="*/ 5136 w 10000"/>
                <a:gd name="connsiteY221" fmla="*/ 7460 h 10000"/>
                <a:gd name="connsiteX222" fmla="*/ 5156 w 10000"/>
                <a:gd name="connsiteY222" fmla="*/ 7507 h 10000"/>
                <a:gd name="connsiteX223" fmla="*/ 5176 w 10000"/>
                <a:gd name="connsiteY223" fmla="*/ 7553 h 10000"/>
                <a:gd name="connsiteX224" fmla="*/ 5176 w 10000"/>
                <a:gd name="connsiteY224" fmla="*/ 7600 h 10000"/>
                <a:gd name="connsiteX225" fmla="*/ 5176 w 10000"/>
                <a:gd name="connsiteY225" fmla="*/ 7656 h 10000"/>
                <a:gd name="connsiteX226" fmla="*/ 5176 w 10000"/>
                <a:gd name="connsiteY226" fmla="*/ 7656 h 10000"/>
                <a:gd name="connsiteX227" fmla="*/ 5176 w 10000"/>
                <a:gd name="connsiteY227" fmla="*/ 7665 h 10000"/>
                <a:gd name="connsiteX228" fmla="*/ 5176 w 10000"/>
                <a:gd name="connsiteY228" fmla="*/ 7665 h 10000"/>
                <a:gd name="connsiteX229" fmla="*/ 5176 w 10000"/>
                <a:gd name="connsiteY229" fmla="*/ 7665 h 10000"/>
                <a:gd name="connsiteX230" fmla="*/ 5146 w 10000"/>
                <a:gd name="connsiteY230" fmla="*/ 7851 h 10000"/>
                <a:gd name="connsiteX231" fmla="*/ 5095 w 10000"/>
                <a:gd name="connsiteY231" fmla="*/ 8037 h 10000"/>
                <a:gd name="connsiteX232" fmla="*/ 5005 w 10000"/>
                <a:gd name="connsiteY232" fmla="*/ 8437 h 10000"/>
                <a:gd name="connsiteX233" fmla="*/ 4955 w 10000"/>
                <a:gd name="connsiteY233" fmla="*/ 8642 h 10000"/>
                <a:gd name="connsiteX234" fmla="*/ 4915 w 10000"/>
                <a:gd name="connsiteY234" fmla="*/ 8828 h 10000"/>
                <a:gd name="connsiteX235" fmla="*/ 4894 w 10000"/>
                <a:gd name="connsiteY235" fmla="*/ 9023 h 10000"/>
                <a:gd name="connsiteX236" fmla="*/ 4874 w 10000"/>
                <a:gd name="connsiteY236" fmla="*/ 9200 h 10000"/>
                <a:gd name="connsiteX237" fmla="*/ 4874 w 10000"/>
                <a:gd name="connsiteY237" fmla="*/ 9200 h 10000"/>
                <a:gd name="connsiteX238" fmla="*/ 4874 w 10000"/>
                <a:gd name="connsiteY238" fmla="*/ 9293 h 10000"/>
                <a:gd name="connsiteX239" fmla="*/ 4894 w 10000"/>
                <a:gd name="connsiteY239" fmla="*/ 9395 h 10000"/>
                <a:gd name="connsiteX240" fmla="*/ 4915 w 10000"/>
                <a:gd name="connsiteY240" fmla="*/ 9488 h 10000"/>
                <a:gd name="connsiteX241" fmla="*/ 4935 w 10000"/>
                <a:gd name="connsiteY241" fmla="*/ 9563 h 10000"/>
                <a:gd name="connsiteX242" fmla="*/ 4985 w 10000"/>
                <a:gd name="connsiteY242" fmla="*/ 9647 h 10000"/>
                <a:gd name="connsiteX243" fmla="*/ 5035 w 10000"/>
                <a:gd name="connsiteY243" fmla="*/ 9721 h 10000"/>
                <a:gd name="connsiteX244" fmla="*/ 5095 w 10000"/>
                <a:gd name="connsiteY244" fmla="*/ 9786 h 10000"/>
                <a:gd name="connsiteX245" fmla="*/ 5176 w 10000"/>
                <a:gd name="connsiteY245" fmla="*/ 9842 h 10000"/>
                <a:gd name="connsiteX246" fmla="*/ 5176 w 10000"/>
                <a:gd name="connsiteY246" fmla="*/ 9842 h 10000"/>
                <a:gd name="connsiteX247" fmla="*/ 5176 w 10000"/>
                <a:gd name="connsiteY247" fmla="*/ 9842 h 10000"/>
                <a:gd name="connsiteX248" fmla="*/ 5236 w 10000"/>
                <a:gd name="connsiteY248" fmla="*/ 9879 h 10000"/>
                <a:gd name="connsiteX249" fmla="*/ 5307 w 10000"/>
                <a:gd name="connsiteY249" fmla="*/ 9916 h 10000"/>
                <a:gd name="connsiteX250" fmla="*/ 5447 w 10000"/>
                <a:gd name="connsiteY250" fmla="*/ 9963 h 10000"/>
                <a:gd name="connsiteX251" fmla="*/ 5608 w 10000"/>
                <a:gd name="connsiteY251" fmla="*/ 9991 h 10000"/>
                <a:gd name="connsiteX252" fmla="*/ 5779 w 10000"/>
                <a:gd name="connsiteY252" fmla="*/ 10000 h 10000"/>
                <a:gd name="connsiteX253" fmla="*/ 5779 w 10000"/>
                <a:gd name="connsiteY253" fmla="*/ 10000 h 10000"/>
                <a:gd name="connsiteX254" fmla="*/ 5779 w 10000"/>
                <a:gd name="connsiteY254" fmla="*/ 10000 h 10000"/>
                <a:gd name="connsiteX255" fmla="*/ 5779 w 10000"/>
                <a:gd name="connsiteY255" fmla="*/ 10000 h 10000"/>
                <a:gd name="connsiteX256" fmla="*/ 5779 w 10000"/>
                <a:gd name="connsiteY256" fmla="*/ 10000 h 10000"/>
                <a:gd name="connsiteX257" fmla="*/ 5779 w 10000"/>
                <a:gd name="connsiteY257" fmla="*/ 10000 h 10000"/>
                <a:gd name="connsiteX258" fmla="*/ 5899 w 10000"/>
                <a:gd name="connsiteY258" fmla="*/ 9991 h 10000"/>
                <a:gd name="connsiteX259" fmla="*/ 6040 w 10000"/>
                <a:gd name="connsiteY259" fmla="*/ 9981 h 10000"/>
                <a:gd name="connsiteX260" fmla="*/ 6171 w 10000"/>
                <a:gd name="connsiteY260" fmla="*/ 9963 h 10000"/>
                <a:gd name="connsiteX261" fmla="*/ 6291 w 10000"/>
                <a:gd name="connsiteY261" fmla="*/ 9926 h 10000"/>
                <a:gd name="connsiteX262" fmla="*/ 6412 w 10000"/>
                <a:gd name="connsiteY262" fmla="*/ 9888 h 10000"/>
                <a:gd name="connsiteX263" fmla="*/ 6533 w 10000"/>
                <a:gd name="connsiteY263" fmla="*/ 9842 h 10000"/>
                <a:gd name="connsiteX264" fmla="*/ 6643 w 10000"/>
                <a:gd name="connsiteY264" fmla="*/ 9805 h 10000"/>
                <a:gd name="connsiteX265" fmla="*/ 6744 w 10000"/>
                <a:gd name="connsiteY265" fmla="*/ 9740 h 10000"/>
                <a:gd name="connsiteX266" fmla="*/ 6824 w 10000"/>
                <a:gd name="connsiteY266" fmla="*/ 9674 h 10000"/>
                <a:gd name="connsiteX267" fmla="*/ 6905 w 10000"/>
                <a:gd name="connsiteY267" fmla="*/ 9609 h 10000"/>
                <a:gd name="connsiteX268" fmla="*/ 6965 w 10000"/>
                <a:gd name="connsiteY268" fmla="*/ 9544 h 10000"/>
                <a:gd name="connsiteX269" fmla="*/ 7015 w 10000"/>
                <a:gd name="connsiteY269" fmla="*/ 9460 h 10000"/>
                <a:gd name="connsiteX270" fmla="*/ 7035 w 10000"/>
                <a:gd name="connsiteY270" fmla="*/ 9395 h 10000"/>
                <a:gd name="connsiteX271" fmla="*/ 7045 w 10000"/>
                <a:gd name="connsiteY271" fmla="*/ 9302 h 10000"/>
                <a:gd name="connsiteX272" fmla="*/ 7035 w 10000"/>
                <a:gd name="connsiteY272" fmla="*/ 9228 h 10000"/>
                <a:gd name="connsiteX273" fmla="*/ 6995 w 10000"/>
                <a:gd name="connsiteY273" fmla="*/ 9144 h 10000"/>
                <a:gd name="connsiteX274" fmla="*/ 6995 w 10000"/>
                <a:gd name="connsiteY274" fmla="*/ 9144 h 10000"/>
                <a:gd name="connsiteX275" fmla="*/ 6995 w 10000"/>
                <a:gd name="connsiteY275" fmla="*/ 9135 h 10000"/>
                <a:gd name="connsiteX276" fmla="*/ 699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35 h 10000"/>
                <a:gd name="connsiteX283" fmla="*/ 6985 w 10000"/>
                <a:gd name="connsiteY283" fmla="*/ 9135 h 10000"/>
                <a:gd name="connsiteX284" fmla="*/ 6985 w 10000"/>
                <a:gd name="connsiteY284" fmla="*/ 9135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985 w 10000"/>
                <a:gd name="connsiteY290" fmla="*/ 9126 h 10000"/>
                <a:gd name="connsiteX291" fmla="*/ 6985 w 10000"/>
                <a:gd name="connsiteY291" fmla="*/ 9126 h 10000"/>
                <a:gd name="connsiteX292" fmla="*/ 6985 w 10000"/>
                <a:gd name="connsiteY292" fmla="*/ 9126 h 10000"/>
                <a:gd name="connsiteX293" fmla="*/ 6794 w 10000"/>
                <a:gd name="connsiteY293" fmla="*/ 8837 h 10000"/>
                <a:gd name="connsiteX294" fmla="*/ 6693 w 10000"/>
                <a:gd name="connsiteY294" fmla="*/ 8679 h 10000"/>
                <a:gd name="connsiteX295" fmla="*/ 6593 w 10000"/>
                <a:gd name="connsiteY295" fmla="*/ 8521 h 10000"/>
                <a:gd name="connsiteX296" fmla="*/ 6513 w 10000"/>
                <a:gd name="connsiteY296" fmla="*/ 8372 h 10000"/>
                <a:gd name="connsiteX297" fmla="*/ 6442 w 10000"/>
                <a:gd name="connsiteY297" fmla="*/ 8214 h 10000"/>
                <a:gd name="connsiteX298" fmla="*/ 6392 w 10000"/>
                <a:gd name="connsiteY298" fmla="*/ 8056 h 10000"/>
                <a:gd name="connsiteX299" fmla="*/ 6382 w 10000"/>
                <a:gd name="connsiteY299" fmla="*/ 7981 h 10000"/>
                <a:gd name="connsiteX300" fmla="*/ 6382 w 10000"/>
                <a:gd name="connsiteY300" fmla="*/ 7907 h 10000"/>
                <a:gd name="connsiteX301" fmla="*/ 6382 w 10000"/>
                <a:gd name="connsiteY301" fmla="*/ 7907 h 10000"/>
                <a:gd name="connsiteX302" fmla="*/ 6392 w 10000"/>
                <a:gd name="connsiteY302" fmla="*/ 7805 h 10000"/>
                <a:gd name="connsiteX303" fmla="*/ 6422 w 10000"/>
                <a:gd name="connsiteY303" fmla="*/ 7702 h 10000"/>
                <a:gd name="connsiteX304" fmla="*/ 6452 w 10000"/>
                <a:gd name="connsiteY304" fmla="*/ 7656 h 10000"/>
                <a:gd name="connsiteX305" fmla="*/ 6492 w 10000"/>
                <a:gd name="connsiteY305" fmla="*/ 7609 h 10000"/>
                <a:gd name="connsiteX306" fmla="*/ 6523 w 10000"/>
                <a:gd name="connsiteY306" fmla="*/ 7563 h 10000"/>
                <a:gd name="connsiteX307" fmla="*/ 6573 w 10000"/>
                <a:gd name="connsiteY307" fmla="*/ 7526 h 10000"/>
                <a:gd name="connsiteX308" fmla="*/ 6704 w 10000"/>
                <a:gd name="connsiteY308" fmla="*/ 7451 h 10000"/>
                <a:gd name="connsiteX309" fmla="*/ 6864 w 10000"/>
                <a:gd name="connsiteY309" fmla="*/ 7395 h 10000"/>
                <a:gd name="connsiteX310" fmla="*/ 7065 w 10000"/>
                <a:gd name="connsiteY310" fmla="*/ 7349 h 10000"/>
                <a:gd name="connsiteX311" fmla="*/ 7307 w 10000"/>
                <a:gd name="connsiteY311" fmla="*/ 7321 h 10000"/>
                <a:gd name="connsiteX312" fmla="*/ 7307 w 10000"/>
                <a:gd name="connsiteY312" fmla="*/ 7321 h 10000"/>
                <a:gd name="connsiteX313" fmla="*/ 8533 w 10000"/>
                <a:gd name="connsiteY313" fmla="*/ 7219 h 10000"/>
                <a:gd name="connsiteX314" fmla="*/ 10000 w 10000"/>
                <a:gd name="connsiteY314" fmla="*/ 7116 h 10000"/>
                <a:gd name="connsiteX315" fmla="*/ 10000 w 10000"/>
                <a:gd name="connsiteY315" fmla="*/ 7116 h 10000"/>
                <a:gd name="connsiteX316" fmla="*/ 10000 w 10000"/>
                <a:gd name="connsiteY316" fmla="*/ 7116 h 10000"/>
                <a:gd name="connsiteX317" fmla="*/ 10000 w 10000"/>
                <a:gd name="connsiteY317" fmla="*/ 7116 h 10000"/>
                <a:gd name="connsiteX318" fmla="*/ 10000 w 10000"/>
                <a:gd name="connsiteY318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1950 w 10000"/>
                <a:gd name="connsiteY120" fmla="*/ 3135 h 10000"/>
                <a:gd name="connsiteX121" fmla="*/ 1950 w 10000"/>
                <a:gd name="connsiteY121" fmla="*/ 3135 h 10000"/>
                <a:gd name="connsiteX122" fmla="*/ 1950 w 10000"/>
                <a:gd name="connsiteY122" fmla="*/ 3135 h 10000"/>
                <a:gd name="connsiteX123" fmla="*/ 1950 w 10000"/>
                <a:gd name="connsiteY123" fmla="*/ 3126 h 10000"/>
                <a:gd name="connsiteX124" fmla="*/ 1769 w 10000"/>
                <a:gd name="connsiteY124" fmla="*/ 3033 h 10000"/>
                <a:gd name="connsiteX125" fmla="*/ 1588 w 10000"/>
                <a:gd name="connsiteY125" fmla="*/ 2967 h 10000"/>
                <a:gd name="connsiteX126" fmla="*/ 1427 w 10000"/>
                <a:gd name="connsiteY126" fmla="*/ 2921 h 10000"/>
                <a:gd name="connsiteX127" fmla="*/ 1347 w 10000"/>
                <a:gd name="connsiteY127" fmla="*/ 2902 h 10000"/>
                <a:gd name="connsiteX128" fmla="*/ 1266 w 10000"/>
                <a:gd name="connsiteY128" fmla="*/ 2902 h 10000"/>
                <a:gd name="connsiteX129" fmla="*/ 1266 w 10000"/>
                <a:gd name="connsiteY129" fmla="*/ 2902 h 10000"/>
                <a:gd name="connsiteX130" fmla="*/ 1266 w 10000"/>
                <a:gd name="connsiteY130" fmla="*/ 2902 h 10000"/>
                <a:gd name="connsiteX131" fmla="*/ 1266 w 10000"/>
                <a:gd name="connsiteY131" fmla="*/ 2902 h 10000"/>
                <a:gd name="connsiteX132" fmla="*/ 1266 w 10000"/>
                <a:gd name="connsiteY132" fmla="*/ 2902 h 10000"/>
                <a:gd name="connsiteX133" fmla="*/ 1266 w 10000"/>
                <a:gd name="connsiteY133" fmla="*/ 2902 h 10000"/>
                <a:gd name="connsiteX134" fmla="*/ 1146 w 10000"/>
                <a:gd name="connsiteY134" fmla="*/ 2921 h 10000"/>
                <a:gd name="connsiteX135" fmla="*/ 1085 w 10000"/>
                <a:gd name="connsiteY135" fmla="*/ 2940 h 10000"/>
                <a:gd name="connsiteX136" fmla="*/ 1025 w 10000"/>
                <a:gd name="connsiteY136" fmla="*/ 2949 h 10000"/>
                <a:gd name="connsiteX137" fmla="*/ 965 w 10000"/>
                <a:gd name="connsiteY137" fmla="*/ 2986 h 10000"/>
                <a:gd name="connsiteX138" fmla="*/ 915 w 10000"/>
                <a:gd name="connsiteY138" fmla="*/ 3023 h 10000"/>
                <a:gd name="connsiteX139" fmla="*/ 864 w 10000"/>
                <a:gd name="connsiteY139" fmla="*/ 3060 h 10000"/>
                <a:gd name="connsiteX140" fmla="*/ 814 w 10000"/>
                <a:gd name="connsiteY140" fmla="*/ 3107 h 10000"/>
                <a:gd name="connsiteX141" fmla="*/ 784 w 10000"/>
                <a:gd name="connsiteY141" fmla="*/ 3163 h 10000"/>
                <a:gd name="connsiteX142" fmla="*/ 744 w 10000"/>
                <a:gd name="connsiteY142" fmla="*/ 3237 h 10000"/>
                <a:gd name="connsiteX143" fmla="*/ 673 w 10000"/>
                <a:gd name="connsiteY143" fmla="*/ 3377 h 10000"/>
                <a:gd name="connsiteX144" fmla="*/ 623 w 10000"/>
                <a:gd name="connsiteY144" fmla="*/ 3563 h 10000"/>
                <a:gd name="connsiteX145" fmla="*/ 603 w 10000"/>
                <a:gd name="connsiteY145" fmla="*/ 3786 h 10000"/>
                <a:gd name="connsiteX146" fmla="*/ 573 w 10000"/>
                <a:gd name="connsiteY146" fmla="*/ 4037 h 10000"/>
                <a:gd name="connsiteX147" fmla="*/ 583 w 10000"/>
                <a:gd name="connsiteY147" fmla="*/ 4326 h 10000"/>
                <a:gd name="connsiteX148" fmla="*/ 613 w 10000"/>
                <a:gd name="connsiteY148" fmla="*/ 4651 h 10000"/>
                <a:gd name="connsiteX149" fmla="*/ 663 w 10000"/>
                <a:gd name="connsiteY149" fmla="*/ 5014 h 10000"/>
                <a:gd name="connsiteX150" fmla="*/ 734 w 10000"/>
                <a:gd name="connsiteY150" fmla="*/ 5423 h 10000"/>
                <a:gd name="connsiteX151" fmla="*/ 814 w 10000"/>
                <a:gd name="connsiteY151" fmla="*/ 5870 h 10000"/>
                <a:gd name="connsiteX152" fmla="*/ 945 w 10000"/>
                <a:gd name="connsiteY152" fmla="*/ 6372 h 10000"/>
                <a:gd name="connsiteX153" fmla="*/ 1085 w 10000"/>
                <a:gd name="connsiteY153" fmla="*/ 6912 h 10000"/>
                <a:gd name="connsiteX154" fmla="*/ 1085 w 10000"/>
                <a:gd name="connsiteY154" fmla="*/ 6912 h 10000"/>
                <a:gd name="connsiteX155" fmla="*/ 1085 w 10000"/>
                <a:gd name="connsiteY155" fmla="*/ 6930 h 10000"/>
                <a:gd name="connsiteX156" fmla="*/ 1085 w 10000"/>
                <a:gd name="connsiteY156" fmla="*/ 6930 h 10000"/>
                <a:gd name="connsiteX157" fmla="*/ 1116 w 10000"/>
                <a:gd name="connsiteY157" fmla="*/ 7005 h 10000"/>
                <a:gd name="connsiteX158" fmla="*/ 1116 w 10000"/>
                <a:gd name="connsiteY158" fmla="*/ 7005 h 10000"/>
                <a:gd name="connsiteX159" fmla="*/ 1116 w 10000"/>
                <a:gd name="connsiteY159" fmla="*/ 7005 h 10000"/>
                <a:gd name="connsiteX160" fmla="*/ 1116 w 10000"/>
                <a:gd name="connsiteY160" fmla="*/ 7005 h 10000"/>
                <a:gd name="connsiteX161" fmla="*/ 1116 w 10000"/>
                <a:gd name="connsiteY161" fmla="*/ 7005 h 10000"/>
                <a:gd name="connsiteX162" fmla="*/ 1126 w 10000"/>
                <a:gd name="connsiteY162" fmla="*/ 7060 h 10000"/>
                <a:gd name="connsiteX163" fmla="*/ 1126 w 10000"/>
                <a:gd name="connsiteY163" fmla="*/ 7060 h 10000"/>
                <a:gd name="connsiteX164" fmla="*/ 1126 w 10000"/>
                <a:gd name="connsiteY164" fmla="*/ 7060 h 10000"/>
                <a:gd name="connsiteX165" fmla="*/ 1126 w 10000"/>
                <a:gd name="connsiteY165" fmla="*/ 7060 h 10000"/>
                <a:gd name="connsiteX166" fmla="*/ 1146 w 10000"/>
                <a:gd name="connsiteY166" fmla="*/ 7060 h 10000"/>
                <a:gd name="connsiteX167" fmla="*/ 1146 w 10000"/>
                <a:gd name="connsiteY167" fmla="*/ 7060 h 10000"/>
                <a:gd name="connsiteX168" fmla="*/ 1156 w 10000"/>
                <a:gd name="connsiteY168" fmla="*/ 7060 h 10000"/>
                <a:gd name="connsiteX169" fmla="*/ 1156 w 10000"/>
                <a:gd name="connsiteY169" fmla="*/ 7060 h 10000"/>
                <a:gd name="connsiteX170" fmla="*/ 1156 w 10000"/>
                <a:gd name="connsiteY170" fmla="*/ 7060 h 10000"/>
                <a:gd name="connsiteX171" fmla="*/ 1156 w 10000"/>
                <a:gd name="connsiteY171" fmla="*/ 7060 h 10000"/>
                <a:gd name="connsiteX172" fmla="*/ 1457 w 10000"/>
                <a:gd name="connsiteY172" fmla="*/ 7051 h 10000"/>
                <a:gd name="connsiteX173" fmla="*/ 1749 w 10000"/>
                <a:gd name="connsiteY173" fmla="*/ 7051 h 10000"/>
                <a:gd name="connsiteX174" fmla="*/ 1749 w 10000"/>
                <a:gd name="connsiteY174" fmla="*/ 7051 h 10000"/>
                <a:gd name="connsiteX175" fmla="*/ 1749 w 10000"/>
                <a:gd name="connsiteY175" fmla="*/ 7051 h 10000"/>
                <a:gd name="connsiteX176" fmla="*/ 1749 w 10000"/>
                <a:gd name="connsiteY176" fmla="*/ 7051 h 10000"/>
                <a:gd name="connsiteX177" fmla="*/ 1749 w 10000"/>
                <a:gd name="connsiteY177" fmla="*/ 7051 h 10000"/>
                <a:gd name="connsiteX178" fmla="*/ 1749 w 10000"/>
                <a:gd name="connsiteY178" fmla="*/ 7051 h 10000"/>
                <a:gd name="connsiteX179" fmla="*/ 1759 w 10000"/>
                <a:gd name="connsiteY179" fmla="*/ 7051 h 10000"/>
                <a:gd name="connsiteX180" fmla="*/ 1759 w 10000"/>
                <a:gd name="connsiteY180" fmla="*/ 7051 h 10000"/>
                <a:gd name="connsiteX181" fmla="*/ 1759 w 10000"/>
                <a:gd name="connsiteY181" fmla="*/ 7051 h 10000"/>
                <a:gd name="connsiteX182" fmla="*/ 1759 w 10000"/>
                <a:gd name="connsiteY182" fmla="*/ 7051 h 10000"/>
                <a:gd name="connsiteX183" fmla="*/ 1759 w 10000"/>
                <a:gd name="connsiteY183" fmla="*/ 7051 h 10000"/>
                <a:gd name="connsiteX184" fmla="*/ 1759 w 10000"/>
                <a:gd name="connsiteY184" fmla="*/ 7051 h 10000"/>
                <a:gd name="connsiteX185" fmla="*/ 1769 w 10000"/>
                <a:gd name="connsiteY185" fmla="*/ 7051 h 10000"/>
                <a:gd name="connsiteX186" fmla="*/ 1769 w 10000"/>
                <a:gd name="connsiteY186" fmla="*/ 7051 h 10000"/>
                <a:gd name="connsiteX187" fmla="*/ 1769 w 10000"/>
                <a:gd name="connsiteY187" fmla="*/ 7051 h 10000"/>
                <a:gd name="connsiteX188" fmla="*/ 1769 w 10000"/>
                <a:gd name="connsiteY188" fmla="*/ 7051 h 10000"/>
                <a:gd name="connsiteX189" fmla="*/ 1769 w 10000"/>
                <a:gd name="connsiteY189" fmla="*/ 7051 h 10000"/>
                <a:gd name="connsiteX190" fmla="*/ 1980 w 10000"/>
                <a:gd name="connsiteY190" fmla="*/ 7051 h 10000"/>
                <a:gd name="connsiteX191" fmla="*/ 1980 w 10000"/>
                <a:gd name="connsiteY191" fmla="*/ 7051 h 10000"/>
                <a:gd name="connsiteX192" fmla="*/ 2281 w 10000"/>
                <a:gd name="connsiteY192" fmla="*/ 7033 h 10000"/>
                <a:gd name="connsiteX193" fmla="*/ 2281 w 10000"/>
                <a:gd name="connsiteY193" fmla="*/ 7033 h 10000"/>
                <a:gd name="connsiteX194" fmla="*/ 2281 w 10000"/>
                <a:gd name="connsiteY194" fmla="*/ 7033 h 10000"/>
                <a:gd name="connsiteX195" fmla="*/ 2281 w 10000"/>
                <a:gd name="connsiteY195" fmla="*/ 7033 h 10000"/>
                <a:gd name="connsiteX196" fmla="*/ 2291 w 10000"/>
                <a:gd name="connsiteY196" fmla="*/ 7033 h 10000"/>
                <a:gd name="connsiteX197" fmla="*/ 2291 w 10000"/>
                <a:gd name="connsiteY197" fmla="*/ 7033 h 10000"/>
                <a:gd name="connsiteX198" fmla="*/ 2302 w 10000"/>
                <a:gd name="connsiteY198" fmla="*/ 7033 h 10000"/>
                <a:gd name="connsiteX199" fmla="*/ 2302 w 10000"/>
                <a:gd name="connsiteY199" fmla="*/ 7033 h 10000"/>
                <a:gd name="connsiteX200" fmla="*/ 2332 w 10000"/>
                <a:gd name="connsiteY200" fmla="*/ 7033 h 10000"/>
                <a:gd name="connsiteX201" fmla="*/ 2332 w 10000"/>
                <a:gd name="connsiteY201" fmla="*/ 7033 h 10000"/>
                <a:gd name="connsiteX202" fmla="*/ 2854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2854 w 10000"/>
                <a:gd name="connsiteY208" fmla="*/ 7033 h 10000"/>
                <a:gd name="connsiteX209" fmla="*/ 2854 w 10000"/>
                <a:gd name="connsiteY209" fmla="*/ 7033 h 10000"/>
                <a:gd name="connsiteX210" fmla="*/ 3286 w 10000"/>
                <a:gd name="connsiteY210" fmla="*/ 7033 h 10000"/>
                <a:gd name="connsiteX211" fmla="*/ 3709 w 10000"/>
                <a:gd name="connsiteY211" fmla="*/ 7060 h 10000"/>
                <a:gd name="connsiteX212" fmla="*/ 4101 w 10000"/>
                <a:gd name="connsiteY212" fmla="*/ 7088 h 10000"/>
                <a:gd name="connsiteX213" fmla="*/ 4291 w 10000"/>
                <a:gd name="connsiteY213" fmla="*/ 7116 h 10000"/>
                <a:gd name="connsiteX214" fmla="*/ 4462 w 10000"/>
                <a:gd name="connsiteY214" fmla="*/ 7135 h 10000"/>
                <a:gd name="connsiteX215" fmla="*/ 4623 w 10000"/>
                <a:gd name="connsiteY215" fmla="*/ 7172 h 10000"/>
                <a:gd name="connsiteX216" fmla="*/ 4764 w 10000"/>
                <a:gd name="connsiteY216" fmla="*/ 7219 h 10000"/>
                <a:gd name="connsiteX217" fmla="*/ 4894 w 10000"/>
                <a:gd name="connsiteY217" fmla="*/ 7274 h 10000"/>
                <a:gd name="connsiteX218" fmla="*/ 4985 w 10000"/>
                <a:gd name="connsiteY218" fmla="*/ 7330 h 10000"/>
                <a:gd name="connsiteX219" fmla="*/ 5075 w 10000"/>
                <a:gd name="connsiteY219" fmla="*/ 7395 h 10000"/>
                <a:gd name="connsiteX220" fmla="*/ 5136 w 10000"/>
                <a:gd name="connsiteY220" fmla="*/ 7460 h 10000"/>
                <a:gd name="connsiteX221" fmla="*/ 5156 w 10000"/>
                <a:gd name="connsiteY221" fmla="*/ 7507 h 10000"/>
                <a:gd name="connsiteX222" fmla="*/ 5176 w 10000"/>
                <a:gd name="connsiteY222" fmla="*/ 7553 h 10000"/>
                <a:gd name="connsiteX223" fmla="*/ 5176 w 10000"/>
                <a:gd name="connsiteY223" fmla="*/ 7600 h 10000"/>
                <a:gd name="connsiteX224" fmla="*/ 5176 w 10000"/>
                <a:gd name="connsiteY224" fmla="*/ 7656 h 10000"/>
                <a:gd name="connsiteX225" fmla="*/ 5176 w 10000"/>
                <a:gd name="connsiteY225" fmla="*/ 7656 h 10000"/>
                <a:gd name="connsiteX226" fmla="*/ 5176 w 10000"/>
                <a:gd name="connsiteY226" fmla="*/ 7665 h 10000"/>
                <a:gd name="connsiteX227" fmla="*/ 5176 w 10000"/>
                <a:gd name="connsiteY227" fmla="*/ 7665 h 10000"/>
                <a:gd name="connsiteX228" fmla="*/ 5176 w 10000"/>
                <a:gd name="connsiteY228" fmla="*/ 7665 h 10000"/>
                <a:gd name="connsiteX229" fmla="*/ 5146 w 10000"/>
                <a:gd name="connsiteY229" fmla="*/ 7851 h 10000"/>
                <a:gd name="connsiteX230" fmla="*/ 5095 w 10000"/>
                <a:gd name="connsiteY230" fmla="*/ 8037 h 10000"/>
                <a:gd name="connsiteX231" fmla="*/ 5005 w 10000"/>
                <a:gd name="connsiteY231" fmla="*/ 8437 h 10000"/>
                <a:gd name="connsiteX232" fmla="*/ 4955 w 10000"/>
                <a:gd name="connsiteY232" fmla="*/ 8642 h 10000"/>
                <a:gd name="connsiteX233" fmla="*/ 4915 w 10000"/>
                <a:gd name="connsiteY233" fmla="*/ 8828 h 10000"/>
                <a:gd name="connsiteX234" fmla="*/ 4894 w 10000"/>
                <a:gd name="connsiteY234" fmla="*/ 9023 h 10000"/>
                <a:gd name="connsiteX235" fmla="*/ 4874 w 10000"/>
                <a:gd name="connsiteY235" fmla="*/ 9200 h 10000"/>
                <a:gd name="connsiteX236" fmla="*/ 4874 w 10000"/>
                <a:gd name="connsiteY236" fmla="*/ 9200 h 10000"/>
                <a:gd name="connsiteX237" fmla="*/ 4874 w 10000"/>
                <a:gd name="connsiteY237" fmla="*/ 9293 h 10000"/>
                <a:gd name="connsiteX238" fmla="*/ 4894 w 10000"/>
                <a:gd name="connsiteY238" fmla="*/ 9395 h 10000"/>
                <a:gd name="connsiteX239" fmla="*/ 4915 w 10000"/>
                <a:gd name="connsiteY239" fmla="*/ 9488 h 10000"/>
                <a:gd name="connsiteX240" fmla="*/ 4935 w 10000"/>
                <a:gd name="connsiteY240" fmla="*/ 9563 h 10000"/>
                <a:gd name="connsiteX241" fmla="*/ 4985 w 10000"/>
                <a:gd name="connsiteY241" fmla="*/ 9647 h 10000"/>
                <a:gd name="connsiteX242" fmla="*/ 5035 w 10000"/>
                <a:gd name="connsiteY242" fmla="*/ 9721 h 10000"/>
                <a:gd name="connsiteX243" fmla="*/ 5095 w 10000"/>
                <a:gd name="connsiteY243" fmla="*/ 9786 h 10000"/>
                <a:gd name="connsiteX244" fmla="*/ 5176 w 10000"/>
                <a:gd name="connsiteY244" fmla="*/ 9842 h 10000"/>
                <a:gd name="connsiteX245" fmla="*/ 5176 w 10000"/>
                <a:gd name="connsiteY245" fmla="*/ 9842 h 10000"/>
                <a:gd name="connsiteX246" fmla="*/ 5176 w 10000"/>
                <a:gd name="connsiteY246" fmla="*/ 9842 h 10000"/>
                <a:gd name="connsiteX247" fmla="*/ 5236 w 10000"/>
                <a:gd name="connsiteY247" fmla="*/ 9879 h 10000"/>
                <a:gd name="connsiteX248" fmla="*/ 5307 w 10000"/>
                <a:gd name="connsiteY248" fmla="*/ 9916 h 10000"/>
                <a:gd name="connsiteX249" fmla="*/ 5447 w 10000"/>
                <a:gd name="connsiteY249" fmla="*/ 9963 h 10000"/>
                <a:gd name="connsiteX250" fmla="*/ 5608 w 10000"/>
                <a:gd name="connsiteY250" fmla="*/ 9991 h 10000"/>
                <a:gd name="connsiteX251" fmla="*/ 5779 w 10000"/>
                <a:gd name="connsiteY251" fmla="*/ 10000 h 10000"/>
                <a:gd name="connsiteX252" fmla="*/ 5779 w 10000"/>
                <a:gd name="connsiteY252" fmla="*/ 10000 h 10000"/>
                <a:gd name="connsiteX253" fmla="*/ 5779 w 10000"/>
                <a:gd name="connsiteY253" fmla="*/ 10000 h 10000"/>
                <a:gd name="connsiteX254" fmla="*/ 5779 w 10000"/>
                <a:gd name="connsiteY254" fmla="*/ 10000 h 10000"/>
                <a:gd name="connsiteX255" fmla="*/ 5779 w 10000"/>
                <a:gd name="connsiteY255" fmla="*/ 10000 h 10000"/>
                <a:gd name="connsiteX256" fmla="*/ 5779 w 10000"/>
                <a:gd name="connsiteY256" fmla="*/ 10000 h 10000"/>
                <a:gd name="connsiteX257" fmla="*/ 5899 w 10000"/>
                <a:gd name="connsiteY257" fmla="*/ 9991 h 10000"/>
                <a:gd name="connsiteX258" fmla="*/ 6040 w 10000"/>
                <a:gd name="connsiteY258" fmla="*/ 9981 h 10000"/>
                <a:gd name="connsiteX259" fmla="*/ 6171 w 10000"/>
                <a:gd name="connsiteY259" fmla="*/ 9963 h 10000"/>
                <a:gd name="connsiteX260" fmla="*/ 6291 w 10000"/>
                <a:gd name="connsiteY260" fmla="*/ 9926 h 10000"/>
                <a:gd name="connsiteX261" fmla="*/ 6412 w 10000"/>
                <a:gd name="connsiteY261" fmla="*/ 9888 h 10000"/>
                <a:gd name="connsiteX262" fmla="*/ 6533 w 10000"/>
                <a:gd name="connsiteY262" fmla="*/ 9842 h 10000"/>
                <a:gd name="connsiteX263" fmla="*/ 6643 w 10000"/>
                <a:gd name="connsiteY263" fmla="*/ 9805 h 10000"/>
                <a:gd name="connsiteX264" fmla="*/ 6744 w 10000"/>
                <a:gd name="connsiteY264" fmla="*/ 9740 h 10000"/>
                <a:gd name="connsiteX265" fmla="*/ 6824 w 10000"/>
                <a:gd name="connsiteY265" fmla="*/ 9674 h 10000"/>
                <a:gd name="connsiteX266" fmla="*/ 6905 w 10000"/>
                <a:gd name="connsiteY266" fmla="*/ 9609 h 10000"/>
                <a:gd name="connsiteX267" fmla="*/ 6965 w 10000"/>
                <a:gd name="connsiteY267" fmla="*/ 9544 h 10000"/>
                <a:gd name="connsiteX268" fmla="*/ 7015 w 10000"/>
                <a:gd name="connsiteY268" fmla="*/ 9460 h 10000"/>
                <a:gd name="connsiteX269" fmla="*/ 7035 w 10000"/>
                <a:gd name="connsiteY269" fmla="*/ 9395 h 10000"/>
                <a:gd name="connsiteX270" fmla="*/ 7045 w 10000"/>
                <a:gd name="connsiteY270" fmla="*/ 9302 h 10000"/>
                <a:gd name="connsiteX271" fmla="*/ 7035 w 10000"/>
                <a:gd name="connsiteY271" fmla="*/ 9228 h 10000"/>
                <a:gd name="connsiteX272" fmla="*/ 6995 w 10000"/>
                <a:gd name="connsiteY272" fmla="*/ 9144 h 10000"/>
                <a:gd name="connsiteX273" fmla="*/ 6995 w 10000"/>
                <a:gd name="connsiteY273" fmla="*/ 9144 h 10000"/>
                <a:gd name="connsiteX274" fmla="*/ 6995 w 10000"/>
                <a:gd name="connsiteY274" fmla="*/ 9135 h 10000"/>
                <a:gd name="connsiteX275" fmla="*/ 699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35 h 10000"/>
                <a:gd name="connsiteX283" fmla="*/ 6985 w 10000"/>
                <a:gd name="connsiteY283" fmla="*/ 9135 h 10000"/>
                <a:gd name="connsiteX284" fmla="*/ 6985 w 10000"/>
                <a:gd name="connsiteY284" fmla="*/ 9126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985 w 10000"/>
                <a:gd name="connsiteY290" fmla="*/ 9126 h 10000"/>
                <a:gd name="connsiteX291" fmla="*/ 6985 w 10000"/>
                <a:gd name="connsiteY291" fmla="*/ 9126 h 10000"/>
                <a:gd name="connsiteX292" fmla="*/ 6794 w 10000"/>
                <a:gd name="connsiteY292" fmla="*/ 8837 h 10000"/>
                <a:gd name="connsiteX293" fmla="*/ 6693 w 10000"/>
                <a:gd name="connsiteY293" fmla="*/ 8679 h 10000"/>
                <a:gd name="connsiteX294" fmla="*/ 6593 w 10000"/>
                <a:gd name="connsiteY294" fmla="*/ 8521 h 10000"/>
                <a:gd name="connsiteX295" fmla="*/ 6513 w 10000"/>
                <a:gd name="connsiteY295" fmla="*/ 8372 h 10000"/>
                <a:gd name="connsiteX296" fmla="*/ 6442 w 10000"/>
                <a:gd name="connsiteY296" fmla="*/ 8214 h 10000"/>
                <a:gd name="connsiteX297" fmla="*/ 6392 w 10000"/>
                <a:gd name="connsiteY297" fmla="*/ 8056 h 10000"/>
                <a:gd name="connsiteX298" fmla="*/ 6382 w 10000"/>
                <a:gd name="connsiteY298" fmla="*/ 7981 h 10000"/>
                <a:gd name="connsiteX299" fmla="*/ 6382 w 10000"/>
                <a:gd name="connsiteY299" fmla="*/ 7907 h 10000"/>
                <a:gd name="connsiteX300" fmla="*/ 6382 w 10000"/>
                <a:gd name="connsiteY300" fmla="*/ 7907 h 10000"/>
                <a:gd name="connsiteX301" fmla="*/ 6392 w 10000"/>
                <a:gd name="connsiteY301" fmla="*/ 7805 h 10000"/>
                <a:gd name="connsiteX302" fmla="*/ 6422 w 10000"/>
                <a:gd name="connsiteY302" fmla="*/ 7702 h 10000"/>
                <a:gd name="connsiteX303" fmla="*/ 6452 w 10000"/>
                <a:gd name="connsiteY303" fmla="*/ 7656 h 10000"/>
                <a:gd name="connsiteX304" fmla="*/ 6492 w 10000"/>
                <a:gd name="connsiteY304" fmla="*/ 7609 h 10000"/>
                <a:gd name="connsiteX305" fmla="*/ 6523 w 10000"/>
                <a:gd name="connsiteY305" fmla="*/ 7563 h 10000"/>
                <a:gd name="connsiteX306" fmla="*/ 6573 w 10000"/>
                <a:gd name="connsiteY306" fmla="*/ 7526 h 10000"/>
                <a:gd name="connsiteX307" fmla="*/ 6704 w 10000"/>
                <a:gd name="connsiteY307" fmla="*/ 7451 h 10000"/>
                <a:gd name="connsiteX308" fmla="*/ 6864 w 10000"/>
                <a:gd name="connsiteY308" fmla="*/ 7395 h 10000"/>
                <a:gd name="connsiteX309" fmla="*/ 7065 w 10000"/>
                <a:gd name="connsiteY309" fmla="*/ 7349 h 10000"/>
                <a:gd name="connsiteX310" fmla="*/ 7307 w 10000"/>
                <a:gd name="connsiteY310" fmla="*/ 7321 h 10000"/>
                <a:gd name="connsiteX311" fmla="*/ 7307 w 10000"/>
                <a:gd name="connsiteY311" fmla="*/ 7321 h 10000"/>
                <a:gd name="connsiteX312" fmla="*/ 8533 w 10000"/>
                <a:gd name="connsiteY312" fmla="*/ 7219 h 10000"/>
                <a:gd name="connsiteX313" fmla="*/ 10000 w 10000"/>
                <a:gd name="connsiteY313" fmla="*/ 7116 h 10000"/>
                <a:gd name="connsiteX314" fmla="*/ 10000 w 10000"/>
                <a:gd name="connsiteY314" fmla="*/ 7116 h 10000"/>
                <a:gd name="connsiteX315" fmla="*/ 10000 w 10000"/>
                <a:gd name="connsiteY315" fmla="*/ 7116 h 10000"/>
                <a:gd name="connsiteX316" fmla="*/ 10000 w 10000"/>
                <a:gd name="connsiteY316" fmla="*/ 7116 h 10000"/>
                <a:gd name="connsiteX317" fmla="*/ 10000 w 10000"/>
                <a:gd name="connsiteY317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1950 w 10000"/>
                <a:gd name="connsiteY120" fmla="*/ 3135 h 10000"/>
                <a:gd name="connsiteX121" fmla="*/ 1950 w 10000"/>
                <a:gd name="connsiteY121" fmla="*/ 3135 h 10000"/>
                <a:gd name="connsiteX122" fmla="*/ 1950 w 10000"/>
                <a:gd name="connsiteY122" fmla="*/ 3135 h 10000"/>
                <a:gd name="connsiteX123" fmla="*/ 1798 w 10000"/>
                <a:gd name="connsiteY123" fmla="*/ 3779 h 10000"/>
                <a:gd name="connsiteX124" fmla="*/ 1769 w 10000"/>
                <a:gd name="connsiteY124" fmla="*/ 3033 h 10000"/>
                <a:gd name="connsiteX125" fmla="*/ 1588 w 10000"/>
                <a:gd name="connsiteY125" fmla="*/ 2967 h 10000"/>
                <a:gd name="connsiteX126" fmla="*/ 1427 w 10000"/>
                <a:gd name="connsiteY126" fmla="*/ 2921 h 10000"/>
                <a:gd name="connsiteX127" fmla="*/ 1347 w 10000"/>
                <a:gd name="connsiteY127" fmla="*/ 2902 h 10000"/>
                <a:gd name="connsiteX128" fmla="*/ 1266 w 10000"/>
                <a:gd name="connsiteY128" fmla="*/ 2902 h 10000"/>
                <a:gd name="connsiteX129" fmla="*/ 1266 w 10000"/>
                <a:gd name="connsiteY129" fmla="*/ 2902 h 10000"/>
                <a:gd name="connsiteX130" fmla="*/ 1266 w 10000"/>
                <a:gd name="connsiteY130" fmla="*/ 2902 h 10000"/>
                <a:gd name="connsiteX131" fmla="*/ 1266 w 10000"/>
                <a:gd name="connsiteY131" fmla="*/ 2902 h 10000"/>
                <a:gd name="connsiteX132" fmla="*/ 1266 w 10000"/>
                <a:gd name="connsiteY132" fmla="*/ 2902 h 10000"/>
                <a:gd name="connsiteX133" fmla="*/ 1266 w 10000"/>
                <a:gd name="connsiteY133" fmla="*/ 2902 h 10000"/>
                <a:gd name="connsiteX134" fmla="*/ 1146 w 10000"/>
                <a:gd name="connsiteY134" fmla="*/ 2921 h 10000"/>
                <a:gd name="connsiteX135" fmla="*/ 1085 w 10000"/>
                <a:gd name="connsiteY135" fmla="*/ 2940 h 10000"/>
                <a:gd name="connsiteX136" fmla="*/ 1025 w 10000"/>
                <a:gd name="connsiteY136" fmla="*/ 2949 h 10000"/>
                <a:gd name="connsiteX137" fmla="*/ 965 w 10000"/>
                <a:gd name="connsiteY137" fmla="*/ 2986 h 10000"/>
                <a:gd name="connsiteX138" fmla="*/ 915 w 10000"/>
                <a:gd name="connsiteY138" fmla="*/ 3023 h 10000"/>
                <a:gd name="connsiteX139" fmla="*/ 864 w 10000"/>
                <a:gd name="connsiteY139" fmla="*/ 3060 h 10000"/>
                <a:gd name="connsiteX140" fmla="*/ 814 w 10000"/>
                <a:gd name="connsiteY140" fmla="*/ 3107 h 10000"/>
                <a:gd name="connsiteX141" fmla="*/ 784 w 10000"/>
                <a:gd name="connsiteY141" fmla="*/ 3163 h 10000"/>
                <a:gd name="connsiteX142" fmla="*/ 744 w 10000"/>
                <a:gd name="connsiteY142" fmla="*/ 3237 h 10000"/>
                <a:gd name="connsiteX143" fmla="*/ 673 w 10000"/>
                <a:gd name="connsiteY143" fmla="*/ 3377 h 10000"/>
                <a:gd name="connsiteX144" fmla="*/ 623 w 10000"/>
                <a:gd name="connsiteY144" fmla="*/ 3563 h 10000"/>
                <a:gd name="connsiteX145" fmla="*/ 603 w 10000"/>
                <a:gd name="connsiteY145" fmla="*/ 3786 h 10000"/>
                <a:gd name="connsiteX146" fmla="*/ 573 w 10000"/>
                <a:gd name="connsiteY146" fmla="*/ 4037 h 10000"/>
                <a:gd name="connsiteX147" fmla="*/ 583 w 10000"/>
                <a:gd name="connsiteY147" fmla="*/ 4326 h 10000"/>
                <a:gd name="connsiteX148" fmla="*/ 613 w 10000"/>
                <a:gd name="connsiteY148" fmla="*/ 4651 h 10000"/>
                <a:gd name="connsiteX149" fmla="*/ 663 w 10000"/>
                <a:gd name="connsiteY149" fmla="*/ 5014 h 10000"/>
                <a:gd name="connsiteX150" fmla="*/ 734 w 10000"/>
                <a:gd name="connsiteY150" fmla="*/ 5423 h 10000"/>
                <a:gd name="connsiteX151" fmla="*/ 814 w 10000"/>
                <a:gd name="connsiteY151" fmla="*/ 5870 h 10000"/>
                <a:gd name="connsiteX152" fmla="*/ 945 w 10000"/>
                <a:gd name="connsiteY152" fmla="*/ 6372 h 10000"/>
                <a:gd name="connsiteX153" fmla="*/ 1085 w 10000"/>
                <a:gd name="connsiteY153" fmla="*/ 6912 h 10000"/>
                <a:gd name="connsiteX154" fmla="*/ 1085 w 10000"/>
                <a:gd name="connsiteY154" fmla="*/ 6912 h 10000"/>
                <a:gd name="connsiteX155" fmla="*/ 1085 w 10000"/>
                <a:gd name="connsiteY155" fmla="*/ 6930 h 10000"/>
                <a:gd name="connsiteX156" fmla="*/ 1085 w 10000"/>
                <a:gd name="connsiteY156" fmla="*/ 6930 h 10000"/>
                <a:gd name="connsiteX157" fmla="*/ 1116 w 10000"/>
                <a:gd name="connsiteY157" fmla="*/ 7005 h 10000"/>
                <a:gd name="connsiteX158" fmla="*/ 1116 w 10000"/>
                <a:gd name="connsiteY158" fmla="*/ 7005 h 10000"/>
                <a:gd name="connsiteX159" fmla="*/ 1116 w 10000"/>
                <a:gd name="connsiteY159" fmla="*/ 7005 h 10000"/>
                <a:gd name="connsiteX160" fmla="*/ 1116 w 10000"/>
                <a:gd name="connsiteY160" fmla="*/ 7005 h 10000"/>
                <a:gd name="connsiteX161" fmla="*/ 1116 w 10000"/>
                <a:gd name="connsiteY161" fmla="*/ 7005 h 10000"/>
                <a:gd name="connsiteX162" fmla="*/ 1126 w 10000"/>
                <a:gd name="connsiteY162" fmla="*/ 7060 h 10000"/>
                <a:gd name="connsiteX163" fmla="*/ 1126 w 10000"/>
                <a:gd name="connsiteY163" fmla="*/ 7060 h 10000"/>
                <a:gd name="connsiteX164" fmla="*/ 1126 w 10000"/>
                <a:gd name="connsiteY164" fmla="*/ 7060 h 10000"/>
                <a:gd name="connsiteX165" fmla="*/ 1126 w 10000"/>
                <a:gd name="connsiteY165" fmla="*/ 7060 h 10000"/>
                <a:gd name="connsiteX166" fmla="*/ 1146 w 10000"/>
                <a:gd name="connsiteY166" fmla="*/ 7060 h 10000"/>
                <a:gd name="connsiteX167" fmla="*/ 1146 w 10000"/>
                <a:gd name="connsiteY167" fmla="*/ 7060 h 10000"/>
                <a:gd name="connsiteX168" fmla="*/ 1156 w 10000"/>
                <a:gd name="connsiteY168" fmla="*/ 7060 h 10000"/>
                <a:gd name="connsiteX169" fmla="*/ 1156 w 10000"/>
                <a:gd name="connsiteY169" fmla="*/ 7060 h 10000"/>
                <a:gd name="connsiteX170" fmla="*/ 1156 w 10000"/>
                <a:gd name="connsiteY170" fmla="*/ 7060 h 10000"/>
                <a:gd name="connsiteX171" fmla="*/ 1156 w 10000"/>
                <a:gd name="connsiteY171" fmla="*/ 7060 h 10000"/>
                <a:gd name="connsiteX172" fmla="*/ 1457 w 10000"/>
                <a:gd name="connsiteY172" fmla="*/ 7051 h 10000"/>
                <a:gd name="connsiteX173" fmla="*/ 1749 w 10000"/>
                <a:gd name="connsiteY173" fmla="*/ 7051 h 10000"/>
                <a:gd name="connsiteX174" fmla="*/ 1749 w 10000"/>
                <a:gd name="connsiteY174" fmla="*/ 7051 h 10000"/>
                <a:gd name="connsiteX175" fmla="*/ 1749 w 10000"/>
                <a:gd name="connsiteY175" fmla="*/ 7051 h 10000"/>
                <a:gd name="connsiteX176" fmla="*/ 1749 w 10000"/>
                <a:gd name="connsiteY176" fmla="*/ 7051 h 10000"/>
                <a:gd name="connsiteX177" fmla="*/ 1749 w 10000"/>
                <a:gd name="connsiteY177" fmla="*/ 7051 h 10000"/>
                <a:gd name="connsiteX178" fmla="*/ 1749 w 10000"/>
                <a:gd name="connsiteY178" fmla="*/ 7051 h 10000"/>
                <a:gd name="connsiteX179" fmla="*/ 1759 w 10000"/>
                <a:gd name="connsiteY179" fmla="*/ 7051 h 10000"/>
                <a:gd name="connsiteX180" fmla="*/ 1759 w 10000"/>
                <a:gd name="connsiteY180" fmla="*/ 7051 h 10000"/>
                <a:gd name="connsiteX181" fmla="*/ 1759 w 10000"/>
                <a:gd name="connsiteY181" fmla="*/ 7051 h 10000"/>
                <a:gd name="connsiteX182" fmla="*/ 1759 w 10000"/>
                <a:gd name="connsiteY182" fmla="*/ 7051 h 10000"/>
                <a:gd name="connsiteX183" fmla="*/ 1759 w 10000"/>
                <a:gd name="connsiteY183" fmla="*/ 7051 h 10000"/>
                <a:gd name="connsiteX184" fmla="*/ 1759 w 10000"/>
                <a:gd name="connsiteY184" fmla="*/ 7051 h 10000"/>
                <a:gd name="connsiteX185" fmla="*/ 1769 w 10000"/>
                <a:gd name="connsiteY185" fmla="*/ 7051 h 10000"/>
                <a:gd name="connsiteX186" fmla="*/ 1769 w 10000"/>
                <a:gd name="connsiteY186" fmla="*/ 7051 h 10000"/>
                <a:gd name="connsiteX187" fmla="*/ 1769 w 10000"/>
                <a:gd name="connsiteY187" fmla="*/ 7051 h 10000"/>
                <a:gd name="connsiteX188" fmla="*/ 1769 w 10000"/>
                <a:gd name="connsiteY188" fmla="*/ 7051 h 10000"/>
                <a:gd name="connsiteX189" fmla="*/ 1769 w 10000"/>
                <a:gd name="connsiteY189" fmla="*/ 7051 h 10000"/>
                <a:gd name="connsiteX190" fmla="*/ 1980 w 10000"/>
                <a:gd name="connsiteY190" fmla="*/ 7051 h 10000"/>
                <a:gd name="connsiteX191" fmla="*/ 1980 w 10000"/>
                <a:gd name="connsiteY191" fmla="*/ 7051 h 10000"/>
                <a:gd name="connsiteX192" fmla="*/ 2281 w 10000"/>
                <a:gd name="connsiteY192" fmla="*/ 7033 h 10000"/>
                <a:gd name="connsiteX193" fmla="*/ 2281 w 10000"/>
                <a:gd name="connsiteY193" fmla="*/ 7033 h 10000"/>
                <a:gd name="connsiteX194" fmla="*/ 2281 w 10000"/>
                <a:gd name="connsiteY194" fmla="*/ 7033 h 10000"/>
                <a:gd name="connsiteX195" fmla="*/ 2281 w 10000"/>
                <a:gd name="connsiteY195" fmla="*/ 7033 h 10000"/>
                <a:gd name="connsiteX196" fmla="*/ 2291 w 10000"/>
                <a:gd name="connsiteY196" fmla="*/ 7033 h 10000"/>
                <a:gd name="connsiteX197" fmla="*/ 2291 w 10000"/>
                <a:gd name="connsiteY197" fmla="*/ 7033 h 10000"/>
                <a:gd name="connsiteX198" fmla="*/ 2302 w 10000"/>
                <a:gd name="connsiteY198" fmla="*/ 7033 h 10000"/>
                <a:gd name="connsiteX199" fmla="*/ 2302 w 10000"/>
                <a:gd name="connsiteY199" fmla="*/ 7033 h 10000"/>
                <a:gd name="connsiteX200" fmla="*/ 2332 w 10000"/>
                <a:gd name="connsiteY200" fmla="*/ 7033 h 10000"/>
                <a:gd name="connsiteX201" fmla="*/ 2332 w 10000"/>
                <a:gd name="connsiteY201" fmla="*/ 7033 h 10000"/>
                <a:gd name="connsiteX202" fmla="*/ 2854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2854 w 10000"/>
                <a:gd name="connsiteY208" fmla="*/ 7033 h 10000"/>
                <a:gd name="connsiteX209" fmla="*/ 2854 w 10000"/>
                <a:gd name="connsiteY209" fmla="*/ 7033 h 10000"/>
                <a:gd name="connsiteX210" fmla="*/ 3286 w 10000"/>
                <a:gd name="connsiteY210" fmla="*/ 7033 h 10000"/>
                <a:gd name="connsiteX211" fmla="*/ 3709 w 10000"/>
                <a:gd name="connsiteY211" fmla="*/ 7060 h 10000"/>
                <a:gd name="connsiteX212" fmla="*/ 4101 w 10000"/>
                <a:gd name="connsiteY212" fmla="*/ 7088 h 10000"/>
                <a:gd name="connsiteX213" fmla="*/ 4291 w 10000"/>
                <a:gd name="connsiteY213" fmla="*/ 7116 h 10000"/>
                <a:gd name="connsiteX214" fmla="*/ 4462 w 10000"/>
                <a:gd name="connsiteY214" fmla="*/ 7135 h 10000"/>
                <a:gd name="connsiteX215" fmla="*/ 4623 w 10000"/>
                <a:gd name="connsiteY215" fmla="*/ 7172 h 10000"/>
                <a:gd name="connsiteX216" fmla="*/ 4764 w 10000"/>
                <a:gd name="connsiteY216" fmla="*/ 7219 h 10000"/>
                <a:gd name="connsiteX217" fmla="*/ 4894 w 10000"/>
                <a:gd name="connsiteY217" fmla="*/ 7274 h 10000"/>
                <a:gd name="connsiteX218" fmla="*/ 4985 w 10000"/>
                <a:gd name="connsiteY218" fmla="*/ 7330 h 10000"/>
                <a:gd name="connsiteX219" fmla="*/ 5075 w 10000"/>
                <a:gd name="connsiteY219" fmla="*/ 7395 h 10000"/>
                <a:gd name="connsiteX220" fmla="*/ 5136 w 10000"/>
                <a:gd name="connsiteY220" fmla="*/ 7460 h 10000"/>
                <a:gd name="connsiteX221" fmla="*/ 5156 w 10000"/>
                <a:gd name="connsiteY221" fmla="*/ 7507 h 10000"/>
                <a:gd name="connsiteX222" fmla="*/ 5176 w 10000"/>
                <a:gd name="connsiteY222" fmla="*/ 7553 h 10000"/>
                <a:gd name="connsiteX223" fmla="*/ 5176 w 10000"/>
                <a:gd name="connsiteY223" fmla="*/ 7600 h 10000"/>
                <a:gd name="connsiteX224" fmla="*/ 5176 w 10000"/>
                <a:gd name="connsiteY224" fmla="*/ 7656 h 10000"/>
                <a:gd name="connsiteX225" fmla="*/ 5176 w 10000"/>
                <a:gd name="connsiteY225" fmla="*/ 7656 h 10000"/>
                <a:gd name="connsiteX226" fmla="*/ 5176 w 10000"/>
                <a:gd name="connsiteY226" fmla="*/ 7665 h 10000"/>
                <a:gd name="connsiteX227" fmla="*/ 5176 w 10000"/>
                <a:gd name="connsiteY227" fmla="*/ 7665 h 10000"/>
                <a:gd name="connsiteX228" fmla="*/ 5176 w 10000"/>
                <a:gd name="connsiteY228" fmla="*/ 7665 h 10000"/>
                <a:gd name="connsiteX229" fmla="*/ 5146 w 10000"/>
                <a:gd name="connsiteY229" fmla="*/ 7851 h 10000"/>
                <a:gd name="connsiteX230" fmla="*/ 5095 w 10000"/>
                <a:gd name="connsiteY230" fmla="*/ 8037 h 10000"/>
                <a:gd name="connsiteX231" fmla="*/ 5005 w 10000"/>
                <a:gd name="connsiteY231" fmla="*/ 8437 h 10000"/>
                <a:gd name="connsiteX232" fmla="*/ 4955 w 10000"/>
                <a:gd name="connsiteY232" fmla="*/ 8642 h 10000"/>
                <a:gd name="connsiteX233" fmla="*/ 4915 w 10000"/>
                <a:gd name="connsiteY233" fmla="*/ 8828 h 10000"/>
                <a:gd name="connsiteX234" fmla="*/ 4894 w 10000"/>
                <a:gd name="connsiteY234" fmla="*/ 9023 h 10000"/>
                <a:gd name="connsiteX235" fmla="*/ 4874 w 10000"/>
                <a:gd name="connsiteY235" fmla="*/ 9200 h 10000"/>
                <a:gd name="connsiteX236" fmla="*/ 4874 w 10000"/>
                <a:gd name="connsiteY236" fmla="*/ 9200 h 10000"/>
                <a:gd name="connsiteX237" fmla="*/ 4874 w 10000"/>
                <a:gd name="connsiteY237" fmla="*/ 9293 h 10000"/>
                <a:gd name="connsiteX238" fmla="*/ 4894 w 10000"/>
                <a:gd name="connsiteY238" fmla="*/ 9395 h 10000"/>
                <a:gd name="connsiteX239" fmla="*/ 4915 w 10000"/>
                <a:gd name="connsiteY239" fmla="*/ 9488 h 10000"/>
                <a:gd name="connsiteX240" fmla="*/ 4935 w 10000"/>
                <a:gd name="connsiteY240" fmla="*/ 9563 h 10000"/>
                <a:gd name="connsiteX241" fmla="*/ 4985 w 10000"/>
                <a:gd name="connsiteY241" fmla="*/ 9647 h 10000"/>
                <a:gd name="connsiteX242" fmla="*/ 5035 w 10000"/>
                <a:gd name="connsiteY242" fmla="*/ 9721 h 10000"/>
                <a:gd name="connsiteX243" fmla="*/ 5095 w 10000"/>
                <a:gd name="connsiteY243" fmla="*/ 9786 h 10000"/>
                <a:gd name="connsiteX244" fmla="*/ 5176 w 10000"/>
                <a:gd name="connsiteY244" fmla="*/ 9842 h 10000"/>
                <a:gd name="connsiteX245" fmla="*/ 5176 w 10000"/>
                <a:gd name="connsiteY245" fmla="*/ 9842 h 10000"/>
                <a:gd name="connsiteX246" fmla="*/ 5176 w 10000"/>
                <a:gd name="connsiteY246" fmla="*/ 9842 h 10000"/>
                <a:gd name="connsiteX247" fmla="*/ 5236 w 10000"/>
                <a:gd name="connsiteY247" fmla="*/ 9879 h 10000"/>
                <a:gd name="connsiteX248" fmla="*/ 5307 w 10000"/>
                <a:gd name="connsiteY248" fmla="*/ 9916 h 10000"/>
                <a:gd name="connsiteX249" fmla="*/ 5447 w 10000"/>
                <a:gd name="connsiteY249" fmla="*/ 9963 h 10000"/>
                <a:gd name="connsiteX250" fmla="*/ 5608 w 10000"/>
                <a:gd name="connsiteY250" fmla="*/ 9991 h 10000"/>
                <a:gd name="connsiteX251" fmla="*/ 5779 w 10000"/>
                <a:gd name="connsiteY251" fmla="*/ 10000 h 10000"/>
                <a:gd name="connsiteX252" fmla="*/ 5779 w 10000"/>
                <a:gd name="connsiteY252" fmla="*/ 10000 h 10000"/>
                <a:gd name="connsiteX253" fmla="*/ 5779 w 10000"/>
                <a:gd name="connsiteY253" fmla="*/ 10000 h 10000"/>
                <a:gd name="connsiteX254" fmla="*/ 5779 w 10000"/>
                <a:gd name="connsiteY254" fmla="*/ 10000 h 10000"/>
                <a:gd name="connsiteX255" fmla="*/ 5779 w 10000"/>
                <a:gd name="connsiteY255" fmla="*/ 10000 h 10000"/>
                <a:gd name="connsiteX256" fmla="*/ 5779 w 10000"/>
                <a:gd name="connsiteY256" fmla="*/ 10000 h 10000"/>
                <a:gd name="connsiteX257" fmla="*/ 5899 w 10000"/>
                <a:gd name="connsiteY257" fmla="*/ 9991 h 10000"/>
                <a:gd name="connsiteX258" fmla="*/ 6040 w 10000"/>
                <a:gd name="connsiteY258" fmla="*/ 9981 h 10000"/>
                <a:gd name="connsiteX259" fmla="*/ 6171 w 10000"/>
                <a:gd name="connsiteY259" fmla="*/ 9963 h 10000"/>
                <a:gd name="connsiteX260" fmla="*/ 6291 w 10000"/>
                <a:gd name="connsiteY260" fmla="*/ 9926 h 10000"/>
                <a:gd name="connsiteX261" fmla="*/ 6412 w 10000"/>
                <a:gd name="connsiteY261" fmla="*/ 9888 h 10000"/>
                <a:gd name="connsiteX262" fmla="*/ 6533 w 10000"/>
                <a:gd name="connsiteY262" fmla="*/ 9842 h 10000"/>
                <a:gd name="connsiteX263" fmla="*/ 6643 w 10000"/>
                <a:gd name="connsiteY263" fmla="*/ 9805 h 10000"/>
                <a:gd name="connsiteX264" fmla="*/ 6744 w 10000"/>
                <a:gd name="connsiteY264" fmla="*/ 9740 h 10000"/>
                <a:gd name="connsiteX265" fmla="*/ 6824 w 10000"/>
                <a:gd name="connsiteY265" fmla="*/ 9674 h 10000"/>
                <a:gd name="connsiteX266" fmla="*/ 6905 w 10000"/>
                <a:gd name="connsiteY266" fmla="*/ 9609 h 10000"/>
                <a:gd name="connsiteX267" fmla="*/ 6965 w 10000"/>
                <a:gd name="connsiteY267" fmla="*/ 9544 h 10000"/>
                <a:gd name="connsiteX268" fmla="*/ 7015 w 10000"/>
                <a:gd name="connsiteY268" fmla="*/ 9460 h 10000"/>
                <a:gd name="connsiteX269" fmla="*/ 7035 w 10000"/>
                <a:gd name="connsiteY269" fmla="*/ 9395 h 10000"/>
                <a:gd name="connsiteX270" fmla="*/ 7045 w 10000"/>
                <a:gd name="connsiteY270" fmla="*/ 9302 h 10000"/>
                <a:gd name="connsiteX271" fmla="*/ 7035 w 10000"/>
                <a:gd name="connsiteY271" fmla="*/ 9228 h 10000"/>
                <a:gd name="connsiteX272" fmla="*/ 6995 w 10000"/>
                <a:gd name="connsiteY272" fmla="*/ 9144 h 10000"/>
                <a:gd name="connsiteX273" fmla="*/ 6995 w 10000"/>
                <a:gd name="connsiteY273" fmla="*/ 9144 h 10000"/>
                <a:gd name="connsiteX274" fmla="*/ 6995 w 10000"/>
                <a:gd name="connsiteY274" fmla="*/ 9135 h 10000"/>
                <a:gd name="connsiteX275" fmla="*/ 699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35 h 10000"/>
                <a:gd name="connsiteX283" fmla="*/ 6985 w 10000"/>
                <a:gd name="connsiteY283" fmla="*/ 9135 h 10000"/>
                <a:gd name="connsiteX284" fmla="*/ 6985 w 10000"/>
                <a:gd name="connsiteY284" fmla="*/ 9126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985 w 10000"/>
                <a:gd name="connsiteY290" fmla="*/ 9126 h 10000"/>
                <a:gd name="connsiteX291" fmla="*/ 6985 w 10000"/>
                <a:gd name="connsiteY291" fmla="*/ 9126 h 10000"/>
                <a:gd name="connsiteX292" fmla="*/ 6794 w 10000"/>
                <a:gd name="connsiteY292" fmla="*/ 8837 h 10000"/>
                <a:gd name="connsiteX293" fmla="*/ 6693 w 10000"/>
                <a:gd name="connsiteY293" fmla="*/ 8679 h 10000"/>
                <a:gd name="connsiteX294" fmla="*/ 6593 w 10000"/>
                <a:gd name="connsiteY294" fmla="*/ 8521 h 10000"/>
                <a:gd name="connsiteX295" fmla="*/ 6513 w 10000"/>
                <a:gd name="connsiteY295" fmla="*/ 8372 h 10000"/>
                <a:gd name="connsiteX296" fmla="*/ 6442 w 10000"/>
                <a:gd name="connsiteY296" fmla="*/ 8214 h 10000"/>
                <a:gd name="connsiteX297" fmla="*/ 6392 w 10000"/>
                <a:gd name="connsiteY297" fmla="*/ 8056 h 10000"/>
                <a:gd name="connsiteX298" fmla="*/ 6382 w 10000"/>
                <a:gd name="connsiteY298" fmla="*/ 7981 h 10000"/>
                <a:gd name="connsiteX299" fmla="*/ 6382 w 10000"/>
                <a:gd name="connsiteY299" fmla="*/ 7907 h 10000"/>
                <a:gd name="connsiteX300" fmla="*/ 6382 w 10000"/>
                <a:gd name="connsiteY300" fmla="*/ 7907 h 10000"/>
                <a:gd name="connsiteX301" fmla="*/ 6392 w 10000"/>
                <a:gd name="connsiteY301" fmla="*/ 7805 h 10000"/>
                <a:gd name="connsiteX302" fmla="*/ 6422 w 10000"/>
                <a:gd name="connsiteY302" fmla="*/ 7702 h 10000"/>
                <a:gd name="connsiteX303" fmla="*/ 6452 w 10000"/>
                <a:gd name="connsiteY303" fmla="*/ 7656 h 10000"/>
                <a:gd name="connsiteX304" fmla="*/ 6492 w 10000"/>
                <a:gd name="connsiteY304" fmla="*/ 7609 h 10000"/>
                <a:gd name="connsiteX305" fmla="*/ 6523 w 10000"/>
                <a:gd name="connsiteY305" fmla="*/ 7563 h 10000"/>
                <a:gd name="connsiteX306" fmla="*/ 6573 w 10000"/>
                <a:gd name="connsiteY306" fmla="*/ 7526 h 10000"/>
                <a:gd name="connsiteX307" fmla="*/ 6704 w 10000"/>
                <a:gd name="connsiteY307" fmla="*/ 7451 h 10000"/>
                <a:gd name="connsiteX308" fmla="*/ 6864 w 10000"/>
                <a:gd name="connsiteY308" fmla="*/ 7395 h 10000"/>
                <a:gd name="connsiteX309" fmla="*/ 7065 w 10000"/>
                <a:gd name="connsiteY309" fmla="*/ 7349 h 10000"/>
                <a:gd name="connsiteX310" fmla="*/ 7307 w 10000"/>
                <a:gd name="connsiteY310" fmla="*/ 7321 h 10000"/>
                <a:gd name="connsiteX311" fmla="*/ 7307 w 10000"/>
                <a:gd name="connsiteY311" fmla="*/ 7321 h 10000"/>
                <a:gd name="connsiteX312" fmla="*/ 8533 w 10000"/>
                <a:gd name="connsiteY312" fmla="*/ 7219 h 10000"/>
                <a:gd name="connsiteX313" fmla="*/ 10000 w 10000"/>
                <a:gd name="connsiteY313" fmla="*/ 7116 h 10000"/>
                <a:gd name="connsiteX314" fmla="*/ 10000 w 10000"/>
                <a:gd name="connsiteY314" fmla="*/ 7116 h 10000"/>
                <a:gd name="connsiteX315" fmla="*/ 10000 w 10000"/>
                <a:gd name="connsiteY315" fmla="*/ 7116 h 10000"/>
                <a:gd name="connsiteX316" fmla="*/ 10000 w 10000"/>
                <a:gd name="connsiteY316" fmla="*/ 7116 h 10000"/>
                <a:gd name="connsiteX317" fmla="*/ 10000 w 10000"/>
                <a:gd name="connsiteY317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1950 w 10000"/>
                <a:gd name="connsiteY120" fmla="*/ 3135 h 10000"/>
                <a:gd name="connsiteX121" fmla="*/ 1950 w 10000"/>
                <a:gd name="connsiteY121" fmla="*/ 3135 h 10000"/>
                <a:gd name="connsiteX122" fmla="*/ 1950 w 10000"/>
                <a:gd name="connsiteY122" fmla="*/ 3135 h 10000"/>
                <a:gd name="connsiteX123" fmla="*/ 1769 w 10000"/>
                <a:gd name="connsiteY123" fmla="*/ 3033 h 10000"/>
                <a:gd name="connsiteX124" fmla="*/ 1588 w 10000"/>
                <a:gd name="connsiteY124" fmla="*/ 2967 h 10000"/>
                <a:gd name="connsiteX125" fmla="*/ 1427 w 10000"/>
                <a:gd name="connsiteY125" fmla="*/ 2921 h 10000"/>
                <a:gd name="connsiteX126" fmla="*/ 1347 w 10000"/>
                <a:gd name="connsiteY126" fmla="*/ 2902 h 10000"/>
                <a:gd name="connsiteX127" fmla="*/ 1266 w 10000"/>
                <a:gd name="connsiteY127" fmla="*/ 2902 h 10000"/>
                <a:gd name="connsiteX128" fmla="*/ 1266 w 10000"/>
                <a:gd name="connsiteY128" fmla="*/ 2902 h 10000"/>
                <a:gd name="connsiteX129" fmla="*/ 1266 w 10000"/>
                <a:gd name="connsiteY129" fmla="*/ 2902 h 10000"/>
                <a:gd name="connsiteX130" fmla="*/ 1266 w 10000"/>
                <a:gd name="connsiteY130" fmla="*/ 2902 h 10000"/>
                <a:gd name="connsiteX131" fmla="*/ 1266 w 10000"/>
                <a:gd name="connsiteY131" fmla="*/ 2902 h 10000"/>
                <a:gd name="connsiteX132" fmla="*/ 1266 w 10000"/>
                <a:gd name="connsiteY132" fmla="*/ 2902 h 10000"/>
                <a:gd name="connsiteX133" fmla="*/ 1146 w 10000"/>
                <a:gd name="connsiteY133" fmla="*/ 2921 h 10000"/>
                <a:gd name="connsiteX134" fmla="*/ 1085 w 10000"/>
                <a:gd name="connsiteY134" fmla="*/ 2940 h 10000"/>
                <a:gd name="connsiteX135" fmla="*/ 1025 w 10000"/>
                <a:gd name="connsiteY135" fmla="*/ 2949 h 10000"/>
                <a:gd name="connsiteX136" fmla="*/ 965 w 10000"/>
                <a:gd name="connsiteY136" fmla="*/ 2986 h 10000"/>
                <a:gd name="connsiteX137" fmla="*/ 915 w 10000"/>
                <a:gd name="connsiteY137" fmla="*/ 3023 h 10000"/>
                <a:gd name="connsiteX138" fmla="*/ 864 w 10000"/>
                <a:gd name="connsiteY138" fmla="*/ 3060 h 10000"/>
                <a:gd name="connsiteX139" fmla="*/ 814 w 10000"/>
                <a:gd name="connsiteY139" fmla="*/ 3107 h 10000"/>
                <a:gd name="connsiteX140" fmla="*/ 784 w 10000"/>
                <a:gd name="connsiteY140" fmla="*/ 3163 h 10000"/>
                <a:gd name="connsiteX141" fmla="*/ 744 w 10000"/>
                <a:gd name="connsiteY141" fmla="*/ 3237 h 10000"/>
                <a:gd name="connsiteX142" fmla="*/ 673 w 10000"/>
                <a:gd name="connsiteY142" fmla="*/ 3377 h 10000"/>
                <a:gd name="connsiteX143" fmla="*/ 623 w 10000"/>
                <a:gd name="connsiteY143" fmla="*/ 3563 h 10000"/>
                <a:gd name="connsiteX144" fmla="*/ 603 w 10000"/>
                <a:gd name="connsiteY144" fmla="*/ 3786 h 10000"/>
                <a:gd name="connsiteX145" fmla="*/ 573 w 10000"/>
                <a:gd name="connsiteY145" fmla="*/ 4037 h 10000"/>
                <a:gd name="connsiteX146" fmla="*/ 583 w 10000"/>
                <a:gd name="connsiteY146" fmla="*/ 4326 h 10000"/>
                <a:gd name="connsiteX147" fmla="*/ 613 w 10000"/>
                <a:gd name="connsiteY147" fmla="*/ 4651 h 10000"/>
                <a:gd name="connsiteX148" fmla="*/ 663 w 10000"/>
                <a:gd name="connsiteY148" fmla="*/ 5014 h 10000"/>
                <a:gd name="connsiteX149" fmla="*/ 734 w 10000"/>
                <a:gd name="connsiteY149" fmla="*/ 5423 h 10000"/>
                <a:gd name="connsiteX150" fmla="*/ 814 w 10000"/>
                <a:gd name="connsiteY150" fmla="*/ 5870 h 10000"/>
                <a:gd name="connsiteX151" fmla="*/ 945 w 10000"/>
                <a:gd name="connsiteY151" fmla="*/ 6372 h 10000"/>
                <a:gd name="connsiteX152" fmla="*/ 1085 w 10000"/>
                <a:gd name="connsiteY152" fmla="*/ 6912 h 10000"/>
                <a:gd name="connsiteX153" fmla="*/ 1085 w 10000"/>
                <a:gd name="connsiteY153" fmla="*/ 6912 h 10000"/>
                <a:gd name="connsiteX154" fmla="*/ 1085 w 10000"/>
                <a:gd name="connsiteY154" fmla="*/ 6930 h 10000"/>
                <a:gd name="connsiteX155" fmla="*/ 1085 w 10000"/>
                <a:gd name="connsiteY155" fmla="*/ 6930 h 10000"/>
                <a:gd name="connsiteX156" fmla="*/ 1116 w 10000"/>
                <a:gd name="connsiteY156" fmla="*/ 7005 h 10000"/>
                <a:gd name="connsiteX157" fmla="*/ 1116 w 10000"/>
                <a:gd name="connsiteY157" fmla="*/ 7005 h 10000"/>
                <a:gd name="connsiteX158" fmla="*/ 1116 w 10000"/>
                <a:gd name="connsiteY158" fmla="*/ 7005 h 10000"/>
                <a:gd name="connsiteX159" fmla="*/ 1116 w 10000"/>
                <a:gd name="connsiteY159" fmla="*/ 7005 h 10000"/>
                <a:gd name="connsiteX160" fmla="*/ 1116 w 10000"/>
                <a:gd name="connsiteY160" fmla="*/ 7005 h 10000"/>
                <a:gd name="connsiteX161" fmla="*/ 1126 w 10000"/>
                <a:gd name="connsiteY161" fmla="*/ 7060 h 10000"/>
                <a:gd name="connsiteX162" fmla="*/ 1126 w 10000"/>
                <a:gd name="connsiteY162" fmla="*/ 7060 h 10000"/>
                <a:gd name="connsiteX163" fmla="*/ 1126 w 10000"/>
                <a:gd name="connsiteY163" fmla="*/ 7060 h 10000"/>
                <a:gd name="connsiteX164" fmla="*/ 1126 w 10000"/>
                <a:gd name="connsiteY164" fmla="*/ 7060 h 10000"/>
                <a:gd name="connsiteX165" fmla="*/ 1146 w 10000"/>
                <a:gd name="connsiteY165" fmla="*/ 7060 h 10000"/>
                <a:gd name="connsiteX166" fmla="*/ 1146 w 10000"/>
                <a:gd name="connsiteY166" fmla="*/ 7060 h 10000"/>
                <a:gd name="connsiteX167" fmla="*/ 1156 w 10000"/>
                <a:gd name="connsiteY167" fmla="*/ 7060 h 10000"/>
                <a:gd name="connsiteX168" fmla="*/ 1156 w 10000"/>
                <a:gd name="connsiteY168" fmla="*/ 7060 h 10000"/>
                <a:gd name="connsiteX169" fmla="*/ 1156 w 10000"/>
                <a:gd name="connsiteY169" fmla="*/ 7060 h 10000"/>
                <a:gd name="connsiteX170" fmla="*/ 1156 w 10000"/>
                <a:gd name="connsiteY170" fmla="*/ 7060 h 10000"/>
                <a:gd name="connsiteX171" fmla="*/ 1457 w 10000"/>
                <a:gd name="connsiteY171" fmla="*/ 7051 h 10000"/>
                <a:gd name="connsiteX172" fmla="*/ 1749 w 10000"/>
                <a:gd name="connsiteY172" fmla="*/ 7051 h 10000"/>
                <a:gd name="connsiteX173" fmla="*/ 1749 w 10000"/>
                <a:gd name="connsiteY173" fmla="*/ 7051 h 10000"/>
                <a:gd name="connsiteX174" fmla="*/ 1749 w 10000"/>
                <a:gd name="connsiteY174" fmla="*/ 7051 h 10000"/>
                <a:gd name="connsiteX175" fmla="*/ 1749 w 10000"/>
                <a:gd name="connsiteY175" fmla="*/ 7051 h 10000"/>
                <a:gd name="connsiteX176" fmla="*/ 1749 w 10000"/>
                <a:gd name="connsiteY176" fmla="*/ 7051 h 10000"/>
                <a:gd name="connsiteX177" fmla="*/ 1749 w 10000"/>
                <a:gd name="connsiteY177" fmla="*/ 7051 h 10000"/>
                <a:gd name="connsiteX178" fmla="*/ 1759 w 10000"/>
                <a:gd name="connsiteY178" fmla="*/ 7051 h 10000"/>
                <a:gd name="connsiteX179" fmla="*/ 1759 w 10000"/>
                <a:gd name="connsiteY179" fmla="*/ 7051 h 10000"/>
                <a:gd name="connsiteX180" fmla="*/ 1759 w 10000"/>
                <a:gd name="connsiteY180" fmla="*/ 7051 h 10000"/>
                <a:gd name="connsiteX181" fmla="*/ 1759 w 10000"/>
                <a:gd name="connsiteY181" fmla="*/ 7051 h 10000"/>
                <a:gd name="connsiteX182" fmla="*/ 1759 w 10000"/>
                <a:gd name="connsiteY182" fmla="*/ 7051 h 10000"/>
                <a:gd name="connsiteX183" fmla="*/ 1759 w 10000"/>
                <a:gd name="connsiteY183" fmla="*/ 7051 h 10000"/>
                <a:gd name="connsiteX184" fmla="*/ 1769 w 10000"/>
                <a:gd name="connsiteY184" fmla="*/ 7051 h 10000"/>
                <a:gd name="connsiteX185" fmla="*/ 1769 w 10000"/>
                <a:gd name="connsiteY185" fmla="*/ 7051 h 10000"/>
                <a:gd name="connsiteX186" fmla="*/ 1769 w 10000"/>
                <a:gd name="connsiteY186" fmla="*/ 7051 h 10000"/>
                <a:gd name="connsiteX187" fmla="*/ 1769 w 10000"/>
                <a:gd name="connsiteY187" fmla="*/ 7051 h 10000"/>
                <a:gd name="connsiteX188" fmla="*/ 1769 w 10000"/>
                <a:gd name="connsiteY188" fmla="*/ 7051 h 10000"/>
                <a:gd name="connsiteX189" fmla="*/ 1980 w 10000"/>
                <a:gd name="connsiteY189" fmla="*/ 7051 h 10000"/>
                <a:gd name="connsiteX190" fmla="*/ 1980 w 10000"/>
                <a:gd name="connsiteY190" fmla="*/ 7051 h 10000"/>
                <a:gd name="connsiteX191" fmla="*/ 2281 w 10000"/>
                <a:gd name="connsiteY191" fmla="*/ 7033 h 10000"/>
                <a:gd name="connsiteX192" fmla="*/ 2281 w 10000"/>
                <a:gd name="connsiteY192" fmla="*/ 7033 h 10000"/>
                <a:gd name="connsiteX193" fmla="*/ 2281 w 10000"/>
                <a:gd name="connsiteY193" fmla="*/ 7033 h 10000"/>
                <a:gd name="connsiteX194" fmla="*/ 2281 w 10000"/>
                <a:gd name="connsiteY194" fmla="*/ 7033 h 10000"/>
                <a:gd name="connsiteX195" fmla="*/ 2291 w 10000"/>
                <a:gd name="connsiteY195" fmla="*/ 7033 h 10000"/>
                <a:gd name="connsiteX196" fmla="*/ 2291 w 10000"/>
                <a:gd name="connsiteY196" fmla="*/ 7033 h 10000"/>
                <a:gd name="connsiteX197" fmla="*/ 2302 w 10000"/>
                <a:gd name="connsiteY197" fmla="*/ 7033 h 10000"/>
                <a:gd name="connsiteX198" fmla="*/ 2302 w 10000"/>
                <a:gd name="connsiteY198" fmla="*/ 7033 h 10000"/>
                <a:gd name="connsiteX199" fmla="*/ 2332 w 10000"/>
                <a:gd name="connsiteY199" fmla="*/ 7033 h 10000"/>
                <a:gd name="connsiteX200" fmla="*/ 2332 w 10000"/>
                <a:gd name="connsiteY200" fmla="*/ 7033 h 10000"/>
                <a:gd name="connsiteX201" fmla="*/ 2854 w 10000"/>
                <a:gd name="connsiteY201" fmla="*/ 7033 h 10000"/>
                <a:gd name="connsiteX202" fmla="*/ 2854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2854 w 10000"/>
                <a:gd name="connsiteY208" fmla="*/ 7033 h 10000"/>
                <a:gd name="connsiteX209" fmla="*/ 3286 w 10000"/>
                <a:gd name="connsiteY209" fmla="*/ 7033 h 10000"/>
                <a:gd name="connsiteX210" fmla="*/ 3709 w 10000"/>
                <a:gd name="connsiteY210" fmla="*/ 7060 h 10000"/>
                <a:gd name="connsiteX211" fmla="*/ 4101 w 10000"/>
                <a:gd name="connsiteY211" fmla="*/ 7088 h 10000"/>
                <a:gd name="connsiteX212" fmla="*/ 4291 w 10000"/>
                <a:gd name="connsiteY212" fmla="*/ 7116 h 10000"/>
                <a:gd name="connsiteX213" fmla="*/ 4462 w 10000"/>
                <a:gd name="connsiteY213" fmla="*/ 7135 h 10000"/>
                <a:gd name="connsiteX214" fmla="*/ 4623 w 10000"/>
                <a:gd name="connsiteY214" fmla="*/ 7172 h 10000"/>
                <a:gd name="connsiteX215" fmla="*/ 4764 w 10000"/>
                <a:gd name="connsiteY215" fmla="*/ 7219 h 10000"/>
                <a:gd name="connsiteX216" fmla="*/ 4894 w 10000"/>
                <a:gd name="connsiteY216" fmla="*/ 7274 h 10000"/>
                <a:gd name="connsiteX217" fmla="*/ 4985 w 10000"/>
                <a:gd name="connsiteY217" fmla="*/ 7330 h 10000"/>
                <a:gd name="connsiteX218" fmla="*/ 5075 w 10000"/>
                <a:gd name="connsiteY218" fmla="*/ 7395 h 10000"/>
                <a:gd name="connsiteX219" fmla="*/ 5136 w 10000"/>
                <a:gd name="connsiteY219" fmla="*/ 7460 h 10000"/>
                <a:gd name="connsiteX220" fmla="*/ 5156 w 10000"/>
                <a:gd name="connsiteY220" fmla="*/ 7507 h 10000"/>
                <a:gd name="connsiteX221" fmla="*/ 5176 w 10000"/>
                <a:gd name="connsiteY221" fmla="*/ 7553 h 10000"/>
                <a:gd name="connsiteX222" fmla="*/ 5176 w 10000"/>
                <a:gd name="connsiteY222" fmla="*/ 7600 h 10000"/>
                <a:gd name="connsiteX223" fmla="*/ 5176 w 10000"/>
                <a:gd name="connsiteY223" fmla="*/ 7656 h 10000"/>
                <a:gd name="connsiteX224" fmla="*/ 5176 w 10000"/>
                <a:gd name="connsiteY224" fmla="*/ 7656 h 10000"/>
                <a:gd name="connsiteX225" fmla="*/ 5176 w 10000"/>
                <a:gd name="connsiteY225" fmla="*/ 7665 h 10000"/>
                <a:gd name="connsiteX226" fmla="*/ 5176 w 10000"/>
                <a:gd name="connsiteY226" fmla="*/ 7665 h 10000"/>
                <a:gd name="connsiteX227" fmla="*/ 5176 w 10000"/>
                <a:gd name="connsiteY227" fmla="*/ 7665 h 10000"/>
                <a:gd name="connsiteX228" fmla="*/ 5146 w 10000"/>
                <a:gd name="connsiteY228" fmla="*/ 7851 h 10000"/>
                <a:gd name="connsiteX229" fmla="*/ 5095 w 10000"/>
                <a:gd name="connsiteY229" fmla="*/ 8037 h 10000"/>
                <a:gd name="connsiteX230" fmla="*/ 5005 w 10000"/>
                <a:gd name="connsiteY230" fmla="*/ 8437 h 10000"/>
                <a:gd name="connsiteX231" fmla="*/ 4955 w 10000"/>
                <a:gd name="connsiteY231" fmla="*/ 8642 h 10000"/>
                <a:gd name="connsiteX232" fmla="*/ 4915 w 10000"/>
                <a:gd name="connsiteY232" fmla="*/ 8828 h 10000"/>
                <a:gd name="connsiteX233" fmla="*/ 4894 w 10000"/>
                <a:gd name="connsiteY233" fmla="*/ 9023 h 10000"/>
                <a:gd name="connsiteX234" fmla="*/ 4874 w 10000"/>
                <a:gd name="connsiteY234" fmla="*/ 9200 h 10000"/>
                <a:gd name="connsiteX235" fmla="*/ 4874 w 10000"/>
                <a:gd name="connsiteY235" fmla="*/ 9200 h 10000"/>
                <a:gd name="connsiteX236" fmla="*/ 4874 w 10000"/>
                <a:gd name="connsiteY236" fmla="*/ 9293 h 10000"/>
                <a:gd name="connsiteX237" fmla="*/ 4894 w 10000"/>
                <a:gd name="connsiteY237" fmla="*/ 9395 h 10000"/>
                <a:gd name="connsiteX238" fmla="*/ 4915 w 10000"/>
                <a:gd name="connsiteY238" fmla="*/ 9488 h 10000"/>
                <a:gd name="connsiteX239" fmla="*/ 4935 w 10000"/>
                <a:gd name="connsiteY239" fmla="*/ 9563 h 10000"/>
                <a:gd name="connsiteX240" fmla="*/ 4985 w 10000"/>
                <a:gd name="connsiteY240" fmla="*/ 9647 h 10000"/>
                <a:gd name="connsiteX241" fmla="*/ 5035 w 10000"/>
                <a:gd name="connsiteY241" fmla="*/ 9721 h 10000"/>
                <a:gd name="connsiteX242" fmla="*/ 5095 w 10000"/>
                <a:gd name="connsiteY242" fmla="*/ 9786 h 10000"/>
                <a:gd name="connsiteX243" fmla="*/ 5176 w 10000"/>
                <a:gd name="connsiteY243" fmla="*/ 9842 h 10000"/>
                <a:gd name="connsiteX244" fmla="*/ 5176 w 10000"/>
                <a:gd name="connsiteY244" fmla="*/ 9842 h 10000"/>
                <a:gd name="connsiteX245" fmla="*/ 5176 w 10000"/>
                <a:gd name="connsiteY245" fmla="*/ 9842 h 10000"/>
                <a:gd name="connsiteX246" fmla="*/ 5236 w 10000"/>
                <a:gd name="connsiteY246" fmla="*/ 9879 h 10000"/>
                <a:gd name="connsiteX247" fmla="*/ 5307 w 10000"/>
                <a:gd name="connsiteY247" fmla="*/ 9916 h 10000"/>
                <a:gd name="connsiteX248" fmla="*/ 5447 w 10000"/>
                <a:gd name="connsiteY248" fmla="*/ 9963 h 10000"/>
                <a:gd name="connsiteX249" fmla="*/ 5608 w 10000"/>
                <a:gd name="connsiteY249" fmla="*/ 9991 h 10000"/>
                <a:gd name="connsiteX250" fmla="*/ 5779 w 10000"/>
                <a:gd name="connsiteY250" fmla="*/ 10000 h 10000"/>
                <a:gd name="connsiteX251" fmla="*/ 5779 w 10000"/>
                <a:gd name="connsiteY251" fmla="*/ 10000 h 10000"/>
                <a:gd name="connsiteX252" fmla="*/ 5779 w 10000"/>
                <a:gd name="connsiteY252" fmla="*/ 10000 h 10000"/>
                <a:gd name="connsiteX253" fmla="*/ 5779 w 10000"/>
                <a:gd name="connsiteY253" fmla="*/ 10000 h 10000"/>
                <a:gd name="connsiteX254" fmla="*/ 5779 w 10000"/>
                <a:gd name="connsiteY254" fmla="*/ 10000 h 10000"/>
                <a:gd name="connsiteX255" fmla="*/ 5779 w 10000"/>
                <a:gd name="connsiteY255" fmla="*/ 10000 h 10000"/>
                <a:gd name="connsiteX256" fmla="*/ 5899 w 10000"/>
                <a:gd name="connsiteY256" fmla="*/ 9991 h 10000"/>
                <a:gd name="connsiteX257" fmla="*/ 6040 w 10000"/>
                <a:gd name="connsiteY257" fmla="*/ 9981 h 10000"/>
                <a:gd name="connsiteX258" fmla="*/ 6171 w 10000"/>
                <a:gd name="connsiteY258" fmla="*/ 9963 h 10000"/>
                <a:gd name="connsiteX259" fmla="*/ 6291 w 10000"/>
                <a:gd name="connsiteY259" fmla="*/ 9926 h 10000"/>
                <a:gd name="connsiteX260" fmla="*/ 6412 w 10000"/>
                <a:gd name="connsiteY260" fmla="*/ 9888 h 10000"/>
                <a:gd name="connsiteX261" fmla="*/ 6533 w 10000"/>
                <a:gd name="connsiteY261" fmla="*/ 9842 h 10000"/>
                <a:gd name="connsiteX262" fmla="*/ 6643 w 10000"/>
                <a:gd name="connsiteY262" fmla="*/ 9805 h 10000"/>
                <a:gd name="connsiteX263" fmla="*/ 6744 w 10000"/>
                <a:gd name="connsiteY263" fmla="*/ 9740 h 10000"/>
                <a:gd name="connsiteX264" fmla="*/ 6824 w 10000"/>
                <a:gd name="connsiteY264" fmla="*/ 9674 h 10000"/>
                <a:gd name="connsiteX265" fmla="*/ 6905 w 10000"/>
                <a:gd name="connsiteY265" fmla="*/ 9609 h 10000"/>
                <a:gd name="connsiteX266" fmla="*/ 6965 w 10000"/>
                <a:gd name="connsiteY266" fmla="*/ 9544 h 10000"/>
                <a:gd name="connsiteX267" fmla="*/ 7015 w 10000"/>
                <a:gd name="connsiteY267" fmla="*/ 9460 h 10000"/>
                <a:gd name="connsiteX268" fmla="*/ 7035 w 10000"/>
                <a:gd name="connsiteY268" fmla="*/ 9395 h 10000"/>
                <a:gd name="connsiteX269" fmla="*/ 7045 w 10000"/>
                <a:gd name="connsiteY269" fmla="*/ 9302 h 10000"/>
                <a:gd name="connsiteX270" fmla="*/ 7035 w 10000"/>
                <a:gd name="connsiteY270" fmla="*/ 9228 h 10000"/>
                <a:gd name="connsiteX271" fmla="*/ 6995 w 10000"/>
                <a:gd name="connsiteY271" fmla="*/ 9144 h 10000"/>
                <a:gd name="connsiteX272" fmla="*/ 6995 w 10000"/>
                <a:gd name="connsiteY272" fmla="*/ 9144 h 10000"/>
                <a:gd name="connsiteX273" fmla="*/ 6995 w 10000"/>
                <a:gd name="connsiteY273" fmla="*/ 9135 h 10000"/>
                <a:gd name="connsiteX274" fmla="*/ 699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35 h 10000"/>
                <a:gd name="connsiteX283" fmla="*/ 6985 w 10000"/>
                <a:gd name="connsiteY283" fmla="*/ 9126 h 10000"/>
                <a:gd name="connsiteX284" fmla="*/ 6985 w 10000"/>
                <a:gd name="connsiteY284" fmla="*/ 9126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985 w 10000"/>
                <a:gd name="connsiteY290" fmla="*/ 9126 h 10000"/>
                <a:gd name="connsiteX291" fmla="*/ 6794 w 10000"/>
                <a:gd name="connsiteY291" fmla="*/ 8837 h 10000"/>
                <a:gd name="connsiteX292" fmla="*/ 6693 w 10000"/>
                <a:gd name="connsiteY292" fmla="*/ 8679 h 10000"/>
                <a:gd name="connsiteX293" fmla="*/ 6593 w 10000"/>
                <a:gd name="connsiteY293" fmla="*/ 8521 h 10000"/>
                <a:gd name="connsiteX294" fmla="*/ 6513 w 10000"/>
                <a:gd name="connsiteY294" fmla="*/ 8372 h 10000"/>
                <a:gd name="connsiteX295" fmla="*/ 6442 w 10000"/>
                <a:gd name="connsiteY295" fmla="*/ 8214 h 10000"/>
                <a:gd name="connsiteX296" fmla="*/ 6392 w 10000"/>
                <a:gd name="connsiteY296" fmla="*/ 8056 h 10000"/>
                <a:gd name="connsiteX297" fmla="*/ 6382 w 10000"/>
                <a:gd name="connsiteY297" fmla="*/ 7981 h 10000"/>
                <a:gd name="connsiteX298" fmla="*/ 6382 w 10000"/>
                <a:gd name="connsiteY298" fmla="*/ 7907 h 10000"/>
                <a:gd name="connsiteX299" fmla="*/ 6382 w 10000"/>
                <a:gd name="connsiteY299" fmla="*/ 7907 h 10000"/>
                <a:gd name="connsiteX300" fmla="*/ 6392 w 10000"/>
                <a:gd name="connsiteY300" fmla="*/ 7805 h 10000"/>
                <a:gd name="connsiteX301" fmla="*/ 6422 w 10000"/>
                <a:gd name="connsiteY301" fmla="*/ 7702 h 10000"/>
                <a:gd name="connsiteX302" fmla="*/ 6452 w 10000"/>
                <a:gd name="connsiteY302" fmla="*/ 7656 h 10000"/>
                <a:gd name="connsiteX303" fmla="*/ 6492 w 10000"/>
                <a:gd name="connsiteY303" fmla="*/ 7609 h 10000"/>
                <a:gd name="connsiteX304" fmla="*/ 6523 w 10000"/>
                <a:gd name="connsiteY304" fmla="*/ 7563 h 10000"/>
                <a:gd name="connsiteX305" fmla="*/ 6573 w 10000"/>
                <a:gd name="connsiteY305" fmla="*/ 7526 h 10000"/>
                <a:gd name="connsiteX306" fmla="*/ 6704 w 10000"/>
                <a:gd name="connsiteY306" fmla="*/ 7451 h 10000"/>
                <a:gd name="connsiteX307" fmla="*/ 6864 w 10000"/>
                <a:gd name="connsiteY307" fmla="*/ 7395 h 10000"/>
                <a:gd name="connsiteX308" fmla="*/ 7065 w 10000"/>
                <a:gd name="connsiteY308" fmla="*/ 7349 h 10000"/>
                <a:gd name="connsiteX309" fmla="*/ 7307 w 10000"/>
                <a:gd name="connsiteY309" fmla="*/ 7321 h 10000"/>
                <a:gd name="connsiteX310" fmla="*/ 7307 w 10000"/>
                <a:gd name="connsiteY310" fmla="*/ 7321 h 10000"/>
                <a:gd name="connsiteX311" fmla="*/ 8533 w 10000"/>
                <a:gd name="connsiteY311" fmla="*/ 7219 h 10000"/>
                <a:gd name="connsiteX312" fmla="*/ 10000 w 10000"/>
                <a:gd name="connsiteY312" fmla="*/ 7116 h 10000"/>
                <a:gd name="connsiteX313" fmla="*/ 10000 w 10000"/>
                <a:gd name="connsiteY313" fmla="*/ 7116 h 10000"/>
                <a:gd name="connsiteX314" fmla="*/ 10000 w 10000"/>
                <a:gd name="connsiteY314" fmla="*/ 7116 h 10000"/>
                <a:gd name="connsiteX315" fmla="*/ 10000 w 10000"/>
                <a:gd name="connsiteY315" fmla="*/ 7116 h 10000"/>
                <a:gd name="connsiteX316" fmla="*/ 10000 w 10000"/>
                <a:gd name="connsiteY316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1950 w 10000"/>
                <a:gd name="connsiteY120" fmla="*/ 3135 h 10000"/>
                <a:gd name="connsiteX121" fmla="*/ 1950 w 10000"/>
                <a:gd name="connsiteY121" fmla="*/ 3135 h 10000"/>
                <a:gd name="connsiteX122" fmla="*/ 1950 w 10000"/>
                <a:gd name="connsiteY122" fmla="*/ 3508 h 10000"/>
                <a:gd name="connsiteX123" fmla="*/ 1769 w 10000"/>
                <a:gd name="connsiteY123" fmla="*/ 3033 h 10000"/>
                <a:gd name="connsiteX124" fmla="*/ 1588 w 10000"/>
                <a:gd name="connsiteY124" fmla="*/ 2967 h 10000"/>
                <a:gd name="connsiteX125" fmla="*/ 1427 w 10000"/>
                <a:gd name="connsiteY125" fmla="*/ 2921 h 10000"/>
                <a:gd name="connsiteX126" fmla="*/ 1347 w 10000"/>
                <a:gd name="connsiteY126" fmla="*/ 2902 h 10000"/>
                <a:gd name="connsiteX127" fmla="*/ 1266 w 10000"/>
                <a:gd name="connsiteY127" fmla="*/ 2902 h 10000"/>
                <a:gd name="connsiteX128" fmla="*/ 1266 w 10000"/>
                <a:gd name="connsiteY128" fmla="*/ 2902 h 10000"/>
                <a:gd name="connsiteX129" fmla="*/ 1266 w 10000"/>
                <a:gd name="connsiteY129" fmla="*/ 2902 h 10000"/>
                <a:gd name="connsiteX130" fmla="*/ 1266 w 10000"/>
                <a:gd name="connsiteY130" fmla="*/ 2902 h 10000"/>
                <a:gd name="connsiteX131" fmla="*/ 1266 w 10000"/>
                <a:gd name="connsiteY131" fmla="*/ 2902 h 10000"/>
                <a:gd name="connsiteX132" fmla="*/ 1266 w 10000"/>
                <a:gd name="connsiteY132" fmla="*/ 2902 h 10000"/>
                <a:gd name="connsiteX133" fmla="*/ 1146 w 10000"/>
                <a:gd name="connsiteY133" fmla="*/ 2921 h 10000"/>
                <a:gd name="connsiteX134" fmla="*/ 1085 w 10000"/>
                <a:gd name="connsiteY134" fmla="*/ 2940 h 10000"/>
                <a:gd name="connsiteX135" fmla="*/ 1025 w 10000"/>
                <a:gd name="connsiteY135" fmla="*/ 2949 h 10000"/>
                <a:gd name="connsiteX136" fmla="*/ 965 w 10000"/>
                <a:gd name="connsiteY136" fmla="*/ 2986 h 10000"/>
                <a:gd name="connsiteX137" fmla="*/ 915 w 10000"/>
                <a:gd name="connsiteY137" fmla="*/ 3023 h 10000"/>
                <a:gd name="connsiteX138" fmla="*/ 864 w 10000"/>
                <a:gd name="connsiteY138" fmla="*/ 3060 h 10000"/>
                <a:gd name="connsiteX139" fmla="*/ 814 w 10000"/>
                <a:gd name="connsiteY139" fmla="*/ 3107 h 10000"/>
                <a:gd name="connsiteX140" fmla="*/ 784 w 10000"/>
                <a:gd name="connsiteY140" fmla="*/ 3163 h 10000"/>
                <a:gd name="connsiteX141" fmla="*/ 744 w 10000"/>
                <a:gd name="connsiteY141" fmla="*/ 3237 h 10000"/>
                <a:gd name="connsiteX142" fmla="*/ 673 w 10000"/>
                <a:gd name="connsiteY142" fmla="*/ 3377 h 10000"/>
                <a:gd name="connsiteX143" fmla="*/ 623 w 10000"/>
                <a:gd name="connsiteY143" fmla="*/ 3563 h 10000"/>
                <a:gd name="connsiteX144" fmla="*/ 603 w 10000"/>
                <a:gd name="connsiteY144" fmla="*/ 3786 h 10000"/>
                <a:gd name="connsiteX145" fmla="*/ 573 w 10000"/>
                <a:gd name="connsiteY145" fmla="*/ 4037 h 10000"/>
                <a:gd name="connsiteX146" fmla="*/ 583 w 10000"/>
                <a:gd name="connsiteY146" fmla="*/ 4326 h 10000"/>
                <a:gd name="connsiteX147" fmla="*/ 613 w 10000"/>
                <a:gd name="connsiteY147" fmla="*/ 4651 h 10000"/>
                <a:gd name="connsiteX148" fmla="*/ 663 w 10000"/>
                <a:gd name="connsiteY148" fmla="*/ 5014 h 10000"/>
                <a:gd name="connsiteX149" fmla="*/ 734 w 10000"/>
                <a:gd name="connsiteY149" fmla="*/ 5423 h 10000"/>
                <a:gd name="connsiteX150" fmla="*/ 814 w 10000"/>
                <a:gd name="connsiteY150" fmla="*/ 5870 h 10000"/>
                <a:gd name="connsiteX151" fmla="*/ 945 w 10000"/>
                <a:gd name="connsiteY151" fmla="*/ 6372 h 10000"/>
                <a:gd name="connsiteX152" fmla="*/ 1085 w 10000"/>
                <a:gd name="connsiteY152" fmla="*/ 6912 h 10000"/>
                <a:gd name="connsiteX153" fmla="*/ 1085 w 10000"/>
                <a:gd name="connsiteY153" fmla="*/ 6912 h 10000"/>
                <a:gd name="connsiteX154" fmla="*/ 1085 w 10000"/>
                <a:gd name="connsiteY154" fmla="*/ 6930 h 10000"/>
                <a:gd name="connsiteX155" fmla="*/ 1085 w 10000"/>
                <a:gd name="connsiteY155" fmla="*/ 6930 h 10000"/>
                <a:gd name="connsiteX156" fmla="*/ 1116 w 10000"/>
                <a:gd name="connsiteY156" fmla="*/ 7005 h 10000"/>
                <a:gd name="connsiteX157" fmla="*/ 1116 w 10000"/>
                <a:gd name="connsiteY157" fmla="*/ 7005 h 10000"/>
                <a:gd name="connsiteX158" fmla="*/ 1116 w 10000"/>
                <a:gd name="connsiteY158" fmla="*/ 7005 h 10000"/>
                <a:gd name="connsiteX159" fmla="*/ 1116 w 10000"/>
                <a:gd name="connsiteY159" fmla="*/ 7005 h 10000"/>
                <a:gd name="connsiteX160" fmla="*/ 1116 w 10000"/>
                <a:gd name="connsiteY160" fmla="*/ 7005 h 10000"/>
                <a:gd name="connsiteX161" fmla="*/ 1126 w 10000"/>
                <a:gd name="connsiteY161" fmla="*/ 7060 h 10000"/>
                <a:gd name="connsiteX162" fmla="*/ 1126 w 10000"/>
                <a:gd name="connsiteY162" fmla="*/ 7060 h 10000"/>
                <a:gd name="connsiteX163" fmla="*/ 1126 w 10000"/>
                <a:gd name="connsiteY163" fmla="*/ 7060 h 10000"/>
                <a:gd name="connsiteX164" fmla="*/ 1126 w 10000"/>
                <a:gd name="connsiteY164" fmla="*/ 7060 h 10000"/>
                <a:gd name="connsiteX165" fmla="*/ 1146 w 10000"/>
                <a:gd name="connsiteY165" fmla="*/ 7060 h 10000"/>
                <a:gd name="connsiteX166" fmla="*/ 1146 w 10000"/>
                <a:gd name="connsiteY166" fmla="*/ 7060 h 10000"/>
                <a:gd name="connsiteX167" fmla="*/ 1156 w 10000"/>
                <a:gd name="connsiteY167" fmla="*/ 7060 h 10000"/>
                <a:gd name="connsiteX168" fmla="*/ 1156 w 10000"/>
                <a:gd name="connsiteY168" fmla="*/ 7060 h 10000"/>
                <a:gd name="connsiteX169" fmla="*/ 1156 w 10000"/>
                <a:gd name="connsiteY169" fmla="*/ 7060 h 10000"/>
                <a:gd name="connsiteX170" fmla="*/ 1156 w 10000"/>
                <a:gd name="connsiteY170" fmla="*/ 7060 h 10000"/>
                <a:gd name="connsiteX171" fmla="*/ 1457 w 10000"/>
                <a:gd name="connsiteY171" fmla="*/ 7051 h 10000"/>
                <a:gd name="connsiteX172" fmla="*/ 1749 w 10000"/>
                <a:gd name="connsiteY172" fmla="*/ 7051 h 10000"/>
                <a:gd name="connsiteX173" fmla="*/ 1749 w 10000"/>
                <a:gd name="connsiteY173" fmla="*/ 7051 h 10000"/>
                <a:gd name="connsiteX174" fmla="*/ 1749 w 10000"/>
                <a:gd name="connsiteY174" fmla="*/ 7051 h 10000"/>
                <a:gd name="connsiteX175" fmla="*/ 1749 w 10000"/>
                <a:gd name="connsiteY175" fmla="*/ 7051 h 10000"/>
                <a:gd name="connsiteX176" fmla="*/ 1749 w 10000"/>
                <a:gd name="connsiteY176" fmla="*/ 7051 h 10000"/>
                <a:gd name="connsiteX177" fmla="*/ 1749 w 10000"/>
                <a:gd name="connsiteY177" fmla="*/ 7051 h 10000"/>
                <a:gd name="connsiteX178" fmla="*/ 1759 w 10000"/>
                <a:gd name="connsiteY178" fmla="*/ 7051 h 10000"/>
                <a:gd name="connsiteX179" fmla="*/ 1759 w 10000"/>
                <a:gd name="connsiteY179" fmla="*/ 7051 h 10000"/>
                <a:gd name="connsiteX180" fmla="*/ 1759 w 10000"/>
                <a:gd name="connsiteY180" fmla="*/ 7051 h 10000"/>
                <a:gd name="connsiteX181" fmla="*/ 1759 w 10000"/>
                <a:gd name="connsiteY181" fmla="*/ 7051 h 10000"/>
                <a:gd name="connsiteX182" fmla="*/ 1759 w 10000"/>
                <a:gd name="connsiteY182" fmla="*/ 7051 h 10000"/>
                <a:gd name="connsiteX183" fmla="*/ 1759 w 10000"/>
                <a:gd name="connsiteY183" fmla="*/ 7051 h 10000"/>
                <a:gd name="connsiteX184" fmla="*/ 1769 w 10000"/>
                <a:gd name="connsiteY184" fmla="*/ 7051 h 10000"/>
                <a:gd name="connsiteX185" fmla="*/ 1769 w 10000"/>
                <a:gd name="connsiteY185" fmla="*/ 7051 h 10000"/>
                <a:gd name="connsiteX186" fmla="*/ 1769 w 10000"/>
                <a:gd name="connsiteY186" fmla="*/ 7051 h 10000"/>
                <a:gd name="connsiteX187" fmla="*/ 1769 w 10000"/>
                <a:gd name="connsiteY187" fmla="*/ 7051 h 10000"/>
                <a:gd name="connsiteX188" fmla="*/ 1769 w 10000"/>
                <a:gd name="connsiteY188" fmla="*/ 7051 h 10000"/>
                <a:gd name="connsiteX189" fmla="*/ 1980 w 10000"/>
                <a:gd name="connsiteY189" fmla="*/ 7051 h 10000"/>
                <a:gd name="connsiteX190" fmla="*/ 1980 w 10000"/>
                <a:gd name="connsiteY190" fmla="*/ 7051 h 10000"/>
                <a:gd name="connsiteX191" fmla="*/ 2281 w 10000"/>
                <a:gd name="connsiteY191" fmla="*/ 7033 h 10000"/>
                <a:gd name="connsiteX192" fmla="*/ 2281 w 10000"/>
                <a:gd name="connsiteY192" fmla="*/ 7033 h 10000"/>
                <a:gd name="connsiteX193" fmla="*/ 2281 w 10000"/>
                <a:gd name="connsiteY193" fmla="*/ 7033 h 10000"/>
                <a:gd name="connsiteX194" fmla="*/ 2281 w 10000"/>
                <a:gd name="connsiteY194" fmla="*/ 7033 h 10000"/>
                <a:gd name="connsiteX195" fmla="*/ 2291 w 10000"/>
                <a:gd name="connsiteY195" fmla="*/ 7033 h 10000"/>
                <a:gd name="connsiteX196" fmla="*/ 2291 w 10000"/>
                <a:gd name="connsiteY196" fmla="*/ 7033 h 10000"/>
                <a:gd name="connsiteX197" fmla="*/ 2302 w 10000"/>
                <a:gd name="connsiteY197" fmla="*/ 7033 h 10000"/>
                <a:gd name="connsiteX198" fmla="*/ 2302 w 10000"/>
                <a:gd name="connsiteY198" fmla="*/ 7033 h 10000"/>
                <a:gd name="connsiteX199" fmla="*/ 2332 w 10000"/>
                <a:gd name="connsiteY199" fmla="*/ 7033 h 10000"/>
                <a:gd name="connsiteX200" fmla="*/ 2332 w 10000"/>
                <a:gd name="connsiteY200" fmla="*/ 7033 h 10000"/>
                <a:gd name="connsiteX201" fmla="*/ 2854 w 10000"/>
                <a:gd name="connsiteY201" fmla="*/ 7033 h 10000"/>
                <a:gd name="connsiteX202" fmla="*/ 2854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2854 w 10000"/>
                <a:gd name="connsiteY208" fmla="*/ 7033 h 10000"/>
                <a:gd name="connsiteX209" fmla="*/ 3286 w 10000"/>
                <a:gd name="connsiteY209" fmla="*/ 7033 h 10000"/>
                <a:gd name="connsiteX210" fmla="*/ 3709 w 10000"/>
                <a:gd name="connsiteY210" fmla="*/ 7060 h 10000"/>
                <a:gd name="connsiteX211" fmla="*/ 4101 w 10000"/>
                <a:gd name="connsiteY211" fmla="*/ 7088 h 10000"/>
                <a:gd name="connsiteX212" fmla="*/ 4291 w 10000"/>
                <a:gd name="connsiteY212" fmla="*/ 7116 h 10000"/>
                <a:gd name="connsiteX213" fmla="*/ 4462 w 10000"/>
                <a:gd name="connsiteY213" fmla="*/ 7135 h 10000"/>
                <a:gd name="connsiteX214" fmla="*/ 4623 w 10000"/>
                <a:gd name="connsiteY214" fmla="*/ 7172 h 10000"/>
                <a:gd name="connsiteX215" fmla="*/ 4764 w 10000"/>
                <a:gd name="connsiteY215" fmla="*/ 7219 h 10000"/>
                <a:gd name="connsiteX216" fmla="*/ 4894 w 10000"/>
                <a:gd name="connsiteY216" fmla="*/ 7274 h 10000"/>
                <a:gd name="connsiteX217" fmla="*/ 4985 w 10000"/>
                <a:gd name="connsiteY217" fmla="*/ 7330 h 10000"/>
                <a:gd name="connsiteX218" fmla="*/ 5075 w 10000"/>
                <a:gd name="connsiteY218" fmla="*/ 7395 h 10000"/>
                <a:gd name="connsiteX219" fmla="*/ 5136 w 10000"/>
                <a:gd name="connsiteY219" fmla="*/ 7460 h 10000"/>
                <a:gd name="connsiteX220" fmla="*/ 5156 w 10000"/>
                <a:gd name="connsiteY220" fmla="*/ 7507 h 10000"/>
                <a:gd name="connsiteX221" fmla="*/ 5176 w 10000"/>
                <a:gd name="connsiteY221" fmla="*/ 7553 h 10000"/>
                <a:gd name="connsiteX222" fmla="*/ 5176 w 10000"/>
                <a:gd name="connsiteY222" fmla="*/ 7600 h 10000"/>
                <a:gd name="connsiteX223" fmla="*/ 5176 w 10000"/>
                <a:gd name="connsiteY223" fmla="*/ 7656 h 10000"/>
                <a:gd name="connsiteX224" fmla="*/ 5176 w 10000"/>
                <a:gd name="connsiteY224" fmla="*/ 7656 h 10000"/>
                <a:gd name="connsiteX225" fmla="*/ 5176 w 10000"/>
                <a:gd name="connsiteY225" fmla="*/ 7665 h 10000"/>
                <a:gd name="connsiteX226" fmla="*/ 5176 w 10000"/>
                <a:gd name="connsiteY226" fmla="*/ 7665 h 10000"/>
                <a:gd name="connsiteX227" fmla="*/ 5176 w 10000"/>
                <a:gd name="connsiteY227" fmla="*/ 7665 h 10000"/>
                <a:gd name="connsiteX228" fmla="*/ 5146 w 10000"/>
                <a:gd name="connsiteY228" fmla="*/ 7851 h 10000"/>
                <a:gd name="connsiteX229" fmla="*/ 5095 w 10000"/>
                <a:gd name="connsiteY229" fmla="*/ 8037 h 10000"/>
                <a:gd name="connsiteX230" fmla="*/ 5005 w 10000"/>
                <a:gd name="connsiteY230" fmla="*/ 8437 h 10000"/>
                <a:gd name="connsiteX231" fmla="*/ 4955 w 10000"/>
                <a:gd name="connsiteY231" fmla="*/ 8642 h 10000"/>
                <a:gd name="connsiteX232" fmla="*/ 4915 w 10000"/>
                <a:gd name="connsiteY232" fmla="*/ 8828 h 10000"/>
                <a:gd name="connsiteX233" fmla="*/ 4894 w 10000"/>
                <a:gd name="connsiteY233" fmla="*/ 9023 h 10000"/>
                <a:gd name="connsiteX234" fmla="*/ 4874 w 10000"/>
                <a:gd name="connsiteY234" fmla="*/ 9200 h 10000"/>
                <a:gd name="connsiteX235" fmla="*/ 4874 w 10000"/>
                <a:gd name="connsiteY235" fmla="*/ 9200 h 10000"/>
                <a:gd name="connsiteX236" fmla="*/ 4874 w 10000"/>
                <a:gd name="connsiteY236" fmla="*/ 9293 h 10000"/>
                <a:gd name="connsiteX237" fmla="*/ 4894 w 10000"/>
                <a:gd name="connsiteY237" fmla="*/ 9395 h 10000"/>
                <a:gd name="connsiteX238" fmla="*/ 4915 w 10000"/>
                <a:gd name="connsiteY238" fmla="*/ 9488 h 10000"/>
                <a:gd name="connsiteX239" fmla="*/ 4935 w 10000"/>
                <a:gd name="connsiteY239" fmla="*/ 9563 h 10000"/>
                <a:gd name="connsiteX240" fmla="*/ 4985 w 10000"/>
                <a:gd name="connsiteY240" fmla="*/ 9647 h 10000"/>
                <a:gd name="connsiteX241" fmla="*/ 5035 w 10000"/>
                <a:gd name="connsiteY241" fmla="*/ 9721 h 10000"/>
                <a:gd name="connsiteX242" fmla="*/ 5095 w 10000"/>
                <a:gd name="connsiteY242" fmla="*/ 9786 h 10000"/>
                <a:gd name="connsiteX243" fmla="*/ 5176 w 10000"/>
                <a:gd name="connsiteY243" fmla="*/ 9842 h 10000"/>
                <a:gd name="connsiteX244" fmla="*/ 5176 w 10000"/>
                <a:gd name="connsiteY244" fmla="*/ 9842 h 10000"/>
                <a:gd name="connsiteX245" fmla="*/ 5176 w 10000"/>
                <a:gd name="connsiteY245" fmla="*/ 9842 h 10000"/>
                <a:gd name="connsiteX246" fmla="*/ 5236 w 10000"/>
                <a:gd name="connsiteY246" fmla="*/ 9879 h 10000"/>
                <a:gd name="connsiteX247" fmla="*/ 5307 w 10000"/>
                <a:gd name="connsiteY247" fmla="*/ 9916 h 10000"/>
                <a:gd name="connsiteX248" fmla="*/ 5447 w 10000"/>
                <a:gd name="connsiteY248" fmla="*/ 9963 h 10000"/>
                <a:gd name="connsiteX249" fmla="*/ 5608 w 10000"/>
                <a:gd name="connsiteY249" fmla="*/ 9991 h 10000"/>
                <a:gd name="connsiteX250" fmla="*/ 5779 w 10000"/>
                <a:gd name="connsiteY250" fmla="*/ 10000 h 10000"/>
                <a:gd name="connsiteX251" fmla="*/ 5779 w 10000"/>
                <a:gd name="connsiteY251" fmla="*/ 10000 h 10000"/>
                <a:gd name="connsiteX252" fmla="*/ 5779 w 10000"/>
                <a:gd name="connsiteY252" fmla="*/ 10000 h 10000"/>
                <a:gd name="connsiteX253" fmla="*/ 5779 w 10000"/>
                <a:gd name="connsiteY253" fmla="*/ 10000 h 10000"/>
                <a:gd name="connsiteX254" fmla="*/ 5779 w 10000"/>
                <a:gd name="connsiteY254" fmla="*/ 10000 h 10000"/>
                <a:gd name="connsiteX255" fmla="*/ 5779 w 10000"/>
                <a:gd name="connsiteY255" fmla="*/ 10000 h 10000"/>
                <a:gd name="connsiteX256" fmla="*/ 5899 w 10000"/>
                <a:gd name="connsiteY256" fmla="*/ 9991 h 10000"/>
                <a:gd name="connsiteX257" fmla="*/ 6040 w 10000"/>
                <a:gd name="connsiteY257" fmla="*/ 9981 h 10000"/>
                <a:gd name="connsiteX258" fmla="*/ 6171 w 10000"/>
                <a:gd name="connsiteY258" fmla="*/ 9963 h 10000"/>
                <a:gd name="connsiteX259" fmla="*/ 6291 w 10000"/>
                <a:gd name="connsiteY259" fmla="*/ 9926 h 10000"/>
                <a:gd name="connsiteX260" fmla="*/ 6412 w 10000"/>
                <a:gd name="connsiteY260" fmla="*/ 9888 h 10000"/>
                <a:gd name="connsiteX261" fmla="*/ 6533 w 10000"/>
                <a:gd name="connsiteY261" fmla="*/ 9842 h 10000"/>
                <a:gd name="connsiteX262" fmla="*/ 6643 w 10000"/>
                <a:gd name="connsiteY262" fmla="*/ 9805 h 10000"/>
                <a:gd name="connsiteX263" fmla="*/ 6744 w 10000"/>
                <a:gd name="connsiteY263" fmla="*/ 9740 h 10000"/>
                <a:gd name="connsiteX264" fmla="*/ 6824 w 10000"/>
                <a:gd name="connsiteY264" fmla="*/ 9674 h 10000"/>
                <a:gd name="connsiteX265" fmla="*/ 6905 w 10000"/>
                <a:gd name="connsiteY265" fmla="*/ 9609 h 10000"/>
                <a:gd name="connsiteX266" fmla="*/ 6965 w 10000"/>
                <a:gd name="connsiteY266" fmla="*/ 9544 h 10000"/>
                <a:gd name="connsiteX267" fmla="*/ 7015 w 10000"/>
                <a:gd name="connsiteY267" fmla="*/ 9460 h 10000"/>
                <a:gd name="connsiteX268" fmla="*/ 7035 w 10000"/>
                <a:gd name="connsiteY268" fmla="*/ 9395 h 10000"/>
                <a:gd name="connsiteX269" fmla="*/ 7045 w 10000"/>
                <a:gd name="connsiteY269" fmla="*/ 9302 h 10000"/>
                <a:gd name="connsiteX270" fmla="*/ 7035 w 10000"/>
                <a:gd name="connsiteY270" fmla="*/ 9228 h 10000"/>
                <a:gd name="connsiteX271" fmla="*/ 6995 w 10000"/>
                <a:gd name="connsiteY271" fmla="*/ 9144 h 10000"/>
                <a:gd name="connsiteX272" fmla="*/ 6995 w 10000"/>
                <a:gd name="connsiteY272" fmla="*/ 9144 h 10000"/>
                <a:gd name="connsiteX273" fmla="*/ 6995 w 10000"/>
                <a:gd name="connsiteY273" fmla="*/ 9135 h 10000"/>
                <a:gd name="connsiteX274" fmla="*/ 699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35 h 10000"/>
                <a:gd name="connsiteX283" fmla="*/ 6985 w 10000"/>
                <a:gd name="connsiteY283" fmla="*/ 9126 h 10000"/>
                <a:gd name="connsiteX284" fmla="*/ 6985 w 10000"/>
                <a:gd name="connsiteY284" fmla="*/ 9126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985 w 10000"/>
                <a:gd name="connsiteY290" fmla="*/ 9126 h 10000"/>
                <a:gd name="connsiteX291" fmla="*/ 6794 w 10000"/>
                <a:gd name="connsiteY291" fmla="*/ 8837 h 10000"/>
                <a:gd name="connsiteX292" fmla="*/ 6693 w 10000"/>
                <a:gd name="connsiteY292" fmla="*/ 8679 h 10000"/>
                <a:gd name="connsiteX293" fmla="*/ 6593 w 10000"/>
                <a:gd name="connsiteY293" fmla="*/ 8521 h 10000"/>
                <a:gd name="connsiteX294" fmla="*/ 6513 w 10000"/>
                <a:gd name="connsiteY294" fmla="*/ 8372 h 10000"/>
                <a:gd name="connsiteX295" fmla="*/ 6442 w 10000"/>
                <a:gd name="connsiteY295" fmla="*/ 8214 h 10000"/>
                <a:gd name="connsiteX296" fmla="*/ 6392 w 10000"/>
                <a:gd name="connsiteY296" fmla="*/ 8056 h 10000"/>
                <a:gd name="connsiteX297" fmla="*/ 6382 w 10000"/>
                <a:gd name="connsiteY297" fmla="*/ 7981 h 10000"/>
                <a:gd name="connsiteX298" fmla="*/ 6382 w 10000"/>
                <a:gd name="connsiteY298" fmla="*/ 7907 h 10000"/>
                <a:gd name="connsiteX299" fmla="*/ 6382 w 10000"/>
                <a:gd name="connsiteY299" fmla="*/ 7907 h 10000"/>
                <a:gd name="connsiteX300" fmla="*/ 6392 w 10000"/>
                <a:gd name="connsiteY300" fmla="*/ 7805 h 10000"/>
                <a:gd name="connsiteX301" fmla="*/ 6422 w 10000"/>
                <a:gd name="connsiteY301" fmla="*/ 7702 h 10000"/>
                <a:gd name="connsiteX302" fmla="*/ 6452 w 10000"/>
                <a:gd name="connsiteY302" fmla="*/ 7656 h 10000"/>
                <a:gd name="connsiteX303" fmla="*/ 6492 w 10000"/>
                <a:gd name="connsiteY303" fmla="*/ 7609 h 10000"/>
                <a:gd name="connsiteX304" fmla="*/ 6523 w 10000"/>
                <a:gd name="connsiteY304" fmla="*/ 7563 h 10000"/>
                <a:gd name="connsiteX305" fmla="*/ 6573 w 10000"/>
                <a:gd name="connsiteY305" fmla="*/ 7526 h 10000"/>
                <a:gd name="connsiteX306" fmla="*/ 6704 w 10000"/>
                <a:gd name="connsiteY306" fmla="*/ 7451 h 10000"/>
                <a:gd name="connsiteX307" fmla="*/ 6864 w 10000"/>
                <a:gd name="connsiteY307" fmla="*/ 7395 h 10000"/>
                <a:gd name="connsiteX308" fmla="*/ 7065 w 10000"/>
                <a:gd name="connsiteY308" fmla="*/ 7349 h 10000"/>
                <a:gd name="connsiteX309" fmla="*/ 7307 w 10000"/>
                <a:gd name="connsiteY309" fmla="*/ 7321 h 10000"/>
                <a:gd name="connsiteX310" fmla="*/ 7307 w 10000"/>
                <a:gd name="connsiteY310" fmla="*/ 7321 h 10000"/>
                <a:gd name="connsiteX311" fmla="*/ 8533 w 10000"/>
                <a:gd name="connsiteY311" fmla="*/ 7219 h 10000"/>
                <a:gd name="connsiteX312" fmla="*/ 10000 w 10000"/>
                <a:gd name="connsiteY312" fmla="*/ 7116 h 10000"/>
                <a:gd name="connsiteX313" fmla="*/ 10000 w 10000"/>
                <a:gd name="connsiteY313" fmla="*/ 7116 h 10000"/>
                <a:gd name="connsiteX314" fmla="*/ 10000 w 10000"/>
                <a:gd name="connsiteY314" fmla="*/ 7116 h 10000"/>
                <a:gd name="connsiteX315" fmla="*/ 10000 w 10000"/>
                <a:gd name="connsiteY315" fmla="*/ 7116 h 10000"/>
                <a:gd name="connsiteX316" fmla="*/ 10000 w 10000"/>
                <a:gd name="connsiteY316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1950 w 10000"/>
                <a:gd name="connsiteY120" fmla="*/ 3135 h 10000"/>
                <a:gd name="connsiteX121" fmla="*/ 1950 w 10000"/>
                <a:gd name="connsiteY121" fmla="*/ 3135 h 10000"/>
                <a:gd name="connsiteX122" fmla="*/ 1769 w 10000"/>
                <a:gd name="connsiteY122" fmla="*/ 3033 h 10000"/>
                <a:gd name="connsiteX123" fmla="*/ 1588 w 10000"/>
                <a:gd name="connsiteY123" fmla="*/ 2967 h 10000"/>
                <a:gd name="connsiteX124" fmla="*/ 1427 w 10000"/>
                <a:gd name="connsiteY124" fmla="*/ 2921 h 10000"/>
                <a:gd name="connsiteX125" fmla="*/ 1347 w 10000"/>
                <a:gd name="connsiteY125" fmla="*/ 2902 h 10000"/>
                <a:gd name="connsiteX126" fmla="*/ 1266 w 10000"/>
                <a:gd name="connsiteY126" fmla="*/ 2902 h 10000"/>
                <a:gd name="connsiteX127" fmla="*/ 1266 w 10000"/>
                <a:gd name="connsiteY127" fmla="*/ 2902 h 10000"/>
                <a:gd name="connsiteX128" fmla="*/ 1266 w 10000"/>
                <a:gd name="connsiteY128" fmla="*/ 2902 h 10000"/>
                <a:gd name="connsiteX129" fmla="*/ 1266 w 10000"/>
                <a:gd name="connsiteY129" fmla="*/ 2902 h 10000"/>
                <a:gd name="connsiteX130" fmla="*/ 1266 w 10000"/>
                <a:gd name="connsiteY130" fmla="*/ 2902 h 10000"/>
                <a:gd name="connsiteX131" fmla="*/ 1266 w 10000"/>
                <a:gd name="connsiteY131" fmla="*/ 2902 h 10000"/>
                <a:gd name="connsiteX132" fmla="*/ 1146 w 10000"/>
                <a:gd name="connsiteY132" fmla="*/ 2921 h 10000"/>
                <a:gd name="connsiteX133" fmla="*/ 1085 w 10000"/>
                <a:gd name="connsiteY133" fmla="*/ 2940 h 10000"/>
                <a:gd name="connsiteX134" fmla="*/ 1025 w 10000"/>
                <a:gd name="connsiteY134" fmla="*/ 2949 h 10000"/>
                <a:gd name="connsiteX135" fmla="*/ 965 w 10000"/>
                <a:gd name="connsiteY135" fmla="*/ 2986 h 10000"/>
                <a:gd name="connsiteX136" fmla="*/ 915 w 10000"/>
                <a:gd name="connsiteY136" fmla="*/ 3023 h 10000"/>
                <a:gd name="connsiteX137" fmla="*/ 864 w 10000"/>
                <a:gd name="connsiteY137" fmla="*/ 3060 h 10000"/>
                <a:gd name="connsiteX138" fmla="*/ 814 w 10000"/>
                <a:gd name="connsiteY138" fmla="*/ 3107 h 10000"/>
                <a:gd name="connsiteX139" fmla="*/ 784 w 10000"/>
                <a:gd name="connsiteY139" fmla="*/ 3163 h 10000"/>
                <a:gd name="connsiteX140" fmla="*/ 744 w 10000"/>
                <a:gd name="connsiteY140" fmla="*/ 3237 h 10000"/>
                <a:gd name="connsiteX141" fmla="*/ 673 w 10000"/>
                <a:gd name="connsiteY141" fmla="*/ 3377 h 10000"/>
                <a:gd name="connsiteX142" fmla="*/ 623 w 10000"/>
                <a:gd name="connsiteY142" fmla="*/ 3563 h 10000"/>
                <a:gd name="connsiteX143" fmla="*/ 603 w 10000"/>
                <a:gd name="connsiteY143" fmla="*/ 3786 h 10000"/>
                <a:gd name="connsiteX144" fmla="*/ 573 w 10000"/>
                <a:gd name="connsiteY144" fmla="*/ 4037 h 10000"/>
                <a:gd name="connsiteX145" fmla="*/ 583 w 10000"/>
                <a:gd name="connsiteY145" fmla="*/ 4326 h 10000"/>
                <a:gd name="connsiteX146" fmla="*/ 613 w 10000"/>
                <a:gd name="connsiteY146" fmla="*/ 4651 h 10000"/>
                <a:gd name="connsiteX147" fmla="*/ 663 w 10000"/>
                <a:gd name="connsiteY147" fmla="*/ 5014 h 10000"/>
                <a:gd name="connsiteX148" fmla="*/ 734 w 10000"/>
                <a:gd name="connsiteY148" fmla="*/ 5423 h 10000"/>
                <a:gd name="connsiteX149" fmla="*/ 814 w 10000"/>
                <a:gd name="connsiteY149" fmla="*/ 5870 h 10000"/>
                <a:gd name="connsiteX150" fmla="*/ 945 w 10000"/>
                <a:gd name="connsiteY150" fmla="*/ 6372 h 10000"/>
                <a:gd name="connsiteX151" fmla="*/ 1085 w 10000"/>
                <a:gd name="connsiteY151" fmla="*/ 6912 h 10000"/>
                <a:gd name="connsiteX152" fmla="*/ 1085 w 10000"/>
                <a:gd name="connsiteY152" fmla="*/ 6912 h 10000"/>
                <a:gd name="connsiteX153" fmla="*/ 1085 w 10000"/>
                <a:gd name="connsiteY153" fmla="*/ 6930 h 10000"/>
                <a:gd name="connsiteX154" fmla="*/ 1085 w 10000"/>
                <a:gd name="connsiteY154" fmla="*/ 6930 h 10000"/>
                <a:gd name="connsiteX155" fmla="*/ 1116 w 10000"/>
                <a:gd name="connsiteY155" fmla="*/ 7005 h 10000"/>
                <a:gd name="connsiteX156" fmla="*/ 1116 w 10000"/>
                <a:gd name="connsiteY156" fmla="*/ 7005 h 10000"/>
                <a:gd name="connsiteX157" fmla="*/ 1116 w 10000"/>
                <a:gd name="connsiteY157" fmla="*/ 7005 h 10000"/>
                <a:gd name="connsiteX158" fmla="*/ 1116 w 10000"/>
                <a:gd name="connsiteY158" fmla="*/ 7005 h 10000"/>
                <a:gd name="connsiteX159" fmla="*/ 1116 w 10000"/>
                <a:gd name="connsiteY159" fmla="*/ 7005 h 10000"/>
                <a:gd name="connsiteX160" fmla="*/ 1126 w 10000"/>
                <a:gd name="connsiteY160" fmla="*/ 7060 h 10000"/>
                <a:gd name="connsiteX161" fmla="*/ 1126 w 10000"/>
                <a:gd name="connsiteY161" fmla="*/ 7060 h 10000"/>
                <a:gd name="connsiteX162" fmla="*/ 1126 w 10000"/>
                <a:gd name="connsiteY162" fmla="*/ 7060 h 10000"/>
                <a:gd name="connsiteX163" fmla="*/ 1126 w 10000"/>
                <a:gd name="connsiteY163" fmla="*/ 7060 h 10000"/>
                <a:gd name="connsiteX164" fmla="*/ 1146 w 10000"/>
                <a:gd name="connsiteY164" fmla="*/ 7060 h 10000"/>
                <a:gd name="connsiteX165" fmla="*/ 1146 w 10000"/>
                <a:gd name="connsiteY165" fmla="*/ 7060 h 10000"/>
                <a:gd name="connsiteX166" fmla="*/ 1156 w 10000"/>
                <a:gd name="connsiteY166" fmla="*/ 7060 h 10000"/>
                <a:gd name="connsiteX167" fmla="*/ 1156 w 10000"/>
                <a:gd name="connsiteY167" fmla="*/ 7060 h 10000"/>
                <a:gd name="connsiteX168" fmla="*/ 1156 w 10000"/>
                <a:gd name="connsiteY168" fmla="*/ 7060 h 10000"/>
                <a:gd name="connsiteX169" fmla="*/ 1156 w 10000"/>
                <a:gd name="connsiteY169" fmla="*/ 7060 h 10000"/>
                <a:gd name="connsiteX170" fmla="*/ 1457 w 10000"/>
                <a:gd name="connsiteY170" fmla="*/ 7051 h 10000"/>
                <a:gd name="connsiteX171" fmla="*/ 1749 w 10000"/>
                <a:gd name="connsiteY171" fmla="*/ 7051 h 10000"/>
                <a:gd name="connsiteX172" fmla="*/ 1749 w 10000"/>
                <a:gd name="connsiteY172" fmla="*/ 7051 h 10000"/>
                <a:gd name="connsiteX173" fmla="*/ 1749 w 10000"/>
                <a:gd name="connsiteY173" fmla="*/ 7051 h 10000"/>
                <a:gd name="connsiteX174" fmla="*/ 1749 w 10000"/>
                <a:gd name="connsiteY174" fmla="*/ 7051 h 10000"/>
                <a:gd name="connsiteX175" fmla="*/ 1749 w 10000"/>
                <a:gd name="connsiteY175" fmla="*/ 7051 h 10000"/>
                <a:gd name="connsiteX176" fmla="*/ 1749 w 10000"/>
                <a:gd name="connsiteY176" fmla="*/ 7051 h 10000"/>
                <a:gd name="connsiteX177" fmla="*/ 1759 w 10000"/>
                <a:gd name="connsiteY177" fmla="*/ 7051 h 10000"/>
                <a:gd name="connsiteX178" fmla="*/ 1759 w 10000"/>
                <a:gd name="connsiteY178" fmla="*/ 7051 h 10000"/>
                <a:gd name="connsiteX179" fmla="*/ 1759 w 10000"/>
                <a:gd name="connsiteY179" fmla="*/ 7051 h 10000"/>
                <a:gd name="connsiteX180" fmla="*/ 1759 w 10000"/>
                <a:gd name="connsiteY180" fmla="*/ 7051 h 10000"/>
                <a:gd name="connsiteX181" fmla="*/ 1759 w 10000"/>
                <a:gd name="connsiteY181" fmla="*/ 7051 h 10000"/>
                <a:gd name="connsiteX182" fmla="*/ 1759 w 10000"/>
                <a:gd name="connsiteY182" fmla="*/ 7051 h 10000"/>
                <a:gd name="connsiteX183" fmla="*/ 1769 w 10000"/>
                <a:gd name="connsiteY183" fmla="*/ 7051 h 10000"/>
                <a:gd name="connsiteX184" fmla="*/ 1769 w 10000"/>
                <a:gd name="connsiteY184" fmla="*/ 7051 h 10000"/>
                <a:gd name="connsiteX185" fmla="*/ 1769 w 10000"/>
                <a:gd name="connsiteY185" fmla="*/ 7051 h 10000"/>
                <a:gd name="connsiteX186" fmla="*/ 1769 w 10000"/>
                <a:gd name="connsiteY186" fmla="*/ 7051 h 10000"/>
                <a:gd name="connsiteX187" fmla="*/ 1769 w 10000"/>
                <a:gd name="connsiteY187" fmla="*/ 7051 h 10000"/>
                <a:gd name="connsiteX188" fmla="*/ 1980 w 10000"/>
                <a:gd name="connsiteY188" fmla="*/ 7051 h 10000"/>
                <a:gd name="connsiteX189" fmla="*/ 1980 w 10000"/>
                <a:gd name="connsiteY189" fmla="*/ 7051 h 10000"/>
                <a:gd name="connsiteX190" fmla="*/ 2281 w 10000"/>
                <a:gd name="connsiteY190" fmla="*/ 7033 h 10000"/>
                <a:gd name="connsiteX191" fmla="*/ 2281 w 10000"/>
                <a:gd name="connsiteY191" fmla="*/ 7033 h 10000"/>
                <a:gd name="connsiteX192" fmla="*/ 2281 w 10000"/>
                <a:gd name="connsiteY192" fmla="*/ 7033 h 10000"/>
                <a:gd name="connsiteX193" fmla="*/ 2281 w 10000"/>
                <a:gd name="connsiteY193" fmla="*/ 7033 h 10000"/>
                <a:gd name="connsiteX194" fmla="*/ 2291 w 10000"/>
                <a:gd name="connsiteY194" fmla="*/ 7033 h 10000"/>
                <a:gd name="connsiteX195" fmla="*/ 2291 w 10000"/>
                <a:gd name="connsiteY195" fmla="*/ 7033 h 10000"/>
                <a:gd name="connsiteX196" fmla="*/ 2302 w 10000"/>
                <a:gd name="connsiteY196" fmla="*/ 7033 h 10000"/>
                <a:gd name="connsiteX197" fmla="*/ 2302 w 10000"/>
                <a:gd name="connsiteY197" fmla="*/ 7033 h 10000"/>
                <a:gd name="connsiteX198" fmla="*/ 2332 w 10000"/>
                <a:gd name="connsiteY198" fmla="*/ 7033 h 10000"/>
                <a:gd name="connsiteX199" fmla="*/ 2332 w 10000"/>
                <a:gd name="connsiteY199" fmla="*/ 7033 h 10000"/>
                <a:gd name="connsiteX200" fmla="*/ 2854 w 10000"/>
                <a:gd name="connsiteY200" fmla="*/ 7033 h 10000"/>
                <a:gd name="connsiteX201" fmla="*/ 2854 w 10000"/>
                <a:gd name="connsiteY201" fmla="*/ 7033 h 10000"/>
                <a:gd name="connsiteX202" fmla="*/ 2854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3286 w 10000"/>
                <a:gd name="connsiteY208" fmla="*/ 7033 h 10000"/>
                <a:gd name="connsiteX209" fmla="*/ 3709 w 10000"/>
                <a:gd name="connsiteY209" fmla="*/ 7060 h 10000"/>
                <a:gd name="connsiteX210" fmla="*/ 4101 w 10000"/>
                <a:gd name="connsiteY210" fmla="*/ 7088 h 10000"/>
                <a:gd name="connsiteX211" fmla="*/ 4291 w 10000"/>
                <a:gd name="connsiteY211" fmla="*/ 7116 h 10000"/>
                <a:gd name="connsiteX212" fmla="*/ 4462 w 10000"/>
                <a:gd name="connsiteY212" fmla="*/ 7135 h 10000"/>
                <a:gd name="connsiteX213" fmla="*/ 4623 w 10000"/>
                <a:gd name="connsiteY213" fmla="*/ 7172 h 10000"/>
                <a:gd name="connsiteX214" fmla="*/ 4764 w 10000"/>
                <a:gd name="connsiteY214" fmla="*/ 7219 h 10000"/>
                <a:gd name="connsiteX215" fmla="*/ 4894 w 10000"/>
                <a:gd name="connsiteY215" fmla="*/ 7274 h 10000"/>
                <a:gd name="connsiteX216" fmla="*/ 4985 w 10000"/>
                <a:gd name="connsiteY216" fmla="*/ 7330 h 10000"/>
                <a:gd name="connsiteX217" fmla="*/ 5075 w 10000"/>
                <a:gd name="connsiteY217" fmla="*/ 7395 h 10000"/>
                <a:gd name="connsiteX218" fmla="*/ 5136 w 10000"/>
                <a:gd name="connsiteY218" fmla="*/ 7460 h 10000"/>
                <a:gd name="connsiteX219" fmla="*/ 5156 w 10000"/>
                <a:gd name="connsiteY219" fmla="*/ 7507 h 10000"/>
                <a:gd name="connsiteX220" fmla="*/ 5176 w 10000"/>
                <a:gd name="connsiteY220" fmla="*/ 7553 h 10000"/>
                <a:gd name="connsiteX221" fmla="*/ 5176 w 10000"/>
                <a:gd name="connsiteY221" fmla="*/ 7600 h 10000"/>
                <a:gd name="connsiteX222" fmla="*/ 5176 w 10000"/>
                <a:gd name="connsiteY222" fmla="*/ 7656 h 10000"/>
                <a:gd name="connsiteX223" fmla="*/ 5176 w 10000"/>
                <a:gd name="connsiteY223" fmla="*/ 7656 h 10000"/>
                <a:gd name="connsiteX224" fmla="*/ 5176 w 10000"/>
                <a:gd name="connsiteY224" fmla="*/ 7665 h 10000"/>
                <a:gd name="connsiteX225" fmla="*/ 5176 w 10000"/>
                <a:gd name="connsiteY225" fmla="*/ 7665 h 10000"/>
                <a:gd name="connsiteX226" fmla="*/ 5176 w 10000"/>
                <a:gd name="connsiteY226" fmla="*/ 7665 h 10000"/>
                <a:gd name="connsiteX227" fmla="*/ 5146 w 10000"/>
                <a:gd name="connsiteY227" fmla="*/ 7851 h 10000"/>
                <a:gd name="connsiteX228" fmla="*/ 5095 w 10000"/>
                <a:gd name="connsiteY228" fmla="*/ 8037 h 10000"/>
                <a:gd name="connsiteX229" fmla="*/ 5005 w 10000"/>
                <a:gd name="connsiteY229" fmla="*/ 8437 h 10000"/>
                <a:gd name="connsiteX230" fmla="*/ 4955 w 10000"/>
                <a:gd name="connsiteY230" fmla="*/ 8642 h 10000"/>
                <a:gd name="connsiteX231" fmla="*/ 4915 w 10000"/>
                <a:gd name="connsiteY231" fmla="*/ 8828 h 10000"/>
                <a:gd name="connsiteX232" fmla="*/ 4894 w 10000"/>
                <a:gd name="connsiteY232" fmla="*/ 9023 h 10000"/>
                <a:gd name="connsiteX233" fmla="*/ 4874 w 10000"/>
                <a:gd name="connsiteY233" fmla="*/ 9200 h 10000"/>
                <a:gd name="connsiteX234" fmla="*/ 4874 w 10000"/>
                <a:gd name="connsiteY234" fmla="*/ 9200 h 10000"/>
                <a:gd name="connsiteX235" fmla="*/ 4874 w 10000"/>
                <a:gd name="connsiteY235" fmla="*/ 9293 h 10000"/>
                <a:gd name="connsiteX236" fmla="*/ 4894 w 10000"/>
                <a:gd name="connsiteY236" fmla="*/ 9395 h 10000"/>
                <a:gd name="connsiteX237" fmla="*/ 4915 w 10000"/>
                <a:gd name="connsiteY237" fmla="*/ 9488 h 10000"/>
                <a:gd name="connsiteX238" fmla="*/ 4935 w 10000"/>
                <a:gd name="connsiteY238" fmla="*/ 9563 h 10000"/>
                <a:gd name="connsiteX239" fmla="*/ 4985 w 10000"/>
                <a:gd name="connsiteY239" fmla="*/ 9647 h 10000"/>
                <a:gd name="connsiteX240" fmla="*/ 5035 w 10000"/>
                <a:gd name="connsiteY240" fmla="*/ 9721 h 10000"/>
                <a:gd name="connsiteX241" fmla="*/ 5095 w 10000"/>
                <a:gd name="connsiteY241" fmla="*/ 9786 h 10000"/>
                <a:gd name="connsiteX242" fmla="*/ 5176 w 10000"/>
                <a:gd name="connsiteY242" fmla="*/ 9842 h 10000"/>
                <a:gd name="connsiteX243" fmla="*/ 5176 w 10000"/>
                <a:gd name="connsiteY243" fmla="*/ 9842 h 10000"/>
                <a:gd name="connsiteX244" fmla="*/ 5176 w 10000"/>
                <a:gd name="connsiteY244" fmla="*/ 9842 h 10000"/>
                <a:gd name="connsiteX245" fmla="*/ 5236 w 10000"/>
                <a:gd name="connsiteY245" fmla="*/ 9879 h 10000"/>
                <a:gd name="connsiteX246" fmla="*/ 5307 w 10000"/>
                <a:gd name="connsiteY246" fmla="*/ 9916 h 10000"/>
                <a:gd name="connsiteX247" fmla="*/ 5447 w 10000"/>
                <a:gd name="connsiteY247" fmla="*/ 9963 h 10000"/>
                <a:gd name="connsiteX248" fmla="*/ 5608 w 10000"/>
                <a:gd name="connsiteY248" fmla="*/ 9991 h 10000"/>
                <a:gd name="connsiteX249" fmla="*/ 5779 w 10000"/>
                <a:gd name="connsiteY249" fmla="*/ 10000 h 10000"/>
                <a:gd name="connsiteX250" fmla="*/ 5779 w 10000"/>
                <a:gd name="connsiteY250" fmla="*/ 10000 h 10000"/>
                <a:gd name="connsiteX251" fmla="*/ 5779 w 10000"/>
                <a:gd name="connsiteY251" fmla="*/ 10000 h 10000"/>
                <a:gd name="connsiteX252" fmla="*/ 5779 w 10000"/>
                <a:gd name="connsiteY252" fmla="*/ 10000 h 10000"/>
                <a:gd name="connsiteX253" fmla="*/ 5779 w 10000"/>
                <a:gd name="connsiteY253" fmla="*/ 10000 h 10000"/>
                <a:gd name="connsiteX254" fmla="*/ 5779 w 10000"/>
                <a:gd name="connsiteY254" fmla="*/ 10000 h 10000"/>
                <a:gd name="connsiteX255" fmla="*/ 5899 w 10000"/>
                <a:gd name="connsiteY255" fmla="*/ 9991 h 10000"/>
                <a:gd name="connsiteX256" fmla="*/ 6040 w 10000"/>
                <a:gd name="connsiteY256" fmla="*/ 9981 h 10000"/>
                <a:gd name="connsiteX257" fmla="*/ 6171 w 10000"/>
                <a:gd name="connsiteY257" fmla="*/ 9963 h 10000"/>
                <a:gd name="connsiteX258" fmla="*/ 6291 w 10000"/>
                <a:gd name="connsiteY258" fmla="*/ 9926 h 10000"/>
                <a:gd name="connsiteX259" fmla="*/ 6412 w 10000"/>
                <a:gd name="connsiteY259" fmla="*/ 9888 h 10000"/>
                <a:gd name="connsiteX260" fmla="*/ 6533 w 10000"/>
                <a:gd name="connsiteY260" fmla="*/ 9842 h 10000"/>
                <a:gd name="connsiteX261" fmla="*/ 6643 w 10000"/>
                <a:gd name="connsiteY261" fmla="*/ 9805 h 10000"/>
                <a:gd name="connsiteX262" fmla="*/ 6744 w 10000"/>
                <a:gd name="connsiteY262" fmla="*/ 9740 h 10000"/>
                <a:gd name="connsiteX263" fmla="*/ 6824 w 10000"/>
                <a:gd name="connsiteY263" fmla="*/ 9674 h 10000"/>
                <a:gd name="connsiteX264" fmla="*/ 6905 w 10000"/>
                <a:gd name="connsiteY264" fmla="*/ 9609 h 10000"/>
                <a:gd name="connsiteX265" fmla="*/ 6965 w 10000"/>
                <a:gd name="connsiteY265" fmla="*/ 9544 h 10000"/>
                <a:gd name="connsiteX266" fmla="*/ 7015 w 10000"/>
                <a:gd name="connsiteY266" fmla="*/ 9460 h 10000"/>
                <a:gd name="connsiteX267" fmla="*/ 7035 w 10000"/>
                <a:gd name="connsiteY267" fmla="*/ 9395 h 10000"/>
                <a:gd name="connsiteX268" fmla="*/ 7045 w 10000"/>
                <a:gd name="connsiteY268" fmla="*/ 9302 h 10000"/>
                <a:gd name="connsiteX269" fmla="*/ 7035 w 10000"/>
                <a:gd name="connsiteY269" fmla="*/ 9228 h 10000"/>
                <a:gd name="connsiteX270" fmla="*/ 6995 w 10000"/>
                <a:gd name="connsiteY270" fmla="*/ 9144 h 10000"/>
                <a:gd name="connsiteX271" fmla="*/ 6995 w 10000"/>
                <a:gd name="connsiteY271" fmla="*/ 9144 h 10000"/>
                <a:gd name="connsiteX272" fmla="*/ 6995 w 10000"/>
                <a:gd name="connsiteY272" fmla="*/ 9135 h 10000"/>
                <a:gd name="connsiteX273" fmla="*/ 699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26 h 10000"/>
                <a:gd name="connsiteX283" fmla="*/ 6985 w 10000"/>
                <a:gd name="connsiteY283" fmla="*/ 9126 h 10000"/>
                <a:gd name="connsiteX284" fmla="*/ 6985 w 10000"/>
                <a:gd name="connsiteY284" fmla="*/ 9126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794 w 10000"/>
                <a:gd name="connsiteY290" fmla="*/ 8837 h 10000"/>
                <a:gd name="connsiteX291" fmla="*/ 6693 w 10000"/>
                <a:gd name="connsiteY291" fmla="*/ 8679 h 10000"/>
                <a:gd name="connsiteX292" fmla="*/ 6593 w 10000"/>
                <a:gd name="connsiteY292" fmla="*/ 8521 h 10000"/>
                <a:gd name="connsiteX293" fmla="*/ 6513 w 10000"/>
                <a:gd name="connsiteY293" fmla="*/ 8372 h 10000"/>
                <a:gd name="connsiteX294" fmla="*/ 6442 w 10000"/>
                <a:gd name="connsiteY294" fmla="*/ 8214 h 10000"/>
                <a:gd name="connsiteX295" fmla="*/ 6392 w 10000"/>
                <a:gd name="connsiteY295" fmla="*/ 8056 h 10000"/>
                <a:gd name="connsiteX296" fmla="*/ 6382 w 10000"/>
                <a:gd name="connsiteY296" fmla="*/ 7981 h 10000"/>
                <a:gd name="connsiteX297" fmla="*/ 6382 w 10000"/>
                <a:gd name="connsiteY297" fmla="*/ 7907 h 10000"/>
                <a:gd name="connsiteX298" fmla="*/ 6382 w 10000"/>
                <a:gd name="connsiteY298" fmla="*/ 7907 h 10000"/>
                <a:gd name="connsiteX299" fmla="*/ 6392 w 10000"/>
                <a:gd name="connsiteY299" fmla="*/ 7805 h 10000"/>
                <a:gd name="connsiteX300" fmla="*/ 6422 w 10000"/>
                <a:gd name="connsiteY300" fmla="*/ 7702 h 10000"/>
                <a:gd name="connsiteX301" fmla="*/ 6452 w 10000"/>
                <a:gd name="connsiteY301" fmla="*/ 7656 h 10000"/>
                <a:gd name="connsiteX302" fmla="*/ 6492 w 10000"/>
                <a:gd name="connsiteY302" fmla="*/ 7609 h 10000"/>
                <a:gd name="connsiteX303" fmla="*/ 6523 w 10000"/>
                <a:gd name="connsiteY303" fmla="*/ 7563 h 10000"/>
                <a:gd name="connsiteX304" fmla="*/ 6573 w 10000"/>
                <a:gd name="connsiteY304" fmla="*/ 7526 h 10000"/>
                <a:gd name="connsiteX305" fmla="*/ 6704 w 10000"/>
                <a:gd name="connsiteY305" fmla="*/ 7451 h 10000"/>
                <a:gd name="connsiteX306" fmla="*/ 6864 w 10000"/>
                <a:gd name="connsiteY306" fmla="*/ 7395 h 10000"/>
                <a:gd name="connsiteX307" fmla="*/ 7065 w 10000"/>
                <a:gd name="connsiteY307" fmla="*/ 7349 h 10000"/>
                <a:gd name="connsiteX308" fmla="*/ 7307 w 10000"/>
                <a:gd name="connsiteY308" fmla="*/ 7321 h 10000"/>
                <a:gd name="connsiteX309" fmla="*/ 7307 w 10000"/>
                <a:gd name="connsiteY309" fmla="*/ 7321 h 10000"/>
                <a:gd name="connsiteX310" fmla="*/ 8533 w 10000"/>
                <a:gd name="connsiteY310" fmla="*/ 7219 h 10000"/>
                <a:gd name="connsiteX311" fmla="*/ 10000 w 10000"/>
                <a:gd name="connsiteY311" fmla="*/ 7116 h 10000"/>
                <a:gd name="connsiteX312" fmla="*/ 10000 w 10000"/>
                <a:gd name="connsiteY312" fmla="*/ 7116 h 10000"/>
                <a:gd name="connsiteX313" fmla="*/ 10000 w 10000"/>
                <a:gd name="connsiteY313" fmla="*/ 7116 h 10000"/>
                <a:gd name="connsiteX314" fmla="*/ 10000 w 10000"/>
                <a:gd name="connsiteY314" fmla="*/ 7116 h 10000"/>
                <a:gd name="connsiteX315" fmla="*/ 10000 w 10000"/>
                <a:gd name="connsiteY315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1950 w 10000"/>
                <a:gd name="connsiteY120" fmla="*/ 3135 h 10000"/>
                <a:gd name="connsiteX121" fmla="*/ 1769 w 10000"/>
                <a:gd name="connsiteY121" fmla="*/ 3033 h 10000"/>
                <a:gd name="connsiteX122" fmla="*/ 1588 w 10000"/>
                <a:gd name="connsiteY122" fmla="*/ 2967 h 10000"/>
                <a:gd name="connsiteX123" fmla="*/ 1427 w 10000"/>
                <a:gd name="connsiteY123" fmla="*/ 2921 h 10000"/>
                <a:gd name="connsiteX124" fmla="*/ 1347 w 10000"/>
                <a:gd name="connsiteY124" fmla="*/ 2902 h 10000"/>
                <a:gd name="connsiteX125" fmla="*/ 1266 w 10000"/>
                <a:gd name="connsiteY125" fmla="*/ 2902 h 10000"/>
                <a:gd name="connsiteX126" fmla="*/ 1266 w 10000"/>
                <a:gd name="connsiteY126" fmla="*/ 2902 h 10000"/>
                <a:gd name="connsiteX127" fmla="*/ 1266 w 10000"/>
                <a:gd name="connsiteY127" fmla="*/ 2902 h 10000"/>
                <a:gd name="connsiteX128" fmla="*/ 1266 w 10000"/>
                <a:gd name="connsiteY128" fmla="*/ 2902 h 10000"/>
                <a:gd name="connsiteX129" fmla="*/ 1266 w 10000"/>
                <a:gd name="connsiteY129" fmla="*/ 2902 h 10000"/>
                <a:gd name="connsiteX130" fmla="*/ 1266 w 10000"/>
                <a:gd name="connsiteY130" fmla="*/ 2902 h 10000"/>
                <a:gd name="connsiteX131" fmla="*/ 1146 w 10000"/>
                <a:gd name="connsiteY131" fmla="*/ 2921 h 10000"/>
                <a:gd name="connsiteX132" fmla="*/ 1085 w 10000"/>
                <a:gd name="connsiteY132" fmla="*/ 2940 h 10000"/>
                <a:gd name="connsiteX133" fmla="*/ 1025 w 10000"/>
                <a:gd name="connsiteY133" fmla="*/ 2949 h 10000"/>
                <a:gd name="connsiteX134" fmla="*/ 965 w 10000"/>
                <a:gd name="connsiteY134" fmla="*/ 2986 h 10000"/>
                <a:gd name="connsiteX135" fmla="*/ 915 w 10000"/>
                <a:gd name="connsiteY135" fmla="*/ 3023 h 10000"/>
                <a:gd name="connsiteX136" fmla="*/ 864 w 10000"/>
                <a:gd name="connsiteY136" fmla="*/ 3060 h 10000"/>
                <a:gd name="connsiteX137" fmla="*/ 814 w 10000"/>
                <a:gd name="connsiteY137" fmla="*/ 3107 h 10000"/>
                <a:gd name="connsiteX138" fmla="*/ 784 w 10000"/>
                <a:gd name="connsiteY138" fmla="*/ 3163 h 10000"/>
                <a:gd name="connsiteX139" fmla="*/ 744 w 10000"/>
                <a:gd name="connsiteY139" fmla="*/ 3237 h 10000"/>
                <a:gd name="connsiteX140" fmla="*/ 673 w 10000"/>
                <a:gd name="connsiteY140" fmla="*/ 3377 h 10000"/>
                <a:gd name="connsiteX141" fmla="*/ 623 w 10000"/>
                <a:gd name="connsiteY141" fmla="*/ 3563 h 10000"/>
                <a:gd name="connsiteX142" fmla="*/ 603 w 10000"/>
                <a:gd name="connsiteY142" fmla="*/ 3786 h 10000"/>
                <a:gd name="connsiteX143" fmla="*/ 573 w 10000"/>
                <a:gd name="connsiteY143" fmla="*/ 4037 h 10000"/>
                <a:gd name="connsiteX144" fmla="*/ 583 w 10000"/>
                <a:gd name="connsiteY144" fmla="*/ 4326 h 10000"/>
                <a:gd name="connsiteX145" fmla="*/ 613 w 10000"/>
                <a:gd name="connsiteY145" fmla="*/ 4651 h 10000"/>
                <a:gd name="connsiteX146" fmla="*/ 663 w 10000"/>
                <a:gd name="connsiteY146" fmla="*/ 5014 h 10000"/>
                <a:gd name="connsiteX147" fmla="*/ 734 w 10000"/>
                <a:gd name="connsiteY147" fmla="*/ 5423 h 10000"/>
                <a:gd name="connsiteX148" fmla="*/ 814 w 10000"/>
                <a:gd name="connsiteY148" fmla="*/ 5870 h 10000"/>
                <a:gd name="connsiteX149" fmla="*/ 945 w 10000"/>
                <a:gd name="connsiteY149" fmla="*/ 6372 h 10000"/>
                <a:gd name="connsiteX150" fmla="*/ 1085 w 10000"/>
                <a:gd name="connsiteY150" fmla="*/ 6912 h 10000"/>
                <a:gd name="connsiteX151" fmla="*/ 1085 w 10000"/>
                <a:gd name="connsiteY151" fmla="*/ 6912 h 10000"/>
                <a:gd name="connsiteX152" fmla="*/ 1085 w 10000"/>
                <a:gd name="connsiteY152" fmla="*/ 6930 h 10000"/>
                <a:gd name="connsiteX153" fmla="*/ 1085 w 10000"/>
                <a:gd name="connsiteY153" fmla="*/ 6930 h 10000"/>
                <a:gd name="connsiteX154" fmla="*/ 1116 w 10000"/>
                <a:gd name="connsiteY154" fmla="*/ 7005 h 10000"/>
                <a:gd name="connsiteX155" fmla="*/ 1116 w 10000"/>
                <a:gd name="connsiteY155" fmla="*/ 7005 h 10000"/>
                <a:gd name="connsiteX156" fmla="*/ 1116 w 10000"/>
                <a:gd name="connsiteY156" fmla="*/ 7005 h 10000"/>
                <a:gd name="connsiteX157" fmla="*/ 1116 w 10000"/>
                <a:gd name="connsiteY157" fmla="*/ 7005 h 10000"/>
                <a:gd name="connsiteX158" fmla="*/ 1116 w 10000"/>
                <a:gd name="connsiteY158" fmla="*/ 7005 h 10000"/>
                <a:gd name="connsiteX159" fmla="*/ 1126 w 10000"/>
                <a:gd name="connsiteY159" fmla="*/ 7060 h 10000"/>
                <a:gd name="connsiteX160" fmla="*/ 1126 w 10000"/>
                <a:gd name="connsiteY160" fmla="*/ 7060 h 10000"/>
                <a:gd name="connsiteX161" fmla="*/ 1126 w 10000"/>
                <a:gd name="connsiteY161" fmla="*/ 7060 h 10000"/>
                <a:gd name="connsiteX162" fmla="*/ 1126 w 10000"/>
                <a:gd name="connsiteY162" fmla="*/ 7060 h 10000"/>
                <a:gd name="connsiteX163" fmla="*/ 1146 w 10000"/>
                <a:gd name="connsiteY163" fmla="*/ 7060 h 10000"/>
                <a:gd name="connsiteX164" fmla="*/ 1146 w 10000"/>
                <a:gd name="connsiteY164" fmla="*/ 7060 h 10000"/>
                <a:gd name="connsiteX165" fmla="*/ 1156 w 10000"/>
                <a:gd name="connsiteY165" fmla="*/ 7060 h 10000"/>
                <a:gd name="connsiteX166" fmla="*/ 1156 w 10000"/>
                <a:gd name="connsiteY166" fmla="*/ 7060 h 10000"/>
                <a:gd name="connsiteX167" fmla="*/ 1156 w 10000"/>
                <a:gd name="connsiteY167" fmla="*/ 7060 h 10000"/>
                <a:gd name="connsiteX168" fmla="*/ 1156 w 10000"/>
                <a:gd name="connsiteY168" fmla="*/ 7060 h 10000"/>
                <a:gd name="connsiteX169" fmla="*/ 1457 w 10000"/>
                <a:gd name="connsiteY169" fmla="*/ 7051 h 10000"/>
                <a:gd name="connsiteX170" fmla="*/ 1749 w 10000"/>
                <a:gd name="connsiteY170" fmla="*/ 7051 h 10000"/>
                <a:gd name="connsiteX171" fmla="*/ 1749 w 10000"/>
                <a:gd name="connsiteY171" fmla="*/ 7051 h 10000"/>
                <a:gd name="connsiteX172" fmla="*/ 1749 w 10000"/>
                <a:gd name="connsiteY172" fmla="*/ 7051 h 10000"/>
                <a:gd name="connsiteX173" fmla="*/ 1749 w 10000"/>
                <a:gd name="connsiteY173" fmla="*/ 7051 h 10000"/>
                <a:gd name="connsiteX174" fmla="*/ 1749 w 10000"/>
                <a:gd name="connsiteY174" fmla="*/ 7051 h 10000"/>
                <a:gd name="connsiteX175" fmla="*/ 1749 w 10000"/>
                <a:gd name="connsiteY175" fmla="*/ 7051 h 10000"/>
                <a:gd name="connsiteX176" fmla="*/ 1759 w 10000"/>
                <a:gd name="connsiteY176" fmla="*/ 7051 h 10000"/>
                <a:gd name="connsiteX177" fmla="*/ 1759 w 10000"/>
                <a:gd name="connsiteY177" fmla="*/ 7051 h 10000"/>
                <a:gd name="connsiteX178" fmla="*/ 1759 w 10000"/>
                <a:gd name="connsiteY178" fmla="*/ 7051 h 10000"/>
                <a:gd name="connsiteX179" fmla="*/ 1759 w 10000"/>
                <a:gd name="connsiteY179" fmla="*/ 7051 h 10000"/>
                <a:gd name="connsiteX180" fmla="*/ 1759 w 10000"/>
                <a:gd name="connsiteY180" fmla="*/ 7051 h 10000"/>
                <a:gd name="connsiteX181" fmla="*/ 1759 w 10000"/>
                <a:gd name="connsiteY181" fmla="*/ 7051 h 10000"/>
                <a:gd name="connsiteX182" fmla="*/ 1769 w 10000"/>
                <a:gd name="connsiteY182" fmla="*/ 7051 h 10000"/>
                <a:gd name="connsiteX183" fmla="*/ 1769 w 10000"/>
                <a:gd name="connsiteY183" fmla="*/ 7051 h 10000"/>
                <a:gd name="connsiteX184" fmla="*/ 1769 w 10000"/>
                <a:gd name="connsiteY184" fmla="*/ 7051 h 10000"/>
                <a:gd name="connsiteX185" fmla="*/ 1769 w 10000"/>
                <a:gd name="connsiteY185" fmla="*/ 7051 h 10000"/>
                <a:gd name="connsiteX186" fmla="*/ 1769 w 10000"/>
                <a:gd name="connsiteY186" fmla="*/ 7051 h 10000"/>
                <a:gd name="connsiteX187" fmla="*/ 1980 w 10000"/>
                <a:gd name="connsiteY187" fmla="*/ 7051 h 10000"/>
                <a:gd name="connsiteX188" fmla="*/ 1980 w 10000"/>
                <a:gd name="connsiteY188" fmla="*/ 7051 h 10000"/>
                <a:gd name="connsiteX189" fmla="*/ 2281 w 10000"/>
                <a:gd name="connsiteY189" fmla="*/ 7033 h 10000"/>
                <a:gd name="connsiteX190" fmla="*/ 2281 w 10000"/>
                <a:gd name="connsiteY190" fmla="*/ 7033 h 10000"/>
                <a:gd name="connsiteX191" fmla="*/ 2281 w 10000"/>
                <a:gd name="connsiteY191" fmla="*/ 7033 h 10000"/>
                <a:gd name="connsiteX192" fmla="*/ 2281 w 10000"/>
                <a:gd name="connsiteY192" fmla="*/ 7033 h 10000"/>
                <a:gd name="connsiteX193" fmla="*/ 2291 w 10000"/>
                <a:gd name="connsiteY193" fmla="*/ 7033 h 10000"/>
                <a:gd name="connsiteX194" fmla="*/ 2291 w 10000"/>
                <a:gd name="connsiteY194" fmla="*/ 7033 h 10000"/>
                <a:gd name="connsiteX195" fmla="*/ 2302 w 10000"/>
                <a:gd name="connsiteY195" fmla="*/ 7033 h 10000"/>
                <a:gd name="connsiteX196" fmla="*/ 2302 w 10000"/>
                <a:gd name="connsiteY196" fmla="*/ 7033 h 10000"/>
                <a:gd name="connsiteX197" fmla="*/ 2332 w 10000"/>
                <a:gd name="connsiteY197" fmla="*/ 7033 h 10000"/>
                <a:gd name="connsiteX198" fmla="*/ 2332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2854 w 10000"/>
                <a:gd name="connsiteY201" fmla="*/ 7033 h 10000"/>
                <a:gd name="connsiteX202" fmla="*/ 2854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3286 w 10000"/>
                <a:gd name="connsiteY207" fmla="*/ 7033 h 10000"/>
                <a:gd name="connsiteX208" fmla="*/ 3709 w 10000"/>
                <a:gd name="connsiteY208" fmla="*/ 7060 h 10000"/>
                <a:gd name="connsiteX209" fmla="*/ 4101 w 10000"/>
                <a:gd name="connsiteY209" fmla="*/ 7088 h 10000"/>
                <a:gd name="connsiteX210" fmla="*/ 4291 w 10000"/>
                <a:gd name="connsiteY210" fmla="*/ 7116 h 10000"/>
                <a:gd name="connsiteX211" fmla="*/ 4462 w 10000"/>
                <a:gd name="connsiteY211" fmla="*/ 7135 h 10000"/>
                <a:gd name="connsiteX212" fmla="*/ 4623 w 10000"/>
                <a:gd name="connsiteY212" fmla="*/ 7172 h 10000"/>
                <a:gd name="connsiteX213" fmla="*/ 4764 w 10000"/>
                <a:gd name="connsiteY213" fmla="*/ 7219 h 10000"/>
                <a:gd name="connsiteX214" fmla="*/ 4894 w 10000"/>
                <a:gd name="connsiteY214" fmla="*/ 7274 h 10000"/>
                <a:gd name="connsiteX215" fmla="*/ 4985 w 10000"/>
                <a:gd name="connsiteY215" fmla="*/ 7330 h 10000"/>
                <a:gd name="connsiteX216" fmla="*/ 5075 w 10000"/>
                <a:gd name="connsiteY216" fmla="*/ 7395 h 10000"/>
                <a:gd name="connsiteX217" fmla="*/ 5136 w 10000"/>
                <a:gd name="connsiteY217" fmla="*/ 7460 h 10000"/>
                <a:gd name="connsiteX218" fmla="*/ 5156 w 10000"/>
                <a:gd name="connsiteY218" fmla="*/ 7507 h 10000"/>
                <a:gd name="connsiteX219" fmla="*/ 5176 w 10000"/>
                <a:gd name="connsiteY219" fmla="*/ 7553 h 10000"/>
                <a:gd name="connsiteX220" fmla="*/ 5176 w 10000"/>
                <a:gd name="connsiteY220" fmla="*/ 7600 h 10000"/>
                <a:gd name="connsiteX221" fmla="*/ 5176 w 10000"/>
                <a:gd name="connsiteY221" fmla="*/ 7656 h 10000"/>
                <a:gd name="connsiteX222" fmla="*/ 5176 w 10000"/>
                <a:gd name="connsiteY222" fmla="*/ 7656 h 10000"/>
                <a:gd name="connsiteX223" fmla="*/ 5176 w 10000"/>
                <a:gd name="connsiteY223" fmla="*/ 7665 h 10000"/>
                <a:gd name="connsiteX224" fmla="*/ 5176 w 10000"/>
                <a:gd name="connsiteY224" fmla="*/ 7665 h 10000"/>
                <a:gd name="connsiteX225" fmla="*/ 5176 w 10000"/>
                <a:gd name="connsiteY225" fmla="*/ 7665 h 10000"/>
                <a:gd name="connsiteX226" fmla="*/ 5146 w 10000"/>
                <a:gd name="connsiteY226" fmla="*/ 7851 h 10000"/>
                <a:gd name="connsiteX227" fmla="*/ 5095 w 10000"/>
                <a:gd name="connsiteY227" fmla="*/ 8037 h 10000"/>
                <a:gd name="connsiteX228" fmla="*/ 5005 w 10000"/>
                <a:gd name="connsiteY228" fmla="*/ 8437 h 10000"/>
                <a:gd name="connsiteX229" fmla="*/ 4955 w 10000"/>
                <a:gd name="connsiteY229" fmla="*/ 8642 h 10000"/>
                <a:gd name="connsiteX230" fmla="*/ 4915 w 10000"/>
                <a:gd name="connsiteY230" fmla="*/ 8828 h 10000"/>
                <a:gd name="connsiteX231" fmla="*/ 4894 w 10000"/>
                <a:gd name="connsiteY231" fmla="*/ 9023 h 10000"/>
                <a:gd name="connsiteX232" fmla="*/ 4874 w 10000"/>
                <a:gd name="connsiteY232" fmla="*/ 9200 h 10000"/>
                <a:gd name="connsiteX233" fmla="*/ 4874 w 10000"/>
                <a:gd name="connsiteY233" fmla="*/ 9200 h 10000"/>
                <a:gd name="connsiteX234" fmla="*/ 4874 w 10000"/>
                <a:gd name="connsiteY234" fmla="*/ 9293 h 10000"/>
                <a:gd name="connsiteX235" fmla="*/ 4894 w 10000"/>
                <a:gd name="connsiteY235" fmla="*/ 9395 h 10000"/>
                <a:gd name="connsiteX236" fmla="*/ 4915 w 10000"/>
                <a:gd name="connsiteY236" fmla="*/ 9488 h 10000"/>
                <a:gd name="connsiteX237" fmla="*/ 4935 w 10000"/>
                <a:gd name="connsiteY237" fmla="*/ 9563 h 10000"/>
                <a:gd name="connsiteX238" fmla="*/ 4985 w 10000"/>
                <a:gd name="connsiteY238" fmla="*/ 9647 h 10000"/>
                <a:gd name="connsiteX239" fmla="*/ 5035 w 10000"/>
                <a:gd name="connsiteY239" fmla="*/ 9721 h 10000"/>
                <a:gd name="connsiteX240" fmla="*/ 5095 w 10000"/>
                <a:gd name="connsiteY240" fmla="*/ 9786 h 10000"/>
                <a:gd name="connsiteX241" fmla="*/ 5176 w 10000"/>
                <a:gd name="connsiteY241" fmla="*/ 9842 h 10000"/>
                <a:gd name="connsiteX242" fmla="*/ 5176 w 10000"/>
                <a:gd name="connsiteY242" fmla="*/ 9842 h 10000"/>
                <a:gd name="connsiteX243" fmla="*/ 5176 w 10000"/>
                <a:gd name="connsiteY243" fmla="*/ 9842 h 10000"/>
                <a:gd name="connsiteX244" fmla="*/ 5236 w 10000"/>
                <a:gd name="connsiteY244" fmla="*/ 9879 h 10000"/>
                <a:gd name="connsiteX245" fmla="*/ 5307 w 10000"/>
                <a:gd name="connsiteY245" fmla="*/ 9916 h 10000"/>
                <a:gd name="connsiteX246" fmla="*/ 5447 w 10000"/>
                <a:gd name="connsiteY246" fmla="*/ 9963 h 10000"/>
                <a:gd name="connsiteX247" fmla="*/ 5608 w 10000"/>
                <a:gd name="connsiteY247" fmla="*/ 9991 h 10000"/>
                <a:gd name="connsiteX248" fmla="*/ 5779 w 10000"/>
                <a:gd name="connsiteY248" fmla="*/ 10000 h 10000"/>
                <a:gd name="connsiteX249" fmla="*/ 5779 w 10000"/>
                <a:gd name="connsiteY249" fmla="*/ 10000 h 10000"/>
                <a:gd name="connsiteX250" fmla="*/ 5779 w 10000"/>
                <a:gd name="connsiteY250" fmla="*/ 10000 h 10000"/>
                <a:gd name="connsiteX251" fmla="*/ 5779 w 10000"/>
                <a:gd name="connsiteY251" fmla="*/ 10000 h 10000"/>
                <a:gd name="connsiteX252" fmla="*/ 5779 w 10000"/>
                <a:gd name="connsiteY252" fmla="*/ 10000 h 10000"/>
                <a:gd name="connsiteX253" fmla="*/ 5779 w 10000"/>
                <a:gd name="connsiteY253" fmla="*/ 10000 h 10000"/>
                <a:gd name="connsiteX254" fmla="*/ 5899 w 10000"/>
                <a:gd name="connsiteY254" fmla="*/ 9991 h 10000"/>
                <a:gd name="connsiteX255" fmla="*/ 6040 w 10000"/>
                <a:gd name="connsiteY255" fmla="*/ 9981 h 10000"/>
                <a:gd name="connsiteX256" fmla="*/ 6171 w 10000"/>
                <a:gd name="connsiteY256" fmla="*/ 9963 h 10000"/>
                <a:gd name="connsiteX257" fmla="*/ 6291 w 10000"/>
                <a:gd name="connsiteY257" fmla="*/ 9926 h 10000"/>
                <a:gd name="connsiteX258" fmla="*/ 6412 w 10000"/>
                <a:gd name="connsiteY258" fmla="*/ 9888 h 10000"/>
                <a:gd name="connsiteX259" fmla="*/ 6533 w 10000"/>
                <a:gd name="connsiteY259" fmla="*/ 9842 h 10000"/>
                <a:gd name="connsiteX260" fmla="*/ 6643 w 10000"/>
                <a:gd name="connsiteY260" fmla="*/ 9805 h 10000"/>
                <a:gd name="connsiteX261" fmla="*/ 6744 w 10000"/>
                <a:gd name="connsiteY261" fmla="*/ 9740 h 10000"/>
                <a:gd name="connsiteX262" fmla="*/ 6824 w 10000"/>
                <a:gd name="connsiteY262" fmla="*/ 9674 h 10000"/>
                <a:gd name="connsiteX263" fmla="*/ 6905 w 10000"/>
                <a:gd name="connsiteY263" fmla="*/ 9609 h 10000"/>
                <a:gd name="connsiteX264" fmla="*/ 6965 w 10000"/>
                <a:gd name="connsiteY264" fmla="*/ 9544 h 10000"/>
                <a:gd name="connsiteX265" fmla="*/ 7015 w 10000"/>
                <a:gd name="connsiteY265" fmla="*/ 9460 h 10000"/>
                <a:gd name="connsiteX266" fmla="*/ 7035 w 10000"/>
                <a:gd name="connsiteY266" fmla="*/ 9395 h 10000"/>
                <a:gd name="connsiteX267" fmla="*/ 7045 w 10000"/>
                <a:gd name="connsiteY267" fmla="*/ 9302 h 10000"/>
                <a:gd name="connsiteX268" fmla="*/ 7035 w 10000"/>
                <a:gd name="connsiteY268" fmla="*/ 9228 h 10000"/>
                <a:gd name="connsiteX269" fmla="*/ 6995 w 10000"/>
                <a:gd name="connsiteY269" fmla="*/ 9144 h 10000"/>
                <a:gd name="connsiteX270" fmla="*/ 6995 w 10000"/>
                <a:gd name="connsiteY270" fmla="*/ 9144 h 10000"/>
                <a:gd name="connsiteX271" fmla="*/ 6995 w 10000"/>
                <a:gd name="connsiteY271" fmla="*/ 9135 h 10000"/>
                <a:gd name="connsiteX272" fmla="*/ 699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985 w 10000"/>
                <a:gd name="connsiteY283" fmla="*/ 9126 h 10000"/>
                <a:gd name="connsiteX284" fmla="*/ 6985 w 10000"/>
                <a:gd name="connsiteY284" fmla="*/ 9126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794 w 10000"/>
                <a:gd name="connsiteY289" fmla="*/ 8837 h 10000"/>
                <a:gd name="connsiteX290" fmla="*/ 6693 w 10000"/>
                <a:gd name="connsiteY290" fmla="*/ 8679 h 10000"/>
                <a:gd name="connsiteX291" fmla="*/ 6593 w 10000"/>
                <a:gd name="connsiteY291" fmla="*/ 8521 h 10000"/>
                <a:gd name="connsiteX292" fmla="*/ 6513 w 10000"/>
                <a:gd name="connsiteY292" fmla="*/ 8372 h 10000"/>
                <a:gd name="connsiteX293" fmla="*/ 6442 w 10000"/>
                <a:gd name="connsiteY293" fmla="*/ 8214 h 10000"/>
                <a:gd name="connsiteX294" fmla="*/ 6392 w 10000"/>
                <a:gd name="connsiteY294" fmla="*/ 8056 h 10000"/>
                <a:gd name="connsiteX295" fmla="*/ 6382 w 10000"/>
                <a:gd name="connsiteY295" fmla="*/ 7981 h 10000"/>
                <a:gd name="connsiteX296" fmla="*/ 6382 w 10000"/>
                <a:gd name="connsiteY296" fmla="*/ 7907 h 10000"/>
                <a:gd name="connsiteX297" fmla="*/ 6382 w 10000"/>
                <a:gd name="connsiteY297" fmla="*/ 7907 h 10000"/>
                <a:gd name="connsiteX298" fmla="*/ 6392 w 10000"/>
                <a:gd name="connsiteY298" fmla="*/ 7805 h 10000"/>
                <a:gd name="connsiteX299" fmla="*/ 6422 w 10000"/>
                <a:gd name="connsiteY299" fmla="*/ 7702 h 10000"/>
                <a:gd name="connsiteX300" fmla="*/ 6452 w 10000"/>
                <a:gd name="connsiteY300" fmla="*/ 7656 h 10000"/>
                <a:gd name="connsiteX301" fmla="*/ 6492 w 10000"/>
                <a:gd name="connsiteY301" fmla="*/ 7609 h 10000"/>
                <a:gd name="connsiteX302" fmla="*/ 6523 w 10000"/>
                <a:gd name="connsiteY302" fmla="*/ 7563 h 10000"/>
                <a:gd name="connsiteX303" fmla="*/ 6573 w 10000"/>
                <a:gd name="connsiteY303" fmla="*/ 7526 h 10000"/>
                <a:gd name="connsiteX304" fmla="*/ 6704 w 10000"/>
                <a:gd name="connsiteY304" fmla="*/ 7451 h 10000"/>
                <a:gd name="connsiteX305" fmla="*/ 6864 w 10000"/>
                <a:gd name="connsiteY305" fmla="*/ 7395 h 10000"/>
                <a:gd name="connsiteX306" fmla="*/ 7065 w 10000"/>
                <a:gd name="connsiteY306" fmla="*/ 7349 h 10000"/>
                <a:gd name="connsiteX307" fmla="*/ 7307 w 10000"/>
                <a:gd name="connsiteY307" fmla="*/ 7321 h 10000"/>
                <a:gd name="connsiteX308" fmla="*/ 7307 w 10000"/>
                <a:gd name="connsiteY308" fmla="*/ 7321 h 10000"/>
                <a:gd name="connsiteX309" fmla="*/ 8533 w 10000"/>
                <a:gd name="connsiteY309" fmla="*/ 7219 h 10000"/>
                <a:gd name="connsiteX310" fmla="*/ 10000 w 10000"/>
                <a:gd name="connsiteY310" fmla="*/ 7116 h 10000"/>
                <a:gd name="connsiteX311" fmla="*/ 10000 w 10000"/>
                <a:gd name="connsiteY311" fmla="*/ 7116 h 10000"/>
                <a:gd name="connsiteX312" fmla="*/ 10000 w 10000"/>
                <a:gd name="connsiteY312" fmla="*/ 7116 h 10000"/>
                <a:gd name="connsiteX313" fmla="*/ 10000 w 10000"/>
                <a:gd name="connsiteY313" fmla="*/ 7116 h 10000"/>
                <a:gd name="connsiteX314" fmla="*/ 10000 w 10000"/>
                <a:gd name="connsiteY314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1769 w 10000"/>
                <a:gd name="connsiteY120" fmla="*/ 3033 h 10000"/>
                <a:gd name="connsiteX121" fmla="*/ 1588 w 10000"/>
                <a:gd name="connsiteY121" fmla="*/ 2967 h 10000"/>
                <a:gd name="connsiteX122" fmla="*/ 1427 w 10000"/>
                <a:gd name="connsiteY122" fmla="*/ 2921 h 10000"/>
                <a:gd name="connsiteX123" fmla="*/ 1347 w 10000"/>
                <a:gd name="connsiteY123" fmla="*/ 2902 h 10000"/>
                <a:gd name="connsiteX124" fmla="*/ 1266 w 10000"/>
                <a:gd name="connsiteY124" fmla="*/ 2902 h 10000"/>
                <a:gd name="connsiteX125" fmla="*/ 1266 w 10000"/>
                <a:gd name="connsiteY125" fmla="*/ 2902 h 10000"/>
                <a:gd name="connsiteX126" fmla="*/ 1266 w 10000"/>
                <a:gd name="connsiteY126" fmla="*/ 2902 h 10000"/>
                <a:gd name="connsiteX127" fmla="*/ 1266 w 10000"/>
                <a:gd name="connsiteY127" fmla="*/ 2902 h 10000"/>
                <a:gd name="connsiteX128" fmla="*/ 1266 w 10000"/>
                <a:gd name="connsiteY128" fmla="*/ 2902 h 10000"/>
                <a:gd name="connsiteX129" fmla="*/ 1266 w 10000"/>
                <a:gd name="connsiteY129" fmla="*/ 2902 h 10000"/>
                <a:gd name="connsiteX130" fmla="*/ 1146 w 10000"/>
                <a:gd name="connsiteY130" fmla="*/ 2921 h 10000"/>
                <a:gd name="connsiteX131" fmla="*/ 1085 w 10000"/>
                <a:gd name="connsiteY131" fmla="*/ 2940 h 10000"/>
                <a:gd name="connsiteX132" fmla="*/ 1025 w 10000"/>
                <a:gd name="connsiteY132" fmla="*/ 2949 h 10000"/>
                <a:gd name="connsiteX133" fmla="*/ 965 w 10000"/>
                <a:gd name="connsiteY133" fmla="*/ 2986 h 10000"/>
                <a:gd name="connsiteX134" fmla="*/ 915 w 10000"/>
                <a:gd name="connsiteY134" fmla="*/ 3023 h 10000"/>
                <a:gd name="connsiteX135" fmla="*/ 864 w 10000"/>
                <a:gd name="connsiteY135" fmla="*/ 3060 h 10000"/>
                <a:gd name="connsiteX136" fmla="*/ 814 w 10000"/>
                <a:gd name="connsiteY136" fmla="*/ 3107 h 10000"/>
                <a:gd name="connsiteX137" fmla="*/ 784 w 10000"/>
                <a:gd name="connsiteY137" fmla="*/ 3163 h 10000"/>
                <a:gd name="connsiteX138" fmla="*/ 744 w 10000"/>
                <a:gd name="connsiteY138" fmla="*/ 3237 h 10000"/>
                <a:gd name="connsiteX139" fmla="*/ 673 w 10000"/>
                <a:gd name="connsiteY139" fmla="*/ 3377 h 10000"/>
                <a:gd name="connsiteX140" fmla="*/ 623 w 10000"/>
                <a:gd name="connsiteY140" fmla="*/ 3563 h 10000"/>
                <a:gd name="connsiteX141" fmla="*/ 603 w 10000"/>
                <a:gd name="connsiteY141" fmla="*/ 3786 h 10000"/>
                <a:gd name="connsiteX142" fmla="*/ 573 w 10000"/>
                <a:gd name="connsiteY142" fmla="*/ 4037 h 10000"/>
                <a:gd name="connsiteX143" fmla="*/ 583 w 10000"/>
                <a:gd name="connsiteY143" fmla="*/ 4326 h 10000"/>
                <a:gd name="connsiteX144" fmla="*/ 613 w 10000"/>
                <a:gd name="connsiteY144" fmla="*/ 4651 h 10000"/>
                <a:gd name="connsiteX145" fmla="*/ 663 w 10000"/>
                <a:gd name="connsiteY145" fmla="*/ 5014 h 10000"/>
                <a:gd name="connsiteX146" fmla="*/ 734 w 10000"/>
                <a:gd name="connsiteY146" fmla="*/ 5423 h 10000"/>
                <a:gd name="connsiteX147" fmla="*/ 814 w 10000"/>
                <a:gd name="connsiteY147" fmla="*/ 5870 h 10000"/>
                <a:gd name="connsiteX148" fmla="*/ 945 w 10000"/>
                <a:gd name="connsiteY148" fmla="*/ 6372 h 10000"/>
                <a:gd name="connsiteX149" fmla="*/ 1085 w 10000"/>
                <a:gd name="connsiteY149" fmla="*/ 6912 h 10000"/>
                <a:gd name="connsiteX150" fmla="*/ 1085 w 10000"/>
                <a:gd name="connsiteY150" fmla="*/ 6912 h 10000"/>
                <a:gd name="connsiteX151" fmla="*/ 1085 w 10000"/>
                <a:gd name="connsiteY151" fmla="*/ 6930 h 10000"/>
                <a:gd name="connsiteX152" fmla="*/ 1085 w 10000"/>
                <a:gd name="connsiteY152" fmla="*/ 6930 h 10000"/>
                <a:gd name="connsiteX153" fmla="*/ 1116 w 10000"/>
                <a:gd name="connsiteY153" fmla="*/ 7005 h 10000"/>
                <a:gd name="connsiteX154" fmla="*/ 1116 w 10000"/>
                <a:gd name="connsiteY154" fmla="*/ 7005 h 10000"/>
                <a:gd name="connsiteX155" fmla="*/ 1116 w 10000"/>
                <a:gd name="connsiteY155" fmla="*/ 7005 h 10000"/>
                <a:gd name="connsiteX156" fmla="*/ 1116 w 10000"/>
                <a:gd name="connsiteY156" fmla="*/ 7005 h 10000"/>
                <a:gd name="connsiteX157" fmla="*/ 1116 w 10000"/>
                <a:gd name="connsiteY157" fmla="*/ 7005 h 10000"/>
                <a:gd name="connsiteX158" fmla="*/ 1126 w 10000"/>
                <a:gd name="connsiteY158" fmla="*/ 7060 h 10000"/>
                <a:gd name="connsiteX159" fmla="*/ 1126 w 10000"/>
                <a:gd name="connsiteY159" fmla="*/ 7060 h 10000"/>
                <a:gd name="connsiteX160" fmla="*/ 1126 w 10000"/>
                <a:gd name="connsiteY160" fmla="*/ 7060 h 10000"/>
                <a:gd name="connsiteX161" fmla="*/ 1126 w 10000"/>
                <a:gd name="connsiteY161" fmla="*/ 7060 h 10000"/>
                <a:gd name="connsiteX162" fmla="*/ 1146 w 10000"/>
                <a:gd name="connsiteY162" fmla="*/ 7060 h 10000"/>
                <a:gd name="connsiteX163" fmla="*/ 1146 w 10000"/>
                <a:gd name="connsiteY163" fmla="*/ 7060 h 10000"/>
                <a:gd name="connsiteX164" fmla="*/ 1156 w 10000"/>
                <a:gd name="connsiteY164" fmla="*/ 7060 h 10000"/>
                <a:gd name="connsiteX165" fmla="*/ 1156 w 10000"/>
                <a:gd name="connsiteY165" fmla="*/ 7060 h 10000"/>
                <a:gd name="connsiteX166" fmla="*/ 1156 w 10000"/>
                <a:gd name="connsiteY166" fmla="*/ 7060 h 10000"/>
                <a:gd name="connsiteX167" fmla="*/ 1156 w 10000"/>
                <a:gd name="connsiteY167" fmla="*/ 7060 h 10000"/>
                <a:gd name="connsiteX168" fmla="*/ 1457 w 10000"/>
                <a:gd name="connsiteY168" fmla="*/ 7051 h 10000"/>
                <a:gd name="connsiteX169" fmla="*/ 1749 w 10000"/>
                <a:gd name="connsiteY169" fmla="*/ 7051 h 10000"/>
                <a:gd name="connsiteX170" fmla="*/ 1749 w 10000"/>
                <a:gd name="connsiteY170" fmla="*/ 7051 h 10000"/>
                <a:gd name="connsiteX171" fmla="*/ 1749 w 10000"/>
                <a:gd name="connsiteY171" fmla="*/ 7051 h 10000"/>
                <a:gd name="connsiteX172" fmla="*/ 1749 w 10000"/>
                <a:gd name="connsiteY172" fmla="*/ 7051 h 10000"/>
                <a:gd name="connsiteX173" fmla="*/ 1749 w 10000"/>
                <a:gd name="connsiteY173" fmla="*/ 7051 h 10000"/>
                <a:gd name="connsiteX174" fmla="*/ 1749 w 10000"/>
                <a:gd name="connsiteY174" fmla="*/ 7051 h 10000"/>
                <a:gd name="connsiteX175" fmla="*/ 1759 w 10000"/>
                <a:gd name="connsiteY175" fmla="*/ 7051 h 10000"/>
                <a:gd name="connsiteX176" fmla="*/ 1759 w 10000"/>
                <a:gd name="connsiteY176" fmla="*/ 7051 h 10000"/>
                <a:gd name="connsiteX177" fmla="*/ 1759 w 10000"/>
                <a:gd name="connsiteY177" fmla="*/ 7051 h 10000"/>
                <a:gd name="connsiteX178" fmla="*/ 1759 w 10000"/>
                <a:gd name="connsiteY178" fmla="*/ 7051 h 10000"/>
                <a:gd name="connsiteX179" fmla="*/ 1759 w 10000"/>
                <a:gd name="connsiteY179" fmla="*/ 7051 h 10000"/>
                <a:gd name="connsiteX180" fmla="*/ 1759 w 10000"/>
                <a:gd name="connsiteY180" fmla="*/ 7051 h 10000"/>
                <a:gd name="connsiteX181" fmla="*/ 1769 w 10000"/>
                <a:gd name="connsiteY181" fmla="*/ 7051 h 10000"/>
                <a:gd name="connsiteX182" fmla="*/ 1769 w 10000"/>
                <a:gd name="connsiteY182" fmla="*/ 7051 h 10000"/>
                <a:gd name="connsiteX183" fmla="*/ 1769 w 10000"/>
                <a:gd name="connsiteY183" fmla="*/ 7051 h 10000"/>
                <a:gd name="connsiteX184" fmla="*/ 1769 w 10000"/>
                <a:gd name="connsiteY184" fmla="*/ 7051 h 10000"/>
                <a:gd name="connsiteX185" fmla="*/ 1769 w 10000"/>
                <a:gd name="connsiteY185" fmla="*/ 7051 h 10000"/>
                <a:gd name="connsiteX186" fmla="*/ 1980 w 10000"/>
                <a:gd name="connsiteY186" fmla="*/ 7051 h 10000"/>
                <a:gd name="connsiteX187" fmla="*/ 1980 w 10000"/>
                <a:gd name="connsiteY187" fmla="*/ 7051 h 10000"/>
                <a:gd name="connsiteX188" fmla="*/ 2281 w 10000"/>
                <a:gd name="connsiteY188" fmla="*/ 7033 h 10000"/>
                <a:gd name="connsiteX189" fmla="*/ 2281 w 10000"/>
                <a:gd name="connsiteY189" fmla="*/ 7033 h 10000"/>
                <a:gd name="connsiteX190" fmla="*/ 2281 w 10000"/>
                <a:gd name="connsiteY190" fmla="*/ 7033 h 10000"/>
                <a:gd name="connsiteX191" fmla="*/ 2281 w 10000"/>
                <a:gd name="connsiteY191" fmla="*/ 7033 h 10000"/>
                <a:gd name="connsiteX192" fmla="*/ 2291 w 10000"/>
                <a:gd name="connsiteY192" fmla="*/ 7033 h 10000"/>
                <a:gd name="connsiteX193" fmla="*/ 2291 w 10000"/>
                <a:gd name="connsiteY193" fmla="*/ 7033 h 10000"/>
                <a:gd name="connsiteX194" fmla="*/ 2302 w 10000"/>
                <a:gd name="connsiteY194" fmla="*/ 7033 h 10000"/>
                <a:gd name="connsiteX195" fmla="*/ 2302 w 10000"/>
                <a:gd name="connsiteY195" fmla="*/ 7033 h 10000"/>
                <a:gd name="connsiteX196" fmla="*/ 2332 w 10000"/>
                <a:gd name="connsiteY196" fmla="*/ 7033 h 10000"/>
                <a:gd name="connsiteX197" fmla="*/ 2332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2854 w 10000"/>
                <a:gd name="connsiteY201" fmla="*/ 7033 h 10000"/>
                <a:gd name="connsiteX202" fmla="*/ 2854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3286 w 10000"/>
                <a:gd name="connsiteY206" fmla="*/ 7033 h 10000"/>
                <a:gd name="connsiteX207" fmla="*/ 3709 w 10000"/>
                <a:gd name="connsiteY207" fmla="*/ 7060 h 10000"/>
                <a:gd name="connsiteX208" fmla="*/ 4101 w 10000"/>
                <a:gd name="connsiteY208" fmla="*/ 7088 h 10000"/>
                <a:gd name="connsiteX209" fmla="*/ 4291 w 10000"/>
                <a:gd name="connsiteY209" fmla="*/ 7116 h 10000"/>
                <a:gd name="connsiteX210" fmla="*/ 4462 w 10000"/>
                <a:gd name="connsiteY210" fmla="*/ 7135 h 10000"/>
                <a:gd name="connsiteX211" fmla="*/ 4623 w 10000"/>
                <a:gd name="connsiteY211" fmla="*/ 7172 h 10000"/>
                <a:gd name="connsiteX212" fmla="*/ 4764 w 10000"/>
                <a:gd name="connsiteY212" fmla="*/ 7219 h 10000"/>
                <a:gd name="connsiteX213" fmla="*/ 4894 w 10000"/>
                <a:gd name="connsiteY213" fmla="*/ 7274 h 10000"/>
                <a:gd name="connsiteX214" fmla="*/ 4985 w 10000"/>
                <a:gd name="connsiteY214" fmla="*/ 7330 h 10000"/>
                <a:gd name="connsiteX215" fmla="*/ 5075 w 10000"/>
                <a:gd name="connsiteY215" fmla="*/ 7395 h 10000"/>
                <a:gd name="connsiteX216" fmla="*/ 5136 w 10000"/>
                <a:gd name="connsiteY216" fmla="*/ 7460 h 10000"/>
                <a:gd name="connsiteX217" fmla="*/ 5156 w 10000"/>
                <a:gd name="connsiteY217" fmla="*/ 7507 h 10000"/>
                <a:gd name="connsiteX218" fmla="*/ 5176 w 10000"/>
                <a:gd name="connsiteY218" fmla="*/ 7553 h 10000"/>
                <a:gd name="connsiteX219" fmla="*/ 5176 w 10000"/>
                <a:gd name="connsiteY219" fmla="*/ 7600 h 10000"/>
                <a:gd name="connsiteX220" fmla="*/ 5176 w 10000"/>
                <a:gd name="connsiteY220" fmla="*/ 7656 h 10000"/>
                <a:gd name="connsiteX221" fmla="*/ 5176 w 10000"/>
                <a:gd name="connsiteY221" fmla="*/ 7656 h 10000"/>
                <a:gd name="connsiteX222" fmla="*/ 5176 w 10000"/>
                <a:gd name="connsiteY222" fmla="*/ 7665 h 10000"/>
                <a:gd name="connsiteX223" fmla="*/ 5176 w 10000"/>
                <a:gd name="connsiteY223" fmla="*/ 7665 h 10000"/>
                <a:gd name="connsiteX224" fmla="*/ 5176 w 10000"/>
                <a:gd name="connsiteY224" fmla="*/ 7665 h 10000"/>
                <a:gd name="connsiteX225" fmla="*/ 5146 w 10000"/>
                <a:gd name="connsiteY225" fmla="*/ 7851 h 10000"/>
                <a:gd name="connsiteX226" fmla="*/ 5095 w 10000"/>
                <a:gd name="connsiteY226" fmla="*/ 8037 h 10000"/>
                <a:gd name="connsiteX227" fmla="*/ 5005 w 10000"/>
                <a:gd name="connsiteY227" fmla="*/ 8437 h 10000"/>
                <a:gd name="connsiteX228" fmla="*/ 4955 w 10000"/>
                <a:gd name="connsiteY228" fmla="*/ 8642 h 10000"/>
                <a:gd name="connsiteX229" fmla="*/ 4915 w 10000"/>
                <a:gd name="connsiteY229" fmla="*/ 8828 h 10000"/>
                <a:gd name="connsiteX230" fmla="*/ 4894 w 10000"/>
                <a:gd name="connsiteY230" fmla="*/ 9023 h 10000"/>
                <a:gd name="connsiteX231" fmla="*/ 4874 w 10000"/>
                <a:gd name="connsiteY231" fmla="*/ 9200 h 10000"/>
                <a:gd name="connsiteX232" fmla="*/ 4874 w 10000"/>
                <a:gd name="connsiteY232" fmla="*/ 9200 h 10000"/>
                <a:gd name="connsiteX233" fmla="*/ 4874 w 10000"/>
                <a:gd name="connsiteY233" fmla="*/ 9293 h 10000"/>
                <a:gd name="connsiteX234" fmla="*/ 4894 w 10000"/>
                <a:gd name="connsiteY234" fmla="*/ 9395 h 10000"/>
                <a:gd name="connsiteX235" fmla="*/ 4915 w 10000"/>
                <a:gd name="connsiteY235" fmla="*/ 9488 h 10000"/>
                <a:gd name="connsiteX236" fmla="*/ 4935 w 10000"/>
                <a:gd name="connsiteY236" fmla="*/ 9563 h 10000"/>
                <a:gd name="connsiteX237" fmla="*/ 4985 w 10000"/>
                <a:gd name="connsiteY237" fmla="*/ 9647 h 10000"/>
                <a:gd name="connsiteX238" fmla="*/ 5035 w 10000"/>
                <a:gd name="connsiteY238" fmla="*/ 9721 h 10000"/>
                <a:gd name="connsiteX239" fmla="*/ 5095 w 10000"/>
                <a:gd name="connsiteY239" fmla="*/ 9786 h 10000"/>
                <a:gd name="connsiteX240" fmla="*/ 5176 w 10000"/>
                <a:gd name="connsiteY240" fmla="*/ 9842 h 10000"/>
                <a:gd name="connsiteX241" fmla="*/ 5176 w 10000"/>
                <a:gd name="connsiteY241" fmla="*/ 9842 h 10000"/>
                <a:gd name="connsiteX242" fmla="*/ 5176 w 10000"/>
                <a:gd name="connsiteY242" fmla="*/ 9842 h 10000"/>
                <a:gd name="connsiteX243" fmla="*/ 5236 w 10000"/>
                <a:gd name="connsiteY243" fmla="*/ 9879 h 10000"/>
                <a:gd name="connsiteX244" fmla="*/ 5307 w 10000"/>
                <a:gd name="connsiteY244" fmla="*/ 9916 h 10000"/>
                <a:gd name="connsiteX245" fmla="*/ 5447 w 10000"/>
                <a:gd name="connsiteY245" fmla="*/ 9963 h 10000"/>
                <a:gd name="connsiteX246" fmla="*/ 5608 w 10000"/>
                <a:gd name="connsiteY246" fmla="*/ 9991 h 10000"/>
                <a:gd name="connsiteX247" fmla="*/ 5779 w 10000"/>
                <a:gd name="connsiteY247" fmla="*/ 10000 h 10000"/>
                <a:gd name="connsiteX248" fmla="*/ 5779 w 10000"/>
                <a:gd name="connsiteY248" fmla="*/ 10000 h 10000"/>
                <a:gd name="connsiteX249" fmla="*/ 5779 w 10000"/>
                <a:gd name="connsiteY249" fmla="*/ 10000 h 10000"/>
                <a:gd name="connsiteX250" fmla="*/ 5779 w 10000"/>
                <a:gd name="connsiteY250" fmla="*/ 10000 h 10000"/>
                <a:gd name="connsiteX251" fmla="*/ 5779 w 10000"/>
                <a:gd name="connsiteY251" fmla="*/ 10000 h 10000"/>
                <a:gd name="connsiteX252" fmla="*/ 5779 w 10000"/>
                <a:gd name="connsiteY252" fmla="*/ 10000 h 10000"/>
                <a:gd name="connsiteX253" fmla="*/ 5899 w 10000"/>
                <a:gd name="connsiteY253" fmla="*/ 9991 h 10000"/>
                <a:gd name="connsiteX254" fmla="*/ 6040 w 10000"/>
                <a:gd name="connsiteY254" fmla="*/ 9981 h 10000"/>
                <a:gd name="connsiteX255" fmla="*/ 6171 w 10000"/>
                <a:gd name="connsiteY255" fmla="*/ 9963 h 10000"/>
                <a:gd name="connsiteX256" fmla="*/ 6291 w 10000"/>
                <a:gd name="connsiteY256" fmla="*/ 9926 h 10000"/>
                <a:gd name="connsiteX257" fmla="*/ 6412 w 10000"/>
                <a:gd name="connsiteY257" fmla="*/ 9888 h 10000"/>
                <a:gd name="connsiteX258" fmla="*/ 6533 w 10000"/>
                <a:gd name="connsiteY258" fmla="*/ 9842 h 10000"/>
                <a:gd name="connsiteX259" fmla="*/ 6643 w 10000"/>
                <a:gd name="connsiteY259" fmla="*/ 9805 h 10000"/>
                <a:gd name="connsiteX260" fmla="*/ 6744 w 10000"/>
                <a:gd name="connsiteY260" fmla="*/ 9740 h 10000"/>
                <a:gd name="connsiteX261" fmla="*/ 6824 w 10000"/>
                <a:gd name="connsiteY261" fmla="*/ 9674 h 10000"/>
                <a:gd name="connsiteX262" fmla="*/ 6905 w 10000"/>
                <a:gd name="connsiteY262" fmla="*/ 9609 h 10000"/>
                <a:gd name="connsiteX263" fmla="*/ 6965 w 10000"/>
                <a:gd name="connsiteY263" fmla="*/ 9544 h 10000"/>
                <a:gd name="connsiteX264" fmla="*/ 7015 w 10000"/>
                <a:gd name="connsiteY264" fmla="*/ 9460 h 10000"/>
                <a:gd name="connsiteX265" fmla="*/ 7035 w 10000"/>
                <a:gd name="connsiteY265" fmla="*/ 9395 h 10000"/>
                <a:gd name="connsiteX266" fmla="*/ 7045 w 10000"/>
                <a:gd name="connsiteY266" fmla="*/ 9302 h 10000"/>
                <a:gd name="connsiteX267" fmla="*/ 7035 w 10000"/>
                <a:gd name="connsiteY267" fmla="*/ 9228 h 10000"/>
                <a:gd name="connsiteX268" fmla="*/ 6995 w 10000"/>
                <a:gd name="connsiteY268" fmla="*/ 9144 h 10000"/>
                <a:gd name="connsiteX269" fmla="*/ 6995 w 10000"/>
                <a:gd name="connsiteY269" fmla="*/ 9144 h 10000"/>
                <a:gd name="connsiteX270" fmla="*/ 6995 w 10000"/>
                <a:gd name="connsiteY270" fmla="*/ 9135 h 10000"/>
                <a:gd name="connsiteX271" fmla="*/ 699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985 w 10000"/>
                <a:gd name="connsiteY283" fmla="*/ 9126 h 10000"/>
                <a:gd name="connsiteX284" fmla="*/ 6985 w 10000"/>
                <a:gd name="connsiteY284" fmla="*/ 9126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794 w 10000"/>
                <a:gd name="connsiteY288" fmla="*/ 8837 h 10000"/>
                <a:gd name="connsiteX289" fmla="*/ 6693 w 10000"/>
                <a:gd name="connsiteY289" fmla="*/ 8679 h 10000"/>
                <a:gd name="connsiteX290" fmla="*/ 6593 w 10000"/>
                <a:gd name="connsiteY290" fmla="*/ 8521 h 10000"/>
                <a:gd name="connsiteX291" fmla="*/ 6513 w 10000"/>
                <a:gd name="connsiteY291" fmla="*/ 8372 h 10000"/>
                <a:gd name="connsiteX292" fmla="*/ 6442 w 10000"/>
                <a:gd name="connsiteY292" fmla="*/ 8214 h 10000"/>
                <a:gd name="connsiteX293" fmla="*/ 6392 w 10000"/>
                <a:gd name="connsiteY293" fmla="*/ 8056 h 10000"/>
                <a:gd name="connsiteX294" fmla="*/ 6382 w 10000"/>
                <a:gd name="connsiteY294" fmla="*/ 7981 h 10000"/>
                <a:gd name="connsiteX295" fmla="*/ 6382 w 10000"/>
                <a:gd name="connsiteY295" fmla="*/ 7907 h 10000"/>
                <a:gd name="connsiteX296" fmla="*/ 6382 w 10000"/>
                <a:gd name="connsiteY296" fmla="*/ 7907 h 10000"/>
                <a:gd name="connsiteX297" fmla="*/ 6392 w 10000"/>
                <a:gd name="connsiteY297" fmla="*/ 7805 h 10000"/>
                <a:gd name="connsiteX298" fmla="*/ 6422 w 10000"/>
                <a:gd name="connsiteY298" fmla="*/ 7702 h 10000"/>
                <a:gd name="connsiteX299" fmla="*/ 6452 w 10000"/>
                <a:gd name="connsiteY299" fmla="*/ 7656 h 10000"/>
                <a:gd name="connsiteX300" fmla="*/ 6492 w 10000"/>
                <a:gd name="connsiteY300" fmla="*/ 7609 h 10000"/>
                <a:gd name="connsiteX301" fmla="*/ 6523 w 10000"/>
                <a:gd name="connsiteY301" fmla="*/ 7563 h 10000"/>
                <a:gd name="connsiteX302" fmla="*/ 6573 w 10000"/>
                <a:gd name="connsiteY302" fmla="*/ 7526 h 10000"/>
                <a:gd name="connsiteX303" fmla="*/ 6704 w 10000"/>
                <a:gd name="connsiteY303" fmla="*/ 7451 h 10000"/>
                <a:gd name="connsiteX304" fmla="*/ 6864 w 10000"/>
                <a:gd name="connsiteY304" fmla="*/ 7395 h 10000"/>
                <a:gd name="connsiteX305" fmla="*/ 7065 w 10000"/>
                <a:gd name="connsiteY305" fmla="*/ 7349 h 10000"/>
                <a:gd name="connsiteX306" fmla="*/ 7307 w 10000"/>
                <a:gd name="connsiteY306" fmla="*/ 7321 h 10000"/>
                <a:gd name="connsiteX307" fmla="*/ 7307 w 10000"/>
                <a:gd name="connsiteY307" fmla="*/ 7321 h 10000"/>
                <a:gd name="connsiteX308" fmla="*/ 8533 w 10000"/>
                <a:gd name="connsiteY308" fmla="*/ 7219 h 10000"/>
                <a:gd name="connsiteX309" fmla="*/ 10000 w 10000"/>
                <a:gd name="connsiteY309" fmla="*/ 7116 h 10000"/>
                <a:gd name="connsiteX310" fmla="*/ 10000 w 10000"/>
                <a:gd name="connsiteY310" fmla="*/ 7116 h 10000"/>
                <a:gd name="connsiteX311" fmla="*/ 10000 w 10000"/>
                <a:gd name="connsiteY311" fmla="*/ 7116 h 10000"/>
                <a:gd name="connsiteX312" fmla="*/ 10000 w 10000"/>
                <a:gd name="connsiteY312" fmla="*/ 7116 h 10000"/>
                <a:gd name="connsiteX313" fmla="*/ 10000 w 10000"/>
                <a:gd name="connsiteY313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1769 w 10000"/>
                <a:gd name="connsiteY119" fmla="*/ 3033 h 10000"/>
                <a:gd name="connsiteX120" fmla="*/ 1588 w 10000"/>
                <a:gd name="connsiteY120" fmla="*/ 2967 h 10000"/>
                <a:gd name="connsiteX121" fmla="*/ 1427 w 10000"/>
                <a:gd name="connsiteY121" fmla="*/ 2921 h 10000"/>
                <a:gd name="connsiteX122" fmla="*/ 1347 w 10000"/>
                <a:gd name="connsiteY122" fmla="*/ 2902 h 10000"/>
                <a:gd name="connsiteX123" fmla="*/ 1266 w 10000"/>
                <a:gd name="connsiteY123" fmla="*/ 2902 h 10000"/>
                <a:gd name="connsiteX124" fmla="*/ 1266 w 10000"/>
                <a:gd name="connsiteY124" fmla="*/ 2902 h 10000"/>
                <a:gd name="connsiteX125" fmla="*/ 1266 w 10000"/>
                <a:gd name="connsiteY125" fmla="*/ 2902 h 10000"/>
                <a:gd name="connsiteX126" fmla="*/ 1266 w 10000"/>
                <a:gd name="connsiteY126" fmla="*/ 2902 h 10000"/>
                <a:gd name="connsiteX127" fmla="*/ 1266 w 10000"/>
                <a:gd name="connsiteY127" fmla="*/ 2902 h 10000"/>
                <a:gd name="connsiteX128" fmla="*/ 1266 w 10000"/>
                <a:gd name="connsiteY128" fmla="*/ 2902 h 10000"/>
                <a:gd name="connsiteX129" fmla="*/ 1146 w 10000"/>
                <a:gd name="connsiteY129" fmla="*/ 2921 h 10000"/>
                <a:gd name="connsiteX130" fmla="*/ 1085 w 10000"/>
                <a:gd name="connsiteY130" fmla="*/ 2940 h 10000"/>
                <a:gd name="connsiteX131" fmla="*/ 1025 w 10000"/>
                <a:gd name="connsiteY131" fmla="*/ 2949 h 10000"/>
                <a:gd name="connsiteX132" fmla="*/ 965 w 10000"/>
                <a:gd name="connsiteY132" fmla="*/ 2986 h 10000"/>
                <a:gd name="connsiteX133" fmla="*/ 915 w 10000"/>
                <a:gd name="connsiteY133" fmla="*/ 3023 h 10000"/>
                <a:gd name="connsiteX134" fmla="*/ 864 w 10000"/>
                <a:gd name="connsiteY134" fmla="*/ 3060 h 10000"/>
                <a:gd name="connsiteX135" fmla="*/ 814 w 10000"/>
                <a:gd name="connsiteY135" fmla="*/ 3107 h 10000"/>
                <a:gd name="connsiteX136" fmla="*/ 784 w 10000"/>
                <a:gd name="connsiteY136" fmla="*/ 3163 h 10000"/>
                <a:gd name="connsiteX137" fmla="*/ 744 w 10000"/>
                <a:gd name="connsiteY137" fmla="*/ 3237 h 10000"/>
                <a:gd name="connsiteX138" fmla="*/ 673 w 10000"/>
                <a:gd name="connsiteY138" fmla="*/ 3377 h 10000"/>
                <a:gd name="connsiteX139" fmla="*/ 623 w 10000"/>
                <a:gd name="connsiteY139" fmla="*/ 3563 h 10000"/>
                <a:gd name="connsiteX140" fmla="*/ 603 w 10000"/>
                <a:gd name="connsiteY140" fmla="*/ 3786 h 10000"/>
                <a:gd name="connsiteX141" fmla="*/ 573 w 10000"/>
                <a:gd name="connsiteY141" fmla="*/ 4037 h 10000"/>
                <a:gd name="connsiteX142" fmla="*/ 583 w 10000"/>
                <a:gd name="connsiteY142" fmla="*/ 4326 h 10000"/>
                <a:gd name="connsiteX143" fmla="*/ 613 w 10000"/>
                <a:gd name="connsiteY143" fmla="*/ 4651 h 10000"/>
                <a:gd name="connsiteX144" fmla="*/ 663 w 10000"/>
                <a:gd name="connsiteY144" fmla="*/ 5014 h 10000"/>
                <a:gd name="connsiteX145" fmla="*/ 734 w 10000"/>
                <a:gd name="connsiteY145" fmla="*/ 5423 h 10000"/>
                <a:gd name="connsiteX146" fmla="*/ 814 w 10000"/>
                <a:gd name="connsiteY146" fmla="*/ 5870 h 10000"/>
                <a:gd name="connsiteX147" fmla="*/ 945 w 10000"/>
                <a:gd name="connsiteY147" fmla="*/ 6372 h 10000"/>
                <a:gd name="connsiteX148" fmla="*/ 1085 w 10000"/>
                <a:gd name="connsiteY148" fmla="*/ 6912 h 10000"/>
                <a:gd name="connsiteX149" fmla="*/ 1085 w 10000"/>
                <a:gd name="connsiteY149" fmla="*/ 6912 h 10000"/>
                <a:gd name="connsiteX150" fmla="*/ 1085 w 10000"/>
                <a:gd name="connsiteY150" fmla="*/ 6930 h 10000"/>
                <a:gd name="connsiteX151" fmla="*/ 1085 w 10000"/>
                <a:gd name="connsiteY151" fmla="*/ 6930 h 10000"/>
                <a:gd name="connsiteX152" fmla="*/ 1116 w 10000"/>
                <a:gd name="connsiteY152" fmla="*/ 7005 h 10000"/>
                <a:gd name="connsiteX153" fmla="*/ 1116 w 10000"/>
                <a:gd name="connsiteY153" fmla="*/ 7005 h 10000"/>
                <a:gd name="connsiteX154" fmla="*/ 1116 w 10000"/>
                <a:gd name="connsiteY154" fmla="*/ 7005 h 10000"/>
                <a:gd name="connsiteX155" fmla="*/ 1116 w 10000"/>
                <a:gd name="connsiteY155" fmla="*/ 7005 h 10000"/>
                <a:gd name="connsiteX156" fmla="*/ 1116 w 10000"/>
                <a:gd name="connsiteY156" fmla="*/ 7005 h 10000"/>
                <a:gd name="connsiteX157" fmla="*/ 1126 w 10000"/>
                <a:gd name="connsiteY157" fmla="*/ 7060 h 10000"/>
                <a:gd name="connsiteX158" fmla="*/ 1126 w 10000"/>
                <a:gd name="connsiteY158" fmla="*/ 7060 h 10000"/>
                <a:gd name="connsiteX159" fmla="*/ 1126 w 10000"/>
                <a:gd name="connsiteY159" fmla="*/ 7060 h 10000"/>
                <a:gd name="connsiteX160" fmla="*/ 1126 w 10000"/>
                <a:gd name="connsiteY160" fmla="*/ 7060 h 10000"/>
                <a:gd name="connsiteX161" fmla="*/ 1146 w 10000"/>
                <a:gd name="connsiteY161" fmla="*/ 7060 h 10000"/>
                <a:gd name="connsiteX162" fmla="*/ 1146 w 10000"/>
                <a:gd name="connsiteY162" fmla="*/ 7060 h 10000"/>
                <a:gd name="connsiteX163" fmla="*/ 1156 w 10000"/>
                <a:gd name="connsiteY163" fmla="*/ 7060 h 10000"/>
                <a:gd name="connsiteX164" fmla="*/ 1156 w 10000"/>
                <a:gd name="connsiteY164" fmla="*/ 7060 h 10000"/>
                <a:gd name="connsiteX165" fmla="*/ 1156 w 10000"/>
                <a:gd name="connsiteY165" fmla="*/ 7060 h 10000"/>
                <a:gd name="connsiteX166" fmla="*/ 1156 w 10000"/>
                <a:gd name="connsiteY166" fmla="*/ 7060 h 10000"/>
                <a:gd name="connsiteX167" fmla="*/ 1457 w 10000"/>
                <a:gd name="connsiteY167" fmla="*/ 7051 h 10000"/>
                <a:gd name="connsiteX168" fmla="*/ 1749 w 10000"/>
                <a:gd name="connsiteY168" fmla="*/ 7051 h 10000"/>
                <a:gd name="connsiteX169" fmla="*/ 1749 w 10000"/>
                <a:gd name="connsiteY169" fmla="*/ 7051 h 10000"/>
                <a:gd name="connsiteX170" fmla="*/ 1749 w 10000"/>
                <a:gd name="connsiteY170" fmla="*/ 7051 h 10000"/>
                <a:gd name="connsiteX171" fmla="*/ 1749 w 10000"/>
                <a:gd name="connsiteY171" fmla="*/ 7051 h 10000"/>
                <a:gd name="connsiteX172" fmla="*/ 1749 w 10000"/>
                <a:gd name="connsiteY172" fmla="*/ 7051 h 10000"/>
                <a:gd name="connsiteX173" fmla="*/ 1749 w 10000"/>
                <a:gd name="connsiteY173" fmla="*/ 7051 h 10000"/>
                <a:gd name="connsiteX174" fmla="*/ 1759 w 10000"/>
                <a:gd name="connsiteY174" fmla="*/ 7051 h 10000"/>
                <a:gd name="connsiteX175" fmla="*/ 1759 w 10000"/>
                <a:gd name="connsiteY175" fmla="*/ 7051 h 10000"/>
                <a:gd name="connsiteX176" fmla="*/ 1759 w 10000"/>
                <a:gd name="connsiteY176" fmla="*/ 7051 h 10000"/>
                <a:gd name="connsiteX177" fmla="*/ 1759 w 10000"/>
                <a:gd name="connsiteY177" fmla="*/ 7051 h 10000"/>
                <a:gd name="connsiteX178" fmla="*/ 1759 w 10000"/>
                <a:gd name="connsiteY178" fmla="*/ 7051 h 10000"/>
                <a:gd name="connsiteX179" fmla="*/ 1759 w 10000"/>
                <a:gd name="connsiteY179" fmla="*/ 7051 h 10000"/>
                <a:gd name="connsiteX180" fmla="*/ 1769 w 10000"/>
                <a:gd name="connsiteY180" fmla="*/ 7051 h 10000"/>
                <a:gd name="connsiteX181" fmla="*/ 1769 w 10000"/>
                <a:gd name="connsiteY181" fmla="*/ 7051 h 10000"/>
                <a:gd name="connsiteX182" fmla="*/ 1769 w 10000"/>
                <a:gd name="connsiteY182" fmla="*/ 7051 h 10000"/>
                <a:gd name="connsiteX183" fmla="*/ 1769 w 10000"/>
                <a:gd name="connsiteY183" fmla="*/ 7051 h 10000"/>
                <a:gd name="connsiteX184" fmla="*/ 1769 w 10000"/>
                <a:gd name="connsiteY184" fmla="*/ 7051 h 10000"/>
                <a:gd name="connsiteX185" fmla="*/ 1980 w 10000"/>
                <a:gd name="connsiteY185" fmla="*/ 7051 h 10000"/>
                <a:gd name="connsiteX186" fmla="*/ 1980 w 10000"/>
                <a:gd name="connsiteY186" fmla="*/ 7051 h 10000"/>
                <a:gd name="connsiteX187" fmla="*/ 2281 w 10000"/>
                <a:gd name="connsiteY187" fmla="*/ 7033 h 10000"/>
                <a:gd name="connsiteX188" fmla="*/ 2281 w 10000"/>
                <a:gd name="connsiteY188" fmla="*/ 7033 h 10000"/>
                <a:gd name="connsiteX189" fmla="*/ 2281 w 10000"/>
                <a:gd name="connsiteY189" fmla="*/ 7033 h 10000"/>
                <a:gd name="connsiteX190" fmla="*/ 2281 w 10000"/>
                <a:gd name="connsiteY190" fmla="*/ 7033 h 10000"/>
                <a:gd name="connsiteX191" fmla="*/ 2291 w 10000"/>
                <a:gd name="connsiteY191" fmla="*/ 7033 h 10000"/>
                <a:gd name="connsiteX192" fmla="*/ 2291 w 10000"/>
                <a:gd name="connsiteY192" fmla="*/ 7033 h 10000"/>
                <a:gd name="connsiteX193" fmla="*/ 2302 w 10000"/>
                <a:gd name="connsiteY193" fmla="*/ 7033 h 10000"/>
                <a:gd name="connsiteX194" fmla="*/ 2302 w 10000"/>
                <a:gd name="connsiteY194" fmla="*/ 7033 h 10000"/>
                <a:gd name="connsiteX195" fmla="*/ 2332 w 10000"/>
                <a:gd name="connsiteY195" fmla="*/ 7033 h 10000"/>
                <a:gd name="connsiteX196" fmla="*/ 2332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2854 w 10000"/>
                <a:gd name="connsiteY201" fmla="*/ 7033 h 10000"/>
                <a:gd name="connsiteX202" fmla="*/ 2854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3286 w 10000"/>
                <a:gd name="connsiteY205" fmla="*/ 7033 h 10000"/>
                <a:gd name="connsiteX206" fmla="*/ 3709 w 10000"/>
                <a:gd name="connsiteY206" fmla="*/ 7060 h 10000"/>
                <a:gd name="connsiteX207" fmla="*/ 4101 w 10000"/>
                <a:gd name="connsiteY207" fmla="*/ 7088 h 10000"/>
                <a:gd name="connsiteX208" fmla="*/ 4291 w 10000"/>
                <a:gd name="connsiteY208" fmla="*/ 7116 h 10000"/>
                <a:gd name="connsiteX209" fmla="*/ 4462 w 10000"/>
                <a:gd name="connsiteY209" fmla="*/ 7135 h 10000"/>
                <a:gd name="connsiteX210" fmla="*/ 4623 w 10000"/>
                <a:gd name="connsiteY210" fmla="*/ 7172 h 10000"/>
                <a:gd name="connsiteX211" fmla="*/ 4764 w 10000"/>
                <a:gd name="connsiteY211" fmla="*/ 7219 h 10000"/>
                <a:gd name="connsiteX212" fmla="*/ 4894 w 10000"/>
                <a:gd name="connsiteY212" fmla="*/ 7274 h 10000"/>
                <a:gd name="connsiteX213" fmla="*/ 4985 w 10000"/>
                <a:gd name="connsiteY213" fmla="*/ 7330 h 10000"/>
                <a:gd name="connsiteX214" fmla="*/ 5075 w 10000"/>
                <a:gd name="connsiteY214" fmla="*/ 7395 h 10000"/>
                <a:gd name="connsiteX215" fmla="*/ 5136 w 10000"/>
                <a:gd name="connsiteY215" fmla="*/ 7460 h 10000"/>
                <a:gd name="connsiteX216" fmla="*/ 5156 w 10000"/>
                <a:gd name="connsiteY216" fmla="*/ 7507 h 10000"/>
                <a:gd name="connsiteX217" fmla="*/ 5176 w 10000"/>
                <a:gd name="connsiteY217" fmla="*/ 7553 h 10000"/>
                <a:gd name="connsiteX218" fmla="*/ 5176 w 10000"/>
                <a:gd name="connsiteY218" fmla="*/ 7600 h 10000"/>
                <a:gd name="connsiteX219" fmla="*/ 5176 w 10000"/>
                <a:gd name="connsiteY219" fmla="*/ 7656 h 10000"/>
                <a:gd name="connsiteX220" fmla="*/ 5176 w 10000"/>
                <a:gd name="connsiteY220" fmla="*/ 7656 h 10000"/>
                <a:gd name="connsiteX221" fmla="*/ 5176 w 10000"/>
                <a:gd name="connsiteY221" fmla="*/ 7665 h 10000"/>
                <a:gd name="connsiteX222" fmla="*/ 5176 w 10000"/>
                <a:gd name="connsiteY222" fmla="*/ 7665 h 10000"/>
                <a:gd name="connsiteX223" fmla="*/ 5176 w 10000"/>
                <a:gd name="connsiteY223" fmla="*/ 7665 h 10000"/>
                <a:gd name="connsiteX224" fmla="*/ 5146 w 10000"/>
                <a:gd name="connsiteY224" fmla="*/ 7851 h 10000"/>
                <a:gd name="connsiteX225" fmla="*/ 5095 w 10000"/>
                <a:gd name="connsiteY225" fmla="*/ 8037 h 10000"/>
                <a:gd name="connsiteX226" fmla="*/ 5005 w 10000"/>
                <a:gd name="connsiteY226" fmla="*/ 8437 h 10000"/>
                <a:gd name="connsiteX227" fmla="*/ 4955 w 10000"/>
                <a:gd name="connsiteY227" fmla="*/ 8642 h 10000"/>
                <a:gd name="connsiteX228" fmla="*/ 4915 w 10000"/>
                <a:gd name="connsiteY228" fmla="*/ 8828 h 10000"/>
                <a:gd name="connsiteX229" fmla="*/ 4894 w 10000"/>
                <a:gd name="connsiteY229" fmla="*/ 9023 h 10000"/>
                <a:gd name="connsiteX230" fmla="*/ 4874 w 10000"/>
                <a:gd name="connsiteY230" fmla="*/ 9200 h 10000"/>
                <a:gd name="connsiteX231" fmla="*/ 4874 w 10000"/>
                <a:gd name="connsiteY231" fmla="*/ 9200 h 10000"/>
                <a:gd name="connsiteX232" fmla="*/ 4874 w 10000"/>
                <a:gd name="connsiteY232" fmla="*/ 9293 h 10000"/>
                <a:gd name="connsiteX233" fmla="*/ 4894 w 10000"/>
                <a:gd name="connsiteY233" fmla="*/ 9395 h 10000"/>
                <a:gd name="connsiteX234" fmla="*/ 4915 w 10000"/>
                <a:gd name="connsiteY234" fmla="*/ 9488 h 10000"/>
                <a:gd name="connsiteX235" fmla="*/ 4935 w 10000"/>
                <a:gd name="connsiteY235" fmla="*/ 9563 h 10000"/>
                <a:gd name="connsiteX236" fmla="*/ 4985 w 10000"/>
                <a:gd name="connsiteY236" fmla="*/ 9647 h 10000"/>
                <a:gd name="connsiteX237" fmla="*/ 5035 w 10000"/>
                <a:gd name="connsiteY237" fmla="*/ 9721 h 10000"/>
                <a:gd name="connsiteX238" fmla="*/ 5095 w 10000"/>
                <a:gd name="connsiteY238" fmla="*/ 9786 h 10000"/>
                <a:gd name="connsiteX239" fmla="*/ 5176 w 10000"/>
                <a:gd name="connsiteY239" fmla="*/ 9842 h 10000"/>
                <a:gd name="connsiteX240" fmla="*/ 5176 w 10000"/>
                <a:gd name="connsiteY240" fmla="*/ 9842 h 10000"/>
                <a:gd name="connsiteX241" fmla="*/ 5176 w 10000"/>
                <a:gd name="connsiteY241" fmla="*/ 9842 h 10000"/>
                <a:gd name="connsiteX242" fmla="*/ 5236 w 10000"/>
                <a:gd name="connsiteY242" fmla="*/ 9879 h 10000"/>
                <a:gd name="connsiteX243" fmla="*/ 5307 w 10000"/>
                <a:gd name="connsiteY243" fmla="*/ 9916 h 10000"/>
                <a:gd name="connsiteX244" fmla="*/ 5447 w 10000"/>
                <a:gd name="connsiteY244" fmla="*/ 9963 h 10000"/>
                <a:gd name="connsiteX245" fmla="*/ 5608 w 10000"/>
                <a:gd name="connsiteY245" fmla="*/ 9991 h 10000"/>
                <a:gd name="connsiteX246" fmla="*/ 5779 w 10000"/>
                <a:gd name="connsiteY246" fmla="*/ 10000 h 10000"/>
                <a:gd name="connsiteX247" fmla="*/ 5779 w 10000"/>
                <a:gd name="connsiteY247" fmla="*/ 10000 h 10000"/>
                <a:gd name="connsiteX248" fmla="*/ 5779 w 10000"/>
                <a:gd name="connsiteY248" fmla="*/ 10000 h 10000"/>
                <a:gd name="connsiteX249" fmla="*/ 5779 w 10000"/>
                <a:gd name="connsiteY249" fmla="*/ 10000 h 10000"/>
                <a:gd name="connsiteX250" fmla="*/ 5779 w 10000"/>
                <a:gd name="connsiteY250" fmla="*/ 10000 h 10000"/>
                <a:gd name="connsiteX251" fmla="*/ 5779 w 10000"/>
                <a:gd name="connsiteY251" fmla="*/ 10000 h 10000"/>
                <a:gd name="connsiteX252" fmla="*/ 5899 w 10000"/>
                <a:gd name="connsiteY252" fmla="*/ 9991 h 10000"/>
                <a:gd name="connsiteX253" fmla="*/ 6040 w 10000"/>
                <a:gd name="connsiteY253" fmla="*/ 9981 h 10000"/>
                <a:gd name="connsiteX254" fmla="*/ 6171 w 10000"/>
                <a:gd name="connsiteY254" fmla="*/ 9963 h 10000"/>
                <a:gd name="connsiteX255" fmla="*/ 6291 w 10000"/>
                <a:gd name="connsiteY255" fmla="*/ 9926 h 10000"/>
                <a:gd name="connsiteX256" fmla="*/ 6412 w 10000"/>
                <a:gd name="connsiteY256" fmla="*/ 9888 h 10000"/>
                <a:gd name="connsiteX257" fmla="*/ 6533 w 10000"/>
                <a:gd name="connsiteY257" fmla="*/ 9842 h 10000"/>
                <a:gd name="connsiteX258" fmla="*/ 6643 w 10000"/>
                <a:gd name="connsiteY258" fmla="*/ 9805 h 10000"/>
                <a:gd name="connsiteX259" fmla="*/ 6744 w 10000"/>
                <a:gd name="connsiteY259" fmla="*/ 9740 h 10000"/>
                <a:gd name="connsiteX260" fmla="*/ 6824 w 10000"/>
                <a:gd name="connsiteY260" fmla="*/ 9674 h 10000"/>
                <a:gd name="connsiteX261" fmla="*/ 6905 w 10000"/>
                <a:gd name="connsiteY261" fmla="*/ 9609 h 10000"/>
                <a:gd name="connsiteX262" fmla="*/ 6965 w 10000"/>
                <a:gd name="connsiteY262" fmla="*/ 9544 h 10000"/>
                <a:gd name="connsiteX263" fmla="*/ 7015 w 10000"/>
                <a:gd name="connsiteY263" fmla="*/ 9460 h 10000"/>
                <a:gd name="connsiteX264" fmla="*/ 7035 w 10000"/>
                <a:gd name="connsiteY264" fmla="*/ 9395 h 10000"/>
                <a:gd name="connsiteX265" fmla="*/ 7045 w 10000"/>
                <a:gd name="connsiteY265" fmla="*/ 9302 h 10000"/>
                <a:gd name="connsiteX266" fmla="*/ 7035 w 10000"/>
                <a:gd name="connsiteY266" fmla="*/ 9228 h 10000"/>
                <a:gd name="connsiteX267" fmla="*/ 6995 w 10000"/>
                <a:gd name="connsiteY267" fmla="*/ 9144 h 10000"/>
                <a:gd name="connsiteX268" fmla="*/ 6995 w 10000"/>
                <a:gd name="connsiteY268" fmla="*/ 9144 h 10000"/>
                <a:gd name="connsiteX269" fmla="*/ 6995 w 10000"/>
                <a:gd name="connsiteY269" fmla="*/ 9135 h 10000"/>
                <a:gd name="connsiteX270" fmla="*/ 699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985 w 10000"/>
                <a:gd name="connsiteY283" fmla="*/ 9126 h 10000"/>
                <a:gd name="connsiteX284" fmla="*/ 6985 w 10000"/>
                <a:gd name="connsiteY284" fmla="*/ 9126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794 w 10000"/>
                <a:gd name="connsiteY287" fmla="*/ 8837 h 10000"/>
                <a:gd name="connsiteX288" fmla="*/ 6693 w 10000"/>
                <a:gd name="connsiteY288" fmla="*/ 8679 h 10000"/>
                <a:gd name="connsiteX289" fmla="*/ 6593 w 10000"/>
                <a:gd name="connsiteY289" fmla="*/ 8521 h 10000"/>
                <a:gd name="connsiteX290" fmla="*/ 6513 w 10000"/>
                <a:gd name="connsiteY290" fmla="*/ 8372 h 10000"/>
                <a:gd name="connsiteX291" fmla="*/ 6442 w 10000"/>
                <a:gd name="connsiteY291" fmla="*/ 8214 h 10000"/>
                <a:gd name="connsiteX292" fmla="*/ 6392 w 10000"/>
                <a:gd name="connsiteY292" fmla="*/ 8056 h 10000"/>
                <a:gd name="connsiteX293" fmla="*/ 6382 w 10000"/>
                <a:gd name="connsiteY293" fmla="*/ 7981 h 10000"/>
                <a:gd name="connsiteX294" fmla="*/ 6382 w 10000"/>
                <a:gd name="connsiteY294" fmla="*/ 7907 h 10000"/>
                <a:gd name="connsiteX295" fmla="*/ 6382 w 10000"/>
                <a:gd name="connsiteY295" fmla="*/ 7907 h 10000"/>
                <a:gd name="connsiteX296" fmla="*/ 6392 w 10000"/>
                <a:gd name="connsiteY296" fmla="*/ 7805 h 10000"/>
                <a:gd name="connsiteX297" fmla="*/ 6422 w 10000"/>
                <a:gd name="connsiteY297" fmla="*/ 7702 h 10000"/>
                <a:gd name="connsiteX298" fmla="*/ 6452 w 10000"/>
                <a:gd name="connsiteY298" fmla="*/ 7656 h 10000"/>
                <a:gd name="connsiteX299" fmla="*/ 6492 w 10000"/>
                <a:gd name="connsiteY299" fmla="*/ 7609 h 10000"/>
                <a:gd name="connsiteX300" fmla="*/ 6523 w 10000"/>
                <a:gd name="connsiteY300" fmla="*/ 7563 h 10000"/>
                <a:gd name="connsiteX301" fmla="*/ 6573 w 10000"/>
                <a:gd name="connsiteY301" fmla="*/ 7526 h 10000"/>
                <a:gd name="connsiteX302" fmla="*/ 6704 w 10000"/>
                <a:gd name="connsiteY302" fmla="*/ 7451 h 10000"/>
                <a:gd name="connsiteX303" fmla="*/ 6864 w 10000"/>
                <a:gd name="connsiteY303" fmla="*/ 7395 h 10000"/>
                <a:gd name="connsiteX304" fmla="*/ 7065 w 10000"/>
                <a:gd name="connsiteY304" fmla="*/ 7349 h 10000"/>
                <a:gd name="connsiteX305" fmla="*/ 7307 w 10000"/>
                <a:gd name="connsiteY305" fmla="*/ 7321 h 10000"/>
                <a:gd name="connsiteX306" fmla="*/ 7307 w 10000"/>
                <a:gd name="connsiteY306" fmla="*/ 7321 h 10000"/>
                <a:gd name="connsiteX307" fmla="*/ 8533 w 10000"/>
                <a:gd name="connsiteY307" fmla="*/ 7219 h 10000"/>
                <a:gd name="connsiteX308" fmla="*/ 10000 w 10000"/>
                <a:gd name="connsiteY308" fmla="*/ 7116 h 10000"/>
                <a:gd name="connsiteX309" fmla="*/ 10000 w 10000"/>
                <a:gd name="connsiteY309" fmla="*/ 7116 h 10000"/>
                <a:gd name="connsiteX310" fmla="*/ 10000 w 10000"/>
                <a:gd name="connsiteY310" fmla="*/ 7116 h 10000"/>
                <a:gd name="connsiteX311" fmla="*/ 10000 w 10000"/>
                <a:gd name="connsiteY311" fmla="*/ 7116 h 10000"/>
                <a:gd name="connsiteX312" fmla="*/ 10000 w 10000"/>
                <a:gd name="connsiteY312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5063 w 10000"/>
                <a:gd name="connsiteY93" fmla="*/ 4486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1769 w 10000"/>
                <a:gd name="connsiteY119" fmla="*/ 3033 h 10000"/>
                <a:gd name="connsiteX120" fmla="*/ 1588 w 10000"/>
                <a:gd name="connsiteY120" fmla="*/ 2967 h 10000"/>
                <a:gd name="connsiteX121" fmla="*/ 1427 w 10000"/>
                <a:gd name="connsiteY121" fmla="*/ 2921 h 10000"/>
                <a:gd name="connsiteX122" fmla="*/ 1347 w 10000"/>
                <a:gd name="connsiteY122" fmla="*/ 2902 h 10000"/>
                <a:gd name="connsiteX123" fmla="*/ 1266 w 10000"/>
                <a:gd name="connsiteY123" fmla="*/ 2902 h 10000"/>
                <a:gd name="connsiteX124" fmla="*/ 1266 w 10000"/>
                <a:gd name="connsiteY124" fmla="*/ 2902 h 10000"/>
                <a:gd name="connsiteX125" fmla="*/ 1266 w 10000"/>
                <a:gd name="connsiteY125" fmla="*/ 2902 h 10000"/>
                <a:gd name="connsiteX126" fmla="*/ 1266 w 10000"/>
                <a:gd name="connsiteY126" fmla="*/ 2902 h 10000"/>
                <a:gd name="connsiteX127" fmla="*/ 1266 w 10000"/>
                <a:gd name="connsiteY127" fmla="*/ 2902 h 10000"/>
                <a:gd name="connsiteX128" fmla="*/ 1266 w 10000"/>
                <a:gd name="connsiteY128" fmla="*/ 2902 h 10000"/>
                <a:gd name="connsiteX129" fmla="*/ 1146 w 10000"/>
                <a:gd name="connsiteY129" fmla="*/ 2921 h 10000"/>
                <a:gd name="connsiteX130" fmla="*/ 1085 w 10000"/>
                <a:gd name="connsiteY130" fmla="*/ 2940 h 10000"/>
                <a:gd name="connsiteX131" fmla="*/ 1025 w 10000"/>
                <a:gd name="connsiteY131" fmla="*/ 2949 h 10000"/>
                <a:gd name="connsiteX132" fmla="*/ 965 w 10000"/>
                <a:gd name="connsiteY132" fmla="*/ 2986 h 10000"/>
                <a:gd name="connsiteX133" fmla="*/ 915 w 10000"/>
                <a:gd name="connsiteY133" fmla="*/ 3023 h 10000"/>
                <a:gd name="connsiteX134" fmla="*/ 864 w 10000"/>
                <a:gd name="connsiteY134" fmla="*/ 3060 h 10000"/>
                <a:gd name="connsiteX135" fmla="*/ 814 w 10000"/>
                <a:gd name="connsiteY135" fmla="*/ 3107 h 10000"/>
                <a:gd name="connsiteX136" fmla="*/ 784 w 10000"/>
                <a:gd name="connsiteY136" fmla="*/ 3163 h 10000"/>
                <a:gd name="connsiteX137" fmla="*/ 744 w 10000"/>
                <a:gd name="connsiteY137" fmla="*/ 3237 h 10000"/>
                <a:gd name="connsiteX138" fmla="*/ 673 w 10000"/>
                <a:gd name="connsiteY138" fmla="*/ 3377 h 10000"/>
                <a:gd name="connsiteX139" fmla="*/ 623 w 10000"/>
                <a:gd name="connsiteY139" fmla="*/ 3563 h 10000"/>
                <a:gd name="connsiteX140" fmla="*/ 603 w 10000"/>
                <a:gd name="connsiteY140" fmla="*/ 3786 h 10000"/>
                <a:gd name="connsiteX141" fmla="*/ 573 w 10000"/>
                <a:gd name="connsiteY141" fmla="*/ 4037 h 10000"/>
                <a:gd name="connsiteX142" fmla="*/ 583 w 10000"/>
                <a:gd name="connsiteY142" fmla="*/ 4326 h 10000"/>
                <a:gd name="connsiteX143" fmla="*/ 613 w 10000"/>
                <a:gd name="connsiteY143" fmla="*/ 4651 h 10000"/>
                <a:gd name="connsiteX144" fmla="*/ 663 w 10000"/>
                <a:gd name="connsiteY144" fmla="*/ 5014 h 10000"/>
                <a:gd name="connsiteX145" fmla="*/ 734 w 10000"/>
                <a:gd name="connsiteY145" fmla="*/ 5423 h 10000"/>
                <a:gd name="connsiteX146" fmla="*/ 814 w 10000"/>
                <a:gd name="connsiteY146" fmla="*/ 5870 h 10000"/>
                <a:gd name="connsiteX147" fmla="*/ 945 w 10000"/>
                <a:gd name="connsiteY147" fmla="*/ 6372 h 10000"/>
                <a:gd name="connsiteX148" fmla="*/ 1085 w 10000"/>
                <a:gd name="connsiteY148" fmla="*/ 6912 h 10000"/>
                <a:gd name="connsiteX149" fmla="*/ 1085 w 10000"/>
                <a:gd name="connsiteY149" fmla="*/ 6912 h 10000"/>
                <a:gd name="connsiteX150" fmla="*/ 1085 w 10000"/>
                <a:gd name="connsiteY150" fmla="*/ 6930 h 10000"/>
                <a:gd name="connsiteX151" fmla="*/ 1085 w 10000"/>
                <a:gd name="connsiteY151" fmla="*/ 6930 h 10000"/>
                <a:gd name="connsiteX152" fmla="*/ 1116 w 10000"/>
                <a:gd name="connsiteY152" fmla="*/ 7005 h 10000"/>
                <a:gd name="connsiteX153" fmla="*/ 1116 w 10000"/>
                <a:gd name="connsiteY153" fmla="*/ 7005 h 10000"/>
                <a:gd name="connsiteX154" fmla="*/ 1116 w 10000"/>
                <a:gd name="connsiteY154" fmla="*/ 7005 h 10000"/>
                <a:gd name="connsiteX155" fmla="*/ 1116 w 10000"/>
                <a:gd name="connsiteY155" fmla="*/ 7005 h 10000"/>
                <a:gd name="connsiteX156" fmla="*/ 1116 w 10000"/>
                <a:gd name="connsiteY156" fmla="*/ 7005 h 10000"/>
                <a:gd name="connsiteX157" fmla="*/ 1126 w 10000"/>
                <a:gd name="connsiteY157" fmla="*/ 7060 h 10000"/>
                <a:gd name="connsiteX158" fmla="*/ 1126 w 10000"/>
                <a:gd name="connsiteY158" fmla="*/ 7060 h 10000"/>
                <a:gd name="connsiteX159" fmla="*/ 1126 w 10000"/>
                <a:gd name="connsiteY159" fmla="*/ 7060 h 10000"/>
                <a:gd name="connsiteX160" fmla="*/ 1126 w 10000"/>
                <a:gd name="connsiteY160" fmla="*/ 7060 h 10000"/>
                <a:gd name="connsiteX161" fmla="*/ 1146 w 10000"/>
                <a:gd name="connsiteY161" fmla="*/ 7060 h 10000"/>
                <a:gd name="connsiteX162" fmla="*/ 1146 w 10000"/>
                <a:gd name="connsiteY162" fmla="*/ 7060 h 10000"/>
                <a:gd name="connsiteX163" fmla="*/ 1156 w 10000"/>
                <a:gd name="connsiteY163" fmla="*/ 7060 h 10000"/>
                <a:gd name="connsiteX164" fmla="*/ 1156 w 10000"/>
                <a:gd name="connsiteY164" fmla="*/ 7060 h 10000"/>
                <a:gd name="connsiteX165" fmla="*/ 1156 w 10000"/>
                <a:gd name="connsiteY165" fmla="*/ 7060 h 10000"/>
                <a:gd name="connsiteX166" fmla="*/ 1156 w 10000"/>
                <a:gd name="connsiteY166" fmla="*/ 7060 h 10000"/>
                <a:gd name="connsiteX167" fmla="*/ 1457 w 10000"/>
                <a:gd name="connsiteY167" fmla="*/ 7051 h 10000"/>
                <a:gd name="connsiteX168" fmla="*/ 1749 w 10000"/>
                <a:gd name="connsiteY168" fmla="*/ 7051 h 10000"/>
                <a:gd name="connsiteX169" fmla="*/ 1749 w 10000"/>
                <a:gd name="connsiteY169" fmla="*/ 7051 h 10000"/>
                <a:gd name="connsiteX170" fmla="*/ 1749 w 10000"/>
                <a:gd name="connsiteY170" fmla="*/ 7051 h 10000"/>
                <a:gd name="connsiteX171" fmla="*/ 1749 w 10000"/>
                <a:gd name="connsiteY171" fmla="*/ 7051 h 10000"/>
                <a:gd name="connsiteX172" fmla="*/ 1749 w 10000"/>
                <a:gd name="connsiteY172" fmla="*/ 7051 h 10000"/>
                <a:gd name="connsiteX173" fmla="*/ 1749 w 10000"/>
                <a:gd name="connsiteY173" fmla="*/ 7051 h 10000"/>
                <a:gd name="connsiteX174" fmla="*/ 1759 w 10000"/>
                <a:gd name="connsiteY174" fmla="*/ 7051 h 10000"/>
                <a:gd name="connsiteX175" fmla="*/ 1759 w 10000"/>
                <a:gd name="connsiteY175" fmla="*/ 7051 h 10000"/>
                <a:gd name="connsiteX176" fmla="*/ 1759 w 10000"/>
                <a:gd name="connsiteY176" fmla="*/ 7051 h 10000"/>
                <a:gd name="connsiteX177" fmla="*/ 1759 w 10000"/>
                <a:gd name="connsiteY177" fmla="*/ 7051 h 10000"/>
                <a:gd name="connsiteX178" fmla="*/ 1759 w 10000"/>
                <a:gd name="connsiteY178" fmla="*/ 7051 h 10000"/>
                <a:gd name="connsiteX179" fmla="*/ 1759 w 10000"/>
                <a:gd name="connsiteY179" fmla="*/ 7051 h 10000"/>
                <a:gd name="connsiteX180" fmla="*/ 1769 w 10000"/>
                <a:gd name="connsiteY180" fmla="*/ 7051 h 10000"/>
                <a:gd name="connsiteX181" fmla="*/ 1769 w 10000"/>
                <a:gd name="connsiteY181" fmla="*/ 7051 h 10000"/>
                <a:gd name="connsiteX182" fmla="*/ 1769 w 10000"/>
                <a:gd name="connsiteY182" fmla="*/ 7051 h 10000"/>
                <a:gd name="connsiteX183" fmla="*/ 1769 w 10000"/>
                <a:gd name="connsiteY183" fmla="*/ 7051 h 10000"/>
                <a:gd name="connsiteX184" fmla="*/ 1769 w 10000"/>
                <a:gd name="connsiteY184" fmla="*/ 7051 h 10000"/>
                <a:gd name="connsiteX185" fmla="*/ 1980 w 10000"/>
                <a:gd name="connsiteY185" fmla="*/ 7051 h 10000"/>
                <a:gd name="connsiteX186" fmla="*/ 1980 w 10000"/>
                <a:gd name="connsiteY186" fmla="*/ 7051 h 10000"/>
                <a:gd name="connsiteX187" fmla="*/ 2281 w 10000"/>
                <a:gd name="connsiteY187" fmla="*/ 7033 h 10000"/>
                <a:gd name="connsiteX188" fmla="*/ 2281 w 10000"/>
                <a:gd name="connsiteY188" fmla="*/ 7033 h 10000"/>
                <a:gd name="connsiteX189" fmla="*/ 2281 w 10000"/>
                <a:gd name="connsiteY189" fmla="*/ 7033 h 10000"/>
                <a:gd name="connsiteX190" fmla="*/ 2281 w 10000"/>
                <a:gd name="connsiteY190" fmla="*/ 7033 h 10000"/>
                <a:gd name="connsiteX191" fmla="*/ 2291 w 10000"/>
                <a:gd name="connsiteY191" fmla="*/ 7033 h 10000"/>
                <a:gd name="connsiteX192" fmla="*/ 2291 w 10000"/>
                <a:gd name="connsiteY192" fmla="*/ 7033 h 10000"/>
                <a:gd name="connsiteX193" fmla="*/ 2302 w 10000"/>
                <a:gd name="connsiteY193" fmla="*/ 7033 h 10000"/>
                <a:gd name="connsiteX194" fmla="*/ 2302 w 10000"/>
                <a:gd name="connsiteY194" fmla="*/ 7033 h 10000"/>
                <a:gd name="connsiteX195" fmla="*/ 2332 w 10000"/>
                <a:gd name="connsiteY195" fmla="*/ 7033 h 10000"/>
                <a:gd name="connsiteX196" fmla="*/ 2332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2854 w 10000"/>
                <a:gd name="connsiteY201" fmla="*/ 7033 h 10000"/>
                <a:gd name="connsiteX202" fmla="*/ 2854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3286 w 10000"/>
                <a:gd name="connsiteY205" fmla="*/ 7033 h 10000"/>
                <a:gd name="connsiteX206" fmla="*/ 3709 w 10000"/>
                <a:gd name="connsiteY206" fmla="*/ 7060 h 10000"/>
                <a:gd name="connsiteX207" fmla="*/ 4101 w 10000"/>
                <a:gd name="connsiteY207" fmla="*/ 7088 h 10000"/>
                <a:gd name="connsiteX208" fmla="*/ 4291 w 10000"/>
                <a:gd name="connsiteY208" fmla="*/ 7116 h 10000"/>
                <a:gd name="connsiteX209" fmla="*/ 4462 w 10000"/>
                <a:gd name="connsiteY209" fmla="*/ 7135 h 10000"/>
                <a:gd name="connsiteX210" fmla="*/ 4623 w 10000"/>
                <a:gd name="connsiteY210" fmla="*/ 7172 h 10000"/>
                <a:gd name="connsiteX211" fmla="*/ 4764 w 10000"/>
                <a:gd name="connsiteY211" fmla="*/ 7219 h 10000"/>
                <a:gd name="connsiteX212" fmla="*/ 4894 w 10000"/>
                <a:gd name="connsiteY212" fmla="*/ 7274 h 10000"/>
                <a:gd name="connsiteX213" fmla="*/ 4985 w 10000"/>
                <a:gd name="connsiteY213" fmla="*/ 7330 h 10000"/>
                <a:gd name="connsiteX214" fmla="*/ 5075 w 10000"/>
                <a:gd name="connsiteY214" fmla="*/ 7395 h 10000"/>
                <a:gd name="connsiteX215" fmla="*/ 5136 w 10000"/>
                <a:gd name="connsiteY215" fmla="*/ 7460 h 10000"/>
                <a:gd name="connsiteX216" fmla="*/ 5156 w 10000"/>
                <a:gd name="connsiteY216" fmla="*/ 7507 h 10000"/>
                <a:gd name="connsiteX217" fmla="*/ 5176 w 10000"/>
                <a:gd name="connsiteY217" fmla="*/ 7553 h 10000"/>
                <a:gd name="connsiteX218" fmla="*/ 5176 w 10000"/>
                <a:gd name="connsiteY218" fmla="*/ 7600 h 10000"/>
                <a:gd name="connsiteX219" fmla="*/ 5176 w 10000"/>
                <a:gd name="connsiteY219" fmla="*/ 7656 h 10000"/>
                <a:gd name="connsiteX220" fmla="*/ 5176 w 10000"/>
                <a:gd name="connsiteY220" fmla="*/ 7656 h 10000"/>
                <a:gd name="connsiteX221" fmla="*/ 5176 w 10000"/>
                <a:gd name="connsiteY221" fmla="*/ 7665 h 10000"/>
                <a:gd name="connsiteX222" fmla="*/ 5176 w 10000"/>
                <a:gd name="connsiteY222" fmla="*/ 7665 h 10000"/>
                <a:gd name="connsiteX223" fmla="*/ 5176 w 10000"/>
                <a:gd name="connsiteY223" fmla="*/ 7665 h 10000"/>
                <a:gd name="connsiteX224" fmla="*/ 5146 w 10000"/>
                <a:gd name="connsiteY224" fmla="*/ 7851 h 10000"/>
                <a:gd name="connsiteX225" fmla="*/ 5095 w 10000"/>
                <a:gd name="connsiteY225" fmla="*/ 8037 h 10000"/>
                <a:gd name="connsiteX226" fmla="*/ 5005 w 10000"/>
                <a:gd name="connsiteY226" fmla="*/ 8437 h 10000"/>
                <a:gd name="connsiteX227" fmla="*/ 4955 w 10000"/>
                <a:gd name="connsiteY227" fmla="*/ 8642 h 10000"/>
                <a:gd name="connsiteX228" fmla="*/ 4915 w 10000"/>
                <a:gd name="connsiteY228" fmla="*/ 8828 h 10000"/>
                <a:gd name="connsiteX229" fmla="*/ 4894 w 10000"/>
                <a:gd name="connsiteY229" fmla="*/ 9023 h 10000"/>
                <a:gd name="connsiteX230" fmla="*/ 4874 w 10000"/>
                <a:gd name="connsiteY230" fmla="*/ 9200 h 10000"/>
                <a:gd name="connsiteX231" fmla="*/ 4874 w 10000"/>
                <a:gd name="connsiteY231" fmla="*/ 9200 h 10000"/>
                <a:gd name="connsiteX232" fmla="*/ 4874 w 10000"/>
                <a:gd name="connsiteY232" fmla="*/ 9293 h 10000"/>
                <a:gd name="connsiteX233" fmla="*/ 4894 w 10000"/>
                <a:gd name="connsiteY233" fmla="*/ 9395 h 10000"/>
                <a:gd name="connsiteX234" fmla="*/ 4915 w 10000"/>
                <a:gd name="connsiteY234" fmla="*/ 9488 h 10000"/>
                <a:gd name="connsiteX235" fmla="*/ 4935 w 10000"/>
                <a:gd name="connsiteY235" fmla="*/ 9563 h 10000"/>
                <a:gd name="connsiteX236" fmla="*/ 4985 w 10000"/>
                <a:gd name="connsiteY236" fmla="*/ 9647 h 10000"/>
                <a:gd name="connsiteX237" fmla="*/ 5035 w 10000"/>
                <a:gd name="connsiteY237" fmla="*/ 9721 h 10000"/>
                <a:gd name="connsiteX238" fmla="*/ 5095 w 10000"/>
                <a:gd name="connsiteY238" fmla="*/ 9786 h 10000"/>
                <a:gd name="connsiteX239" fmla="*/ 5176 w 10000"/>
                <a:gd name="connsiteY239" fmla="*/ 9842 h 10000"/>
                <a:gd name="connsiteX240" fmla="*/ 5176 w 10000"/>
                <a:gd name="connsiteY240" fmla="*/ 9842 h 10000"/>
                <a:gd name="connsiteX241" fmla="*/ 5176 w 10000"/>
                <a:gd name="connsiteY241" fmla="*/ 9842 h 10000"/>
                <a:gd name="connsiteX242" fmla="*/ 5236 w 10000"/>
                <a:gd name="connsiteY242" fmla="*/ 9879 h 10000"/>
                <a:gd name="connsiteX243" fmla="*/ 5307 w 10000"/>
                <a:gd name="connsiteY243" fmla="*/ 9916 h 10000"/>
                <a:gd name="connsiteX244" fmla="*/ 5447 w 10000"/>
                <a:gd name="connsiteY244" fmla="*/ 9963 h 10000"/>
                <a:gd name="connsiteX245" fmla="*/ 5608 w 10000"/>
                <a:gd name="connsiteY245" fmla="*/ 9991 h 10000"/>
                <a:gd name="connsiteX246" fmla="*/ 5779 w 10000"/>
                <a:gd name="connsiteY246" fmla="*/ 10000 h 10000"/>
                <a:gd name="connsiteX247" fmla="*/ 5779 w 10000"/>
                <a:gd name="connsiteY247" fmla="*/ 10000 h 10000"/>
                <a:gd name="connsiteX248" fmla="*/ 5779 w 10000"/>
                <a:gd name="connsiteY248" fmla="*/ 10000 h 10000"/>
                <a:gd name="connsiteX249" fmla="*/ 5779 w 10000"/>
                <a:gd name="connsiteY249" fmla="*/ 10000 h 10000"/>
                <a:gd name="connsiteX250" fmla="*/ 5779 w 10000"/>
                <a:gd name="connsiteY250" fmla="*/ 10000 h 10000"/>
                <a:gd name="connsiteX251" fmla="*/ 5779 w 10000"/>
                <a:gd name="connsiteY251" fmla="*/ 10000 h 10000"/>
                <a:gd name="connsiteX252" fmla="*/ 5899 w 10000"/>
                <a:gd name="connsiteY252" fmla="*/ 9991 h 10000"/>
                <a:gd name="connsiteX253" fmla="*/ 6040 w 10000"/>
                <a:gd name="connsiteY253" fmla="*/ 9981 h 10000"/>
                <a:gd name="connsiteX254" fmla="*/ 6171 w 10000"/>
                <a:gd name="connsiteY254" fmla="*/ 9963 h 10000"/>
                <a:gd name="connsiteX255" fmla="*/ 6291 w 10000"/>
                <a:gd name="connsiteY255" fmla="*/ 9926 h 10000"/>
                <a:gd name="connsiteX256" fmla="*/ 6412 w 10000"/>
                <a:gd name="connsiteY256" fmla="*/ 9888 h 10000"/>
                <a:gd name="connsiteX257" fmla="*/ 6533 w 10000"/>
                <a:gd name="connsiteY257" fmla="*/ 9842 h 10000"/>
                <a:gd name="connsiteX258" fmla="*/ 6643 w 10000"/>
                <a:gd name="connsiteY258" fmla="*/ 9805 h 10000"/>
                <a:gd name="connsiteX259" fmla="*/ 6744 w 10000"/>
                <a:gd name="connsiteY259" fmla="*/ 9740 h 10000"/>
                <a:gd name="connsiteX260" fmla="*/ 6824 w 10000"/>
                <a:gd name="connsiteY260" fmla="*/ 9674 h 10000"/>
                <a:gd name="connsiteX261" fmla="*/ 6905 w 10000"/>
                <a:gd name="connsiteY261" fmla="*/ 9609 h 10000"/>
                <a:gd name="connsiteX262" fmla="*/ 6965 w 10000"/>
                <a:gd name="connsiteY262" fmla="*/ 9544 h 10000"/>
                <a:gd name="connsiteX263" fmla="*/ 7015 w 10000"/>
                <a:gd name="connsiteY263" fmla="*/ 9460 h 10000"/>
                <a:gd name="connsiteX264" fmla="*/ 7035 w 10000"/>
                <a:gd name="connsiteY264" fmla="*/ 9395 h 10000"/>
                <a:gd name="connsiteX265" fmla="*/ 7045 w 10000"/>
                <a:gd name="connsiteY265" fmla="*/ 9302 h 10000"/>
                <a:gd name="connsiteX266" fmla="*/ 7035 w 10000"/>
                <a:gd name="connsiteY266" fmla="*/ 9228 h 10000"/>
                <a:gd name="connsiteX267" fmla="*/ 6995 w 10000"/>
                <a:gd name="connsiteY267" fmla="*/ 9144 h 10000"/>
                <a:gd name="connsiteX268" fmla="*/ 6995 w 10000"/>
                <a:gd name="connsiteY268" fmla="*/ 9144 h 10000"/>
                <a:gd name="connsiteX269" fmla="*/ 6995 w 10000"/>
                <a:gd name="connsiteY269" fmla="*/ 9135 h 10000"/>
                <a:gd name="connsiteX270" fmla="*/ 699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985 w 10000"/>
                <a:gd name="connsiteY283" fmla="*/ 9126 h 10000"/>
                <a:gd name="connsiteX284" fmla="*/ 6985 w 10000"/>
                <a:gd name="connsiteY284" fmla="*/ 9126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794 w 10000"/>
                <a:gd name="connsiteY287" fmla="*/ 8837 h 10000"/>
                <a:gd name="connsiteX288" fmla="*/ 6693 w 10000"/>
                <a:gd name="connsiteY288" fmla="*/ 8679 h 10000"/>
                <a:gd name="connsiteX289" fmla="*/ 6593 w 10000"/>
                <a:gd name="connsiteY289" fmla="*/ 8521 h 10000"/>
                <a:gd name="connsiteX290" fmla="*/ 6513 w 10000"/>
                <a:gd name="connsiteY290" fmla="*/ 8372 h 10000"/>
                <a:gd name="connsiteX291" fmla="*/ 6442 w 10000"/>
                <a:gd name="connsiteY291" fmla="*/ 8214 h 10000"/>
                <a:gd name="connsiteX292" fmla="*/ 6392 w 10000"/>
                <a:gd name="connsiteY292" fmla="*/ 8056 h 10000"/>
                <a:gd name="connsiteX293" fmla="*/ 6382 w 10000"/>
                <a:gd name="connsiteY293" fmla="*/ 7981 h 10000"/>
                <a:gd name="connsiteX294" fmla="*/ 6382 w 10000"/>
                <a:gd name="connsiteY294" fmla="*/ 7907 h 10000"/>
                <a:gd name="connsiteX295" fmla="*/ 6382 w 10000"/>
                <a:gd name="connsiteY295" fmla="*/ 7907 h 10000"/>
                <a:gd name="connsiteX296" fmla="*/ 6392 w 10000"/>
                <a:gd name="connsiteY296" fmla="*/ 7805 h 10000"/>
                <a:gd name="connsiteX297" fmla="*/ 6422 w 10000"/>
                <a:gd name="connsiteY297" fmla="*/ 7702 h 10000"/>
                <a:gd name="connsiteX298" fmla="*/ 6452 w 10000"/>
                <a:gd name="connsiteY298" fmla="*/ 7656 h 10000"/>
                <a:gd name="connsiteX299" fmla="*/ 6492 w 10000"/>
                <a:gd name="connsiteY299" fmla="*/ 7609 h 10000"/>
                <a:gd name="connsiteX300" fmla="*/ 6523 w 10000"/>
                <a:gd name="connsiteY300" fmla="*/ 7563 h 10000"/>
                <a:gd name="connsiteX301" fmla="*/ 6573 w 10000"/>
                <a:gd name="connsiteY301" fmla="*/ 7526 h 10000"/>
                <a:gd name="connsiteX302" fmla="*/ 6704 w 10000"/>
                <a:gd name="connsiteY302" fmla="*/ 7451 h 10000"/>
                <a:gd name="connsiteX303" fmla="*/ 6864 w 10000"/>
                <a:gd name="connsiteY303" fmla="*/ 7395 h 10000"/>
                <a:gd name="connsiteX304" fmla="*/ 7065 w 10000"/>
                <a:gd name="connsiteY304" fmla="*/ 7349 h 10000"/>
                <a:gd name="connsiteX305" fmla="*/ 7307 w 10000"/>
                <a:gd name="connsiteY305" fmla="*/ 7321 h 10000"/>
                <a:gd name="connsiteX306" fmla="*/ 7307 w 10000"/>
                <a:gd name="connsiteY306" fmla="*/ 7321 h 10000"/>
                <a:gd name="connsiteX307" fmla="*/ 8533 w 10000"/>
                <a:gd name="connsiteY307" fmla="*/ 7219 h 10000"/>
                <a:gd name="connsiteX308" fmla="*/ 10000 w 10000"/>
                <a:gd name="connsiteY308" fmla="*/ 7116 h 10000"/>
                <a:gd name="connsiteX309" fmla="*/ 10000 w 10000"/>
                <a:gd name="connsiteY309" fmla="*/ 7116 h 10000"/>
                <a:gd name="connsiteX310" fmla="*/ 10000 w 10000"/>
                <a:gd name="connsiteY310" fmla="*/ 7116 h 10000"/>
                <a:gd name="connsiteX311" fmla="*/ 10000 w 10000"/>
                <a:gd name="connsiteY311" fmla="*/ 7116 h 10000"/>
                <a:gd name="connsiteX312" fmla="*/ 10000 w 10000"/>
                <a:gd name="connsiteY312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27 w 10000"/>
                <a:gd name="connsiteY93" fmla="*/ 3498 h 10000"/>
                <a:gd name="connsiteX94" fmla="*/ 3347 w 10000"/>
                <a:gd name="connsiteY94" fmla="*/ 3535 h 10000"/>
                <a:gd name="connsiteX95" fmla="*/ 3246 w 10000"/>
                <a:gd name="connsiteY95" fmla="*/ 3563 h 10000"/>
                <a:gd name="connsiteX96" fmla="*/ 3136 w 10000"/>
                <a:gd name="connsiteY96" fmla="*/ 3572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16 w 10000"/>
                <a:gd name="connsiteY102" fmla="*/ 3572 h 10000"/>
                <a:gd name="connsiteX103" fmla="*/ 3116 w 10000"/>
                <a:gd name="connsiteY103" fmla="*/ 3572 h 10000"/>
                <a:gd name="connsiteX104" fmla="*/ 3025 w 10000"/>
                <a:gd name="connsiteY104" fmla="*/ 3572 h 10000"/>
                <a:gd name="connsiteX105" fmla="*/ 2925 w 10000"/>
                <a:gd name="connsiteY105" fmla="*/ 3553 h 10000"/>
                <a:gd name="connsiteX106" fmla="*/ 2814 w 10000"/>
                <a:gd name="connsiteY106" fmla="*/ 3526 h 10000"/>
                <a:gd name="connsiteX107" fmla="*/ 2693 w 10000"/>
                <a:gd name="connsiteY107" fmla="*/ 3479 h 10000"/>
                <a:gd name="connsiteX108" fmla="*/ 2553 w 10000"/>
                <a:gd name="connsiteY108" fmla="*/ 3423 h 10000"/>
                <a:gd name="connsiteX109" fmla="*/ 2392 w 10000"/>
                <a:gd name="connsiteY109" fmla="*/ 3349 h 10000"/>
                <a:gd name="connsiteX110" fmla="*/ 2010 w 10000"/>
                <a:gd name="connsiteY110" fmla="*/ 3153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0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1769 w 10000"/>
                <a:gd name="connsiteY118" fmla="*/ 3033 h 10000"/>
                <a:gd name="connsiteX119" fmla="*/ 1588 w 10000"/>
                <a:gd name="connsiteY119" fmla="*/ 2967 h 10000"/>
                <a:gd name="connsiteX120" fmla="*/ 1427 w 10000"/>
                <a:gd name="connsiteY120" fmla="*/ 2921 h 10000"/>
                <a:gd name="connsiteX121" fmla="*/ 1347 w 10000"/>
                <a:gd name="connsiteY121" fmla="*/ 2902 h 10000"/>
                <a:gd name="connsiteX122" fmla="*/ 1266 w 10000"/>
                <a:gd name="connsiteY122" fmla="*/ 2902 h 10000"/>
                <a:gd name="connsiteX123" fmla="*/ 1266 w 10000"/>
                <a:gd name="connsiteY123" fmla="*/ 2902 h 10000"/>
                <a:gd name="connsiteX124" fmla="*/ 1266 w 10000"/>
                <a:gd name="connsiteY124" fmla="*/ 2902 h 10000"/>
                <a:gd name="connsiteX125" fmla="*/ 1266 w 10000"/>
                <a:gd name="connsiteY125" fmla="*/ 2902 h 10000"/>
                <a:gd name="connsiteX126" fmla="*/ 1266 w 10000"/>
                <a:gd name="connsiteY126" fmla="*/ 2902 h 10000"/>
                <a:gd name="connsiteX127" fmla="*/ 1266 w 10000"/>
                <a:gd name="connsiteY127" fmla="*/ 2902 h 10000"/>
                <a:gd name="connsiteX128" fmla="*/ 1146 w 10000"/>
                <a:gd name="connsiteY128" fmla="*/ 2921 h 10000"/>
                <a:gd name="connsiteX129" fmla="*/ 1085 w 10000"/>
                <a:gd name="connsiteY129" fmla="*/ 2940 h 10000"/>
                <a:gd name="connsiteX130" fmla="*/ 1025 w 10000"/>
                <a:gd name="connsiteY130" fmla="*/ 2949 h 10000"/>
                <a:gd name="connsiteX131" fmla="*/ 965 w 10000"/>
                <a:gd name="connsiteY131" fmla="*/ 2986 h 10000"/>
                <a:gd name="connsiteX132" fmla="*/ 915 w 10000"/>
                <a:gd name="connsiteY132" fmla="*/ 3023 h 10000"/>
                <a:gd name="connsiteX133" fmla="*/ 864 w 10000"/>
                <a:gd name="connsiteY133" fmla="*/ 3060 h 10000"/>
                <a:gd name="connsiteX134" fmla="*/ 814 w 10000"/>
                <a:gd name="connsiteY134" fmla="*/ 3107 h 10000"/>
                <a:gd name="connsiteX135" fmla="*/ 784 w 10000"/>
                <a:gd name="connsiteY135" fmla="*/ 3163 h 10000"/>
                <a:gd name="connsiteX136" fmla="*/ 744 w 10000"/>
                <a:gd name="connsiteY136" fmla="*/ 3237 h 10000"/>
                <a:gd name="connsiteX137" fmla="*/ 673 w 10000"/>
                <a:gd name="connsiteY137" fmla="*/ 3377 h 10000"/>
                <a:gd name="connsiteX138" fmla="*/ 623 w 10000"/>
                <a:gd name="connsiteY138" fmla="*/ 3563 h 10000"/>
                <a:gd name="connsiteX139" fmla="*/ 603 w 10000"/>
                <a:gd name="connsiteY139" fmla="*/ 3786 h 10000"/>
                <a:gd name="connsiteX140" fmla="*/ 573 w 10000"/>
                <a:gd name="connsiteY140" fmla="*/ 4037 h 10000"/>
                <a:gd name="connsiteX141" fmla="*/ 583 w 10000"/>
                <a:gd name="connsiteY141" fmla="*/ 4326 h 10000"/>
                <a:gd name="connsiteX142" fmla="*/ 613 w 10000"/>
                <a:gd name="connsiteY142" fmla="*/ 4651 h 10000"/>
                <a:gd name="connsiteX143" fmla="*/ 663 w 10000"/>
                <a:gd name="connsiteY143" fmla="*/ 5014 h 10000"/>
                <a:gd name="connsiteX144" fmla="*/ 734 w 10000"/>
                <a:gd name="connsiteY144" fmla="*/ 5423 h 10000"/>
                <a:gd name="connsiteX145" fmla="*/ 814 w 10000"/>
                <a:gd name="connsiteY145" fmla="*/ 5870 h 10000"/>
                <a:gd name="connsiteX146" fmla="*/ 945 w 10000"/>
                <a:gd name="connsiteY146" fmla="*/ 6372 h 10000"/>
                <a:gd name="connsiteX147" fmla="*/ 1085 w 10000"/>
                <a:gd name="connsiteY147" fmla="*/ 6912 h 10000"/>
                <a:gd name="connsiteX148" fmla="*/ 1085 w 10000"/>
                <a:gd name="connsiteY148" fmla="*/ 6912 h 10000"/>
                <a:gd name="connsiteX149" fmla="*/ 1085 w 10000"/>
                <a:gd name="connsiteY149" fmla="*/ 6930 h 10000"/>
                <a:gd name="connsiteX150" fmla="*/ 1085 w 10000"/>
                <a:gd name="connsiteY150" fmla="*/ 6930 h 10000"/>
                <a:gd name="connsiteX151" fmla="*/ 1116 w 10000"/>
                <a:gd name="connsiteY151" fmla="*/ 7005 h 10000"/>
                <a:gd name="connsiteX152" fmla="*/ 1116 w 10000"/>
                <a:gd name="connsiteY152" fmla="*/ 7005 h 10000"/>
                <a:gd name="connsiteX153" fmla="*/ 1116 w 10000"/>
                <a:gd name="connsiteY153" fmla="*/ 7005 h 10000"/>
                <a:gd name="connsiteX154" fmla="*/ 1116 w 10000"/>
                <a:gd name="connsiteY154" fmla="*/ 7005 h 10000"/>
                <a:gd name="connsiteX155" fmla="*/ 1116 w 10000"/>
                <a:gd name="connsiteY155" fmla="*/ 7005 h 10000"/>
                <a:gd name="connsiteX156" fmla="*/ 1126 w 10000"/>
                <a:gd name="connsiteY156" fmla="*/ 7060 h 10000"/>
                <a:gd name="connsiteX157" fmla="*/ 1126 w 10000"/>
                <a:gd name="connsiteY157" fmla="*/ 7060 h 10000"/>
                <a:gd name="connsiteX158" fmla="*/ 1126 w 10000"/>
                <a:gd name="connsiteY158" fmla="*/ 7060 h 10000"/>
                <a:gd name="connsiteX159" fmla="*/ 1126 w 10000"/>
                <a:gd name="connsiteY159" fmla="*/ 7060 h 10000"/>
                <a:gd name="connsiteX160" fmla="*/ 1146 w 10000"/>
                <a:gd name="connsiteY160" fmla="*/ 7060 h 10000"/>
                <a:gd name="connsiteX161" fmla="*/ 1146 w 10000"/>
                <a:gd name="connsiteY161" fmla="*/ 7060 h 10000"/>
                <a:gd name="connsiteX162" fmla="*/ 1156 w 10000"/>
                <a:gd name="connsiteY162" fmla="*/ 7060 h 10000"/>
                <a:gd name="connsiteX163" fmla="*/ 1156 w 10000"/>
                <a:gd name="connsiteY163" fmla="*/ 7060 h 10000"/>
                <a:gd name="connsiteX164" fmla="*/ 1156 w 10000"/>
                <a:gd name="connsiteY164" fmla="*/ 7060 h 10000"/>
                <a:gd name="connsiteX165" fmla="*/ 1156 w 10000"/>
                <a:gd name="connsiteY165" fmla="*/ 7060 h 10000"/>
                <a:gd name="connsiteX166" fmla="*/ 1457 w 10000"/>
                <a:gd name="connsiteY166" fmla="*/ 7051 h 10000"/>
                <a:gd name="connsiteX167" fmla="*/ 1749 w 10000"/>
                <a:gd name="connsiteY167" fmla="*/ 7051 h 10000"/>
                <a:gd name="connsiteX168" fmla="*/ 1749 w 10000"/>
                <a:gd name="connsiteY168" fmla="*/ 7051 h 10000"/>
                <a:gd name="connsiteX169" fmla="*/ 1749 w 10000"/>
                <a:gd name="connsiteY169" fmla="*/ 7051 h 10000"/>
                <a:gd name="connsiteX170" fmla="*/ 1749 w 10000"/>
                <a:gd name="connsiteY170" fmla="*/ 7051 h 10000"/>
                <a:gd name="connsiteX171" fmla="*/ 1749 w 10000"/>
                <a:gd name="connsiteY171" fmla="*/ 7051 h 10000"/>
                <a:gd name="connsiteX172" fmla="*/ 1749 w 10000"/>
                <a:gd name="connsiteY172" fmla="*/ 7051 h 10000"/>
                <a:gd name="connsiteX173" fmla="*/ 1759 w 10000"/>
                <a:gd name="connsiteY173" fmla="*/ 7051 h 10000"/>
                <a:gd name="connsiteX174" fmla="*/ 1759 w 10000"/>
                <a:gd name="connsiteY174" fmla="*/ 7051 h 10000"/>
                <a:gd name="connsiteX175" fmla="*/ 1759 w 10000"/>
                <a:gd name="connsiteY175" fmla="*/ 7051 h 10000"/>
                <a:gd name="connsiteX176" fmla="*/ 1759 w 10000"/>
                <a:gd name="connsiteY176" fmla="*/ 7051 h 10000"/>
                <a:gd name="connsiteX177" fmla="*/ 1759 w 10000"/>
                <a:gd name="connsiteY177" fmla="*/ 7051 h 10000"/>
                <a:gd name="connsiteX178" fmla="*/ 1759 w 10000"/>
                <a:gd name="connsiteY178" fmla="*/ 7051 h 10000"/>
                <a:gd name="connsiteX179" fmla="*/ 1769 w 10000"/>
                <a:gd name="connsiteY179" fmla="*/ 7051 h 10000"/>
                <a:gd name="connsiteX180" fmla="*/ 1769 w 10000"/>
                <a:gd name="connsiteY180" fmla="*/ 7051 h 10000"/>
                <a:gd name="connsiteX181" fmla="*/ 1769 w 10000"/>
                <a:gd name="connsiteY181" fmla="*/ 7051 h 10000"/>
                <a:gd name="connsiteX182" fmla="*/ 1769 w 10000"/>
                <a:gd name="connsiteY182" fmla="*/ 7051 h 10000"/>
                <a:gd name="connsiteX183" fmla="*/ 1769 w 10000"/>
                <a:gd name="connsiteY183" fmla="*/ 7051 h 10000"/>
                <a:gd name="connsiteX184" fmla="*/ 1980 w 10000"/>
                <a:gd name="connsiteY184" fmla="*/ 7051 h 10000"/>
                <a:gd name="connsiteX185" fmla="*/ 1980 w 10000"/>
                <a:gd name="connsiteY185" fmla="*/ 7051 h 10000"/>
                <a:gd name="connsiteX186" fmla="*/ 2281 w 10000"/>
                <a:gd name="connsiteY186" fmla="*/ 7033 h 10000"/>
                <a:gd name="connsiteX187" fmla="*/ 2281 w 10000"/>
                <a:gd name="connsiteY187" fmla="*/ 7033 h 10000"/>
                <a:gd name="connsiteX188" fmla="*/ 2281 w 10000"/>
                <a:gd name="connsiteY188" fmla="*/ 7033 h 10000"/>
                <a:gd name="connsiteX189" fmla="*/ 2281 w 10000"/>
                <a:gd name="connsiteY189" fmla="*/ 7033 h 10000"/>
                <a:gd name="connsiteX190" fmla="*/ 2291 w 10000"/>
                <a:gd name="connsiteY190" fmla="*/ 7033 h 10000"/>
                <a:gd name="connsiteX191" fmla="*/ 2291 w 10000"/>
                <a:gd name="connsiteY191" fmla="*/ 7033 h 10000"/>
                <a:gd name="connsiteX192" fmla="*/ 2302 w 10000"/>
                <a:gd name="connsiteY192" fmla="*/ 7033 h 10000"/>
                <a:gd name="connsiteX193" fmla="*/ 2302 w 10000"/>
                <a:gd name="connsiteY193" fmla="*/ 7033 h 10000"/>
                <a:gd name="connsiteX194" fmla="*/ 2332 w 10000"/>
                <a:gd name="connsiteY194" fmla="*/ 7033 h 10000"/>
                <a:gd name="connsiteX195" fmla="*/ 2332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2854 w 10000"/>
                <a:gd name="connsiteY201" fmla="*/ 7033 h 10000"/>
                <a:gd name="connsiteX202" fmla="*/ 2854 w 10000"/>
                <a:gd name="connsiteY202" fmla="*/ 7033 h 10000"/>
                <a:gd name="connsiteX203" fmla="*/ 2854 w 10000"/>
                <a:gd name="connsiteY203" fmla="*/ 7033 h 10000"/>
                <a:gd name="connsiteX204" fmla="*/ 3286 w 10000"/>
                <a:gd name="connsiteY204" fmla="*/ 7033 h 10000"/>
                <a:gd name="connsiteX205" fmla="*/ 3709 w 10000"/>
                <a:gd name="connsiteY205" fmla="*/ 7060 h 10000"/>
                <a:gd name="connsiteX206" fmla="*/ 4101 w 10000"/>
                <a:gd name="connsiteY206" fmla="*/ 7088 h 10000"/>
                <a:gd name="connsiteX207" fmla="*/ 4291 w 10000"/>
                <a:gd name="connsiteY207" fmla="*/ 7116 h 10000"/>
                <a:gd name="connsiteX208" fmla="*/ 4462 w 10000"/>
                <a:gd name="connsiteY208" fmla="*/ 7135 h 10000"/>
                <a:gd name="connsiteX209" fmla="*/ 4623 w 10000"/>
                <a:gd name="connsiteY209" fmla="*/ 7172 h 10000"/>
                <a:gd name="connsiteX210" fmla="*/ 4764 w 10000"/>
                <a:gd name="connsiteY210" fmla="*/ 7219 h 10000"/>
                <a:gd name="connsiteX211" fmla="*/ 4894 w 10000"/>
                <a:gd name="connsiteY211" fmla="*/ 7274 h 10000"/>
                <a:gd name="connsiteX212" fmla="*/ 4985 w 10000"/>
                <a:gd name="connsiteY212" fmla="*/ 7330 h 10000"/>
                <a:gd name="connsiteX213" fmla="*/ 5075 w 10000"/>
                <a:gd name="connsiteY213" fmla="*/ 7395 h 10000"/>
                <a:gd name="connsiteX214" fmla="*/ 5136 w 10000"/>
                <a:gd name="connsiteY214" fmla="*/ 7460 h 10000"/>
                <a:gd name="connsiteX215" fmla="*/ 5156 w 10000"/>
                <a:gd name="connsiteY215" fmla="*/ 7507 h 10000"/>
                <a:gd name="connsiteX216" fmla="*/ 5176 w 10000"/>
                <a:gd name="connsiteY216" fmla="*/ 7553 h 10000"/>
                <a:gd name="connsiteX217" fmla="*/ 5176 w 10000"/>
                <a:gd name="connsiteY217" fmla="*/ 7600 h 10000"/>
                <a:gd name="connsiteX218" fmla="*/ 5176 w 10000"/>
                <a:gd name="connsiteY218" fmla="*/ 7656 h 10000"/>
                <a:gd name="connsiteX219" fmla="*/ 5176 w 10000"/>
                <a:gd name="connsiteY219" fmla="*/ 7656 h 10000"/>
                <a:gd name="connsiteX220" fmla="*/ 5176 w 10000"/>
                <a:gd name="connsiteY220" fmla="*/ 7665 h 10000"/>
                <a:gd name="connsiteX221" fmla="*/ 5176 w 10000"/>
                <a:gd name="connsiteY221" fmla="*/ 7665 h 10000"/>
                <a:gd name="connsiteX222" fmla="*/ 5176 w 10000"/>
                <a:gd name="connsiteY222" fmla="*/ 7665 h 10000"/>
                <a:gd name="connsiteX223" fmla="*/ 5146 w 10000"/>
                <a:gd name="connsiteY223" fmla="*/ 7851 h 10000"/>
                <a:gd name="connsiteX224" fmla="*/ 5095 w 10000"/>
                <a:gd name="connsiteY224" fmla="*/ 8037 h 10000"/>
                <a:gd name="connsiteX225" fmla="*/ 5005 w 10000"/>
                <a:gd name="connsiteY225" fmla="*/ 8437 h 10000"/>
                <a:gd name="connsiteX226" fmla="*/ 4955 w 10000"/>
                <a:gd name="connsiteY226" fmla="*/ 8642 h 10000"/>
                <a:gd name="connsiteX227" fmla="*/ 4915 w 10000"/>
                <a:gd name="connsiteY227" fmla="*/ 8828 h 10000"/>
                <a:gd name="connsiteX228" fmla="*/ 4894 w 10000"/>
                <a:gd name="connsiteY228" fmla="*/ 9023 h 10000"/>
                <a:gd name="connsiteX229" fmla="*/ 4874 w 10000"/>
                <a:gd name="connsiteY229" fmla="*/ 9200 h 10000"/>
                <a:gd name="connsiteX230" fmla="*/ 4874 w 10000"/>
                <a:gd name="connsiteY230" fmla="*/ 9200 h 10000"/>
                <a:gd name="connsiteX231" fmla="*/ 4874 w 10000"/>
                <a:gd name="connsiteY231" fmla="*/ 9293 h 10000"/>
                <a:gd name="connsiteX232" fmla="*/ 4894 w 10000"/>
                <a:gd name="connsiteY232" fmla="*/ 9395 h 10000"/>
                <a:gd name="connsiteX233" fmla="*/ 4915 w 10000"/>
                <a:gd name="connsiteY233" fmla="*/ 9488 h 10000"/>
                <a:gd name="connsiteX234" fmla="*/ 4935 w 10000"/>
                <a:gd name="connsiteY234" fmla="*/ 9563 h 10000"/>
                <a:gd name="connsiteX235" fmla="*/ 4985 w 10000"/>
                <a:gd name="connsiteY235" fmla="*/ 9647 h 10000"/>
                <a:gd name="connsiteX236" fmla="*/ 5035 w 10000"/>
                <a:gd name="connsiteY236" fmla="*/ 9721 h 10000"/>
                <a:gd name="connsiteX237" fmla="*/ 5095 w 10000"/>
                <a:gd name="connsiteY237" fmla="*/ 9786 h 10000"/>
                <a:gd name="connsiteX238" fmla="*/ 5176 w 10000"/>
                <a:gd name="connsiteY238" fmla="*/ 9842 h 10000"/>
                <a:gd name="connsiteX239" fmla="*/ 5176 w 10000"/>
                <a:gd name="connsiteY239" fmla="*/ 9842 h 10000"/>
                <a:gd name="connsiteX240" fmla="*/ 5176 w 10000"/>
                <a:gd name="connsiteY240" fmla="*/ 9842 h 10000"/>
                <a:gd name="connsiteX241" fmla="*/ 5236 w 10000"/>
                <a:gd name="connsiteY241" fmla="*/ 9879 h 10000"/>
                <a:gd name="connsiteX242" fmla="*/ 5307 w 10000"/>
                <a:gd name="connsiteY242" fmla="*/ 9916 h 10000"/>
                <a:gd name="connsiteX243" fmla="*/ 5447 w 10000"/>
                <a:gd name="connsiteY243" fmla="*/ 9963 h 10000"/>
                <a:gd name="connsiteX244" fmla="*/ 5608 w 10000"/>
                <a:gd name="connsiteY244" fmla="*/ 9991 h 10000"/>
                <a:gd name="connsiteX245" fmla="*/ 5779 w 10000"/>
                <a:gd name="connsiteY245" fmla="*/ 10000 h 10000"/>
                <a:gd name="connsiteX246" fmla="*/ 5779 w 10000"/>
                <a:gd name="connsiteY246" fmla="*/ 10000 h 10000"/>
                <a:gd name="connsiteX247" fmla="*/ 5779 w 10000"/>
                <a:gd name="connsiteY247" fmla="*/ 10000 h 10000"/>
                <a:gd name="connsiteX248" fmla="*/ 5779 w 10000"/>
                <a:gd name="connsiteY248" fmla="*/ 10000 h 10000"/>
                <a:gd name="connsiteX249" fmla="*/ 5779 w 10000"/>
                <a:gd name="connsiteY249" fmla="*/ 10000 h 10000"/>
                <a:gd name="connsiteX250" fmla="*/ 5779 w 10000"/>
                <a:gd name="connsiteY250" fmla="*/ 10000 h 10000"/>
                <a:gd name="connsiteX251" fmla="*/ 5899 w 10000"/>
                <a:gd name="connsiteY251" fmla="*/ 9991 h 10000"/>
                <a:gd name="connsiteX252" fmla="*/ 6040 w 10000"/>
                <a:gd name="connsiteY252" fmla="*/ 9981 h 10000"/>
                <a:gd name="connsiteX253" fmla="*/ 6171 w 10000"/>
                <a:gd name="connsiteY253" fmla="*/ 9963 h 10000"/>
                <a:gd name="connsiteX254" fmla="*/ 6291 w 10000"/>
                <a:gd name="connsiteY254" fmla="*/ 9926 h 10000"/>
                <a:gd name="connsiteX255" fmla="*/ 6412 w 10000"/>
                <a:gd name="connsiteY255" fmla="*/ 9888 h 10000"/>
                <a:gd name="connsiteX256" fmla="*/ 6533 w 10000"/>
                <a:gd name="connsiteY256" fmla="*/ 9842 h 10000"/>
                <a:gd name="connsiteX257" fmla="*/ 6643 w 10000"/>
                <a:gd name="connsiteY257" fmla="*/ 9805 h 10000"/>
                <a:gd name="connsiteX258" fmla="*/ 6744 w 10000"/>
                <a:gd name="connsiteY258" fmla="*/ 9740 h 10000"/>
                <a:gd name="connsiteX259" fmla="*/ 6824 w 10000"/>
                <a:gd name="connsiteY259" fmla="*/ 9674 h 10000"/>
                <a:gd name="connsiteX260" fmla="*/ 6905 w 10000"/>
                <a:gd name="connsiteY260" fmla="*/ 9609 h 10000"/>
                <a:gd name="connsiteX261" fmla="*/ 6965 w 10000"/>
                <a:gd name="connsiteY261" fmla="*/ 9544 h 10000"/>
                <a:gd name="connsiteX262" fmla="*/ 7015 w 10000"/>
                <a:gd name="connsiteY262" fmla="*/ 9460 h 10000"/>
                <a:gd name="connsiteX263" fmla="*/ 7035 w 10000"/>
                <a:gd name="connsiteY263" fmla="*/ 9395 h 10000"/>
                <a:gd name="connsiteX264" fmla="*/ 7045 w 10000"/>
                <a:gd name="connsiteY264" fmla="*/ 9302 h 10000"/>
                <a:gd name="connsiteX265" fmla="*/ 7035 w 10000"/>
                <a:gd name="connsiteY265" fmla="*/ 9228 h 10000"/>
                <a:gd name="connsiteX266" fmla="*/ 6995 w 10000"/>
                <a:gd name="connsiteY266" fmla="*/ 9144 h 10000"/>
                <a:gd name="connsiteX267" fmla="*/ 6995 w 10000"/>
                <a:gd name="connsiteY267" fmla="*/ 9144 h 10000"/>
                <a:gd name="connsiteX268" fmla="*/ 6995 w 10000"/>
                <a:gd name="connsiteY268" fmla="*/ 9135 h 10000"/>
                <a:gd name="connsiteX269" fmla="*/ 699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985 w 10000"/>
                <a:gd name="connsiteY283" fmla="*/ 9126 h 10000"/>
                <a:gd name="connsiteX284" fmla="*/ 6985 w 10000"/>
                <a:gd name="connsiteY284" fmla="*/ 9126 h 10000"/>
                <a:gd name="connsiteX285" fmla="*/ 6985 w 10000"/>
                <a:gd name="connsiteY285" fmla="*/ 9126 h 10000"/>
                <a:gd name="connsiteX286" fmla="*/ 6794 w 10000"/>
                <a:gd name="connsiteY286" fmla="*/ 8837 h 10000"/>
                <a:gd name="connsiteX287" fmla="*/ 6693 w 10000"/>
                <a:gd name="connsiteY287" fmla="*/ 8679 h 10000"/>
                <a:gd name="connsiteX288" fmla="*/ 6593 w 10000"/>
                <a:gd name="connsiteY288" fmla="*/ 8521 h 10000"/>
                <a:gd name="connsiteX289" fmla="*/ 6513 w 10000"/>
                <a:gd name="connsiteY289" fmla="*/ 8372 h 10000"/>
                <a:gd name="connsiteX290" fmla="*/ 6442 w 10000"/>
                <a:gd name="connsiteY290" fmla="*/ 8214 h 10000"/>
                <a:gd name="connsiteX291" fmla="*/ 6392 w 10000"/>
                <a:gd name="connsiteY291" fmla="*/ 8056 h 10000"/>
                <a:gd name="connsiteX292" fmla="*/ 6382 w 10000"/>
                <a:gd name="connsiteY292" fmla="*/ 7981 h 10000"/>
                <a:gd name="connsiteX293" fmla="*/ 6382 w 10000"/>
                <a:gd name="connsiteY293" fmla="*/ 7907 h 10000"/>
                <a:gd name="connsiteX294" fmla="*/ 6382 w 10000"/>
                <a:gd name="connsiteY294" fmla="*/ 7907 h 10000"/>
                <a:gd name="connsiteX295" fmla="*/ 6392 w 10000"/>
                <a:gd name="connsiteY295" fmla="*/ 7805 h 10000"/>
                <a:gd name="connsiteX296" fmla="*/ 6422 w 10000"/>
                <a:gd name="connsiteY296" fmla="*/ 7702 h 10000"/>
                <a:gd name="connsiteX297" fmla="*/ 6452 w 10000"/>
                <a:gd name="connsiteY297" fmla="*/ 7656 h 10000"/>
                <a:gd name="connsiteX298" fmla="*/ 6492 w 10000"/>
                <a:gd name="connsiteY298" fmla="*/ 7609 h 10000"/>
                <a:gd name="connsiteX299" fmla="*/ 6523 w 10000"/>
                <a:gd name="connsiteY299" fmla="*/ 7563 h 10000"/>
                <a:gd name="connsiteX300" fmla="*/ 6573 w 10000"/>
                <a:gd name="connsiteY300" fmla="*/ 7526 h 10000"/>
                <a:gd name="connsiteX301" fmla="*/ 6704 w 10000"/>
                <a:gd name="connsiteY301" fmla="*/ 7451 h 10000"/>
                <a:gd name="connsiteX302" fmla="*/ 6864 w 10000"/>
                <a:gd name="connsiteY302" fmla="*/ 7395 h 10000"/>
                <a:gd name="connsiteX303" fmla="*/ 7065 w 10000"/>
                <a:gd name="connsiteY303" fmla="*/ 7349 h 10000"/>
                <a:gd name="connsiteX304" fmla="*/ 7307 w 10000"/>
                <a:gd name="connsiteY304" fmla="*/ 7321 h 10000"/>
                <a:gd name="connsiteX305" fmla="*/ 7307 w 10000"/>
                <a:gd name="connsiteY305" fmla="*/ 7321 h 10000"/>
                <a:gd name="connsiteX306" fmla="*/ 8533 w 10000"/>
                <a:gd name="connsiteY306" fmla="*/ 7219 h 10000"/>
                <a:gd name="connsiteX307" fmla="*/ 10000 w 10000"/>
                <a:gd name="connsiteY307" fmla="*/ 7116 h 10000"/>
                <a:gd name="connsiteX308" fmla="*/ 10000 w 10000"/>
                <a:gd name="connsiteY308" fmla="*/ 7116 h 10000"/>
                <a:gd name="connsiteX309" fmla="*/ 10000 w 10000"/>
                <a:gd name="connsiteY309" fmla="*/ 7116 h 10000"/>
                <a:gd name="connsiteX310" fmla="*/ 10000 w 10000"/>
                <a:gd name="connsiteY310" fmla="*/ 7116 h 10000"/>
                <a:gd name="connsiteX311" fmla="*/ 10000 w 10000"/>
                <a:gd name="connsiteY311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27 w 10000"/>
                <a:gd name="connsiteY92" fmla="*/ 3498 h 10000"/>
                <a:gd name="connsiteX93" fmla="*/ 3347 w 10000"/>
                <a:gd name="connsiteY93" fmla="*/ 3535 h 10000"/>
                <a:gd name="connsiteX94" fmla="*/ 3246 w 10000"/>
                <a:gd name="connsiteY94" fmla="*/ 3563 h 10000"/>
                <a:gd name="connsiteX95" fmla="*/ 3136 w 10000"/>
                <a:gd name="connsiteY95" fmla="*/ 3572 h 10000"/>
                <a:gd name="connsiteX96" fmla="*/ 3136 w 10000"/>
                <a:gd name="connsiteY96" fmla="*/ 3572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16 w 10000"/>
                <a:gd name="connsiteY101" fmla="*/ 3572 h 10000"/>
                <a:gd name="connsiteX102" fmla="*/ 3116 w 10000"/>
                <a:gd name="connsiteY102" fmla="*/ 3572 h 10000"/>
                <a:gd name="connsiteX103" fmla="*/ 3025 w 10000"/>
                <a:gd name="connsiteY103" fmla="*/ 3572 h 10000"/>
                <a:gd name="connsiteX104" fmla="*/ 2925 w 10000"/>
                <a:gd name="connsiteY104" fmla="*/ 3553 h 10000"/>
                <a:gd name="connsiteX105" fmla="*/ 2814 w 10000"/>
                <a:gd name="connsiteY105" fmla="*/ 3526 h 10000"/>
                <a:gd name="connsiteX106" fmla="*/ 2693 w 10000"/>
                <a:gd name="connsiteY106" fmla="*/ 3479 h 10000"/>
                <a:gd name="connsiteX107" fmla="*/ 2553 w 10000"/>
                <a:gd name="connsiteY107" fmla="*/ 3423 h 10000"/>
                <a:gd name="connsiteX108" fmla="*/ 2392 w 10000"/>
                <a:gd name="connsiteY108" fmla="*/ 3349 h 10000"/>
                <a:gd name="connsiteX109" fmla="*/ 2010 w 10000"/>
                <a:gd name="connsiteY109" fmla="*/ 3153 h 10000"/>
                <a:gd name="connsiteX110" fmla="*/ 2010 w 10000"/>
                <a:gd name="connsiteY110" fmla="*/ 3153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00 w 10000"/>
                <a:gd name="connsiteY113" fmla="*/ 3153 h 10000"/>
                <a:gd name="connsiteX114" fmla="*/ 200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1769 w 10000"/>
                <a:gd name="connsiteY117" fmla="*/ 3033 h 10000"/>
                <a:gd name="connsiteX118" fmla="*/ 1588 w 10000"/>
                <a:gd name="connsiteY118" fmla="*/ 2967 h 10000"/>
                <a:gd name="connsiteX119" fmla="*/ 1427 w 10000"/>
                <a:gd name="connsiteY119" fmla="*/ 2921 h 10000"/>
                <a:gd name="connsiteX120" fmla="*/ 1347 w 10000"/>
                <a:gd name="connsiteY120" fmla="*/ 2902 h 10000"/>
                <a:gd name="connsiteX121" fmla="*/ 1266 w 10000"/>
                <a:gd name="connsiteY121" fmla="*/ 2902 h 10000"/>
                <a:gd name="connsiteX122" fmla="*/ 1266 w 10000"/>
                <a:gd name="connsiteY122" fmla="*/ 2902 h 10000"/>
                <a:gd name="connsiteX123" fmla="*/ 1266 w 10000"/>
                <a:gd name="connsiteY123" fmla="*/ 2902 h 10000"/>
                <a:gd name="connsiteX124" fmla="*/ 1266 w 10000"/>
                <a:gd name="connsiteY124" fmla="*/ 2902 h 10000"/>
                <a:gd name="connsiteX125" fmla="*/ 1266 w 10000"/>
                <a:gd name="connsiteY125" fmla="*/ 2902 h 10000"/>
                <a:gd name="connsiteX126" fmla="*/ 1266 w 10000"/>
                <a:gd name="connsiteY126" fmla="*/ 2902 h 10000"/>
                <a:gd name="connsiteX127" fmla="*/ 1146 w 10000"/>
                <a:gd name="connsiteY127" fmla="*/ 2921 h 10000"/>
                <a:gd name="connsiteX128" fmla="*/ 1085 w 10000"/>
                <a:gd name="connsiteY128" fmla="*/ 2940 h 10000"/>
                <a:gd name="connsiteX129" fmla="*/ 1025 w 10000"/>
                <a:gd name="connsiteY129" fmla="*/ 2949 h 10000"/>
                <a:gd name="connsiteX130" fmla="*/ 965 w 10000"/>
                <a:gd name="connsiteY130" fmla="*/ 2986 h 10000"/>
                <a:gd name="connsiteX131" fmla="*/ 915 w 10000"/>
                <a:gd name="connsiteY131" fmla="*/ 3023 h 10000"/>
                <a:gd name="connsiteX132" fmla="*/ 864 w 10000"/>
                <a:gd name="connsiteY132" fmla="*/ 3060 h 10000"/>
                <a:gd name="connsiteX133" fmla="*/ 814 w 10000"/>
                <a:gd name="connsiteY133" fmla="*/ 3107 h 10000"/>
                <a:gd name="connsiteX134" fmla="*/ 784 w 10000"/>
                <a:gd name="connsiteY134" fmla="*/ 3163 h 10000"/>
                <a:gd name="connsiteX135" fmla="*/ 744 w 10000"/>
                <a:gd name="connsiteY135" fmla="*/ 3237 h 10000"/>
                <a:gd name="connsiteX136" fmla="*/ 673 w 10000"/>
                <a:gd name="connsiteY136" fmla="*/ 3377 h 10000"/>
                <a:gd name="connsiteX137" fmla="*/ 623 w 10000"/>
                <a:gd name="connsiteY137" fmla="*/ 3563 h 10000"/>
                <a:gd name="connsiteX138" fmla="*/ 603 w 10000"/>
                <a:gd name="connsiteY138" fmla="*/ 3786 h 10000"/>
                <a:gd name="connsiteX139" fmla="*/ 573 w 10000"/>
                <a:gd name="connsiteY139" fmla="*/ 4037 h 10000"/>
                <a:gd name="connsiteX140" fmla="*/ 583 w 10000"/>
                <a:gd name="connsiteY140" fmla="*/ 4326 h 10000"/>
                <a:gd name="connsiteX141" fmla="*/ 613 w 10000"/>
                <a:gd name="connsiteY141" fmla="*/ 4651 h 10000"/>
                <a:gd name="connsiteX142" fmla="*/ 663 w 10000"/>
                <a:gd name="connsiteY142" fmla="*/ 5014 h 10000"/>
                <a:gd name="connsiteX143" fmla="*/ 734 w 10000"/>
                <a:gd name="connsiteY143" fmla="*/ 5423 h 10000"/>
                <a:gd name="connsiteX144" fmla="*/ 814 w 10000"/>
                <a:gd name="connsiteY144" fmla="*/ 5870 h 10000"/>
                <a:gd name="connsiteX145" fmla="*/ 945 w 10000"/>
                <a:gd name="connsiteY145" fmla="*/ 6372 h 10000"/>
                <a:gd name="connsiteX146" fmla="*/ 1085 w 10000"/>
                <a:gd name="connsiteY146" fmla="*/ 6912 h 10000"/>
                <a:gd name="connsiteX147" fmla="*/ 1085 w 10000"/>
                <a:gd name="connsiteY147" fmla="*/ 6912 h 10000"/>
                <a:gd name="connsiteX148" fmla="*/ 1085 w 10000"/>
                <a:gd name="connsiteY148" fmla="*/ 6930 h 10000"/>
                <a:gd name="connsiteX149" fmla="*/ 1085 w 10000"/>
                <a:gd name="connsiteY149" fmla="*/ 6930 h 10000"/>
                <a:gd name="connsiteX150" fmla="*/ 1116 w 10000"/>
                <a:gd name="connsiteY150" fmla="*/ 7005 h 10000"/>
                <a:gd name="connsiteX151" fmla="*/ 1116 w 10000"/>
                <a:gd name="connsiteY151" fmla="*/ 7005 h 10000"/>
                <a:gd name="connsiteX152" fmla="*/ 1116 w 10000"/>
                <a:gd name="connsiteY152" fmla="*/ 7005 h 10000"/>
                <a:gd name="connsiteX153" fmla="*/ 1116 w 10000"/>
                <a:gd name="connsiteY153" fmla="*/ 7005 h 10000"/>
                <a:gd name="connsiteX154" fmla="*/ 1116 w 10000"/>
                <a:gd name="connsiteY154" fmla="*/ 7005 h 10000"/>
                <a:gd name="connsiteX155" fmla="*/ 1126 w 10000"/>
                <a:gd name="connsiteY155" fmla="*/ 7060 h 10000"/>
                <a:gd name="connsiteX156" fmla="*/ 1126 w 10000"/>
                <a:gd name="connsiteY156" fmla="*/ 7060 h 10000"/>
                <a:gd name="connsiteX157" fmla="*/ 1126 w 10000"/>
                <a:gd name="connsiteY157" fmla="*/ 7060 h 10000"/>
                <a:gd name="connsiteX158" fmla="*/ 1126 w 10000"/>
                <a:gd name="connsiteY158" fmla="*/ 7060 h 10000"/>
                <a:gd name="connsiteX159" fmla="*/ 1146 w 10000"/>
                <a:gd name="connsiteY159" fmla="*/ 7060 h 10000"/>
                <a:gd name="connsiteX160" fmla="*/ 1146 w 10000"/>
                <a:gd name="connsiteY160" fmla="*/ 7060 h 10000"/>
                <a:gd name="connsiteX161" fmla="*/ 1156 w 10000"/>
                <a:gd name="connsiteY161" fmla="*/ 7060 h 10000"/>
                <a:gd name="connsiteX162" fmla="*/ 1156 w 10000"/>
                <a:gd name="connsiteY162" fmla="*/ 7060 h 10000"/>
                <a:gd name="connsiteX163" fmla="*/ 1156 w 10000"/>
                <a:gd name="connsiteY163" fmla="*/ 7060 h 10000"/>
                <a:gd name="connsiteX164" fmla="*/ 1156 w 10000"/>
                <a:gd name="connsiteY164" fmla="*/ 7060 h 10000"/>
                <a:gd name="connsiteX165" fmla="*/ 1457 w 10000"/>
                <a:gd name="connsiteY165" fmla="*/ 7051 h 10000"/>
                <a:gd name="connsiteX166" fmla="*/ 1749 w 10000"/>
                <a:gd name="connsiteY166" fmla="*/ 7051 h 10000"/>
                <a:gd name="connsiteX167" fmla="*/ 1749 w 10000"/>
                <a:gd name="connsiteY167" fmla="*/ 7051 h 10000"/>
                <a:gd name="connsiteX168" fmla="*/ 1749 w 10000"/>
                <a:gd name="connsiteY168" fmla="*/ 7051 h 10000"/>
                <a:gd name="connsiteX169" fmla="*/ 1749 w 10000"/>
                <a:gd name="connsiteY169" fmla="*/ 7051 h 10000"/>
                <a:gd name="connsiteX170" fmla="*/ 1749 w 10000"/>
                <a:gd name="connsiteY170" fmla="*/ 7051 h 10000"/>
                <a:gd name="connsiteX171" fmla="*/ 1749 w 10000"/>
                <a:gd name="connsiteY171" fmla="*/ 7051 h 10000"/>
                <a:gd name="connsiteX172" fmla="*/ 1759 w 10000"/>
                <a:gd name="connsiteY172" fmla="*/ 7051 h 10000"/>
                <a:gd name="connsiteX173" fmla="*/ 1759 w 10000"/>
                <a:gd name="connsiteY173" fmla="*/ 7051 h 10000"/>
                <a:gd name="connsiteX174" fmla="*/ 1759 w 10000"/>
                <a:gd name="connsiteY174" fmla="*/ 7051 h 10000"/>
                <a:gd name="connsiteX175" fmla="*/ 1759 w 10000"/>
                <a:gd name="connsiteY175" fmla="*/ 7051 h 10000"/>
                <a:gd name="connsiteX176" fmla="*/ 1759 w 10000"/>
                <a:gd name="connsiteY176" fmla="*/ 7051 h 10000"/>
                <a:gd name="connsiteX177" fmla="*/ 1759 w 10000"/>
                <a:gd name="connsiteY177" fmla="*/ 7051 h 10000"/>
                <a:gd name="connsiteX178" fmla="*/ 1769 w 10000"/>
                <a:gd name="connsiteY178" fmla="*/ 7051 h 10000"/>
                <a:gd name="connsiteX179" fmla="*/ 1769 w 10000"/>
                <a:gd name="connsiteY179" fmla="*/ 7051 h 10000"/>
                <a:gd name="connsiteX180" fmla="*/ 1769 w 10000"/>
                <a:gd name="connsiteY180" fmla="*/ 7051 h 10000"/>
                <a:gd name="connsiteX181" fmla="*/ 1769 w 10000"/>
                <a:gd name="connsiteY181" fmla="*/ 7051 h 10000"/>
                <a:gd name="connsiteX182" fmla="*/ 1769 w 10000"/>
                <a:gd name="connsiteY182" fmla="*/ 7051 h 10000"/>
                <a:gd name="connsiteX183" fmla="*/ 1980 w 10000"/>
                <a:gd name="connsiteY183" fmla="*/ 7051 h 10000"/>
                <a:gd name="connsiteX184" fmla="*/ 1980 w 10000"/>
                <a:gd name="connsiteY184" fmla="*/ 7051 h 10000"/>
                <a:gd name="connsiteX185" fmla="*/ 2281 w 10000"/>
                <a:gd name="connsiteY185" fmla="*/ 7033 h 10000"/>
                <a:gd name="connsiteX186" fmla="*/ 2281 w 10000"/>
                <a:gd name="connsiteY186" fmla="*/ 7033 h 10000"/>
                <a:gd name="connsiteX187" fmla="*/ 2281 w 10000"/>
                <a:gd name="connsiteY187" fmla="*/ 7033 h 10000"/>
                <a:gd name="connsiteX188" fmla="*/ 2281 w 10000"/>
                <a:gd name="connsiteY188" fmla="*/ 7033 h 10000"/>
                <a:gd name="connsiteX189" fmla="*/ 2291 w 10000"/>
                <a:gd name="connsiteY189" fmla="*/ 7033 h 10000"/>
                <a:gd name="connsiteX190" fmla="*/ 2291 w 10000"/>
                <a:gd name="connsiteY190" fmla="*/ 7033 h 10000"/>
                <a:gd name="connsiteX191" fmla="*/ 2302 w 10000"/>
                <a:gd name="connsiteY191" fmla="*/ 7033 h 10000"/>
                <a:gd name="connsiteX192" fmla="*/ 2302 w 10000"/>
                <a:gd name="connsiteY192" fmla="*/ 7033 h 10000"/>
                <a:gd name="connsiteX193" fmla="*/ 2332 w 10000"/>
                <a:gd name="connsiteY193" fmla="*/ 7033 h 10000"/>
                <a:gd name="connsiteX194" fmla="*/ 2332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2854 w 10000"/>
                <a:gd name="connsiteY201" fmla="*/ 7033 h 10000"/>
                <a:gd name="connsiteX202" fmla="*/ 2854 w 10000"/>
                <a:gd name="connsiteY202" fmla="*/ 7033 h 10000"/>
                <a:gd name="connsiteX203" fmla="*/ 3286 w 10000"/>
                <a:gd name="connsiteY203" fmla="*/ 7033 h 10000"/>
                <a:gd name="connsiteX204" fmla="*/ 3709 w 10000"/>
                <a:gd name="connsiteY204" fmla="*/ 7060 h 10000"/>
                <a:gd name="connsiteX205" fmla="*/ 4101 w 10000"/>
                <a:gd name="connsiteY205" fmla="*/ 7088 h 10000"/>
                <a:gd name="connsiteX206" fmla="*/ 4291 w 10000"/>
                <a:gd name="connsiteY206" fmla="*/ 7116 h 10000"/>
                <a:gd name="connsiteX207" fmla="*/ 4462 w 10000"/>
                <a:gd name="connsiteY207" fmla="*/ 7135 h 10000"/>
                <a:gd name="connsiteX208" fmla="*/ 4623 w 10000"/>
                <a:gd name="connsiteY208" fmla="*/ 7172 h 10000"/>
                <a:gd name="connsiteX209" fmla="*/ 4764 w 10000"/>
                <a:gd name="connsiteY209" fmla="*/ 7219 h 10000"/>
                <a:gd name="connsiteX210" fmla="*/ 4894 w 10000"/>
                <a:gd name="connsiteY210" fmla="*/ 7274 h 10000"/>
                <a:gd name="connsiteX211" fmla="*/ 4985 w 10000"/>
                <a:gd name="connsiteY211" fmla="*/ 7330 h 10000"/>
                <a:gd name="connsiteX212" fmla="*/ 5075 w 10000"/>
                <a:gd name="connsiteY212" fmla="*/ 7395 h 10000"/>
                <a:gd name="connsiteX213" fmla="*/ 5136 w 10000"/>
                <a:gd name="connsiteY213" fmla="*/ 7460 h 10000"/>
                <a:gd name="connsiteX214" fmla="*/ 5156 w 10000"/>
                <a:gd name="connsiteY214" fmla="*/ 7507 h 10000"/>
                <a:gd name="connsiteX215" fmla="*/ 5176 w 10000"/>
                <a:gd name="connsiteY215" fmla="*/ 7553 h 10000"/>
                <a:gd name="connsiteX216" fmla="*/ 5176 w 10000"/>
                <a:gd name="connsiteY216" fmla="*/ 7600 h 10000"/>
                <a:gd name="connsiteX217" fmla="*/ 5176 w 10000"/>
                <a:gd name="connsiteY217" fmla="*/ 7656 h 10000"/>
                <a:gd name="connsiteX218" fmla="*/ 5176 w 10000"/>
                <a:gd name="connsiteY218" fmla="*/ 7656 h 10000"/>
                <a:gd name="connsiteX219" fmla="*/ 5176 w 10000"/>
                <a:gd name="connsiteY219" fmla="*/ 7665 h 10000"/>
                <a:gd name="connsiteX220" fmla="*/ 5176 w 10000"/>
                <a:gd name="connsiteY220" fmla="*/ 7665 h 10000"/>
                <a:gd name="connsiteX221" fmla="*/ 5176 w 10000"/>
                <a:gd name="connsiteY221" fmla="*/ 7665 h 10000"/>
                <a:gd name="connsiteX222" fmla="*/ 5146 w 10000"/>
                <a:gd name="connsiteY222" fmla="*/ 7851 h 10000"/>
                <a:gd name="connsiteX223" fmla="*/ 5095 w 10000"/>
                <a:gd name="connsiteY223" fmla="*/ 8037 h 10000"/>
                <a:gd name="connsiteX224" fmla="*/ 5005 w 10000"/>
                <a:gd name="connsiteY224" fmla="*/ 8437 h 10000"/>
                <a:gd name="connsiteX225" fmla="*/ 4955 w 10000"/>
                <a:gd name="connsiteY225" fmla="*/ 8642 h 10000"/>
                <a:gd name="connsiteX226" fmla="*/ 4915 w 10000"/>
                <a:gd name="connsiteY226" fmla="*/ 8828 h 10000"/>
                <a:gd name="connsiteX227" fmla="*/ 4894 w 10000"/>
                <a:gd name="connsiteY227" fmla="*/ 9023 h 10000"/>
                <a:gd name="connsiteX228" fmla="*/ 4874 w 10000"/>
                <a:gd name="connsiteY228" fmla="*/ 9200 h 10000"/>
                <a:gd name="connsiteX229" fmla="*/ 4874 w 10000"/>
                <a:gd name="connsiteY229" fmla="*/ 9200 h 10000"/>
                <a:gd name="connsiteX230" fmla="*/ 4874 w 10000"/>
                <a:gd name="connsiteY230" fmla="*/ 9293 h 10000"/>
                <a:gd name="connsiteX231" fmla="*/ 4894 w 10000"/>
                <a:gd name="connsiteY231" fmla="*/ 9395 h 10000"/>
                <a:gd name="connsiteX232" fmla="*/ 4915 w 10000"/>
                <a:gd name="connsiteY232" fmla="*/ 9488 h 10000"/>
                <a:gd name="connsiteX233" fmla="*/ 4935 w 10000"/>
                <a:gd name="connsiteY233" fmla="*/ 9563 h 10000"/>
                <a:gd name="connsiteX234" fmla="*/ 4985 w 10000"/>
                <a:gd name="connsiteY234" fmla="*/ 9647 h 10000"/>
                <a:gd name="connsiteX235" fmla="*/ 5035 w 10000"/>
                <a:gd name="connsiteY235" fmla="*/ 9721 h 10000"/>
                <a:gd name="connsiteX236" fmla="*/ 5095 w 10000"/>
                <a:gd name="connsiteY236" fmla="*/ 9786 h 10000"/>
                <a:gd name="connsiteX237" fmla="*/ 5176 w 10000"/>
                <a:gd name="connsiteY237" fmla="*/ 9842 h 10000"/>
                <a:gd name="connsiteX238" fmla="*/ 5176 w 10000"/>
                <a:gd name="connsiteY238" fmla="*/ 9842 h 10000"/>
                <a:gd name="connsiteX239" fmla="*/ 5176 w 10000"/>
                <a:gd name="connsiteY239" fmla="*/ 9842 h 10000"/>
                <a:gd name="connsiteX240" fmla="*/ 5236 w 10000"/>
                <a:gd name="connsiteY240" fmla="*/ 9879 h 10000"/>
                <a:gd name="connsiteX241" fmla="*/ 5307 w 10000"/>
                <a:gd name="connsiteY241" fmla="*/ 9916 h 10000"/>
                <a:gd name="connsiteX242" fmla="*/ 5447 w 10000"/>
                <a:gd name="connsiteY242" fmla="*/ 9963 h 10000"/>
                <a:gd name="connsiteX243" fmla="*/ 5608 w 10000"/>
                <a:gd name="connsiteY243" fmla="*/ 9991 h 10000"/>
                <a:gd name="connsiteX244" fmla="*/ 5779 w 10000"/>
                <a:gd name="connsiteY244" fmla="*/ 10000 h 10000"/>
                <a:gd name="connsiteX245" fmla="*/ 5779 w 10000"/>
                <a:gd name="connsiteY245" fmla="*/ 10000 h 10000"/>
                <a:gd name="connsiteX246" fmla="*/ 5779 w 10000"/>
                <a:gd name="connsiteY246" fmla="*/ 10000 h 10000"/>
                <a:gd name="connsiteX247" fmla="*/ 5779 w 10000"/>
                <a:gd name="connsiteY247" fmla="*/ 10000 h 10000"/>
                <a:gd name="connsiteX248" fmla="*/ 5779 w 10000"/>
                <a:gd name="connsiteY248" fmla="*/ 10000 h 10000"/>
                <a:gd name="connsiteX249" fmla="*/ 5779 w 10000"/>
                <a:gd name="connsiteY249" fmla="*/ 10000 h 10000"/>
                <a:gd name="connsiteX250" fmla="*/ 5899 w 10000"/>
                <a:gd name="connsiteY250" fmla="*/ 9991 h 10000"/>
                <a:gd name="connsiteX251" fmla="*/ 6040 w 10000"/>
                <a:gd name="connsiteY251" fmla="*/ 9981 h 10000"/>
                <a:gd name="connsiteX252" fmla="*/ 6171 w 10000"/>
                <a:gd name="connsiteY252" fmla="*/ 9963 h 10000"/>
                <a:gd name="connsiteX253" fmla="*/ 6291 w 10000"/>
                <a:gd name="connsiteY253" fmla="*/ 9926 h 10000"/>
                <a:gd name="connsiteX254" fmla="*/ 6412 w 10000"/>
                <a:gd name="connsiteY254" fmla="*/ 9888 h 10000"/>
                <a:gd name="connsiteX255" fmla="*/ 6533 w 10000"/>
                <a:gd name="connsiteY255" fmla="*/ 9842 h 10000"/>
                <a:gd name="connsiteX256" fmla="*/ 6643 w 10000"/>
                <a:gd name="connsiteY256" fmla="*/ 9805 h 10000"/>
                <a:gd name="connsiteX257" fmla="*/ 6744 w 10000"/>
                <a:gd name="connsiteY257" fmla="*/ 9740 h 10000"/>
                <a:gd name="connsiteX258" fmla="*/ 6824 w 10000"/>
                <a:gd name="connsiteY258" fmla="*/ 9674 h 10000"/>
                <a:gd name="connsiteX259" fmla="*/ 6905 w 10000"/>
                <a:gd name="connsiteY259" fmla="*/ 9609 h 10000"/>
                <a:gd name="connsiteX260" fmla="*/ 6965 w 10000"/>
                <a:gd name="connsiteY260" fmla="*/ 9544 h 10000"/>
                <a:gd name="connsiteX261" fmla="*/ 7015 w 10000"/>
                <a:gd name="connsiteY261" fmla="*/ 9460 h 10000"/>
                <a:gd name="connsiteX262" fmla="*/ 7035 w 10000"/>
                <a:gd name="connsiteY262" fmla="*/ 9395 h 10000"/>
                <a:gd name="connsiteX263" fmla="*/ 7045 w 10000"/>
                <a:gd name="connsiteY263" fmla="*/ 9302 h 10000"/>
                <a:gd name="connsiteX264" fmla="*/ 7035 w 10000"/>
                <a:gd name="connsiteY264" fmla="*/ 9228 h 10000"/>
                <a:gd name="connsiteX265" fmla="*/ 6995 w 10000"/>
                <a:gd name="connsiteY265" fmla="*/ 9144 h 10000"/>
                <a:gd name="connsiteX266" fmla="*/ 6995 w 10000"/>
                <a:gd name="connsiteY266" fmla="*/ 9144 h 10000"/>
                <a:gd name="connsiteX267" fmla="*/ 6995 w 10000"/>
                <a:gd name="connsiteY267" fmla="*/ 9135 h 10000"/>
                <a:gd name="connsiteX268" fmla="*/ 699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985 w 10000"/>
                <a:gd name="connsiteY283" fmla="*/ 9126 h 10000"/>
                <a:gd name="connsiteX284" fmla="*/ 6985 w 10000"/>
                <a:gd name="connsiteY284" fmla="*/ 9126 h 10000"/>
                <a:gd name="connsiteX285" fmla="*/ 6794 w 10000"/>
                <a:gd name="connsiteY285" fmla="*/ 8837 h 10000"/>
                <a:gd name="connsiteX286" fmla="*/ 6693 w 10000"/>
                <a:gd name="connsiteY286" fmla="*/ 8679 h 10000"/>
                <a:gd name="connsiteX287" fmla="*/ 6593 w 10000"/>
                <a:gd name="connsiteY287" fmla="*/ 8521 h 10000"/>
                <a:gd name="connsiteX288" fmla="*/ 6513 w 10000"/>
                <a:gd name="connsiteY288" fmla="*/ 8372 h 10000"/>
                <a:gd name="connsiteX289" fmla="*/ 6442 w 10000"/>
                <a:gd name="connsiteY289" fmla="*/ 8214 h 10000"/>
                <a:gd name="connsiteX290" fmla="*/ 6392 w 10000"/>
                <a:gd name="connsiteY290" fmla="*/ 8056 h 10000"/>
                <a:gd name="connsiteX291" fmla="*/ 6382 w 10000"/>
                <a:gd name="connsiteY291" fmla="*/ 7981 h 10000"/>
                <a:gd name="connsiteX292" fmla="*/ 6382 w 10000"/>
                <a:gd name="connsiteY292" fmla="*/ 7907 h 10000"/>
                <a:gd name="connsiteX293" fmla="*/ 6382 w 10000"/>
                <a:gd name="connsiteY293" fmla="*/ 7907 h 10000"/>
                <a:gd name="connsiteX294" fmla="*/ 6392 w 10000"/>
                <a:gd name="connsiteY294" fmla="*/ 7805 h 10000"/>
                <a:gd name="connsiteX295" fmla="*/ 6422 w 10000"/>
                <a:gd name="connsiteY295" fmla="*/ 7702 h 10000"/>
                <a:gd name="connsiteX296" fmla="*/ 6452 w 10000"/>
                <a:gd name="connsiteY296" fmla="*/ 7656 h 10000"/>
                <a:gd name="connsiteX297" fmla="*/ 6492 w 10000"/>
                <a:gd name="connsiteY297" fmla="*/ 7609 h 10000"/>
                <a:gd name="connsiteX298" fmla="*/ 6523 w 10000"/>
                <a:gd name="connsiteY298" fmla="*/ 7563 h 10000"/>
                <a:gd name="connsiteX299" fmla="*/ 6573 w 10000"/>
                <a:gd name="connsiteY299" fmla="*/ 7526 h 10000"/>
                <a:gd name="connsiteX300" fmla="*/ 6704 w 10000"/>
                <a:gd name="connsiteY300" fmla="*/ 7451 h 10000"/>
                <a:gd name="connsiteX301" fmla="*/ 6864 w 10000"/>
                <a:gd name="connsiteY301" fmla="*/ 7395 h 10000"/>
                <a:gd name="connsiteX302" fmla="*/ 7065 w 10000"/>
                <a:gd name="connsiteY302" fmla="*/ 7349 h 10000"/>
                <a:gd name="connsiteX303" fmla="*/ 7307 w 10000"/>
                <a:gd name="connsiteY303" fmla="*/ 7321 h 10000"/>
                <a:gd name="connsiteX304" fmla="*/ 7307 w 10000"/>
                <a:gd name="connsiteY304" fmla="*/ 7321 h 10000"/>
                <a:gd name="connsiteX305" fmla="*/ 8533 w 10000"/>
                <a:gd name="connsiteY305" fmla="*/ 7219 h 10000"/>
                <a:gd name="connsiteX306" fmla="*/ 10000 w 10000"/>
                <a:gd name="connsiteY306" fmla="*/ 7116 h 10000"/>
                <a:gd name="connsiteX307" fmla="*/ 10000 w 10000"/>
                <a:gd name="connsiteY307" fmla="*/ 7116 h 10000"/>
                <a:gd name="connsiteX308" fmla="*/ 10000 w 10000"/>
                <a:gd name="connsiteY308" fmla="*/ 7116 h 10000"/>
                <a:gd name="connsiteX309" fmla="*/ 10000 w 10000"/>
                <a:gd name="connsiteY309" fmla="*/ 7116 h 10000"/>
                <a:gd name="connsiteX310" fmla="*/ 10000 w 10000"/>
                <a:gd name="connsiteY310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4201 w 10000"/>
                <a:gd name="connsiteY92" fmla="*/ 4085 h 10000"/>
                <a:gd name="connsiteX93" fmla="*/ 3347 w 10000"/>
                <a:gd name="connsiteY93" fmla="*/ 3535 h 10000"/>
                <a:gd name="connsiteX94" fmla="*/ 3246 w 10000"/>
                <a:gd name="connsiteY94" fmla="*/ 3563 h 10000"/>
                <a:gd name="connsiteX95" fmla="*/ 3136 w 10000"/>
                <a:gd name="connsiteY95" fmla="*/ 3572 h 10000"/>
                <a:gd name="connsiteX96" fmla="*/ 3136 w 10000"/>
                <a:gd name="connsiteY96" fmla="*/ 3572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16 w 10000"/>
                <a:gd name="connsiteY101" fmla="*/ 3572 h 10000"/>
                <a:gd name="connsiteX102" fmla="*/ 3116 w 10000"/>
                <a:gd name="connsiteY102" fmla="*/ 3572 h 10000"/>
                <a:gd name="connsiteX103" fmla="*/ 3025 w 10000"/>
                <a:gd name="connsiteY103" fmla="*/ 3572 h 10000"/>
                <a:gd name="connsiteX104" fmla="*/ 2925 w 10000"/>
                <a:gd name="connsiteY104" fmla="*/ 3553 h 10000"/>
                <a:gd name="connsiteX105" fmla="*/ 2814 w 10000"/>
                <a:gd name="connsiteY105" fmla="*/ 3526 h 10000"/>
                <a:gd name="connsiteX106" fmla="*/ 2693 w 10000"/>
                <a:gd name="connsiteY106" fmla="*/ 3479 h 10000"/>
                <a:gd name="connsiteX107" fmla="*/ 2553 w 10000"/>
                <a:gd name="connsiteY107" fmla="*/ 3423 h 10000"/>
                <a:gd name="connsiteX108" fmla="*/ 2392 w 10000"/>
                <a:gd name="connsiteY108" fmla="*/ 3349 h 10000"/>
                <a:gd name="connsiteX109" fmla="*/ 2010 w 10000"/>
                <a:gd name="connsiteY109" fmla="*/ 3153 h 10000"/>
                <a:gd name="connsiteX110" fmla="*/ 2010 w 10000"/>
                <a:gd name="connsiteY110" fmla="*/ 3153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00 w 10000"/>
                <a:gd name="connsiteY113" fmla="*/ 3153 h 10000"/>
                <a:gd name="connsiteX114" fmla="*/ 200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1769 w 10000"/>
                <a:gd name="connsiteY117" fmla="*/ 3033 h 10000"/>
                <a:gd name="connsiteX118" fmla="*/ 1588 w 10000"/>
                <a:gd name="connsiteY118" fmla="*/ 2967 h 10000"/>
                <a:gd name="connsiteX119" fmla="*/ 1427 w 10000"/>
                <a:gd name="connsiteY119" fmla="*/ 2921 h 10000"/>
                <a:gd name="connsiteX120" fmla="*/ 1347 w 10000"/>
                <a:gd name="connsiteY120" fmla="*/ 2902 h 10000"/>
                <a:gd name="connsiteX121" fmla="*/ 1266 w 10000"/>
                <a:gd name="connsiteY121" fmla="*/ 2902 h 10000"/>
                <a:gd name="connsiteX122" fmla="*/ 1266 w 10000"/>
                <a:gd name="connsiteY122" fmla="*/ 2902 h 10000"/>
                <a:gd name="connsiteX123" fmla="*/ 1266 w 10000"/>
                <a:gd name="connsiteY123" fmla="*/ 2902 h 10000"/>
                <a:gd name="connsiteX124" fmla="*/ 1266 w 10000"/>
                <a:gd name="connsiteY124" fmla="*/ 2902 h 10000"/>
                <a:gd name="connsiteX125" fmla="*/ 1266 w 10000"/>
                <a:gd name="connsiteY125" fmla="*/ 2902 h 10000"/>
                <a:gd name="connsiteX126" fmla="*/ 1266 w 10000"/>
                <a:gd name="connsiteY126" fmla="*/ 2902 h 10000"/>
                <a:gd name="connsiteX127" fmla="*/ 1146 w 10000"/>
                <a:gd name="connsiteY127" fmla="*/ 2921 h 10000"/>
                <a:gd name="connsiteX128" fmla="*/ 1085 w 10000"/>
                <a:gd name="connsiteY128" fmla="*/ 2940 h 10000"/>
                <a:gd name="connsiteX129" fmla="*/ 1025 w 10000"/>
                <a:gd name="connsiteY129" fmla="*/ 2949 h 10000"/>
                <a:gd name="connsiteX130" fmla="*/ 965 w 10000"/>
                <a:gd name="connsiteY130" fmla="*/ 2986 h 10000"/>
                <a:gd name="connsiteX131" fmla="*/ 915 w 10000"/>
                <a:gd name="connsiteY131" fmla="*/ 3023 h 10000"/>
                <a:gd name="connsiteX132" fmla="*/ 864 w 10000"/>
                <a:gd name="connsiteY132" fmla="*/ 3060 h 10000"/>
                <a:gd name="connsiteX133" fmla="*/ 814 w 10000"/>
                <a:gd name="connsiteY133" fmla="*/ 3107 h 10000"/>
                <a:gd name="connsiteX134" fmla="*/ 784 w 10000"/>
                <a:gd name="connsiteY134" fmla="*/ 3163 h 10000"/>
                <a:gd name="connsiteX135" fmla="*/ 744 w 10000"/>
                <a:gd name="connsiteY135" fmla="*/ 3237 h 10000"/>
                <a:gd name="connsiteX136" fmla="*/ 673 w 10000"/>
                <a:gd name="connsiteY136" fmla="*/ 3377 h 10000"/>
                <a:gd name="connsiteX137" fmla="*/ 623 w 10000"/>
                <a:gd name="connsiteY137" fmla="*/ 3563 h 10000"/>
                <a:gd name="connsiteX138" fmla="*/ 603 w 10000"/>
                <a:gd name="connsiteY138" fmla="*/ 3786 h 10000"/>
                <a:gd name="connsiteX139" fmla="*/ 573 w 10000"/>
                <a:gd name="connsiteY139" fmla="*/ 4037 h 10000"/>
                <a:gd name="connsiteX140" fmla="*/ 583 w 10000"/>
                <a:gd name="connsiteY140" fmla="*/ 4326 h 10000"/>
                <a:gd name="connsiteX141" fmla="*/ 613 w 10000"/>
                <a:gd name="connsiteY141" fmla="*/ 4651 h 10000"/>
                <a:gd name="connsiteX142" fmla="*/ 663 w 10000"/>
                <a:gd name="connsiteY142" fmla="*/ 5014 h 10000"/>
                <a:gd name="connsiteX143" fmla="*/ 734 w 10000"/>
                <a:gd name="connsiteY143" fmla="*/ 5423 h 10000"/>
                <a:gd name="connsiteX144" fmla="*/ 814 w 10000"/>
                <a:gd name="connsiteY144" fmla="*/ 5870 h 10000"/>
                <a:gd name="connsiteX145" fmla="*/ 945 w 10000"/>
                <a:gd name="connsiteY145" fmla="*/ 6372 h 10000"/>
                <a:gd name="connsiteX146" fmla="*/ 1085 w 10000"/>
                <a:gd name="connsiteY146" fmla="*/ 6912 h 10000"/>
                <a:gd name="connsiteX147" fmla="*/ 1085 w 10000"/>
                <a:gd name="connsiteY147" fmla="*/ 6912 h 10000"/>
                <a:gd name="connsiteX148" fmla="*/ 1085 w 10000"/>
                <a:gd name="connsiteY148" fmla="*/ 6930 h 10000"/>
                <a:gd name="connsiteX149" fmla="*/ 1085 w 10000"/>
                <a:gd name="connsiteY149" fmla="*/ 6930 h 10000"/>
                <a:gd name="connsiteX150" fmla="*/ 1116 w 10000"/>
                <a:gd name="connsiteY150" fmla="*/ 7005 h 10000"/>
                <a:gd name="connsiteX151" fmla="*/ 1116 w 10000"/>
                <a:gd name="connsiteY151" fmla="*/ 7005 h 10000"/>
                <a:gd name="connsiteX152" fmla="*/ 1116 w 10000"/>
                <a:gd name="connsiteY152" fmla="*/ 7005 h 10000"/>
                <a:gd name="connsiteX153" fmla="*/ 1116 w 10000"/>
                <a:gd name="connsiteY153" fmla="*/ 7005 h 10000"/>
                <a:gd name="connsiteX154" fmla="*/ 1116 w 10000"/>
                <a:gd name="connsiteY154" fmla="*/ 7005 h 10000"/>
                <a:gd name="connsiteX155" fmla="*/ 1126 w 10000"/>
                <a:gd name="connsiteY155" fmla="*/ 7060 h 10000"/>
                <a:gd name="connsiteX156" fmla="*/ 1126 w 10000"/>
                <a:gd name="connsiteY156" fmla="*/ 7060 h 10000"/>
                <a:gd name="connsiteX157" fmla="*/ 1126 w 10000"/>
                <a:gd name="connsiteY157" fmla="*/ 7060 h 10000"/>
                <a:gd name="connsiteX158" fmla="*/ 1126 w 10000"/>
                <a:gd name="connsiteY158" fmla="*/ 7060 h 10000"/>
                <a:gd name="connsiteX159" fmla="*/ 1146 w 10000"/>
                <a:gd name="connsiteY159" fmla="*/ 7060 h 10000"/>
                <a:gd name="connsiteX160" fmla="*/ 1146 w 10000"/>
                <a:gd name="connsiteY160" fmla="*/ 7060 h 10000"/>
                <a:gd name="connsiteX161" fmla="*/ 1156 w 10000"/>
                <a:gd name="connsiteY161" fmla="*/ 7060 h 10000"/>
                <a:gd name="connsiteX162" fmla="*/ 1156 w 10000"/>
                <a:gd name="connsiteY162" fmla="*/ 7060 h 10000"/>
                <a:gd name="connsiteX163" fmla="*/ 1156 w 10000"/>
                <a:gd name="connsiteY163" fmla="*/ 7060 h 10000"/>
                <a:gd name="connsiteX164" fmla="*/ 1156 w 10000"/>
                <a:gd name="connsiteY164" fmla="*/ 7060 h 10000"/>
                <a:gd name="connsiteX165" fmla="*/ 1457 w 10000"/>
                <a:gd name="connsiteY165" fmla="*/ 7051 h 10000"/>
                <a:gd name="connsiteX166" fmla="*/ 1749 w 10000"/>
                <a:gd name="connsiteY166" fmla="*/ 7051 h 10000"/>
                <a:gd name="connsiteX167" fmla="*/ 1749 w 10000"/>
                <a:gd name="connsiteY167" fmla="*/ 7051 h 10000"/>
                <a:gd name="connsiteX168" fmla="*/ 1749 w 10000"/>
                <a:gd name="connsiteY168" fmla="*/ 7051 h 10000"/>
                <a:gd name="connsiteX169" fmla="*/ 1749 w 10000"/>
                <a:gd name="connsiteY169" fmla="*/ 7051 h 10000"/>
                <a:gd name="connsiteX170" fmla="*/ 1749 w 10000"/>
                <a:gd name="connsiteY170" fmla="*/ 7051 h 10000"/>
                <a:gd name="connsiteX171" fmla="*/ 1749 w 10000"/>
                <a:gd name="connsiteY171" fmla="*/ 7051 h 10000"/>
                <a:gd name="connsiteX172" fmla="*/ 1759 w 10000"/>
                <a:gd name="connsiteY172" fmla="*/ 7051 h 10000"/>
                <a:gd name="connsiteX173" fmla="*/ 1759 w 10000"/>
                <a:gd name="connsiteY173" fmla="*/ 7051 h 10000"/>
                <a:gd name="connsiteX174" fmla="*/ 1759 w 10000"/>
                <a:gd name="connsiteY174" fmla="*/ 7051 h 10000"/>
                <a:gd name="connsiteX175" fmla="*/ 1759 w 10000"/>
                <a:gd name="connsiteY175" fmla="*/ 7051 h 10000"/>
                <a:gd name="connsiteX176" fmla="*/ 1759 w 10000"/>
                <a:gd name="connsiteY176" fmla="*/ 7051 h 10000"/>
                <a:gd name="connsiteX177" fmla="*/ 1759 w 10000"/>
                <a:gd name="connsiteY177" fmla="*/ 7051 h 10000"/>
                <a:gd name="connsiteX178" fmla="*/ 1769 w 10000"/>
                <a:gd name="connsiteY178" fmla="*/ 7051 h 10000"/>
                <a:gd name="connsiteX179" fmla="*/ 1769 w 10000"/>
                <a:gd name="connsiteY179" fmla="*/ 7051 h 10000"/>
                <a:gd name="connsiteX180" fmla="*/ 1769 w 10000"/>
                <a:gd name="connsiteY180" fmla="*/ 7051 h 10000"/>
                <a:gd name="connsiteX181" fmla="*/ 1769 w 10000"/>
                <a:gd name="connsiteY181" fmla="*/ 7051 h 10000"/>
                <a:gd name="connsiteX182" fmla="*/ 1769 w 10000"/>
                <a:gd name="connsiteY182" fmla="*/ 7051 h 10000"/>
                <a:gd name="connsiteX183" fmla="*/ 1980 w 10000"/>
                <a:gd name="connsiteY183" fmla="*/ 7051 h 10000"/>
                <a:gd name="connsiteX184" fmla="*/ 1980 w 10000"/>
                <a:gd name="connsiteY184" fmla="*/ 7051 h 10000"/>
                <a:gd name="connsiteX185" fmla="*/ 2281 w 10000"/>
                <a:gd name="connsiteY185" fmla="*/ 7033 h 10000"/>
                <a:gd name="connsiteX186" fmla="*/ 2281 w 10000"/>
                <a:gd name="connsiteY186" fmla="*/ 7033 h 10000"/>
                <a:gd name="connsiteX187" fmla="*/ 2281 w 10000"/>
                <a:gd name="connsiteY187" fmla="*/ 7033 h 10000"/>
                <a:gd name="connsiteX188" fmla="*/ 2281 w 10000"/>
                <a:gd name="connsiteY188" fmla="*/ 7033 h 10000"/>
                <a:gd name="connsiteX189" fmla="*/ 2291 w 10000"/>
                <a:gd name="connsiteY189" fmla="*/ 7033 h 10000"/>
                <a:gd name="connsiteX190" fmla="*/ 2291 w 10000"/>
                <a:gd name="connsiteY190" fmla="*/ 7033 h 10000"/>
                <a:gd name="connsiteX191" fmla="*/ 2302 w 10000"/>
                <a:gd name="connsiteY191" fmla="*/ 7033 h 10000"/>
                <a:gd name="connsiteX192" fmla="*/ 2302 w 10000"/>
                <a:gd name="connsiteY192" fmla="*/ 7033 h 10000"/>
                <a:gd name="connsiteX193" fmla="*/ 2332 w 10000"/>
                <a:gd name="connsiteY193" fmla="*/ 7033 h 10000"/>
                <a:gd name="connsiteX194" fmla="*/ 2332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2854 w 10000"/>
                <a:gd name="connsiteY201" fmla="*/ 7033 h 10000"/>
                <a:gd name="connsiteX202" fmla="*/ 2854 w 10000"/>
                <a:gd name="connsiteY202" fmla="*/ 7033 h 10000"/>
                <a:gd name="connsiteX203" fmla="*/ 3286 w 10000"/>
                <a:gd name="connsiteY203" fmla="*/ 7033 h 10000"/>
                <a:gd name="connsiteX204" fmla="*/ 3709 w 10000"/>
                <a:gd name="connsiteY204" fmla="*/ 7060 h 10000"/>
                <a:gd name="connsiteX205" fmla="*/ 4101 w 10000"/>
                <a:gd name="connsiteY205" fmla="*/ 7088 h 10000"/>
                <a:gd name="connsiteX206" fmla="*/ 4291 w 10000"/>
                <a:gd name="connsiteY206" fmla="*/ 7116 h 10000"/>
                <a:gd name="connsiteX207" fmla="*/ 4462 w 10000"/>
                <a:gd name="connsiteY207" fmla="*/ 7135 h 10000"/>
                <a:gd name="connsiteX208" fmla="*/ 4623 w 10000"/>
                <a:gd name="connsiteY208" fmla="*/ 7172 h 10000"/>
                <a:gd name="connsiteX209" fmla="*/ 4764 w 10000"/>
                <a:gd name="connsiteY209" fmla="*/ 7219 h 10000"/>
                <a:gd name="connsiteX210" fmla="*/ 4894 w 10000"/>
                <a:gd name="connsiteY210" fmla="*/ 7274 h 10000"/>
                <a:gd name="connsiteX211" fmla="*/ 4985 w 10000"/>
                <a:gd name="connsiteY211" fmla="*/ 7330 h 10000"/>
                <a:gd name="connsiteX212" fmla="*/ 5075 w 10000"/>
                <a:gd name="connsiteY212" fmla="*/ 7395 h 10000"/>
                <a:gd name="connsiteX213" fmla="*/ 5136 w 10000"/>
                <a:gd name="connsiteY213" fmla="*/ 7460 h 10000"/>
                <a:gd name="connsiteX214" fmla="*/ 5156 w 10000"/>
                <a:gd name="connsiteY214" fmla="*/ 7507 h 10000"/>
                <a:gd name="connsiteX215" fmla="*/ 5176 w 10000"/>
                <a:gd name="connsiteY215" fmla="*/ 7553 h 10000"/>
                <a:gd name="connsiteX216" fmla="*/ 5176 w 10000"/>
                <a:gd name="connsiteY216" fmla="*/ 7600 h 10000"/>
                <a:gd name="connsiteX217" fmla="*/ 5176 w 10000"/>
                <a:gd name="connsiteY217" fmla="*/ 7656 h 10000"/>
                <a:gd name="connsiteX218" fmla="*/ 5176 w 10000"/>
                <a:gd name="connsiteY218" fmla="*/ 7656 h 10000"/>
                <a:gd name="connsiteX219" fmla="*/ 5176 w 10000"/>
                <a:gd name="connsiteY219" fmla="*/ 7665 h 10000"/>
                <a:gd name="connsiteX220" fmla="*/ 5176 w 10000"/>
                <a:gd name="connsiteY220" fmla="*/ 7665 h 10000"/>
                <a:gd name="connsiteX221" fmla="*/ 5176 w 10000"/>
                <a:gd name="connsiteY221" fmla="*/ 7665 h 10000"/>
                <a:gd name="connsiteX222" fmla="*/ 5146 w 10000"/>
                <a:gd name="connsiteY222" fmla="*/ 7851 h 10000"/>
                <a:gd name="connsiteX223" fmla="*/ 5095 w 10000"/>
                <a:gd name="connsiteY223" fmla="*/ 8037 h 10000"/>
                <a:gd name="connsiteX224" fmla="*/ 5005 w 10000"/>
                <a:gd name="connsiteY224" fmla="*/ 8437 h 10000"/>
                <a:gd name="connsiteX225" fmla="*/ 4955 w 10000"/>
                <a:gd name="connsiteY225" fmla="*/ 8642 h 10000"/>
                <a:gd name="connsiteX226" fmla="*/ 4915 w 10000"/>
                <a:gd name="connsiteY226" fmla="*/ 8828 h 10000"/>
                <a:gd name="connsiteX227" fmla="*/ 4894 w 10000"/>
                <a:gd name="connsiteY227" fmla="*/ 9023 h 10000"/>
                <a:gd name="connsiteX228" fmla="*/ 4874 w 10000"/>
                <a:gd name="connsiteY228" fmla="*/ 9200 h 10000"/>
                <a:gd name="connsiteX229" fmla="*/ 4874 w 10000"/>
                <a:gd name="connsiteY229" fmla="*/ 9200 h 10000"/>
                <a:gd name="connsiteX230" fmla="*/ 4874 w 10000"/>
                <a:gd name="connsiteY230" fmla="*/ 9293 h 10000"/>
                <a:gd name="connsiteX231" fmla="*/ 4894 w 10000"/>
                <a:gd name="connsiteY231" fmla="*/ 9395 h 10000"/>
                <a:gd name="connsiteX232" fmla="*/ 4915 w 10000"/>
                <a:gd name="connsiteY232" fmla="*/ 9488 h 10000"/>
                <a:gd name="connsiteX233" fmla="*/ 4935 w 10000"/>
                <a:gd name="connsiteY233" fmla="*/ 9563 h 10000"/>
                <a:gd name="connsiteX234" fmla="*/ 4985 w 10000"/>
                <a:gd name="connsiteY234" fmla="*/ 9647 h 10000"/>
                <a:gd name="connsiteX235" fmla="*/ 5035 w 10000"/>
                <a:gd name="connsiteY235" fmla="*/ 9721 h 10000"/>
                <a:gd name="connsiteX236" fmla="*/ 5095 w 10000"/>
                <a:gd name="connsiteY236" fmla="*/ 9786 h 10000"/>
                <a:gd name="connsiteX237" fmla="*/ 5176 w 10000"/>
                <a:gd name="connsiteY237" fmla="*/ 9842 h 10000"/>
                <a:gd name="connsiteX238" fmla="*/ 5176 w 10000"/>
                <a:gd name="connsiteY238" fmla="*/ 9842 h 10000"/>
                <a:gd name="connsiteX239" fmla="*/ 5176 w 10000"/>
                <a:gd name="connsiteY239" fmla="*/ 9842 h 10000"/>
                <a:gd name="connsiteX240" fmla="*/ 5236 w 10000"/>
                <a:gd name="connsiteY240" fmla="*/ 9879 h 10000"/>
                <a:gd name="connsiteX241" fmla="*/ 5307 w 10000"/>
                <a:gd name="connsiteY241" fmla="*/ 9916 h 10000"/>
                <a:gd name="connsiteX242" fmla="*/ 5447 w 10000"/>
                <a:gd name="connsiteY242" fmla="*/ 9963 h 10000"/>
                <a:gd name="connsiteX243" fmla="*/ 5608 w 10000"/>
                <a:gd name="connsiteY243" fmla="*/ 9991 h 10000"/>
                <a:gd name="connsiteX244" fmla="*/ 5779 w 10000"/>
                <a:gd name="connsiteY244" fmla="*/ 10000 h 10000"/>
                <a:gd name="connsiteX245" fmla="*/ 5779 w 10000"/>
                <a:gd name="connsiteY245" fmla="*/ 10000 h 10000"/>
                <a:gd name="connsiteX246" fmla="*/ 5779 w 10000"/>
                <a:gd name="connsiteY246" fmla="*/ 10000 h 10000"/>
                <a:gd name="connsiteX247" fmla="*/ 5779 w 10000"/>
                <a:gd name="connsiteY247" fmla="*/ 10000 h 10000"/>
                <a:gd name="connsiteX248" fmla="*/ 5779 w 10000"/>
                <a:gd name="connsiteY248" fmla="*/ 10000 h 10000"/>
                <a:gd name="connsiteX249" fmla="*/ 5779 w 10000"/>
                <a:gd name="connsiteY249" fmla="*/ 10000 h 10000"/>
                <a:gd name="connsiteX250" fmla="*/ 5899 w 10000"/>
                <a:gd name="connsiteY250" fmla="*/ 9991 h 10000"/>
                <a:gd name="connsiteX251" fmla="*/ 6040 w 10000"/>
                <a:gd name="connsiteY251" fmla="*/ 9981 h 10000"/>
                <a:gd name="connsiteX252" fmla="*/ 6171 w 10000"/>
                <a:gd name="connsiteY252" fmla="*/ 9963 h 10000"/>
                <a:gd name="connsiteX253" fmla="*/ 6291 w 10000"/>
                <a:gd name="connsiteY253" fmla="*/ 9926 h 10000"/>
                <a:gd name="connsiteX254" fmla="*/ 6412 w 10000"/>
                <a:gd name="connsiteY254" fmla="*/ 9888 h 10000"/>
                <a:gd name="connsiteX255" fmla="*/ 6533 w 10000"/>
                <a:gd name="connsiteY255" fmla="*/ 9842 h 10000"/>
                <a:gd name="connsiteX256" fmla="*/ 6643 w 10000"/>
                <a:gd name="connsiteY256" fmla="*/ 9805 h 10000"/>
                <a:gd name="connsiteX257" fmla="*/ 6744 w 10000"/>
                <a:gd name="connsiteY257" fmla="*/ 9740 h 10000"/>
                <a:gd name="connsiteX258" fmla="*/ 6824 w 10000"/>
                <a:gd name="connsiteY258" fmla="*/ 9674 h 10000"/>
                <a:gd name="connsiteX259" fmla="*/ 6905 w 10000"/>
                <a:gd name="connsiteY259" fmla="*/ 9609 h 10000"/>
                <a:gd name="connsiteX260" fmla="*/ 6965 w 10000"/>
                <a:gd name="connsiteY260" fmla="*/ 9544 h 10000"/>
                <a:gd name="connsiteX261" fmla="*/ 7015 w 10000"/>
                <a:gd name="connsiteY261" fmla="*/ 9460 h 10000"/>
                <a:gd name="connsiteX262" fmla="*/ 7035 w 10000"/>
                <a:gd name="connsiteY262" fmla="*/ 9395 h 10000"/>
                <a:gd name="connsiteX263" fmla="*/ 7045 w 10000"/>
                <a:gd name="connsiteY263" fmla="*/ 9302 h 10000"/>
                <a:gd name="connsiteX264" fmla="*/ 7035 w 10000"/>
                <a:gd name="connsiteY264" fmla="*/ 9228 h 10000"/>
                <a:gd name="connsiteX265" fmla="*/ 6995 w 10000"/>
                <a:gd name="connsiteY265" fmla="*/ 9144 h 10000"/>
                <a:gd name="connsiteX266" fmla="*/ 6995 w 10000"/>
                <a:gd name="connsiteY266" fmla="*/ 9144 h 10000"/>
                <a:gd name="connsiteX267" fmla="*/ 6995 w 10000"/>
                <a:gd name="connsiteY267" fmla="*/ 9135 h 10000"/>
                <a:gd name="connsiteX268" fmla="*/ 699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985 w 10000"/>
                <a:gd name="connsiteY283" fmla="*/ 9126 h 10000"/>
                <a:gd name="connsiteX284" fmla="*/ 6985 w 10000"/>
                <a:gd name="connsiteY284" fmla="*/ 9126 h 10000"/>
                <a:gd name="connsiteX285" fmla="*/ 6794 w 10000"/>
                <a:gd name="connsiteY285" fmla="*/ 8837 h 10000"/>
                <a:gd name="connsiteX286" fmla="*/ 6693 w 10000"/>
                <a:gd name="connsiteY286" fmla="*/ 8679 h 10000"/>
                <a:gd name="connsiteX287" fmla="*/ 6593 w 10000"/>
                <a:gd name="connsiteY287" fmla="*/ 8521 h 10000"/>
                <a:gd name="connsiteX288" fmla="*/ 6513 w 10000"/>
                <a:gd name="connsiteY288" fmla="*/ 8372 h 10000"/>
                <a:gd name="connsiteX289" fmla="*/ 6442 w 10000"/>
                <a:gd name="connsiteY289" fmla="*/ 8214 h 10000"/>
                <a:gd name="connsiteX290" fmla="*/ 6392 w 10000"/>
                <a:gd name="connsiteY290" fmla="*/ 8056 h 10000"/>
                <a:gd name="connsiteX291" fmla="*/ 6382 w 10000"/>
                <a:gd name="connsiteY291" fmla="*/ 7981 h 10000"/>
                <a:gd name="connsiteX292" fmla="*/ 6382 w 10000"/>
                <a:gd name="connsiteY292" fmla="*/ 7907 h 10000"/>
                <a:gd name="connsiteX293" fmla="*/ 6382 w 10000"/>
                <a:gd name="connsiteY293" fmla="*/ 7907 h 10000"/>
                <a:gd name="connsiteX294" fmla="*/ 6392 w 10000"/>
                <a:gd name="connsiteY294" fmla="*/ 7805 h 10000"/>
                <a:gd name="connsiteX295" fmla="*/ 6422 w 10000"/>
                <a:gd name="connsiteY295" fmla="*/ 7702 h 10000"/>
                <a:gd name="connsiteX296" fmla="*/ 6452 w 10000"/>
                <a:gd name="connsiteY296" fmla="*/ 7656 h 10000"/>
                <a:gd name="connsiteX297" fmla="*/ 6492 w 10000"/>
                <a:gd name="connsiteY297" fmla="*/ 7609 h 10000"/>
                <a:gd name="connsiteX298" fmla="*/ 6523 w 10000"/>
                <a:gd name="connsiteY298" fmla="*/ 7563 h 10000"/>
                <a:gd name="connsiteX299" fmla="*/ 6573 w 10000"/>
                <a:gd name="connsiteY299" fmla="*/ 7526 h 10000"/>
                <a:gd name="connsiteX300" fmla="*/ 6704 w 10000"/>
                <a:gd name="connsiteY300" fmla="*/ 7451 h 10000"/>
                <a:gd name="connsiteX301" fmla="*/ 6864 w 10000"/>
                <a:gd name="connsiteY301" fmla="*/ 7395 h 10000"/>
                <a:gd name="connsiteX302" fmla="*/ 7065 w 10000"/>
                <a:gd name="connsiteY302" fmla="*/ 7349 h 10000"/>
                <a:gd name="connsiteX303" fmla="*/ 7307 w 10000"/>
                <a:gd name="connsiteY303" fmla="*/ 7321 h 10000"/>
                <a:gd name="connsiteX304" fmla="*/ 7307 w 10000"/>
                <a:gd name="connsiteY304" fmla="*/ 7321 h 10000"/>
                <a:gd name="connsiteX305" fmla="*/ 8533 w 10000"/>
                <a:gd name="connsiteY305" fmla="*/ 7219 h 10000"/>
                <a:gd name="connsiteX306" fmla="*/ 10000 w 10000"/>
                <a:gd name="connsiteY306" fmla="*/ 7116 h 10000"/>
                <a:gd name="connsiteX307" fmla="*/ 10000 w 10000"/>
                <a:gd name="connsiteY307" fmla="*/ 7116 h 10000"/>
                <a:gd name="connsiteX308" fmla="*/ 10000 w 10000"/>
                <a:gd name="connsiteY308" fmla="*/ 7116 h 10000"/>
                <a:gd name="connsiteX309" fmla="*/ 10000 w 10000"/>
                <a:gd name="connsiteY309" fmla="*/ 7116 h 10000"/>
                <a:gd name="connsiteX310" fmla="*/ 10000 w 10000"/>
                <a:gd name="connsiteY310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347 w 10000"/>
                <a:gd name="connsiteY92" fmla="*/ 3535 h 10000"/>
                <a:gd name="connsiteX93" fmla="*/ 3246 w 10000"/>
                <a:gd name="connsiteY93" fmla="*/ 3563 h 10000"/>
                <a:gd name="connsiteX94" fmla="*/ 3136 w 10000"/>
                <a:gd name="connsiteY94" fmla="*/ 3572 h 10000"/>
                <a:gd name="connsiteX95" fmla="*/ 3136 w 10000"/>
                <a:gd name="connsiteY95" fmla="*/ 3572 h 10000"/>
                <a:gd name="connsiteX96" fmla="*/ 3136 w 10000"/>
                <a:gd name="connsiteY96" fmla="*/ 3572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16 w 10000"/>
                <a:gd name="connsiteY100" fmla="*/ 3572 h 10000"/>
                <a:gd name="connsiteX101" fmla="*/ 3116 w 10000"/>
                <a:gd name="connsiteY101" fmla="*/ 3572 h 10000"/>
                <a:gd name="connsiteX102" fmla="*/ 3025 w 10000"/>
                <a:gd name="connsiteY102" fmla="*/ 3572 h 10000"/>
                <a:gd name="connsiteX103" fmla="*/ 2925 w 10000"/>
                <a:gd name="connsiteY103" fmla="*/ 3553 h 10000"/>
                <a:gd name="connsiteX104" fmla="*/ 2814 w 10000"/>
                <a:gd name="connsiteY104" fmla="*/ 3526 h 10000"/>
                <a:gd name="connsiteX105" fmla="*/ 2693 w 10000"/>
                <a:gd name="connsiteY105" fmla="*/ 3479 h 10000"/>
                <a:gd name="connsiteX106" fmla="*/ 2553 w 10000"/>
                <a:gd name="connsiteY106" fmla="*/ 3423 h 10000"/>
                <a:gd name="connsiteX107" fmla="*/ 2392 w 10000"/>
                <a:gd name="connsiteY107" fmla="*/ 3349 h 10000"/>
                <a:gd name="connsiteX108" fmla="*/ 2010 w 10000"/>
                <a:gd name="connsiteY108" fmla="*/ 3153 h 10000"/>
                <a:gd name="connsiteX109" fmla="*/ 2010 w 10000"/>
                <a:gd name="connsiteY109" fmla="*/ 3153 h 10000"/>
                <a:gd name="connsiteX110" fmla="*/ 2010 w 10000"/>
                <a:gd name="connsiteY110" fmla="*/ 3153 h 10000"/>
                <a:gd name="connsiteX111" fmla="*/ 2010 w 10000"/>
                <a:gd name="connsiteY111" fmla="*/ 3153 h 10000"/>
                <a:gd name="connsiteX112" fmla="*/ 2000 w 10000"/>
                <a:gd name="connsiteY112" fmla="*/ 3153 h 10000"/>
                <a:gd name="connsiteX113" fmla="*/ 2000 w 10000"/>
                <a:gd name="connsiteY113" fmla="*/ 3153 h 10000"/>
                <a:gd name="connsiteX114" fmla="*/ 2000 w 10000"/>
                <a:gd name="connsiteY114" fmla="*/ 3153 h 10000"/>
                <a:gd name="connsiteX115" fmla="*/ 2000 w 10000"/>
                <a:gd name="connsiteY115" fmla="*/ 3153 h 10000"/>
                <a:gd name="connsiteX116" fmla="*/ 1769 w 10000"/>
                <a:gd name="connsiteY116" fmla="*/ 3033 h 10000"/>
                <a:gd name="connsiteX117" fmla="*/ 1588 w 10000"/>
                <a:gd name="connsiteY117" fmla="*/ 2967 h 10000"/>
                <a:gd name="connsiteX118" fmla="*/ 1427 w 10000"/>
                <a:gd name="connsiteY118" fmla="*/ 2921 h 10000"/>
                <a:gd name="connsiteX119" fmla="*/ 1347 w 10000"/>
                <a:gd name="connsiteY119" fmla="*/ 2902 h 10000"/>
                <a:gd name="connsiteX120" fmla="*/ 1266 w 10000"/>
                <a:gd name="connsiteY120" fmla="*/ 2902 h 10000"/>
                <a:gd name="connsiteX121" fmla="*/ 1266 w 10000"/>
                <a:gd name="connsiteY121" fmla="*/ 2902 h 10000"/>
                <a:gd name="connsiteX122" fmla="*/ 1266 w 10000"/>
                <a:gd name="connsiteY122" fmla="*/ 2902 h 10000"/>
                <a:gd name="connsiteX123" fmla="*/ 1266 w 10000"/>
                <a:gd name="connsiteY123" fmla="*/ 2902 h 10000"/>
                <a:gd name="connsiteX124" fmla="*/ 1266 w 10000"/>
                <a:gd name="connsiteY124" fmla="*/ 2902 h 10000"/>
                <a:gd name="connsiteX125" fmla="*/ 1266 w 10000"/>
                <a:gd name="connsiteY125" fmla="*/ 2902 h 10000"/>
                <a:gd name="connsiteX126" fmla="*/ 1146 w 10000"/>
                <a:gd name="connsiteY126" fmla="*/ 2921 h 10000"/>
                <a:gd name="connsiteX127" fmla="*/ 1085 w 10000"/>
                <a:gd name="connsiteY127" fmla="*/ 2940 h 10000"/>
                <a:gd name="connsiteX128" fmla="*/ 1025 w 10000"/>
                <a:gd name="connsiteY128" fmla="*/ 2949 h 10000"/>
                <a:gd name="connsiteX129" fmla="*/ 965 w 10000"/>
                <a:gd name="connsiteY129" fmla="*/ 2986 h 10000"/>
                <a:gd name="connsiteX130" fmla="*/ 915 w 10000"/>
                <a:gd name="connsiteY130" fmla="*/ 3023 h 10000"/>
                <a:gd name="connsiteX131" fmla="*/ 864 w 10000"/>
                <a:gd name="connsiteY131" fmla="*/ 3060 h 10000"/>
                <a:gd name="connsiteX132" fmla="*/ 814 w 10000"/>
                <a:gd name="connsiteY132" fmla="*/ 3107 h 10000"/>
                <a:gd name="connsiteX133" fmla="*/ 784 w 10000"/>
                <a:gd name="connsiteY133" fmla="*/ 3163 h 10000"/>
                <a:gd name="connsiteX134" fmla="*/ 744 w 10000"/>
                <a:gd name="connsiteY134" fmla="*/ 3237 h 10000"/>
                <a:gd name="connsiteX135" fmla="*/ 673 w 10000"/>
                <a:gd name="connsiteY135" fmla="*/ 3377 h 10000"/>
                <a:gd name="connsiteX136" fmla="*/ 623 w 10000"/>
                <a:gd name="connsiteY136" fmla="*/ 3563 h 10000"/>
                <a:gd name="connsiteX137" fmla="*/ 603 w 10000"/>
                <a:gd name="connsiteY137" fmla="*/ 3786 h 10000"/>
                <a:gd name="connsiteX138" fmla="*/ 573 w 10000"/>
                <a:gd name="connsiteY138" fmla="*/ 4037 h 10000"/>
                <a:gd name="connsiteX139" fmla="*/ 583 w 10000"/>
                <a:gd name="connsiteY139" fmla="*/ 4326 h 10000"/>
                <a:gd name="connsiteX140" fmla="*/ 613 w 10000"/>
                <a:gd name="connsiteY140" fmla="*/ 4651 h 10000"/>
                <a:gd name="connsiteX141" fmla="*/ 663 w 10000"/>
                <a:gd name="connsiteY141" fmla="*/ 5014 h 10000"/>
                <a:gd name="connsiteX142" fmla="*/ 734 w 10000"/>
                <a:gd name="connsiteY142" fmla="*/ 5423 h 10000"/>
                <a:gd name="connsiteX143" fmla="*/ 814 w 10000"/>
                <a:gd name="connsiteY143" fmla="*/ 5870 h 10000"/>
                <a:gd name="connsiteX144" fmla="*/ 945 w 10000"/>
                <a:gd name="connsiteY144" fmla="*/ 6372 h 10000"/>
                <a:gd name="connsiteX145" fmla="*/ 1085 w 10000"/>
                <a:gd name="connsiteY145" fmla="*/ 6912 h 10000"/>
                <a:gd name="connsiteX146" fmla="*/ 1085 w 10000"/>
                <a:gd name="connsiteY146" fmla="*/ 6912 h 10000"/>
                <a:gd name="connsiteX147" fmla="*/ 1085 w 10000"/>
                <a:gd name="connsiteY147" fmla="*/ 6930 h 10000"/>
                <a:gd name="connsiteX148" fmla="*/ 1085 w 10000"/>
                <a:gd name="connsiteY148" fmla="*/ 6930 h 10000"/>
                <a:gd name="connsiteX149" fmla="*/ 1116 w 10000"/>
                <a:gd name="connsiteY149" fmla="*/ 7005 h 10000"/>
                <a:gd name="connsiteX150" fmla="*/ 1116 w 10000"/>
                <a:gd name="connsiteY150" fmla="*/ 7005 h 10000"/>
                <a:gd name="connsiteX151" fmla="*/ 1116 w 10000"/>
                <a:gd name="connsiteY151" fmla="*/ 7005 h 10000"/>
                <a:gd name="connsiteX152" fmla="*/ 1116 w 10000"/>
                <a:gd name="connsiteY152" fmla="*/ 7005 h 10000"/>
                <a:gd name="connsiteX153" fmla="*/ 1116 w 10000"/>
                <a:gd name="connsiteY153" fmla="*/ 7005 h 10000"/>
                <a:gd name="connsiteX154" fmla="*/ 1126 w 10000"/>
                <a:gd name="connsiteY154" fmla="*/ 7060 h 10000"/>
                <a:gd name="connsiteX155" fmla="*/ 1126 w 10000"/>
                <a:gd name="connsiteY155" fmla="*/ 7060 h 10000"/>
                <a:gd name="connsiteX156" fmla="*/ 1126 w 10000"/>
                <a:gd name="connsiteY156" fmla="*/ 7060 h 10000"/>
                <a:gd name="connsiteX157" fmla="*/ 1126 w 10000"/>
                <a:gd name="connsiteY157" fmla="*/ 7060 h 10000"/>
                <a:gd name="connsiteX158" fmla="*/ 1146 w 10000"/>
                <a:gd name="connsiteY158" fmla="*/ 7060 h 10000"/>
                <a:gd name="connsiteX159" fmla="*/ 1146 w 10000"/>
                <a:gd name="connsiteY159" fmla="*/ 7060 h 10000"/>
                <a:gd name="connsiteX160" fmla="*/ 1156 w 10000"/>
                <a:gd name="connsiteY160" fmla="*/ 7060 h 10000"/>
                <a:gd name="connsiteX161" fmla="*/ 1156 w 10000"/>
                <a:gd name="connsiteY161" fmla="*/ 7060 h 10000"/>
                <a:gd name="connsiteX162" fmla="*/ 1156 w 10000"/>
                <a:gd name="connsiteY162" fmla="*/ 7060 h 10000"/>
                <a:gd name="connsiteX163" fmla="*/ 1156 w 10000"/>
                <a:gd name="connsiteY163" fmla="*/ 7060 h 10000"/>
                <a:gd name="connsiteX164" fmla="*/ 1457 w 10000"/>
                <a:gd name="connsiteY164" fmla="*/ 7051 h 10000"/>
                <a:gd name="connsiteX165" fmla="*/ 1749 w 10000"/>
                <a:gd name="connsiteY165" fmla="*/ 7051 h 10000"/>
                <a:gd name="connsiteX166" fmla="*/ 1749 w 10000"/>
                <a:gd name="connsiteY166" fmla="*/ 7051 h 10000"/>
                <a:gd name="connsiteX167" fmla="*/ 1749 w 10000"/>
                <a:gd name="connsiteY167" fmla="*/ 7051 h 10000"/>
                <a:gd name="connsiteX168" fmla="*/ 1749 w 10000"/>
                <a:gd name="connsiteY168" fmla="*/ 7051 h 10000"/>
                <a:gd name="connsiteX169" fmla="*/ 1749 w 10000"/>
                <a:gd name="connsiteY169" fmla="*/ 7051 h 10000"/>
                <a:gd name="connsiteX170" fmla="*/ 1749 w 10000"/>
                <a:gd name="connsiteY170" fmla="*/ 7051 h 10000"/>
                <a:gd name="connsiteX171" fmla="*/ 1759 w 10000"/>
                <a:gd name="connsiteY171" fmla="*/ 7051 h 10000"/>
                <a:gd name="connsiteX172" fmla="*/ 1759 w 10000"/>
                <a:gd name="connsiteY172" fmla="*/ 7051 h 10000"/>
                <a:gd name="connsiteX173" fmla="*/ 1759 w 10000"/>
                <a:gd name="connsiteY173" fmla="*/ 7051 h 10000"/>
                <a:gd name="connsiteX174" fmla="*/ 1759 w 10000"/>
                <a:gd name="connsiteY174" fmla="*/ 7051 h 10000"/>
                <a:gd name="connsiteX175" fmla="*/ 1759 w 10000"/>
                <a:gd name="connsiteY175" fmla="*/ 7051 h 10000"/>
                <a:gd name="connsiteX176" fmla="*/ 1759 w 10000"/>
                <a:gd name="connsiteY176" fmla="*/ 7051 h 10000"/>
                <a:gd name="connsiteX177" fmla="*/ 1769 w 10000"/>
                <a:gd name="connsiteY177" fmla="*/ 7051 h 10000"/>
                <a:gd name="connsiteX178" fmla="*/ 1769 w 10000"/>
                <a:gd name="connsiteY178" fmla="*/ 7051 h 10000"/>
                <a:gd name="connsiteX179" fmla="*/ 1769 w 10000"/>
                <a:gd name="connsiteY179" fmla="*/ 7051 h 10000"/>
                <a:gd name="connsiteX180" fmla="*/ 1769 w 10000"/>
                <a:gd name="connsiteY180" fmla="*/ 7051 h 10000"/>
                <a:gd name="connsiteX181" fmla="*/ 1769 w 10000"/>
                <a:gd name="connsiteY181" fmla="*/ 7051 h 10000"/>
                <a:gd name="connsiteX182" fmla="*/ 1980 w 10000"/>
                <a:gd name="connsiteY182" fmla="*/ 7051 h 10000"/>
                <a:gd name="connsiteX183" fmla="*/ 1980 w 10000"/>
                <a:gd name="connsiteY183" fmla="*/ 7051 h 10000"/>
                <a:gd name="connsiteX184" fmla="*/ 2281 w 10000"/>
                <a:gd name="connsiteY184" fmla="*/ 7033 h 10000"/>
                <a:gd name="connsiteX185" fmla="*/ 2281 w 10000"/>
                <a:gd name="connsiteY185" fmla="*/ 7033 h 10000"/>
                <a:gd name="connsiteX186" fmla="*/ 2281 w 10000"/>
                <a:gd name="connsiteY186" fmla="*/ 7033 h 10000"/>
                <a:gd name="connsiteX187" fmla="*/ 2281 w 10000"/>
                <a:gd name="connsiteY187" fmla="*/ 7033 h 10000"/>
                <a:gd name="connsiteX188" fmla="*/ 2291 w 10000"/>
                <a:gd name="connsiteY188" fmla="*/ 7033 h 10000"/>
                <a:gd name="connsiteX189" fmla="*/ 2291 w 10000"/>
                <a:gd name="connsiteY189" fmla="*/ 7033 h 10000"/>
                <a:gd name="connsiteX190" fmla="*/ 2302 w 10000"/>
                <a:gd name="connsiteY190" fmla="*/ 7033 h 10000"/>
                <a:gd name="connsiteX191" fmla="*/ 2302 w 10000"/>
                <a:gd name="connsiteY191" fmla="*/ 7033 h 10000"/>
                <a:gd name="connsiteX192" fmla="*/ 2332 w 10000"/>
                <a:gd name="connsiteY192" fmla="*/ 7033 h 10000"/>
                <a:gd name="connsiteX193" fmla="*/ 2332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2854 w 10000"/>
                <a:gd name="connsiteY201" fmla="*/ 7033 h 10000"/>
                <a:gd name="connsiteX202" fmla="*/ 3286 w 10000"/>
                <a:gd name="connsiteY202" fmla="*/ 7033 h 10000"/>
                <a:gd name="connsiteX203" fmla="*/ 3709 w 10000"/>
                <a:gd name="connsiteY203" fmla="*/ 7060 h 10000"/>
                <a:gd name="connsiteX204" fmla="*/ 4101 w 10000"/>
                <a:gd name="connsiteY204" fmla="*/ 7088 h 10000"/>
                <a:gd name="connsiteX205" fmla="*/ 4291 w 10000"/>
                <a:gd name="connsiteY205" fmla="*/ 7116 h 10000"/>
                <a:gd name="connsiteX206" fmla="*/ 4462 w 10000"/>
                <a:gd name="connsiteY206" fmla="*/ 7135 h 10000"/>
                <a:gd name="connsiteX207" fmla="*/ 4623 w 10000"/>
                <a:gd name="connsiteY207" fmla="*/ 7172 h 10000"/>
                <a:gd name="connsiteX208" fmla="*/ 4764 w 10000"/>
                <a:gd name="connsiteY208" fmla="*/ 7219 h 10000"/>
                <a:gd name="connsiteX209" fmla="*/ 4894 w 10000"/>
                <a:gd name="connsiteY209" fmla="*/ 7274 h 10000"/>
                <a:gd name="connsiteX210" fmla="*/ 4985 w 10000"/>
                <a:gd name="connsiteY210" fmla="*/ 7330 h 10000"/>
                <a:gd name="connsiteX211" fmla="*/ 5075 w 10000"/>
                <a:gd name="connsiteY211" fmla="*/ 7395 h 10000"/>
                <a:gd name="connsiteX212" fmla="*/ 5136 w 10000"/>
                <a:gd name="connsiteY212" fmla="*/ 7460 h 10000"/>
                <a:gd name="connsiteX213" fmla="*/ 5156 w 10000"/>
                <a:gd name="connsiteY213" fmla="*/ 7507 h 10000"/>
                <a:gd name="connsiteX214" fmla="*/ 5176 w 10000"/>
                <a:gd name="connsiteY214" fmla="*/ 7553 h 10000"/>
                <a:gd name="connsiteX215" fmla="*/ 5176 w 10000"/>
                <a:gd name="connsiteY215" fmla="*/ 7600 h 10000"/>
                <a:gd name="connsiteX216" fmla="*/ 5176 w 10000"/>
                <a:gd name="connsiteY216" fmla="*/ 7656 h 10000"/>
                <a:gd name="connsiteX217" fmla="*/ 5176 w 10000"/>
                <a:gd name="connsiteY217" fmla="*/ 7656 h 10000"/>
                <a:gd name="connsiteX218" fmla="*/ 5176 w 10000"/>
                <a:gd name="connsiteY218" fmla="*/ 7665 h 10000"/>
                <a:gd name="connsiteX219" fmla="*/ 5176 w 10000"/>
                <a:gd name="connsiteY219" fmla="*/ 7665 h 10000"/>
                <a:gd name="connsiteX220" fmla="*/ 5176 w 10000"/>
                <a:gd name="connsiteY220" fmla="*/ 7665 h 10000"/>
                <a:gd name="connsiteX221" fmla="*/ 5146 w 10000"/>
                <a:gd name="connsiteY221" fmla="*/ 7851 h 10000"/>
                <a:gd name="connsiteX222" fmla="*/ 5095 w 10000"/>
                <a:gd name="connsiteY222" fmla="*/ 8037 h 10000"/>
                <a:gd name="connsiteX223" fmla="*/ 5005 w 10000"/>
                <a:gd name="connsiteY223" fmla="*/ 8437 h 10000"/>
                <a:gd name="connsiteX224" fmla="*/ 4955 w 10000"/>
                <a:gd name="connsiteY224" fmla="*/ 8642 h 10000"/>
                <a:gd name="connsiteX225" fmla="*/ 4915 w 10000"/>
                <a:gd name="connsiteY225" fmla="*/ 8828 h 10000"/>
                <a:gd name="connsiteX226" fmla="*/ 4894 w 10000"/>
                <a:gd name="connsiteY226" fmla="*/ 9023 h 10000"/>
                <a:gd name="connsiteX227" fmla="*/ 4874 w 10000"/>
                <a:gd name="connsiteY227" fmla="*/ 9200 h 10000"/>
                <a:gd name="connsiteX228" fmla="*/ 4874 w 10000"/>
                <a:gd name="connsiteY228" fmla="*/ 9200 h 10000"/>
                <a:gd name="connsiteX229" fmla="*/ 4874 w 10000"/>
                <a:gd name="connsiteY229" fmla="*/ 9293 h 10000"/>
                <a:gd name="connsiteX230" fmla="*/ 4894 w 10000"/>
                <a:gd name="connsiteY230" fmla="*/ 9395 h 10000"/>
                <a:gd name="connsiteX231" fmla="*/ 4915 w 10000"/>
                <a:gd name="connsiteY231" fmla="*/ 9488 h 10000"/>
                <a:gd name="connsiteX232" fmla="*/ 4935 w 10000"/>
                <a:gd name="connsiteY232" fmla="*/ 9563 h 10000"/>
                <a:gd name="connsiteX233" fmla="*/ 4985 w 10000"/>
                <a:gd name="connsiteY233" fmla="*/ 9647 h 10000"/>
                <a:gd name="connsiteX234" fmla="*/ 5035 w 10000"/>
                <a:gd name="connsiteY234" fmla="*/ 9721 h 10000"/>
                <a:gd name="connsiteX235" fmla="*/ 5095 w 10000"/>
                <a:gd name="connsiteY235" fmla="*/ 9786 h 10000"/>
                <a:gd name="connsiteX236" fmla="*/ 5176 w 10000"/>
                <a:gd name="connsiteY236" fmla="*/ 9842 h 10000"/>
                <a:gd name="connsiteX237" fmla="*/ 5176 w 10000"/>
                <a:gd name="connsiteY237" fmla="*/ 9842 h 10000"/>
                <a:gd name="connsiteX238" fmla="*/ 5176 w 10000"/>
                <a:gd name="connsiteY238" fmla="*/ 9842 h 10000"/>
                <a:gd name="connsiteX239" fmla="*/ 5236 w 10000"/>
                <a:gd name="connsiteY239" fmla="*/ 9879 h 10000"/>
                <a:gd name="connsiteX240" fmla="*/ 5307 w 10000"/>
                <a:gd name="connsiteY240" fmla="*/ 9916 h 10000"/>
                <a:gd name="connsiteX241" fmla="*/ 5447 w 10000"/>
                <a:gd name="connsiteY241" fmla="*/ 9963 h 10000"/>
                <a:gd name="connsiteX242" fmla="*/ 5608 w 10000"/>
                <a:gd name="connsiteY242" fmla="*/ 9991 h 10000"/>
                <a:gd name="connsiteX243" fmla="*/ 5779 w 10000"/>
                <a:gd name="connsiteY243" fmla="*/ 10000 h 10000"/>
                <a:gd name="connsiteX244" fmla="*/ 5779 w 10000"/>
                <a:gd name="connsiteY244" fmla="*/ 10000 h 10000"/>
                <a:gd name="connsiteX245" fmla="*/ 5779 w 10000"/>
                <a:gd name="connsiteY245" fmla="*/ 10000 h 10000"/>
                <a:gd name="connsiteX246" fmla="*/ 5779 w 10000"/>
                <a:gd name="connsiteY246" fmla="*/ 10000 h 10000"/>
                <a:gd name="connsiteX247" fmla="*/ 5779 w 10000"/>
                <a:gd name="connsiteY247" fmla="*/ 10000 h 10000"/>
                <a:gd name="connsiteX248" fmla="*/ 5779 w 10000"/>
                <a:gd name="connsiteY248" fmla="*/ 10000 h 10000"/>
                <a:gd name="connsiteX249" fmla="*/ 5899 w 10000"/>
                <a:gd name="connsiteY249" fmla="*/ 9991 h 10000"/>
                <a:gd name="connsiteX250" fmla="*/ 6040 w 10000"/>
                <a:gd name="connsiteY250" fmla="*/ 9981 h 10000"/>
                <a:gd name="connsiteX251" fmla="*/ 6171 w 10000"/>
                <a:gd name="connsiteY251" fmla="*/ 9963 h 10000"/>
                <a:gd name="connsiteX252" fmla="*/ 6291 w 10000"/>
                <a:gd name="connsiteY252" fmla="*/ 9926 h 10000"/>
                <a:gd name="connsiteX253" fmla="*/ 6412 w 10000"/>
                <a:gd name="connsiteY253" fmla="*/ 9888 h 10000"/>
                <a:gd name="connsiteX254" fmla="*/ 6533 w 10000"/>
                <a:gd name="connsiteY254" fmla="*/ 9842 h 10000"/>
                <a:gd name="connsiteX255" fmla="*/ 6643 w 10000"/>
                <a:gd name="connsiteY255" fmla="*/ 9805 h 10000"/>
                <a:gd name="connsiteX256" fmla="*/ 6744 w 10000"/>
                <a:gd name="connsiteY256" fmla="*/ 9740 h 10000"/>
                <a:gd name="connsiteX257" fmla="*/ 6824 w 10000"/>
                <a:gd name="connsiteY257" fmla="*/ 9674 h 10000"/>
                <a:gd name="connsiteX258" fmla="*/ 6905 w 10000"/>
                <a:gd name="connsiteY258" fmla="*/ 9609 h 10000"/>
                <a:gd name="connsiteX259" fmla="*/ 6965 w 10000"/>
                <a:gd name="connsiteY259" fmla="*/ 9544 h 10000"/>
                <a:gd name="connsiteX260" fmla="*/ 7015 w 10000"/>
                <a:gd name="connsiteY260" fmla="*/ 9460 h 10000"/>
                <a:gd name="connsiteX261" fmla="*/ 7035 w 10000"/>
                <a:gd name="connsiteY261" fmla="*/ 9395 h 10000"/>
                <a:gd name="connsiteX262" fmla="*/ 7045 w 10000"/>
                <a:gd name="connsiteY262" fmla="*/ 9302 h 10000"/>
                <a:gd name="connsiteX263" fmla="*/ 7035 w 10000"/>
                <a:gd name="connsiteY263" fmla="*/ 9228 h 10000"/>
                <a:gd name="connsiteX264" fmla="*/ 6995 w 10000"/>
                <a:gd name="connsiteY264" fmla="*/ 9144 h 10000"/>
                <a:gd name="connsiteX265" fmla="*/ 6995 w 10000"/>
                <a:gd name="connsiteY265" fmla="*/ 9144 h 10000"/>
                <a:gd name="connsiteX266" fmla="*/ 6995 w 10000"/>
                <a:gd name="connsiteY266" fmla="*/ 9135 h 10000"/>
                <a:gd name="connsiteX267" fmla="*/ 699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985 w 10000"/>
                <a:gd name="connsiteY283" fmla="*/ 9126 h 10000"/>
                <a:gd name="connsiteX284" fmla="*/ 6794 w 10000"/>
                <a:gd name="connsiteY284" fmla="*/ 8837 h 10000"/>
                <a:gd name="connsiteX285" fmla="*/ 6693 w 10000"/>
                <a:gd name="connsiteY285" fmla="*/ 8679 h 10000"/>
                <a:gd name="connsiteX286" fmla="*/ 6593 w 10000"/>
                <a:gd name="connsiteY286" fmla="*/ 8521 h 10000"/>
                <a:gd name="connsiteX287" fmla="*/ 6513 w 10000"/>
                <a:gd name="connsiteY287" fmla="*/ 8372 h 10000"/>
                <a:gd name="connsiteX288" fmla="*/ 6442 w 10000"/>
                <a:gd name="connsiteY288" fmla="*/ 8214 h 10000"/>
                <a:gd name="connsiteX289" fmla="*/ 6392 w 10000"/>
                <a:gd name="connsiteY289" fmla="*/ 8056 h 10000"/>
                <a:gd name="connsiteX290" fmla="*/ 6382 w 10000"/>
                <a:gd name="connsiteY290" fmla="*/ 7981 h 10000"/>
                <a:gd name="connsiteX291" fmla="*/ 6382 w 10000"/>
                <a:gd name="connsiteY291" fmla="*/ 7907 h 10000"/>
                <a:gd name="connsiteX292" fmla="*/ 6382 w 10000"/>
                <a:gd name="connsiteY292" fmla="*/ 7907 h 10000"/>
                <a:gd name="connsiteX293" fmla="*/ 6392 w 10000"/>
                <a:gd name="connsiteY293" fmla="*/ 7805 h 10000"/>
                <a:gd name="connsiteX294" fmla="*/ 6422 w 10000"/>
                <a:gd name="connsiteY294" fmla="*/ 7702 h 10000"/>
                <a:gd name="connsiteX295" fmla="*/ 6452 w 10000"/>
                <a:gd name="connsiteY295" fmla="*/ 7656 h 10000"/>
                <a:gd name="connsiteX296" fmla="*/ 6492 w 10000"/>
                <a:gd name="connsiteY296" fmla="*/ 7609 h 10000"/>
                <a:gd name="connsiteX297" fmla="*/ 6523 w 10000"/>
                <a:gd name="connsiteY297" fmla="*/ 7563 h 10000"/>
                <a:gd name="connsiteX298" fmla="*/ 6573 w 10000"/>
                <a:gd name="connsiteY298" fmla="*/ 7526 h 10000"/>
                <a:gd name="connsiteX299" fmla="*/ 6704 w 10000"/>
                <a:gd name="connsiteY299" fmla="*/ 7451 h 10000"/>
                <a:gd name="connsiteX300" fmla="*/ 6864 w 10000"/>
                <a:gd name="connsiteY300" fmla="*/ 7395 h 10000"/>
                <a:gd name="connsiteX301" fmla="*/ 7065 w 10000"/>
                <a:gd name="connsiteY301" fmla="*/ 7349 h 10000"/>
                <a:gd name="connsiteX302" fmla="*/ 7307 w 10000"/>
                <a:gd name="connsiteY302" fmla="*/ 7321 h 10000"/>
                <a:gd name="connsiteX303" fmla="*/ 7307 w 10000"/>
                <a:gd name="connsiteY303" fmla="*/ 7321 h 10000"/>
                <a:gd name="connsiteX304" fmla="*/ 8533 w 10000"/>
                <a:gd name="connsiteY304" fmla="*/ 7219 h 10000"/>
                <a:gd name="connsiteX305" fmla="*/ 10000 w 10000"/>
                <a:gd name="connsiteY305" fmla="*/ 7116 h 10000"/>
                <a:gd name="connsiteX306" fmla="*/ 10000 w 10000"/>
                <a:gd name="connsiteY306" fmla="*/ 7116 h 10000"/>
                <a:gd name="connsiteX307" fmla="*/ 10000 w 10000"/>
                <a:gd name="connsiteY307" fmla="*/ 7116 h 10000"/>
                <a:gd name="connsiteX308" fmla="*/ 10000 w 10000"/>
                <a:gd name="connsiteY308" fmla="*/ 7116 h 10000"/>
                <a:gd name="connsiteX309" fmla="*/ 10000 w 10000"/>
                <a:gd name="connsiteY309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4305 w 10000"/>
                <a:gd name="connsiteY91" fmla="*/ 4100 h 10000"/>
                <a:gd name="connsiteX92" fmla="*/ 3347 w 10000"/>
                <a:gd name="connsiteY92" fmla="*/ 3535 h 10000"/>
                <a:gd name="connsiteX93" fmla="*/ 3246 w 10000"/>
                <a:gd name="connsiteY93" fmla="*/ 3563 h 10000"/>
                <a:gd name="connsiteX94" fmla="*/ 3136 w 10000"/>
                <a:gd name="connsiteY94" fmla="*/ 3572 h 10000"/>
                <a:gd name="connsiteX95" fmla="*/ 3136 w 10000"/>
                <a:gd name="connsiteY95" fmla="*/ 3572 h 10000"/>
                <a:gd name="connsiteX96" fmla="*/ 3136 w 10000"/>
                <a:gd name="connsiteY96" fmla="*/ 3572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16 w 10000"/>
                <a:gd name="connsiteY100" fmla="*/ 3572 h 10000"/>
                <a:gd name="connsiteX101" fmla="*/ 3116 w 10000"/>
                <a:gd name="connsiteY101" fmla="*/ 3572 h 10000"/>
                <a:gd name="connsiteX102" fmla="*/ 3025 w 10000"/>
                <a:gd name="connsiteY102" fmla="*/ 3572 h 10000"/>
                <a:gd name="connsiteX103" fmla="*/ 2925 w 10000"/>
                <a:gd name="connsiteY103" fmla="*/ 3553 h 10000"/>
                <a:gd name="connsiteX104" fmla="*/ 2814 w 10000"/>
                <a:gd name="connsiteY104" fmla="*/ 3526 h 10000"/>
                <a:gd name="connsiteX105" fmla="*/ 2693 w 10000"/>
                <a:gd name="connsiteY105" fmla="*/ 3479 h 10000"/>
                <a:gd name="connsiteX106" fmla="*/ 2553 w 10000"/>
                <a:gd name="connsiteY106" fmla="*/ 3423 h 10000"/>
                <a:gd name="connsiteX107" fmla="*/ 2392 w 10000"/>
                <a:gd name="connsiteY107" fmla="*/ 3349 h 10000"/>
                <a:gd name="connsiteX108" fmla="*/ 2010 w 10000"/>
                <a:gd name="connsiteY108" fmla="*/ 3153 h 10000"/>
                <a:gd name="connsiteX109" fmla="*/ 2010 w 10000"/>
                <a:gd name="connsiteY109" fmla="*/ 3153 h 10000"/>
                <a:gd name="connsiteX110" fmla="*/ 2010 w 10000"/>
                <a:gd name="connsiteY110" fmla="*/ 3153 h 10000"/>
                <a:gd name="connsiteX111" fmla="*/ 2010 w 10000"/>
                <a:gd name="connsiteY111" fmla="*/ 3153 h 10000"/>
                <a:gd name="connsiteX112" fmla="*/ 2000 w 10000"/>
                <a:gd name="connsiteY112" fmla="*/ 3153 h 10000"/>
                <a:gd name="connsiteX113" fmla="*/ 2000 w 10000"/>
                <a:gd name="connsiteY113" fmla="*/ 3153 h 10000"/>
                <a:gd name="connsiteX114" fmla="*/ 2000 w 10000"/>
                <a:gd name="connsiteY114" fmla="*/ 3153 h 10000"/>
                <a:gd name="connsiteX115" fmla="*/ 2000 w 10000"/>
                <a:gd name="connsiteY115" fmla="*/ 3153 h 10000"/>
                <a:gd name="connsiteX116" fmla="*/ 1769 w 10000"/>
                <a:gd name="connsiteY116" fmla="*/ 3033 h 10000"/>
                <a:gd name="connsiteX117" fmla="*/ 1588 w 10000"/>
                <a:gd name="connsiteY117" fmla="*/ 2967 h 10000"/>
                <a:gd name="connsiteX118" fmla="*/ 1427 w 10000"/>
                <a:gd name="connsiteY118" fmla="*/ 2921 h 10000"/>
                <a:gd name="connsiteX119" fmla="*/ 1347 w 10000"/>
                <a:gd name="connsiteY119" fmla="*/ 2902 h 10000"/>
                <a:gd name="connsiteX120" fmla="*/ 1266 w 10000"/>
                <a:gd name="connsiteY120" fmla="*/ 2902 h 10000"/>
                <a:gd name="connsiteX121" fmla="*/ 1266 w 10000"/>
                <a:gd name="connsiteY121" fmla="*/ 2902 h 10000"/>
                <a:gd name="connsiteX122" fmla="*/ 1266 w 10000"/>
                <a:gd name="connsiteY122" fmla="*/ 2902 h 10000"/>
                <a:gd name="connsiteX123" fmla="*/ 1266 w 10000"/>
                <a:gd name="connsiteY123" fmla="*/ 2902 h 10000"/>
                <a:gd name="connsiteX124" fmla="*/ 1266 w 10000"/>
                <a:gd name="connsiteY124" fmla="*/ 2902 h 10000"/>
                <a:gd name="connsiteX125" fmla="*/ 1266 w 10000"/>
                <a:gd name="connsiteY125" fmla="*/ 2902 h 10000"/>
                <a:gd name="connsiteX126" fmla="*/ 1146 w 10000"/>
                <a:gd name="connsiteY126" fmla="*/ 2921 h 10000"/>
                <a:gd name="connsiteX127" fmla="*/ 1085 w 10000"/>
                <a:gd name="connsiteY127" fmla="*/ 2940 h 10000"/>
                <a:gd name="connsiteX128" fmla="*/ 1025 w 10000"/>
                <a:gd name="connsiteY128" fmla="*/ 2949 h 10000"/>
                <a:gd name="connsiteX129" fmla="*/ 965 w 10000"/>
                <a:gd name="connsiteY129" fmla="*/ 2986 h 10000"/>
                <a:gd name="connsiteX130" fmla="*/ 915 w 10000"/>
                <a:gd name="connsiteY130" fmla="*/ 3023 h 10000"/>
                <a:gd name="connsiteX131" fmla="*/ 864 w 10000"/>
                <a:gd name="connsiteY131" fmla="*/ 3060 h 10000"/>
                <a:gd name="connsiteX132" fmla="*/ 814 w 10000"/>
                <a:gd name="connsiteY132" fmla="*/ 3107 h 10000"/>
                <a:gd name="connsiteX133" fmla="*/ 784 w 10000"/>
                <a:gd name="connsiteY133" fmla="*/ 3163 h 10000"/>
                <a:gd name="connsiteX134" fmla="*/ 744 w 10000"/>
                <a:gd name="connsiteY134" fmla="*/ 3237 h 10000"/>
                <a:gd name="connsiteX135" fmla="*/ 673 w 10000"/>
                <a:gd name="connsiteY135" fmla="*/ 3377 h 10000"/>
                <a:gd name="connsiteX136" fmla="*/ 623 w 10000"/>
                <a:gd name="connsiteY136" fmla="*/ 3563 h 10000"/>
                <a:gd name="connsiteX137" fmla="*/ 603 w 10000"/>
                <a:gd name="connsiteY137" fmla="*/ 3786 h 10000"/>
                <a:gd name="connsiteX138" fmla="*/ 573 w 10000"/>
                <a:gd name="connsiteY138" fmla="*/ 4037 h 10000"/>
                <a:gd name="connsiteX139" fmla="*/ 583 w 10000"/>
                <a:gd name="connsiteY139" fmla="*/ 4326 h 10000"/>
                <a:gd name="connsiteX140" fmla="*/ 613 w 10000"/>
                <a:gd name="connsiteY140" fmla="*/ 4651 h 10000"/>
                <a:gd name="connsiteX141" fmla="*/ 663 w 10000"/>
                <a:gd name="connsiteY141" fmla="*/ 5014 h 10000"/>
                <a:gd name="connsiteX142" fmla="*/ 734 w 10000"/>
                <a:gd name="connsiteY142" fmla="*/ 5423 h 10000"/>
                <a:gd name="connsiteX143" fmla="*/ 814 w 10000"/>
                <a:gd name="connsiteY143" fmla="*/ 5870 h 10000"/>
                <a:gd name="connsiteX144" fmla="*/ 945 w 10000"/>
                <a:gd name="connsiteY144" fmla="*/ 6372 h 10000"/>
                <a:gd name="connsiteX145" fmla="*/ 1085 w 10000"/>
                <a:gd name="connsiteY145" fmla="*/ 6912 h 10000"/>
                <a:gd name="connsiteX146" fmla="*/ 1085 w 10000"/>
                <a:gd name="connsiteY146" fmla="*/ 6912 h 10000"/>
                <a:gd name="connsiteX147" fmla="*/ 1085 w 10000"/>
                <a:gd name="connsiteY147" fmla="*/ 6930 h 10000"/>
                <a:gd name="connsiteX148" fmla="*/ 1085 w 10000"/>
                <a:gd name="connsiteY148" fmla="*/ 6930 h 10000"/>
                <a:gd name="connsiteX149" fmla="*/ 1116 w 10000"/>
                <a:gd name="connsiteY149" fmla="*/ 7005 h 10000"/>
                <a:gd name="connsiteX150" fmla="*/ 1116 w 10000"/>
                <a:gd name="connsiteY150" fmla="*/ 7005 h 10000"/>
                <a:gd name="connsiteX151" fmla="*/ 1116 w 10000"/>
                <a:gd name="connsiteY151" fmla="*/ 7005 h 10000"/>
                <a:gd name="connsiteX152" fmla="*/ 1116 w 10000"/>
                <a:gd name="connsiteY152" fmla="*/ 7005 h 10000"/>
                <a:gd name="connsiteX153" fmla="*/ 1116 w 10000"/>
                <a:gd name="connsiteY153" fmla="*/ 7005 h 10000"/>
                <a:gd name="connsiteX154" fmla="*/ 1126 w 10000"/>
                <a:gd name="connsiteY154" fmla="*/ 7060 h 10000"/>
                <a:gd name="connsiteX155" fmla="*/ 1126 w 10000"/>
                <a:gd name="connsiteY155" fmla="*/ 7060 h 10000"/>
                <a:gd name="connsiteX156" fmla="*/ 1126 w 10000"/>
                <a:gd name="connsiteY156" fmla="*/ 7060 h 10000"/>
                <a:gd name="connsiteX157" fmla="*/ 1126 w 10000"/>
                <a:gd name="connsiteY157" fmla="*/ 7060 h 10000"/>
                <a:gd name="connsiteX158" fmla="*/ 1146 w 10000"/>
                <a:gd name="connsiteY158" fmla="*/ 7060 h 10000"/>
                <a:gd name="connsiteX159" fmla="*/ 1146 w 10000"/>
                <a:gd name="connsiteY159" fmla="*/ 7060 h 10000"/>
                <a:gd name="connsiteX160" fmla="*/ 1156 w 10000"/>
                <a:gd name="connsiteY160" fmla="*/ 7060 h 10000"/>
                <a:gd name="connsiteX161" fmla="*/ 1156 w 10000"/>
                <a:gd name="connsiteY161" fmla="*/ 7060 h 10000"/>
                <a:gd name="connsiteX162" fmla="*/ 1156 w 10000"/>
                <a:gd name="connsiteY162" fmla="*/ 7060 h 10000"/>
                <a:gd name="connsiteX163" fmla="*/ 1156 w 10000"/>
                <a:gd name="connsiteY163" fmla="*/ 7060 h 10000"/>
                <a:gd name="connsiteX164" fmla="*/ 1457 w 10000"/>
                <a:gd name="connsiteY164" fmla="*/ 7051 h 10000"/>
                <a:gd name="connsiteX165" fmla="*/ 1749 w 10000"/>
                <a:gd name="connsiteY165" fmla="*/ 7051 h 10000"/>
                <a:gd name="connsiteX166" fmla="*/ 1749 w 10000"/>
                <a:gd name="connsiteY166" fmla="*/ 7051 h 10000"/>
                <a:gd name="connsiteX167" fmla="*/ 1749 w 10000"/>
                <a:gd name="connsiteY167" fmla="*/ 7051 h 10000"/>
                <a:gd name="connsiteX168" fmla="*/ 1749 w 10000"/>
                <a:gd name="connsiteY168" fmla="*/ 7051 h 10000"/>
                <a:gd name="connsiteX169" fmla="*/ 1749 w 10000"/>
                <a:gd name="connsiteY169" fmla="*/ 7051 h 10000"/>
                <a:gd name="connsiteX170" fmla="*/ 1749 w 10000"/>
                <a:gd name="connsiteY170" fmla="*/ 7051 h 10000"/>
                <a:gd name="connsiteX171" fmla="*/ 1759 w 10000"/>
                <a:gd name="connsiteY171" fmla="*/ 7051 h 10000"/>
                <a:gd name="connsiteX172" fmla="*/ 1759 w 10000"/>
                <a:gd name="connsiteY172" fmla="*/ 7051 h 10000"/>
                <a:gd name="connsiteX173" fmla="*/ 1759 w 10000"/>
                <a:gd name="connsiteY173" fmla="*/ 7051 h 10000"/>
                <a:gd name="connsiteX174" fmla="*/ 1759 w 10000"/>
                <a:gd name="connsiteY174" fmla="*/ 7051 h 10000"/>
                <a:gd name="connsiteX175" fmla="*/ 1759 w 10000"/>
                <a:gd name="connsiteY175" fmla="*/ 7051 h 10000"/>
                <a:gd name="connsiteX176" fmla="*/ 1759 w 10000"/>
                <a:gd name="connsiteY176" fmla="*/ 7051 h 10000"/>
                <a:gd name="connsiteX177" fmla="*/ 1769 w 10000"/>
                <a:gd name="connsiteY177" fmla="*/ 7051 h 10000"/>
                <a:gd name="connsiteX178" fmla="*/ 1769 w 10000"/>
                <a:gd name="connsiteY178" fmla="*/ 7051 h 10000"/>
                <a:gd name="connsiteX179" fmla="*/ 1769 w 10000"/>
                <a:gd name="connsiteY179" fmla="*/ 7051 h 10000"/>
                <a:gd name="connsiteX180" fmla="*/ 1769 w 10000"/>
                <a:gd name="connsiteY180" fmla="*/ 7051 h 10000"/>
                <a:gd name="connsiteX181" fmla="*/ 1769 w 10000"/>
                <a:gd name="connsiteY181" fmla="*/ 7051 h 10000"/>
                <a:gd name="connsiteX182" fmla="*/ 1980 w 10000"/>
                <a:gd name="connsiteY182" fmla="*/ 7051 h 10000"/>
                <a:gd name="connsiteX183" fmla="*/ 1980 w 10000"/>
                <a:gd name="connsiteY183" fmla="*/ 7051 h 10000"/>
                <a:gd name="connsiteX184" fmla="*/ 2281 w 10000"/>
                <a:gd name="connsiteY184" fmla="*/ 7033 h 10000"/>
                <a:gd name="connsiteX185" fmla="*/ 2281 w 10000"/>
                <a:gd name="connsiteY185" fmla="*/ 7033 h 10000"/>
                <a:gd name="connsiteX186" fmla="*/ 2281 w 10000"/>
                <a:gd name="connsiteY186" fmla="*/ 7033 h 10000"/>
                <a:gd name="connsiteX187" fmla="*/ 2281 w 10000"/>
                <a:gd name="connsiteY187" fmla="*/ 7033 h 10000"/>
                <a:gd name="connsiteX188" fmla="*/ 2291 w 10000"/>
                <a:gd name="connsiteY188" fmla="*/ 7033 h 10000"/>
                <a:gd name="connsiteX189" fmla="*/ 2291 w 10000"/>
                <a:gd name="connsiteY189" fmla="*/ 7033 h 10000"/>
                <a:gd name="connsiteX190" fmla="*/ 2302 w 10000"/>
                <a:gd name="connsiteY190" fmla="*/ 7033 h 10000"/>
                <a:gd name="connsiteX191" fmla="*/ 2302 w 10000"/>
                <a:gd name="connsiteY191" fmla="*/ 7033 h 10000"/>
                <a:gd name="connsiteX192" fmla="*/ 2332 w 10000"/>
                <a:gd name="connsiteY192" fmla="*/ 7033 h 10000"/>
                <a:gd name="connsiteX193" fmla="*/ 2332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2854 w 10000"/>
                <a:gd name="connsiteY201" fmla="*/ 7033 h 10000"/>
                <a:gd name="connsiteX202" fmla="*/ 3286 w 10000"/>
                <a:gd name="connsiteY202" fmla="*/ 7033 h 10000"/>
                <a:gd name="connsiteX203" fmla="*/ 3709 w 10000"/>
                <a:gd name="connsiteY203" fmla="*/ 7060 h 10000"/>
                <a:gd name="connsiteX204" fmla="*/ 4101 w 10000"/>
                <a:gd name="connsiteY204" fmla="*/ 7088 h 10000"/>
                <a:gd name="connsiteX205" fmla="*/ 4291 w 10000"/>
                <a:gd name="connsiteY205" fmla="*/ 7116 h 10000"/>
                <a:gd name="connsiteX206" fmla="*/ 4462 w 10000"/>
                <a:gd name="connsiteY206" fmla="*/ 7135 h 10000"/>
                <a:gd name="connsiteX207" fmla="*/ 4623 w 10000"/>
                <a:gd name="connsiteY207" fmla="*/ 7172 h 10000"/>
                <a:gd name="connsiteX208" fmla="*/ 4764 w 10000"/>
                <a:gd name="connsiteY208" fmla="*/ 7219 h 10000"/>
                <a:gd name="connsiteX209" fmla="*/ 4894 w 10000"/>
                <a:gd name="connsiteY209" fmla="*/ 7274 h 10000"/>
                <a:gd name="connsiteX210" fmla="*/ 4985 w 10000"/>
                <a:gd name="connsiteY210" fmla="*/ 7330 h 10000"/>
                <a:gd name="connsiteX211" fmla="*/ 5075 w 10000"/>
                <a:gd name="connsiteY211" fmla="*/ 7395 h 10000"/>
                <a:gd name="connsiteX212" fmla="*/ 5136 w 10000"/>
                <a:gd name="connsiteY212" fmla="*/ 7460 h 10000"/>
                <a:gd name="connsiteX213" fmla="*/ 5156 w 10000"/>
                <a:gd name="connsiteY213" fmla="*/ 7507 h 10000"/>
                <a:gd name="connsiteX214" fmla="*/ 5176 w 10000"/>
                <a:gd name="connsiteY214" fmla="*/ 7553 h 10000"/>
                <a:gd name="connsiteX215" fmla="*/ 5176 w 10000"/>
                <a:gd name="connsiteY215" fmla="*/ 7600 h 10000"/>
                <a:gd name="connsiteX216" fmla="*/ 5176 w 10000"/>
                <a:gd name="connsiteY216" fmla="*/ 7656 h 10000"/>
                <a:gd name="connsiteX217" fmla="*/ 5176 w 10000"/>
                <a:gd name="connsiteY217" fmla="*/ 7656 h 10000"/>
                <a:gd name="connsiteX218" fmla="*/ 5176 w 10000"/>
                <a:gd name="connsiteY218" fmla="*/ 7665 h 10000"/>
                <a:gd name="connsiteX219" fmla="*/ 5176 w 10000"/>
                <a:gd name="connsiteY219" fmla="*/ 7665 h 10000"/>
                <a:gd name="connsiteX220" fmla="*/ 5176 w 10000"/>
                <a:gd name="connsiteY220" fmla="*/ 7665 h 10000"/>
                <a:gd name="connsiteX221" fmla="*/ 5146 w 10000"/>
                <a:gd name="connsiteY221" fmla="*/ 7851 h 10000"/>
                <a:gd name="connsiteX222" fmla="*/ 5095 w 10000"/>
                <a:gd name="connsiteY222" fmla="*/ 8037 h 10000"/>
                <a:gd name="connsiteX223" fmla="*/ 5005 w 10000"/>
                <a:gd name="connsiteY223" fmla="*/ 8437 h 10000"/>
                <a:gd name="connsiteX224" fmla="*/ 4955 w 10000"/>
                <a:gd name="connsiteY224" fmla="*/ 8642 h 10000"/>
                <a:gd name="connsiteX225" fmla="*/ 4915 w 10000"/>
                <a:gd name="connsiteY225" fmla="*/ 8828 h 10000"/>
                <a:gd name="connsiteX226" fmla="*/ 4894 w 10000"/>
                <a:gd name="connsiteY226" fmla="*/ 9023 h 10000"/>
                <a:gd name="connsiteX227" fmla="*/ 4874 w 10000"/>
                <a:gd name="connsiteY227" fmla="*/ 9200 h 10000"/>
                <a:gd name="connsiteX228" fmla="*/ 4874 w 10000"/>
                <a:gd name="connsiteY228" fmla="*/ 9200 h 10000"/>
                <a:gd name="connsiteX229" fmla="*/ 4874 w 10000"/>
                <a:gd name="connsiteY229" fmla="*/ 9293 h 10000"/>
                <a:gd name="connsiteX230" fmla="*/ 4894 w 10000"/>
                <a:gd name="connsiteY230" fmla="*/ 9395 h 10000"/>
                <a:gd name="connsiteX231" fmla="*/ 4915 w 10000"/>
                <a:gd name="connsiteY231" fmla="*/ 9488 h 10000"/>
                <a:gd name="connsiteX232" fmla="*/ 4935 w 10000"/>
                <a:gd name="connsiteY232" fmla="*/ 9563 h 10000"/>
                <a:gd name="connsiteX233" fmla="*/ 4985 w 10000"/>
                <a:gd name="connsiteY233" fmla="*/ 9647 h 10000"/>
                <a:gd name="connsiteX234" fmla="*/ 5035 w 10000"/>
                <a:gd name="connsiteY234" fmla="*/ 9721 h 10000"/>
                <a:gd name="connsiteX235" fmla="*/ 5095 w 10000"/>
                <a:gd name="connsiteY235" fmla="*/ 9786 h 10000"/>
                <a:gd name="connsiteX236" fmla="*/ 5176 w 10000"/>
                <a:gd name="connsiteY236" fmla="*/ 9842 h 10000"/>
                <a:gd name="connsiteX237" fmla="*/ 5176 w 10000"/>
                <a:gd name="connsiteY237" fmla="*/ 9842 h 10000"/>
                <a:gd name="connsiteX238" fmla="*/ 5176 w 10000"/>
                <a:gd name="connsiteY238" fmla="*/ 9842 h 10000"/>
                <a:gd name="connsiteX239" fmla="*/ 5236 w 10000"/>
                <a:gd name="connsiteY239" fmla="*/ 9879 h 10000"/>
                <a:gd name="connsiteX240" fmla="*/ 5307 w 10000"/>
                <a:gd name="connsiteY240" fmla="*/ 9916 h 10000"/>
                <a:gd name="connsiteX241" fmla="*/ 5447 w 10000"/>
                <a:gd name="connsiteY241" fmla="*/ 9963 h 10000"/>
                <a:gd name="connsiteX242" fmla="*/ 5608 w 10000"/>
                <a:gd name="connsiteY242" fmla="*/ 9991 h 10000"/>
                <a:gd name="connsiteX243" fmla="*/ 5779 w 10000"/>
                <a:gd name="connsiteY243" fmla="*/ 10000 h 10000"/>
                <a:gd name="connsiteX244" fmla="*/ 5779 w 10000"/>
                <a:gd name="connsiteY244" fmla="*/ 10000 h 10000"/>
                <a:gd name="connsiteX245" fmla="*/ 5779 w 10000"/>
                <a:gd name="connsiteY245" fmla="*/ 10000 h 10000"/>
                <a:gd name="connsiteX246" fmla="*/ 5779 w 10000"/>
                <a:gd name="connsiteY246" fmla="*/ 10000 h 10000"/>
                <a:gd name="connsiteX247" fmla="*/ 5779 w 10000"/>
                <a:gd name="connsiteY247" fmla="*/ 10000 h 10000"/>
                <a:gd name="connsiteX248" fmla="*/ 5779 w 10000"/>
                <a:gd name="connsiteY248" fmla="*/ 10000 h 10000"/>
                <a:gd name="connsiteX249" fmla="*/ 5899 w 10000"/>
                <a:gd name="connsiteY249" fmla="*/ 9991 h 10000"/>
                <a:gd name="connsiteX250" fmla="*/ 6040 w 10000"/>
                <a:gd name="connsiteY250" fmla="*/ 9981 h 10000"/>
                <a:gd name="connsiteX251" fmla="*/ 6171 w 10000"/>
                <a:gd name="connsiteY251" fmla="*/ 9963 h 10000"/>
                <a:gd name="connsiteX252" fmla="*/ 6291 w 10000"/>
                <a:gd name="connsiteY252" fmla="*/ 9926 h 10000"/>
                <a:gd name="connsiteX253" fmla="*/ 6412 w 10000"/>
                <a:gd name="connsiteY253" fmla="*/ 9888 h 10000"/>
                <a:gd name="connsiteX254" fmla="*/ 6533 w 10000"/>
                <a:gd name="connsiteY254" fmla="*/ 9842 h 10000"/>
                <a:gd name="connsiteX255" fmla="*/ 6643 w 10000"/>
                <a:gd name="connsiteY255" fmla="*/ 9805 h 10000"/>
                <a:gd name="connsiteX256" fmla="*/ 6744 w 10000"/>
                <a:gd name="connsiteY256" fmla="*/ 9740 h 10000"/>
                <a:gd name="connsiteX257" fmla="*/ 6824 w 10000"/>
                <a:gd name="connsiteY257" fmla="*/ 9674 h 10000"/>
                <a:gd name="connsiteX258" fmla="*/ 6905 w 10000"/>
                <a:gd name="connsiteY258" fmla="*/ 9609 h 10000"/>
                <a:gd name="connsiteX259" fmla="*/ 6965 w 10000"/>
                <a:gd name="connsiteY259" fmla="*/ 9544 h 10000"/>
                <a:gd name="connsiteX260" fmla="*/ 7015 w 10000"/>
                <a:gd name="connsiteY260" fmla="*/ 9460 h 10000"/>
                <a:gd name="connsiteX261" fmla="*/ 7035 w 10000"/>
                <a:gd name="connsiteY261" fmla="*/ 9395 h 10000"/>
                <a:gd name="connsiteX262" fmla="*/ 7045 w 10000"/>
                <a:gd name="connsiteY262" fmla="*/ 9302 h 10000"/>
                <a:gd name="connsiteX263" fmla="*/ 7035 w 10000"/>
                <a:gd name="connsiteY263" fmla="*/ 9228 h 10000"/>
                <a:gd name="connsiteX264" fmla="*/ 6995 w 10000"/>
                <a:gd name="connsiteY264" fmla="*/ 9144 h 10000"/>
                <a:gd name="connsiteX265" fmla="*/ 6995 w 10000"/>
                <a:gd name="connsiteY265" fmla="*/ 9144 h 10000"/>
                <a:gd name="connsiteX266" fmla="*/ 6995 w 10000"/>
                <a:gd name="connsiteY266" fmla="*/ 9135 h 10000"/>
                <a:gd name="connsiteX267" fmla="*/ 699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985 w 10000"/>
                <a:gd name="connsiteY283" fmla="*/ 9126 h 10000"/>
                <a:gd name="connsiteX284" fmla="*/ 6794 w 10000"/>
                <a:gd name="connsiteY284" fmla="*/ 8837 h 10000"/>
                <a:gd name="connsiteX285" fmla="*/ 6693 w 10000"/>
                <a:gd name="connsiteY285" fmla="*/ 8679 h 10000"/>
                <a:gd name="connsiteX286" fmla="*/ 6593 w 10000"/>
                <a:gd name="connsiteY286" fmla="*/ 8521 h 10000"/>
                <a:gd name="connsiteX287" fmla="*/ 6513 w 10000"/>
                <a:gd name="connsiteY287" fmla="*/ 8372 h 10000"/>
                <a:gd name="connsiteX288" fmla="*/ 6442 w 10000"/>
                <a:gd name="connsiteY288" fmla="*/ 8214 h 10000"/>
                <a:gd name="connsiteX289" fmla="*/ 6392 w 10000"/>
                <a:gd name="connsiteY289" fmla="*/ 8056 h 10000"/>
                <a:gd name="connsiteX290" fmla="*/ 6382 w 10000"/>
                <a:gd name="connsiteY290" fmla="*/ 7981 h 10000"/>
                <a:gd name="connsiteX291" fmla="*/ 6382 w 10000"/>
                <a:gd name="connsiteY291" fmla="*/ 7907 h 10000"/>
                <a:gd name="connsiteX292" fmla="*/ 6382 w 10000"/>
                <a:gd name="connsiteY292" fmla="*/ 7907 h 10000"/>
                <a:gd name="connsiteX293" fmla="*/ 6392 w 10000"/>
                <a:gd name="connsiteY293" fmla="*/ 7805 h 10000"/>
                <a:gd name="connsiteX294" fmla="*/ 6422 w 10000"/>
                <a:gd name="connsiteY294" fmla="*/ 7702 h 10000"/>
                <a:gd name="connsiteX295" fmla="*/ 6452 w 10000"/>
                <a:gd name="connsiteY295" fmla="*/ 7656 h 10000"/>
                <a:gd name="connsiteX296" fmla="*/ 6492 w 10000"/>
                <a:gd name="connsiteY296" fmla="*/ 7609 h 10000"/>
                <a:gd name="connsiteX297" fmla="*/ 6523 w 10000"/>
                <a:gd name="connsiteY297" fmla="*/ 7563 h 10000"/>
                <a:gd name="connsiteX298" fmla="*/ 6573 w 10000"/>
                <a:gd name="connsiteY298" fmla="*/ 7526 h 10000"/>
                <a:gd name="connsiteX299" fmla="*/ 6704 w 10000"/>
                <a:gd name="connsiteY299" fmla="*/ 7451 h 10000"/>
                <a:gd name="connsiteX300" fmla="*/ 6864 w 10000"/>
                <a:gd name="connsiteY300" fmla="*/ 7395 h 10000"/>
                <a:gd name="connsiteX301" fmla="*/ 7065 w 10000"/>
                <a:gd name="connsiteY301" fmla="*/ 7349 h 10000"/>
                <a:gd name="connsiteX302" fmla="*/ 7307 w 10000"/>
                <a:gd name="connsiteY302" fmla="*/ 7321 h 10000"/>
                <a:gd name="connsiteX303" fmla="*/ 7307 w 10000"/>
                <a:gd name="connsiteY303" fmla="*/ 7321 h 10000"/>
                <a:gd name="connsiteX304" fmla="*/ 8533 w 10000"/>
                <a:gd name="connsiteY304" fmla="*/ 7219 h 10000"/>
                <a:gd name="connsiteX305" fmla="*/ 10000 w 10000"/>
                <a:gd name="connsiteY305" fmla="*/ 7116 h 10000"/>
                <a:gd name="connsiteX306" fmla="*/ 10000 w 10000"/>
                <a:gd name="connsiteY306" fmla="*/ 7116 h 10000"/>
                <a:gd name="connsiteX307" fmla="*/ 10000 w 10000"/>
                <a:gd name="connsiteY307" fmla="*/ 7116 h 10000"/>
                <a:gd name="connsiteX308" fmla="*/ 10000 w 10000"/>
                <a:gd name="connsiteY308" fmla="*/ 7116 h 10000"/>
                <a:gd name="connsiteX309" fmla="*/ 10000 w 10000"/>
                <a:gd name="connsiteY309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347 w 10000"/>
                <a:gd name="connsiteY91" fmla="*/ 3535 h 10000"/>
                <a:gd name="connsiteX92" fmla="*/ 3246 w 10000"/>
                <a:gd name="connsiteY92" fmla="*/ 3563 h 10000"/>
                <a:gd name="connsiteX93" fmla="*/ 3136 w 10000"/>
                <a:gd name="connsiteY93" fmla="*/ 3572 h 10000"/>
                <a:gd name="connsiteX94" fmla="*/ 3136 w 10000"/>
                <a:gd name="connsiteY94" fmla="*/ 3572 h 10000"/>
                <a:gd name="connsiteX95" fmla="*/ 3136 w 10000"/>
                <a:gd name="connsiteY95" fmla="*/ 3572 h 10000"/>
                <a:gd name="connsiteX96" fmla="*/ 3136 w 10000"/>
                <a:gd name="connsiteY96" fmla="*/ 3572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16 w 10000"/>
                <a:gd name="connsiteY99" fmla="*/ 3572 h 10000"/>
                <a:gd name="connsiteX100" fmla="*/ 3116 w 10000"/>
                <a:gd name="connsiteY100" fmla="*/ 3572 h 10000"/>
                <a:gd name="connsiteX101" fmla="*/ 3025 w 10000"/>
                <a:gd name="connsiteY101" fmla="*/ 3572 h 10000"/>
                <a:gd name="connsiteX102" fmla="*/ 2925 w 10000"/>
                <a:gd name="connsiteY102" fmla="*/ 3553 h 10000"/>
                <a:gd name="connsiteX103" fmla="*/ 2814 w 10000"/>
                <a:gd name="connsiteY103" fmla="*/ 3526 h 10000"/>
                <a:gd name="connsiteX104" fmla="*/ 2693 w 10000"/>
                <a:gd name="connsiteY104" fmla="*/ 3479 h 10000"/>
                <a:gd name="connsiteX105" fmla="*/ 2553 w 10000"/>
                <a:gd name="connsiteY105" fmla="*/ 3423 h 10000"/>
                <a:gd name="connsiteX106" fmla="*/ 2392 w 10000"/>
                <a:gd name="connsiteY106" fmla="*/ 3349 h 10000"/>
                <a:gd name="connsiteX107" fmla="*/ 2010 w 10000"/>
                <a:gd name="connsiteY107" fmla="*/ 3153 h 10000"/>
                <a:gd name="connsiteX108" fmla="*/ 2010 w 10000"/>
                <a:gd name="connsiteY108" fmla="*/ 3153 h 10000"/>
                <a:gd name="connsiteX109" fmla="*/ 2010 w 10000"/>
                <a:gd name="connsiteY109" fmla="*/ 3153 h 10000"/>
                <a:gd name="connsiteX110" fmla="*/ 2010 w 10000"/>
                <a:gd name="connsiteY110" fmla="*/ 3153 h 10000"/>
                <a:gd name="connsiteX111" fmla="*/ 2000 w 10000"/>
                <a:gd name="connsiteY111" fmla="*/ 3153 h 10000"/>
                <a:gd name="connsiteX112" fmla="*/ 2000 w 10000"/>
                <a:gd name="connsiteY112" fmla="*/ 3153 h 10000"/>
                <a:gd name="connsiteX113" fmla="*/ 2000 w 10000"/>
                <a:gd name="connsiteY113" fmla="*/ 3153 h 10000"/>
                <a:gd name="connsiteX114" fmla="*/ 2000 w 10000"/>
                <a:gd name="connsiteY114" fmla="*/ 3153 h 10000"/>
                <a:gd name="connsiteX115" fmla="*/ 1769 w 10000"/>
                <a:gd name="connsiteY115" fmla="*/ 3033 h 10000"/>
                <a:gd name="connsiteX116" fmla="*/ 1588 w 10000"/>
                <a:gd name="connsiteY116" fmla="*/ 2967 h 10000"/>
                <a:gd name="connsiteX117" fmla="*/ 1427 w 10000"/>
                <a:gd name="connsiteY117" fmla="*/ 2921 h 10000"/>
                <a:gd name="connsiteX118" fmla="*/ 1347 w 10000"/>
                <a:gd name="connsiteY118" fmla="*/ 2902 h 10000"/>
                <a:gd name="connsiteX119" fmla="*/ 1266 w 10000"/>
                <a:gd name="connsiteY119" fmla="*/ 2902 h 10000"/>
                <a:gd name="connsiteX120" fmla="*/ 1266 w 10000"/>
                <a:gd name="connsiteY120" fmla="*/ 2902 h 10000"/>
                <a:gd name="connsiteX121" fmla="*/ 1266 w 10000"/>
                <a:gd name="connsiteY121" fmla="*/ 2902 h 10000"/>
                <a:gd name="connsiteX122" fmla="*/ 1266 w 10000"/>
                <a:gd name="connsiteY122" fmla="*/ 2902 h 10000"/>
                <a:gd name="connsiteX123" fmla="*/ 1266 w 10000"/>
                <a:gd name="connsiteY123" fmla="*/ 2902 h 10000"/>
                <a:gd name="connsiteX124" fmla="*/ 1266 w 10000"/>
                <a:gd name="connsiteY124" fmla="*/ 2902 h 10000"/>
                <a:gd name="connsiteX125" fmla="*/ 1146 w 10000"/>
                <a:gd name="connsiteY125" fmla="*/ 2921 h 10000"/>
                <a:gd name="connsiteX126" fmla="*/ 1085 w 10000"/>
                <a:gd name="connsiteY126" fmla="*/ 2940 h 10000"/>
                <a:gd name="connsiteX127" fmla="*/ 1025 w 10000"/>
                <a:gd name="connsiteY127" fmla="*/ 2949 h 10000"/>
                <a:gd name="connsiteX128" fmla="*/ 965 w 10000"/>
                <a:gd name="connsiteY128" fmla="*/ 2986 h 10000"/>
                <a:gd name="connsiteX129" fmla="*/ 915 w 10000"/>
                <a:gd name="connsiteY129" fmla="*/ 3023 h 10000"/>
                <a:gd name="connsiteX130" fmla="*/ 864 w 10000"/>
                <a:gd name="connsiteY130" fmla="*/ 3060 h 10000"/>
                <a:gd name="connsiteX131" fmla="*/ 814 w 10000"/>
                <a:gd name="connsiteY131" fmla="*/ 3107 h 10000"/>
                <a:gd name="connsiteX132" fmla="*/ 784 w 10000"/>
                <a:gd name="connsiteY132" fmla="*/ 3163 h 10000"/>
                <a:gd name="connsiteX133" fmla="*/ 744 w 10000"/>
                <a:gd name="connsiteY133" fmla="*/ 3237 h 10000"/>
                <a:gd name="connsiteX134" fmla="*/ 673 w 10000"/>
                <a:gd name="connsiteY134" fmla="*/ 3377 h 10000"/>
                <a:gd name="connsiteX135" fmla="*/ 623 w 10000"/>
                <a:gd name="connsiteY135" fmla="*/ 3563 h 10000"/>
                <a:gd name="connsiteX136" fmla="*/ 603 w 10000"/>
                <a:gd name="connsiteY136" fmla="*/ 3786 h 10000"/>
                <a:gd name="connsiteX137" fmla="*/ 573 w 10000"/>
                <a:gd name="connsiteY137" fmla="*/ 4037 h 10000"/>
                <a:gd name="connsiteX138" fmla="*/ 583 w 10000"/>
                <a:gd name="connsiteY138" fmla="*/ 4326 h 10000"/>
                <a:gd name="connsiteX139" fmla="*/ 613 w 10000"/>
                <a:gd name="connsiteY139" fmla="*/ 4651 h 10000"/>
                <a:gd name="connsiteX140" fmla="*/ 663 w 10000"/>
                <a:gd name="connsiteY140" fmla="*/ 5014 h 10000"/>
                <a:gd name="connsiteX141" fmla="*/ 734 w 10000"/>
                <a:gd name="connsiteY141" fmla="*/ 5423 h 10000"/>
                <a:gd name="connsiteX142" fmla="*/ 814 w 10000"/>
                <a:gd name="connsiteY142" fmla="*/ 5870 h 10000"/>
                <a:gd name="connsiteX143" fmla="*/ 945 w 10000"/>
                <a:gd name="connsiteY143" fmla="*/ 6372 h 10000"/>
                <a:gd name="connsiteX144" fmla="*/ 1085 w 10000"/>
                <a:gd name="connsiteY144" fmla="*/ 6912 h 10000"/>
                <a:gd name="connsiteX145" fmla="*/ 1085 w 10000"/>
                <a:gd name="connsiteY145" fmla="*/ 6912 h 10000"/>
                <a:gd name="connsiteX146" fmla="*/ 1085 w 10000"/>
                <a:gd name="connsiteY146" fmla="*/ 6930 h 10000"/>
                <a:gd name="connsiteX147" fmla="*/ 1085 w 10000"/>
                <a:gd name="connsiteY147" fmla="*/ 6930 h 10000"/>
                <a:gd name="connsiteX148" fmla="*/ 1116 w 10000"/>
                <a:gd name="connsiteY148" fmla="*/ 7005 h 10000"/>
                <a:gd name="connsiteX149" fmla="*/ 1116 w 10000"/>
                <a:gd name="connsiteY149" fmla="*/ 7005 h 10000"/>
                <a:gd name="connsiteX150" fmla="*/ 1116 w 10000"/>
                <a:gd name="connsiteY150" fmla="*/ 7005 h 10000"/>
                <a:gd name="connsiteX151" fmla="*/ 1116 w 10000"/>
                <a:gd name="connsiteY151" fmla="*/ 7005 h 10000"/>
                <a:gd name="connsiteX152" fmla="*/ 1116 w 10000"/>
                <a:gd name="connsiteY152" fmla="*/ 7005 h 10000"/>
                <a:gd name="connsiteX153" fmla="*/ 1126 w 10000"/>
                <a:gd name="connsiteY153" fmla="*/ 7060 h 10000"/>
                <a:gd name="connsiteX154" fmla="*/ 1126 w 10000"/>
                <a:gd name="connsiteY154" fmla="*/ 7060 h 10000"/>
                <a:gd name="connsiteX155" fmla="*/ 1126 w 10000"/>
                <a:gd name="connsiteY155" fmla="*/ 7060 h 10000"/>
                <a:gd name="connsiteX156" fmla="*/ 1126 w 10000"/>
                <a:gd name="connsiteY156" fmla="*/ 7060 h 10000"/>
                <a:gd name="connsiteX157" fmla="*/ 1146 w 10000"/>
                <a:gd name="connsiteY157" fmla="*/ 7060 h 10000"/>
                <a:gd name="connsiteX158" fmla="*/ 1146 w 10000"/>
                <a:gd name="connsiteY158" fmla="*/ 7060 h 10000"/>
                <a:gd name="connsiteX159" fmla="*/ 1156 w 10000"/>
                <a:gd name="connsiteY159" fmla="*/ 7060 h 10000"/>
                <a:gd name="connsiteX160" fmla="*/ 1156 w 10000"/>
                <a:gd name="connsiteY160" fmla="*/ 7060 h 10000"/>
                <a:gd name="connsiteX161" fmla="*/ 1156 w 10000"/>
                <a:gd name="connsiteY161" fmla="*/ 7060 h 10000"/>
                <a:gd name="connsiteX162" fmla="*/ 1156 w 10000"/>
                <a:gd name="connsiteY162" fmla="*/ 7060 h 10000"/>
                <a:gd name="connsiteX163" fmla="*/ 1457 w 10000"/>
                <a:gd name="connsiteY163" fmla="*/ 7051 h 10000"/>
                <a:gd name="connsiteX164" fmla="*/ 1749 w 10000"/>
                <a:gd name="connsiteY164" fmla="*/ 7051 h 10000"/>
                <a:gd name="connsiteX165" fmla="*/ 1749 w 10000"/>
                <a:gd name="connsiteY165" fmla="*/ 7051 h 10000"/>
                <a:gd name="connsiteX166" fmla="*/ 1749 w 10000"/>
                <a:gd name="connsiteY166" fmla="*/ 7051 h 10000"/>
                <a:gd name="connsiteX167" fmla="*/ 1749 w 10000"/>
                <a:gd name="connsiteY167" fmla="*/ 7051 h 10000"/>
                <a:gd name="connsiteX168" fmla="*/ 1749 w 10000"/>
                <a:gd name="connsiteY168" fmla="*/ 7051 h 10000"/>
                <a:gd name="connsiteX169" fmla="*/ 1749 w 10000"/>
                <a:gd name="connsiteY169" fmla="*/ 7051 h 10000"/>
                <a:gd name="connsiteX170" fmla="*/ 1759 w 10000"/>
                <a:gd name="connsiteY170" fmla="*/ 7051 h 10000"/>
                <a:gd name="connsiteX171" fmla="*/ 1759 w 10000"/>
                <a:gd name="connsiteY171" fmla="*/ 7051 h 10000"/>
                <a:gd name="connsiteX172" fmla="*/ 1759 w 10000"/>
                <a:gd name="connsiteY172" fmla="*/ 7051 h 10000"/>
                <a:gd name="connsiteX173" fmla="*/ 1759 w 10000"/>
                <a:gd name="connsiteY173" fmla="*/ 7051 h 10000"/>
                <a:gd name="connsiteX174" fmla="*/ 1759 w 10000"/>
                <a:gd name="connsiteY174" fmla="*/ 7051 h 10000"/>
                <a:gd name="connsiteX175" fmla="*/ 1759 w 10000"/>
                <a:gd name="connsiteY175" fmla="*/ 7051 h 10000"/>
                <a:gd name="connsiteX176" fmla="*/ 1769 w 10000"/>
                <a:gd name="connsiteY176" fmla="*/ 7051 h 10000"/>
                <a:gd name="connsiteX177" fmla="*/ 1769 w 10000"/>
                <a:gd name="connsiteY177" fmla="*/ 7051 h 10000"/>
                <a:gd name="connsiteX178" fmla="*/ 1769 w 10000"/>
                <a:gd name="connsiteY178" fmla="*/ 7051 h 10000"/>
                <a:gd name="connsiteX179" fmla="*/ 1769 w 10000"/>
                <a:gd name="connsiteY179" fmla="*/ 7051 h 10000"/>
                <a:gd name="connsiteX180" fmla="*/ 1769 w 10000"/>
                <a:gd name="connsiteY180" fmla="*/ 7051 h 10000"/>
                <a:gd name="connsiteX181" fmla="*/ 1980 w 10000"/>
                <a:gd name="connsiteY181" fmla="*/ 7051 h 10000"/>
                <a:gd name="connsiteX182" fmla="*/ 1980 w 10000"/>
                <a:gd name="connsiteY182" fmla="*/ 7051 h 10000"/>
                <a:gd name="connsiteX183" fmla="*/ 2281 w 10000"/>
                <a:gd name="connsiteY183" fmla="*/ 7033 h 10000"/>
                <a:gd name="connsiteX184" fmla="*/ 2281 w 10000"/>
                <a:gd name="connsiteY184" fmla="*/ 7033 h 10000"/>
                <a:gd name="connsiteX185" fmla="*/ 2281 w 10000"/>
                <a:gd name="connsiteY185" fmla="*/ 7033 h 10000"/>
                <a:gd name="connsiteX186" fmla="*/ 2281 w 10000"/>
                <a:gd name="connsiteY186" fmla="*/ 7033 h 10000"/>
                <a:gd name="connsiteX187" fmla="*/ 2291 w 10000"/>
                <a:gd name="connsiteY187" fmla="*/ 7033 h 10000"/>
                <a:gd name="connsiteX188" fmla="*/ 2291 w 10000"/>
                <a:gd name="connsiteY188" fmla="*/ 7033 h 10000"/>
                <a:gd name="connsiteX189" fmla="*/ 2302 w 10000"/>
                <a:gd name="connsiteY189" fmla="*/ 7033 h 10000"/>
                <a:gd name="connsiteX190" fmla="*/ 2302 w 10000"/>
                <a:gd name="connsiteY190" fmla="*/ 7033 h 10000"/>
                <a:gd name="connsiteX191" fmla="*/ 2332 w 10000"/>
                <a:gd name="connsiteY191" fmla="*/ 7033 h 10000"/>
                <a:gd name="connsiteX192" fmla="*/ 2332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3286 w 10000"/>
                <a:gd name="connsiteY201" fmla="*/ 7033 h 10000"/>
                <a:gd name="connsiteX202" fmla="*/ 3709 w 10000"/>
                <a:gd name="connsiteY202" fmla="*/ 7060 h 10000"/>
                <a:gd name="connsiteX203" fmla="*/ 4101 w 10000"/>
                <a:gd name="connsiteY203" fmla="*/ 7088 h 10000"/>
                <a:gd name="connsiteX204" fmla="*/ 4291 w 10000"/>
                <a:gd name="connsiteY204" fmla="*/ 7116 h 10000"/>
                <a:gd name="connsiteX205" fmla="*/ 4462 w 10000"/>
                <a:gd name="connsiteY205" fmla="*/ 7135 h 10000"/>
                <a:gd name="connsiteX206" fmla="*/ 4623 w 10000"/>
                <a:gd name="connsiteY206" fmla="*/ 7172 h 10000"/>
                <a:gd name="connsiteX207" fmla="*/ 4764 w 10000"/>
                <a:gd name="connsiteY207" fmla="*/ 7219 h 10000"/>
                <a:gd name="connsiteX208" fmla="*/ 4894 w 10000"/>
                <a:gd name="connsiteY208" fmla="*/ 7274 h 10000"/>
                <a:gd name="connsiteX209" fmla="*/ 4985 w 10000"/>
                <a:gd name="connsiteY209" fmla="*/ 7330 h 10000"/>
                <a:gd name="connsiteX210" fmla="*/ 5075 w 10000"/>
                <a:gd name="connsiteY210" fmla="*/ 7395 h 10000"/>
                <a:gd name="connsiteX211" fmla="*/ 5136 w 10000"/>
                <a:gd name="connsiteY211" fmla="*/ 7460 h 10000"/>
                <a:gd name="connsiteX212" fmla="*/ 5156 w 10000"/>
                <a:gd name="connsiteY212" fmla="*/ 7507 h 10000"/>
                <a:gd name="connsiteX213" fmla="*/ 5176 w 10000"/>
                <a:gd name="connsiteY213" fmla="*/ 7553 h 10000"/>
                <a:gd name="connsiteX214" fmla="*/ 5176 w 10000"/>
                <a:gd name="connsiteY214" fmla="*/ 7600 h 10000"/>
                <a:gd name="connsiteX215" fmla="*/ 5176 w 10000"/>
                <a:gd name="connsiteY215" fmla="*/ 7656 h 10000"/>
                <a:gd name="connsiteX216" fmla="*/ 5176 w 10000"/>
                <a:gd name="connsiteY216" fmla="*/ 7656 h 10000"/>
                <a:gd name="connsiteX217" fmla="*/ 5176 w 10000"/>
                <a:gd name="connsiteY217" fmla="*/ 7665 h 10000"/>
                <a:gd name="connsiteX218" fmla="*/ 5176 w 10000"/>
                <a:gd name="connsiteY218" fmla="*/ 7665 h 10000"/>
                <a:gd name="connsiteX219" fmla="*/ 5176 w 10000"/>
                <a:gd name="connsiteY219" fmla="*/ 7665 h 10000"/>
                <a:gd name="connsiteX220" fmla="*/ 5146 w 10000"/>
                <a:gd name="connsiteY220" fmla="*/ 7851 h 10000"/>
                <a:gd name="connsiteX221" fmla="*/ 5095 w 10000"/>
                <a:gd name="connsiteY221" fmla="*/ 8037 h 10000"/>
                <a:gd name="connsiteX222" fmla="*/ 5005 w 10000"/>
                <a:gd name="connsiteY222" fmla="*/ 8437 h 10000"/>
                <a:gd name="connsiteX223" fmla="*/ 4955 w 10000"/>
                <a:gd name="connsiteY223" fmla="*/ 8642 h 10000"/>
                <a:gd name="connsiteX224" fmla="*/ 4915 w 10000"/>
                <a:gd name="connsiteY224" fmla="*/ 8828 h 10000"/>
                <a:gd name="connsiteX225" fmla="*/ 4894 w 10000"/>
                <a:gd name="connsiteY225" fmla="*/ 9023 h 10000"/>
                <a:gd name="connsiteX226" fmla="*/ 4874 w 10000"/>
                <a:gd name="connsiteY226" fmla="*/ 9200 h 10000"/>
                <a:gd name="connsiteX227" fmla="*/ 4874 w 10000"/>
                <a:gd name="connsiteY227" fmla="*/ 9200 h 10000"/>
                <a:gd name="connsiteX228" fmla="*/ 4874 w 10000"/>
                <a:gd name="connsiteY228" fmla="*/ 9293 h 10000"/>
                <a:gd name="connsiteX229" fmla="*/ 4894 w 10000"/>
                <a:gd name="connsiteY229" fmla="*/ 9395 h 10000"/>
                <a:gd name="connsiteX230" fmla="*/ 4915 w 10000"/>
                <a:gd name="connsiteY230" fmla="*/ 9488 h 10000"/>
                <a:gd name="connsiteX231" fmla="*/ 4935 w 10000"/>
                <a:gd name="connsiteY231" fmla="*/ 9563 h 10000"/>
                <a:gd name="connsiteX232" fmla="*/ 4985 w 10000"/>
                <a:gd name="connsiteY232" fmla="*/ 9647 h 10000"/>
                <a:gd name="connsiteX233" fmla="*/ 5035 w 10000"/>
                <a:gd name="connsiteY233" fmla="*/ 9721 h 10000"/>
                <a:gd name="connsiteX234" fmla="*/ 5095 w 10000"/>
                <a:gd name="connsiteY234" fmla="*/ 9786 h 10000"/>
                <a:gd name="connsiteX235" fmla="*/ 5176 w 10000"/>
                <a:gd name="connsiteY235" fmla="*/ 9842 h 10000"/>
                <a:gd name="connsiteX236" fmla="*/ 5176 w 10000"/>
                <a:gd name="connsiteY236" fmla="*/ 9842 h 10000"/>
                <a:gd name="connsiteX237" fmla="*/ 5176 w 10000"/>
                <a:gd name="connsiteY237" fmla="*/ 9842 h 10000"/>
                <a:gd name="connsiteX238" fmla="*/ 5236 w 10000"/>
                <a:gd name="connsiteY238" fmla="*/ 9879 h 10000"/>
                <a:gd name="connsiteX239" fmla="*/ 5307 w 10000"/>
                <a:gd name="connsiteY239" fmla="*/ 9916 h 10000"/>
                <a:gd name="connsiteX240" fmla="*/ 5447 w 10000"/>
                <a:gd name="connsiteY240" fmla="*/ 9963 h 10000"/>
                <a:gd name="connsiteX241" fmla="*/ 5608 w 10000"/>
                <a:gd name="connsiteY241" fmla="*/ 9991 h 10000"/>
                <a:gd name="connsiteX242" fmla="*/ 5779 w 10000"/>
                <a:gd name="connsiteY242" fmla="*/ 10000 h 10000"/>
                <a:gd name="connsiteX243" fmla="*/ 5779 w 10000"/>
                <a:gd name="connsiteY243" fmla="*/ 10000 h 10000"/>
                <a:gd name="connsiteX244" fmla="*/ 5779 w 10000"/>
                <a:gd name="connsiteY244" fmla="*/ 10000 h 10000"/>
                <a:gd name="connsiteX245" fmla="*/ 5779 w 10000"/>
                <a:gd name="connsiteY245" fmla="*/ 10000 h 10000"/>
                <a:gd name="connsiteX246" fmla="*/ 5779 w 10000"/>
                <a:gd name="connsiteY246" fmla="*/ 10000 h 10000"/>
                <a:gd name="connsiteX247" fmla="*/ 5779 w 10000"/>
                <a:gd name="connsiteY247" fmla="*/ 10000 h 10000"/>
                <a:gd name="connsiteX248" fmla="*/ 5899 w 10000"/>
                <a:gd name="connsiteY248" fmla="*/ 9991 h 10000"/>
                <a:gd name="connsiteX249" fmla="*/ 6040 w 10000"/>
                <a:gd name="connsiteY249" fmla="*/ 9981 h 10000"/>
                <a:gd name="connsiteX250" fmla="*/ 6171 w 10000"/>
                <a:gd name="connsiteY250" fmla="*/ 9963 h 10000"/>
                <a:gd name="connsiteX251" fmla="*/ 6291 w 10000"/>
                <a:gd name="connsiteY251" fmla="*/ 9926 h 10000"/>
                <a:gd name="connsiteX252" fmla="*/ 6412 w 10000"/>
                <a:gd name="connsiteY252" fmla="*/ 9888 h 10000"/>
                <a:gd name="connsiteX253" fmla="*/ 6533 w 10000"/>
                <a:gd name="connsiteY253" fmla="*/ 9842 h 10000"/>
                <a:gd name="connsiteX254" fmla="*/ 6643 w 10000"/>
                <a:gd name="connsiteY254" fmla="*/ 9805 h 10000"/>
                <a:gd name="connsiteX255" fmla="*/ 6744 w 10000"/>
                <a:gd name="connsiteY255" fmla="*/ 9740 h 10000"/>
                <a:gd name="connsiteX256" fmla="*/ 6824 w 10000"/>
                <a:gd name="connsiteY256" fmla="*/ 9674 h 10000"/>
                <a:gd name="connsiteX257" fmla="*/ 6905 w 10000"/>
                <a:gd name="connsiteY257" fmla="*/ 9609 h 10000"/>
                <a:gd name="connsiteX258" fmla="*/ 6965 w 10000"/>
                <a:gd name="connsiteY258" fmla="*/ 9544 h 10000"/>
                <a:gd name="connsiteX259" fmla="*/ 7015 w 10000"/>
                <a:gd name="connsiteY259" fmla="*/ 9460 h 10000"/>
                <a:gd name="connsiteX260" fmla="*/ 7035 w 10000"/>
                <a:gd name="connsiteY260" fmla="*/ 9395 h 10000"/>
                <a:gd name="connsiteX261" fmla="*/ 7045 w 10000"/>
                <a:gd name="connsiteY261" fmla="*/ 9302 h 10000"/>
                <a:gd name="connsiteX262" fmla="*/ 7035 w 10000"/>
                <a:gd name="connsiteY262" fmla="*/ 9228 h 10000"/>
                <a:gd name="connsiteX263" fmla="*/ 6995 w 10000"/>
                <a:gd name="connsiteY263" fmla="*/ 9144 h 10000"/>
                <a:gd name="connsiteX264" fmla="*/ 6995 w 10000"/>
                <a:gd name="connsiteY264" fmla="*/ 9144 h 10000"/>
                <a:gd name="connsiteX265" fmla="*/ 6995 w 10000"/>
                <a:gd name="connsiteY265" fmla="*/ 9135 h 10000"/>
                <a:gd name="connsiteX266" fmla="*/ 699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794 w 10000"/>
                <a:gd name="connsiteY283" fmla="*/ 8837 h 10000"/>
                <a:gd name="connsiteX284" fmla="*/ 6693 w 10000"/>
                <a:gd name="connsiteY284" fmla="*/ 8679 h 10000"/>
                <a:gd name="connsiteX285" fmla="*/ 6593 w 10000"/>
                <a:gd name="connsiteY285" fmla="*/ 8521 h 10000"/>
                <a:gd name="connsiteX286" fmla="*/ 6513 w 10000"/>
                <a:gd name="connsiteY286" fmla="*/ 8372 h 10000"/>
                <a:gd name="connsiteX287" fmla="*/ 6442 w 10000"/>
                <a:gd name="connsiteY287" fmla="*/ 8214 h 10000"/>
                <a:gd name="connsiteX288" fmla="*/ 6392 w 10000"/>
                <a:gd name="connsiteY288" fmla="*/ 8056 h 10000"/>
                <a:gd name="connsiteX289" fmla="*/ 6382 w 10000"/>
                <a:gd name="connsiteY289" fmla="*/ 7981 h 10000"/>
                <a:gd name="connsiteX290" fmla="*/ 6382 w 10000"/>
                <a:gd name="connsiteY290" fmla="*/ 7907 h 10000"/>
                <a:gd name="connsiteX291" fmla="*/ 6382 w 10000"/>
                <a:gd name="connsiteY291" fmla="*/ 7907 h 10000"/>
                <a:gd name="connsiteX292" fmla="*/ 6392 w 10000"/>
                <a:gd name="connsiteY292" fmla="*/ 7805 h 10000"/>
                <a:gd name="connsiteX293" fmla="*/ 6422 w 10000"/>
                <a:gd name="connsiteY293" fmla="*/ 7702 h 10000"/>
                <a:gd name="connsiteX294" fmla="*/ 6452 w 10000"/>
                <a:gd name="connsiteY294" fmla="*/ 7656 h 10000"/>
                <a:gd name="connsiteX295" fmla="*/ 6492 w 10000"/>
                <a:gd name="connsiteY295" fmla="*/ 7609 h 10000"/>
                <a:gd name="connsiteX296" fmla="*/ 6523 w 10000"/>
                <a:gd name="connsiteY296" fmla="*/ 7563 h 10000"/>
                <a:gd name="connsiteX297" fmla="*/ 6573 w 10000"/>
                <a:gd name="connsiteY297" fmla="*/ 7526 h 10000"/>
                <a:gd name="connsiteX298" fmla="*/ 6704 w 10000"/>
                <a:gd name="connsiteY298" fmla="*/ 7451 h 10000"/>
                <a:gd name="connsiteX299" fmla="*/ 6864 w 10000"/>
                <a:gd name="connsiteY299" fmla="*/ 7395 h 10000"/>
                <a:gd name="connsiteX300" fmla="*/ 7065 w 10000"/>
                <a:gd name="connsiteY300" fmla="*/ 7349 h 10000"/>
                <a:gd name="connsiteX301" fmla="*/ 7307 w 10000"/>
                <a:gd name="connsiteY301" fmla="*/ 7321 h 10000"/>
                <a:gd name="connsiteX302" fmla="*/ 7307 w 10000"/>
                <a:gd name="connsiteY302" fmla="*/ 7321 h 10000"/>
                <a:gd name="connsiteX303" fmla="*/ 8533 w 10000"/>
                <a:gd name="connsiteY303" fmla="*/ 7219 h 10000"/>
                <a:gd name="connsiteX304" fmla="*/ 10000 w 10000"/>
                <a:gd name="connsiteY304" fmla="*/ 7116 h 10000"/>
                <a:gd name="connsiteX305" fmla="*/ 10000 w 10000"/>
                <a:gd name="connsiteY305" fmla="*/ 7116 h 10000"/>
                <a:gd name="connsiteX306" fmla="*/ 10000 w 10000"/>
                <a:gd name="connsiteY306" fmla="*/ 7116 h 10000"/>
                <a:gd name="connsiteX307" fmla="*/ 10000 w 10000"/>
                <a:gd name="connsiteY307" fmla="*/ 7116 h 10000"/>
                <a:gd name="connsiteX308" fmla="*/ 10000 w 10000"/>
                <a:gd name="connsiteY308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4120 w 10000"/>
                <a:gd name="connsiteY90" fmla="*/ 4033 h 10000"/>
                <a:gd name="connsiteX91" fmla="*/ 3347 w 10000"/>
                <a:gd name="connsiteY91" fmla="*/ 3535 h 10000"/>
                <a:gd name="connsiteX92" fmla="*/ 3246 w 10000"/>
                <a:gd name="connsiteY92" fmla="*/ 3563 h 10000"/>
                <a:gd name="connsiteX93" fmla="*/ 3136 w 10000"/>
                <a:gd name="connsiteY93" fmla="*/ 3572 h 10000"/>
                <a:gd name="connsiteX94" fmla="*/ 3136 w 10000"/>
                <a:gd name="connsiteY94" fmla="*/ 3572 h 10000"/>
                <a:gd name="connsiteX95" fmla="*/ 3136 w 10000"/>
                <a:gd name="connsiteY95" fmla="*/ 3572 h 10000"/>
                <a:gd name="connsiteX96" fmla="*/ 3136 w 10000"/>
                <a:gd name="connsiteY96" fmla="*/ 3572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16 w 10000"/>
                <a:gd name="connsiteY99" fmla="*/ 3572 h 10000"/>
                <a:gd name="connsiteX100" fmla="*/ 3116 w 10000"/>
                <a:gd name="connsiteY100" fmla="*/ 3572 h 10000"/>
                <a:gd name="connsiteX101" fmla="*/ 3025 w 10000"/>
                <a:gd name="connsiteY101" fmla="*/ 3572 h 10000"/>
                <a:gd name="connsiteX102" fmla="*/ 2925 w 10000"/>
                <a:gd name="connsiteY102" fmla="*/ 3553 h 10000"/>
                <a:gd name="connsiteX103" fmla="*/ 2814 w 10000"/>
                <a:gd name="connsiteY103" fmla="*/ 3526 h 10000"/>
                <a:gd name="connsiteX104" fmla="*/ 2693 w 10000"/>
                <a:gd name="connsiteY104" fmla="*/ 3479 h 10000"/>
                <a:gd name="connsiteX105" fmla="*/ 2553 w 10000"/>
                <a:gd name="connsiteY105" fmla="*/ 3423 h 10000"/>
                <a:gd name="connsiteX106" fmla="*/ 2392 w 10000"/>
                <a:gd name="connsiteY106" fmla="*/ 3349 h 10000"/>
                <a:gd name="connsiteX107" fmla="*/ 2010 w 10000"/>
                <a:gd name="connsiteY107" fmla="*/ 3153 h 10000"/>
                <a:gd name="connsiteX108" fmla="*/ 2010 w 10000"/>
                <a:gd name="connsiteY108" fmla="*/ 3153 h 10000"/>
                <a:gd name="connsiteX109" fmla="*/ 2010 w 10000"/>
                <a:gd name="connsiteY109" fmla="*/ 3153 h 10000"/>
                <a:gd name="connsiteX110" fmla="*/ 2010 w 10000"/>
                <a:gd name="connsiteY110" fmla="*/ 3153 h 10000"/>
                <a:gd name="connsiteX111" fmla="*/ 2000 w 10000"/>
                <a:gd name="connsiteY111" fmla="*/ 3153 h 10000"/>
                <a:gd name="connsiteX112" fmla="*/ 2000 w 10000"/>
                <a:gd name="connsiteY112" fmla="*/ 3153 h 10000"/>
                <a:gd name="connsiteX113" fmla="*/ 2000 w 10000"/>
                <a:gd name="connsiteY113" fmla="*/ 3153 h 10000"/>
                <a:gd name="connsiteX114" fmla="*/ 2000 w 10000"/>
                <a:gd name="connsiteY114" fmla="*/ 3153 h 10000"/>
                <a:gd name="connsiteX115" fmla="*/ 1769 w 10000"/>
                <a:gd name="connsiteY115" fmla="*/ 3033 h 10000"/>
                <a:gd name="connsiteX116" fmla="*/ 1588 w 10000"/>
                <a:gd name="connsiteY116" fmla="*/ 2967 h 10000"/>
                <a:gd name="connsiteX117" fmla="*/ 1427 w 10000"/>
                <a:gd name="connsiteY117" fmla="*/ 2921 h 10000"/>
                <a:gd name="connsiteX118" fmla="*/ 1347 w 10000"/>
                <a:gd name="connsiteY118" fmla="*/ 2902 h 10000"/>
                <a:gd name="connsiteX119" fmla="*/ 1266 w 10000"/>
                <a:gd name="connsiteY119" fmla="*/ 2902 h 10000"/>
                <a:gd name="connsiteX120" fmla="*/ 1266 w 10000"/>
                <a:gd name="connsiteY120" fmla="*/ 2902 h 10000"/>
                <a:gd name="connsiteX121" fmla="*/ 1266 w 10000"/>
                <a:gd name="connsiteY121" fmla="*/ 2902 h 10000"/>
                <a:gd name="connsiteX122" fmla="*/ 1266 w 10000"/>
                <a:gd name="connsiteY122" fmla="*/ 2902 h 10000"/>
                <a:gd name="connsiteX123" fmla="*/ 1266 w 10000"/>
                <a:gd name="connsiteY123" fmla="*/ 2902 h 10000"/>
                <a:gd name="connsiteX124" fmla="*/ 1266 w 10000"/>
                <a:gd name="connsiteY124" fmla="*/ 2902 h 10000"/>
                <a:gd name="connsiteX125" fmla="*/ 1146 w 10000"/>
                <a:gd name="connsiteY125" fmla="*/ 2921 h 10000"/>
                <a:gd name="connsiteX126" fmla="*/ 1085 w 10000"/>
                <a:gd name="connsiteY126" fmla="*/ 2940 h 10000"/>
                <a:gd name="connsiteX127" fmla="*/ 1025 w 10000"/>
                <a:gd name="connsiteY127" fmla="*/ 2949 h 10000"/>
                <a:gd name="connsiteX128" fmla="*/ 965 w 10000"/>
                <a:gd name="connsiteY128" fmla="*/ 2986 h 10000"/>
                <a:gd name="connsiteX129" fmla="*/ 915 w 10000"/>
                <a:gd name="connsiteY129" fmla="*/ 3023 h 10000"/>
                <a:gd name="connsiteX130" fmla="*/ 864 w 10000"/>
                <a:gd name="connsiteY130" fmla="*/ 3060 h 10000"/>
                <a:gd name="connsiteX131" fmla="*/ 814 w 10000"/>
                <a:gd name="connsiteY131" fmla="*/ 3107 h 10000"/>
                <a:gd name="connsiteX132" fmla="*/ 784 w 10000"/>
                <a:gd name="connsiteY132" fmla="*/ 3163 h 10000"/>
                <a:gd name="connsiteX133" fmla="*/ 744 w 10000"/>
                <a:gd name="connsiteY133" fmla="*/ 3237 h 10000"/>
                <a:gd name="connsiteX134" fmla="*/ 673 w 10000"/>
                <a:gd name="connsiteY134" fmla="*/ 3377 h 10000"/>
                <a:gd name="connsiteX135" fmla="*/ 623 w 10000"/>
                <a:gd name="connsiteY135" fmla="*/ 3563 h 10000"/>
                <a:gd name="connsiteX136" fmla="*/ 603 w 10000"/>
                <a:gd name="connsiteY136" fmla="*/ 3786 h 10000"/>
                <a:gd name="connsiteX137" fmla="*/ 573 w 10000"/>
                <a:gd name="connsiteY137" fmla="*/ 4037 h 10000"/>
                <a:gd name="connsiteX138" fmla="*/ 583 w 10000"/>
                <a:gd name="connsiteY138" fmla="*/ 4326 h 10000"/>
                <a:gd name="connsiteX139" fmla="*/ 613 w 10000"/>
                <a:gd name="connsiteY139" fmla="*/ 4651 h 10000"/>
                <a:gd name="connsiteX140" fmla="*/ 663 w 10000"/>
                <a:gd name="connsiteY140" fmla="*/ 5014 h 10000"/>
                <a:gd name="connsiteX141" fmla="*/ 734 w 10000"/>
                <a:gd name="connsiteY141" fmla="*/ 5423 h 10000"/>
                <a:gd name="connsiteX142" fmla="*/ 814 w 10000"/>
                <a:gd name="connsiteY142" fmla="*/ 5870 h 10000"/>
                <a:gd name="connsiteX143" fmla="*/ 945 w 10000"/>
                <a:gd name="connsiteY143" fmla="*/ 6372 h 10000"/>
                <a:gd name="connsiteX144" fmla="*/ 1085 w 10000"/>
                <a:gd name="connsiteY144" fmla="*/ 6912 h 10000"/>
                <a:gd name="connsiteX145" fmla="*/ 1085 w 10000"/>
                <a:gd name="connsiteY145" fmla="*/ 6912 h 10000"/>
                <a:gd name="connsiteX146" fmla="*/ 1085 w 10000"/>
                <a:gd name="connsiteY146" fmla="*/ 6930 h 10000"/>
                <a:gd name="connsiteX147" fmla="*/ 1085 w 10000"/>
                <a:gd name="connsiteY147" fmla="*/ 6930 h 10000"/>
                <a:gd name="connsiteX148" fmla="*/ 1116 w 10000"/>
                <a:gd name="connsiteY148" fmla="*/ 7005 h 10000"/>
                <a:gd name="connsiteX149" fmla="*/ 1116 w 10000"/>
                <a:gd name="connsiteY149" fmla="*/ 7005 h 10000"/>
                <a:gd name="connsiteX150" fmla="*/ 1116 w 10000"/>
                <a:gd name="connsiteY150" fmla="*/ 7005 h 10000"/>
                <a:gd name="connsiteX151" fmla="*/ 1116 w 10000"/>
                <a:gd name="connsiteY151" fmla="*/ 7005 h 10000"/>
                <a:gd name="connsiteX152" fmla="*/ 1116 w 10000"/>
                <a:gd name="connsiteY152" fmla="*/ 7005 h 10000"/>
                <a:gd name="connsiteX153" fmla="*/ 1126 w 10000"/>
                <a:gd name="connsiteY153" fmla="*/ 7060 h 10000"/>
                <a:gd name="connsiteX154" fmla="*/ 1126 w 10000"/>
                <a:gd name="connsiteY154" fmla="*/ 7060 h 10000"/>
                <a:gd name="connsiteX155" fmla="*/ 1126 w 10000"/>
                <a:gd name="connsiteY155" fmla="*/ 7060 h 10000"/>
                <a:gd name="connsiteX156" fmla="*/ 1126 w 10000"/>
                <a:gd name="connsiteY156" fmla="*/ 7060 h 10000"/>
                <a:gd name="connsiteX157" fmla="*/ 1146 w 10000"/>
                <a:gd name="connsiteY157" fmla="*/ 7060 h 10000"/>
                <a:gd name="connsiteX158" fmla="*/ 1146 w 10000"/>
                <a:gd name="connsiteY158" fmla="*/ 7060 h 10000"/>
                <a:gd name="connsiteX159" fmla="*/ 1156 w 10000"/>
                <a:gd name="connsiteY159" fmla="*/ 7060 h 10000"/>
                <a:gd name="connsiteX160" fmla="*/ 1156 w 10000"/>
                <a:gd name="connsiteY160" fmla="*/ 7060 h 10000"/>
                <a:gd name="connsiteX161" fmla="*/ 1156 w 10000"/>
                <a:gd name="connsiteY161" fmla="*/ 7060 h 10000"/>
                <a:gd name="connsiteX162" fmla="*/ 1156 w 10000"/>
                <a:gd name="connsiteY162" fmla="*/ 7060 h 10000"/>
                <a:gd name="connsiteX163" fmla="*/ 1457 w 10000"/>
                <a:gd name="connsiteY163" fmla="*/ 7051 h 10000"/>
                <a:gd name="connsiteX164" fmla="*/ 1749 w 10000"/>
                <a:gd name="connsiteY164" fmla="*/ 7051 h 10000"/>
                <a:gd name="connsiteX165" fmla="*/ 1749 w 10000"/>
                <a:gd name="connsiteY165" fmla="*/ 7051 h 10000"/>
                <a:gd name="connsiteX166" fmla="*/ 1749 w 10000"/>
                <a:gd name="connsiteY166" fmla="*/ 7051 h 10000"/>
                <a:gd name="connsiteX167" fmla="*/ 1749 w 10000"/>
                <a:gd name="connsiteY167" fmla="*/ 7051 h 10000"/>
                <a:gd name="connsiteX168" fmla="*/ 1749 w 10000"/>
                <a:gd name="connsiteY168" fmla="*/ 7051 h 10000"/>
                <a:gd name="connsiteX169" fmla="*/ 1749 w 10000"/>
                <a:gd name="connsiteY169" fmla="*/ 7051 h 10000"/>
                <a:gd name="connsiteX170" fmla="*/ 1759 w 10000"/>
                <a:gd name="connsiteY170" fmla="*/ 7051 h 10000"/>
                <a:gd name="connsiteX171" fmla="*/ 1759 w 10000"/>
                <a:gd name="connsiteY171" fmla="*/ 7051 h 10000"/>
                <a:gd name="connsiteX172" fmla="*/ 1759 w 10000"/>
                <a:gd name="connsiteY172" fmla="*/ 7051 h 10000"/>
                <a:gd name="connsiteX173" fmla="*/ 1759 w 10000"/>
                <a:gd name="connsiteY173" fmla="*/ 7051 h 10000"/>
                <a:gd name="connsiteX174" fmla="*/ 1759 w 10000"/>
                <a:gd name="connsiteY174" fmla="*/ 7051 h 10000"/>
                <a:gd name="connsiteX175" fmla="*/ 1759 w 10000"/>
                <a:gd name="connsiteY175" fmla="*/ 7051 h 10000"/>
                <a:gd name="connsiteX176" fmla="*/ 1769 w 10000"/>
                <a:gd name="connsiteY176" fmla="*/ 7051 h 10000"/>
                <a:gd name="connsiteX177" fmla="*/ 1769 w 10000"/>
                <a:gd name="connsiteY177" fmla="*/ 7051 h 10000"/>
                <a:gd name="connsiteX178" fmla="*/ 1769 w 10000"/>
                <a:gd name="connsiteY178" fmla="*/ 7051 h 10000"/>
                <a:gd name="connsiteX179" fmla="*/ 1769 w 10000"/>
                <a:gd name="connsiteY179" fmla="*/ 7051 h 10000"/>
                <a:gd name="connsiteX180" fmla="*/ 1769 w 10000"/>
                <a:gd name="connsiteY180" fmla="*/ 7051 h 10000"/>
                <a:gd name="connsiteX181" fmla="*/ 1980 w 10000"/>
                <a:gd name="connsiteY181" fmla="*/ 7051 h 10000"/>
                <a:gd name="connsiteX182" fmla="*/ 1980 w 10000"/>
                <a:gd name="connsiteY182" fmla="*/ 7051 h 10000"/>
                <a:gd name="connsiteX183" fmla="*/ 2281 w 10000"/>
                <a:gd name="connsiteY183" fmla="*/ 7033 h 10000"/>
                <a:gd name="connsiteX184" fmla="*/ 2281 w 10000"/>
                <a:gd name="connsiteY184" fmla="*/ 7033 h 10000"/>
                <a:gd name="connsiteX185" fmla="*/ 2281 w 10000"/>
                <a:gd name="connsiteY185" fmla="*/ 7033 h 10000"/>
                <a:gd name="connsiteX186" fmla="*/ 2281 w 10000"/>
                <a:gd name="connsiteY186" fmla="*/ 7033 h 10000"/>
                <a:gd name="connsiteX187" fmla="*/ 2291 w 10000"/>
                <a:gd name="connsiteY187" fmla="*/ 7033 h 10000"/>
                <a:gd name="connsiteX188" fmla="*/ 2291 w 10000"/>
                <a:gd name="connsiteY188" fmla="*/ 7033 h 10000"/>
                <a:gd name="connsiteX189" fmla="*/ 2302 w 10000"/>
                <a:gd name="connsiteY189" fmla="*/ 7033 h 10000"/>
                <a:gd name="connsiteX190" fmla="*/ 2302 w 10000"/>
                <a:gd name="connsiteY190" fmla="*/ 7033 h 10000"/>
                <a:gd name="connsiteX191" fmla="*/ 2332 w 10000"/>
                <a:gd name="connsiteY191" fmla="*/ 7033 h 10000"/>
                <a:gd name="connsiteX192" fmla="*/ 2332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3286 w 10000"/>
                <a:gd name="connsiteY201" fmla="*/ 7033 h 10000"/>
                <a:gd name="connsiteX202" fmla="*/ 3709 w 10000"/>
                <a:gd name="connsiteY202" fmla="*/ 7060 h 10000"/>
                <a:gd name="connsiteX203" fmla="*/ 4101 w 10000"/>
                <a:gd name="connsiteY203" fmla="*/ 7088 h 10000"/>
                <a:gd name="connsiteX204" fmla="*/ 4291 w 10000"/>
                <a:gd name="connsiteY204" fmla="*/ 7116 h 10000"/>
                <a:gd name="connsiteX205" fmla="*/ 4462 w 10000"/>
                <a:gd name="connsiteY205" fmla="*/ 7135 h 10000"/>
                <a:gd name="connsiteX206" fmla="*/ 4623 w 10000"/>
                <a:gd name="connsiteY206" fmla="*/ 7172 h 10000"/>
                <a:gd name="connsiteX207" fmla="*/ 4764 w 10000"/>
                <a:gd name="connsiteY207" fmla="*/ 7219 h 10000"/>
                <a:gd name="connsiteX208" fmla="*/ 4894 w 10000"/>
                <a:gd name="connsiteY208" fmla="*/ 7274 h 10000"/>
                <a:gd name="connsiteX209" fmla="*/ 4985 w 10000"/>
                <a:gd name="connsiteY209" fmla="*/ 7330 h 10000"/>
                <a:gd name="connsiteX210" fmla="*/ 5075 w 10000"/>
                <a:gd name="connsiteY210" fmla="*/ 7395 h 10000"/>
                <a:gd name="connsiteX211" fmla="*/ 5136 w 10000"/>
                <a:gd name="connsiteY211" fmla="*/ 7460 h 10000"/>
                <a:gd name="connsiteX212" fmla="*/ 5156 w 10000"/>
                <a:gd name="connsiteY212" fmla="*/ 7507 h 10000"/>
                <a:gd name="connsiteX213" fmla="*/ 5176 w 10000"/>
                <a:gd name="connsiteY213" fmla="*/ 7553 h 10000"/>
                <a:gd name="connsiteX214" fmla="*/ 5176 w 10000"/>
                <a:gd name="connsiteY214" fmla="*/ 7600 h 10000"/>
                <a:gd name="connsiteX215" fmla="*/ 5176 w 10000"/>
                <a:gd name="connsiteY215" fmla="*/ 7656 h 10000"/>
                <a:gd name="connsiteX216" fmla="*/ 5176 w 10000"/>
                <a:gd name="connsiteY216" fmla="*/ 7656 h 10000"/>
                <a:gd name="connsiteX217" fmla="*/ 5176 w 10000"/>
                <a:gd name="connsiteY217" fmla="*/ 7665 h 10000"/>
                <a:gd name="connsiteX218" fmla="*/ 5176 w 10000"/>
                <a:gd name="connsiteY218" fmla="*/ 7665 h 10000"/>
                <a:gd name="connsiteX219" fmla="*/ 5176 w 10000"/>
                <a:gd name="connsiteY219" fmla="*/ 7665 h 10000"/>
                <a:gd name="connsiteX220" fmla="*/ 5146 w 10000"/>
                <a:gd name="connsiteY220" fmla="*/ 7851 h 10000"/>
                <a:gd name="connsiteX221" fmla="*/ 5095 w 10000"/>
                <a:gd name="connsiteY221" fmla="*/ 8037 h 10000"/>
                <a:gd name="connsiteX222" fmla="*/ 5005 w 10000"/>
                <a:gd name="connsiteY222" fmla="*/ 8437 h 10000"/>
                <a:gd name="connsiteX223" fmla="*/ 4955 w 10000"/>
                <a:gd name="connsiteY223" fmla="*/ 8642 h 10000"/>
                <a:gd name="connsiteX224" fmla="*/ 4915 w 10000"/>
                <a:gd name="connsiteY224" fmla="*/ 8828 h 10000"/>
                <a:gd name="connsiteX225" fmla="*/ 4894 w 10000"/>
                <a:gd name="connsiteY225" fmla="*/ 9023 h 10000"/>
                <a:gd name="connsiteX226" fmla="*/ 4874 w 10000"/>
                <a:gd name="connsiteY226" fmla="*/ 9200 h 10000"/>
                <a:gd name="connsiteX227" fmla="*/ 4874 w 10000"/>
                <a:gd name="connsiteY227" fmla="*/ 9200 h 10000"/>
                <a:gd name="connsiteX228" fmla="*/ 4874 w 10000"/>
                <a:gd name="connsiteY228" fmla="*/ 9293 h 10000"/>
                <a:gd name="connsiteX229" fmla="*/ 4894 w 10000"/>
                <a:gd name="connsiteY229" fmla="*/ 9395 h 10000"/>
                <a:gd name="connsiteX230" fmla="*/ 4915 w 10000"/>
                <a:gd name="connsiteY230" fmla="*/ 9488 h 10000"/>
                <a:gd name="connsiteX231" fmla="*/ 4935 w 10000"/>
                <a:gd name="connsiteY231" fmla="*/ 9563 h 10000"/>
                <a:gd name="connsiteX232" fmla="*/ 4985 w 10000"/>
                <a:gd name="connsiteY232" fmla="*/ 9647 h 10000"/>
                <a:gd name="connsiteX233" fmla="*/ 5035 w 10000"/>
                <a:gd name="connsiteY233" fmla="*/ 9721 h 10000"/>
                <a:gd name="connsiteX234" fmla="*/ 5095 w 10000"/>
                <a:gd name="connsiteY234" fmla="*/ 9786 h 10000"/>
                <a:gd name="connsiteX235" fmla="*/ 5176 w 10000"/>
                <a:gd name="connsiteY235" fmla="*/ 9842 h 10000"/>
                <a:gd name="connsiteX236" fmla="*/ 5176 w 10000"/>
                <a:gd name="connsiteY236" fmla="*/ 9842 h 10000"/>
                <a:gd name="connsiteX237" fmla="*/ 5176 w 10000"/>
                <a:gd name="connsiteY237" fmla="*/ 9842 h 10000"/>
                <a:gd name="connsiteX238" fmla="*/ 5236 w 10000"/>
                <a:gd name="connsiteY238" fmla="*/ 9879 h 10000"/>
                <a:gd name="connsiteX239" fmla="*/ 5307 w 10000"/>
                <a:gd name="connsiteY239" fmla="*/ 9916 h 10000"/>
                <a:gd name="connsiteX240" fmla="*/ 5447 w 10000"/>
                <a:gd name="connsiteY240" fmla="*/ 9963 h 10000"/>
                <a:gd name="connsiteX241" fmla="*/ 5608 w 10000"/>
                <a:gd name="connsiteY241" fmla="*/ 9991 h 10000"/>
                <a:gd name="connsiteX242" fmla="*/ 5779 w 10000"/>
                <a:gd name="connsiteY242" fmla="*/ 10000 h 10000"/>
                <a:gd name="connsiteX243" fmla="*/ 5779 w 10000"/>
                <a:gd name="connsiteY243" fmla="*/ 10000 h 10000"/>
                <a:gd name="connsiteX244" fmla="*/ 5779 w 10000"/>
                <a:gd name="connsiteY244" fmla="*/ 10000 h 10000"/>
                <a:gd name="connsiteX245" fmla="*/ 5779 w 10000"/>
                <a:gd name="connsiteY245" fmla="*/ 10000 h 10000"/>
                <a:gd name="connsiteX246" fmla="*/ 5779 w 10000"/>
                <a:gd name="connsiteY246" fmla="*/ 10000 h 10000"/>
                <a:gd name="connsiteX247" fmla="*/ 5779 w 10000"/>
                <a:gd name="connsiteY247" fmla="*/ 10000 h 10000"/>
                <a:gd name="connsiteX248" fmla="*/ 5899 w 10000"/>
                <a:gd name="connsiteY248" fmla="*/ 9991 h 10000"/>
                <a:gd name="connsiteX249" fmla="*/ 6040 w 10000"/>
                <a:gd name="connsiteY249" fmla="*/ 9981 h 10000"/>
                <a:gd name="connsiteX250" fmla="*/ 6171 w 10000"/>
                <a:gd name="connsiteY250" fmla="*/ 9963 h 10000"/>
                <a:gd name="connsiteX251" fmla="*/ 6291 w 10000"/>
                <a:gd name="connsiteY251" fmla="*/ 9926 h 10000"/>
                <a:gd name="connsiteX252" fmla="*/ 6412 w 10000"/>
                <a:gd name="connsiteY252" fmla="*/ 9888 h 10000"/>
                <a:gd name="connsiteX253" fmla="*/ 6533 w 10000"/>
                <a:gd name="connsiteY253" fmla="*/ 9842 h 10000"/>
                <a:gd name="connsiteX254" fmla="*/ 6643 w 10000"/>
                <a:gd name="connsiteY254" fmla="*/ 9805 h 10000"/>
                <a:gd name="connsiteX255" fmla="*/ 6744 w 10000"/>
                <a:gd name="connsiteY255" fmla="*/ 9740 h 10000"/>
                <a:gd name="connsiteX256" fmla="*/ 6824 w 10000"/>
                <a:gd name="connsiteY256" fmla="*/ 9674 h 10000"/>
                <a:gd name="connsiteX257" fmla="*/ 6905 w 10000"/>
                <a:gd name="connsiteY257" fmla="*/ 9609 h 10000"/>
                <a:gd name="connsiteX258" fmla="*/ 6965 w 10000"/>
                <a:gd name="connsiteY258" fmla="*/ 9544 h 10000"/>
                <a:gd name="connsiteX259" fmla="*/ 7015 w 10000"/>
                <a:gd name="connsiteY259" fmla="*/ 9460 h 10000"/>
                <a:gd name="connsiteX260" fmla="*/ 7035 w 10000"/>
                <a:gd name="connsiteY260" fmla="*/ 9395 h 10000"/>
                <a:gd name="connsiteX261" fmla="*/ 7045 w 10000"/>
                <a:gd name="connsiteY261" fmla="*/ 9302 h 10000"/>
                <a:gd name="connsiteX262" fmla="*/ 7035 w 10000"/>
                <a:gd name="connsiteY262" fmla="*/ 9228 h 10000"/>
                <a:gd name="connsiteX263" fmla="*/ 6995 w 10000"/>
                <a:gd name="connsiteY263" fmla="*/ 9144 h 10000"/>
                <a:gd name="connsiteX264" fmla="*/ 6995 w 10000"/>
                <a:gd name="connsiteY264" fmla="*/ 9144 h 10000"/>
                <a:gd name="connsiteX265" fmla="*/ 6995 w 10000"/>
                <a:gd name="connsiteY265" fmla="*/ 9135 h 10000"/>
                <a:gd name="connsiteX266" fmla="*/ 699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794 w 10000"/>
                <a:gd name="connsiteY283" fmla="*/ 8837 h 10000"/>
                <a:gd name="connsiteX284" fmla="*/ 6693 w 10000"/>
                <a:gd name="connsiteY284" fmla="*/ 8679 h 10000"/>
                <a:gd name="connsiteX285" fmla="*/ 6593 w 10000"/>
                <a:gd name="connsiteY285" fmla="*/ 8521 h 10000"/>
                <a:gd name="connsiteX286" fmla="*/ 6513 w 10000"/>
                <a:gd name="connsiteY286" fmla="*/ 8372 h 10000"/>
                <a:gd name="connsiteX287" fmla="*/ 6442 w 10000"/>
                <a:gd name="connsiteY287" fmla="*/ 8214 h 10000"/>
                <a:gd name="connsiteX288" fmla="*/ 6392 w 10000"/>
                <a:gd name="connsiteY288" fmla="*/ 8056 h 10000"/>
                <a:gd name="connsiteX289" fmla="*/ 6382 w 10000"/>
                <a:gd name="connsiteY289" fmla="*/ 7981 h 10000"/>
                <a:gd name="connsiteX290" fmla="*/ 6382 w 10000"/>
                <a:gd name="connsiteY290" fmla="*/ 7907 h 10000"/>
                <a:gd name="connsiteX291" fmla="*/ 6382 w 10000"/>
                <a:gd name="connsiteY291" fmla="*/ 7907 h 10000"/>
                <a:gd name="connsiteX292" fmla="*/ 6392 w 10000"/>
                <a:gd name="connsiteY292" fmla="*/ 7805 h 10000"/>
                <a:gd name="connsiteX293" fmla="*/ 6422 w 10000"/>
                <a:gd name="connsiteY293" fmla="*/ 7702 h 10000"/>
                <a:gd name="connsiteX294" fmla="*/ 6452 w 10000"/>
                <a:gd name="connsiteY294" fmla="*/ 7656 h 10000"/>
                <a:gd name="connsiteX295" fmla="*/ 6492 w 10000"/>
                <a:gd name="connsiteY295" fmla="*/ 7609 h 10000"/>
                <a:gd name="connsiteX296" fmla="*/ 6523 w 10000"/>
                <a:gd name="connsiteY296" fmla="*/ 7563 h 10000"/>
                <a:gd name="connsiteX297" fmla="*/ 6573 w 10000"/>
                <a:gd name="connsiteY297" fmla="*/ 7526 h 10000"/>
                <a:gd name="connsiteX298" fmla="*/ 6704 w 10000"/>
                <a:gd name="connsiteY298" fmla="*/ 7451 h 10000"/>
                <a:gd name="connsiteX299" fmla="*/ 6864 w 10000"/>
                <a:gd name="connsiteY299" fmla="*/ 7395 h 10000"/>
                <a:gd name="connsiteX300" fmla="*/ 7065 w 10000"/>
                <a:gd name="connsiteY300" fmla="*/ 7349 h 10000"/>
                <a:gd name="connsiteX301" fmla="*/ 7307 w 10000"/>
                <a:gd name="connsiteY301" fmla="*/ 7321 h 10000"/>
                <a:gd name="connsiteX302" fmla="*/ 7307 w 10000"/>
                <a:gd name="connsiteY302" fmla="*/ 7321 h 10000"/>
                <a:gd name="connsiteX303" fmla="*/ 8533 w 10000"/>
                <a:gd name="connsiteY303" fmla="*/ 7219 h 10000"/>
                <a:gd name="connsiteX304" fmla="*/ 10000 w 10000"/>
                <a:gd name="connsiteY304" fmla="*/ 7116 h 10000"/>
                <a:gd name="connsiteX305" fmla="*/ 10000 w 10000"/>
                <a:gd name="connsiteY305" fmla="*/ 7116 h 10000"/>
                <a:gd name="connsiteX306" fmla="*/ 10000 w 10000"/>
                <a:gd name="connsiteY306" fmla="*/ 7116 h 10000"/>
                <a:gd name="connsiteX307" fmla="*/ 10000 w 10000"/>
                <a:gd name="connsiteY307" fmla="*/ 7116 h 10000"/>
                <a:gd name="connsiteX308" fmla="*/ 10000 w 10000"/>
                <a:gd name="connsiteY308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347 w 10000"/>
                <a:gd name="connsiteY90" fmla="*/ 3535 h 10000"/>
                <a:gd name="connsiteX91" fmla="*/ 3246 w 10000"/>
                <a:gd name="connsiteY91" fmla="*/ 3563 h 10000"/>
                <a:gd name="connsiteX92" fmla="*/ 3136 w 10000"/>
                <a:gd name="connsiteY92" fmla="*/ 3572 h 10000"/>
                <a:gd name="connsiteX93" fmla="*/ 3136 w 10000"/>
                <a:gd name="connsiteY93" fmla="*/ 3572 h 10000"/>
                <a:gd name="connsiteX94" fmla="*/ 3136 w 10000"/>
                <a:gd name="connsiteY94" fmla="*/ 3572 h 10000"/>
                <a:gd name="connsiteX95" fmla="*/ 3136 w 10000"/>
                <a:gd name="connsiteY95" fmla="*/ 3572 h 10000"/>
                <a:gd name="connsiteX96" fmla="*/ 3136 w 10000"/>
                <a:gd name="connsiteY96" fmla="*/ 3572 h 10000"/>
                <a:gd name="connsiteX97" fmla="*/ 3136 w 10000"/>
                <a:gd name="connsiteY97" fmla="*/ 3572 h 10000"/>
                <a:gd name="connsiteX98" fmla="*/ 3116 w 10000"/>
                <a:gd name="connsiteY98" fmla="*/ 3572 h 10000"/>
                <a:gd name="connsiteX99" fmla="*/ 3116 w 10000"/>
                <a:gd name="connsiteY99" fmla="*/ 3572 h 10000"/>
                <a:gd name="connsiteX100" fmla="*/ 3025 w 10000"/>
                <a:gd name="connsiteY100" fmla="*/ 3572 h 10000"/>
                <a:gd name="connsiteX101" fmla="*/ 2925 w 10000"/>
                <a:gd name="connsiteY101" fmla="*/ 3553 h 10000"/>
                <a:gd name="connsiteX102" fmla="*/ 2814 w 10000"/>
                <a:gd name="connsiteY102" fmla="*/ 3526 h 10000"/>
                <a:gd name="connsiteX103" fmla="*/ 2693 w 10000"/>
                <a:gd name="connsiteY103" fmla="*/ 3479 h 10000"/>
                <a:gd name="connsiteX104" fmla="*/ 2553 w 10000"/>
                <a:gd name="connsiteY104" fmla="*/ 3423 h 10000"/>
                <a:gd name="connsiteX105" fmla="*/ 2392 w 10000"/>
                <a:gd name="connsiteY105" fmla="*/ 3349 h 10000"/>
                <a:gd name="connsiteX106" fmla="*/ 2010 w 10000"/>
                <a:gd name="connsiteY106" fmla="*/ 3153 h 10000"/>
                <a:gd name="connsiteX107" fmla="*/ 2010 w 10000"/>
                <a:gd name="connsiteY107" fmla="*/ 3153 h 10000"/>
                <a:gd name="connsiteX108" fmla="*/ 2010 w 10000"/>
                <a:gd name="connsiteY108" fmla="*/ 3153 h 10000"/>
                <a:gd name="connsiteX109" fmla="*/ 2010 w 10000"/>
                <a:gd name="connsiteY109" fmla="*/ 3153 h 10000"/>
                <a:gd name="connsiteX110" fmla="*/ 2000 w 10000"/>
                <a:gd name="connsiteY110" fmla="*/ 3153 h 10000"/>
                <a:gd name="connsiteX111" fmla="*/ 2000 w 10000"/>
                <a:gd name="connsiteY111" fmla="*/ 3153 h 10000"/>
                <a:gd name="connsiteX112" fmla="*/ 2000 w 10000"/>
                <a:gd name="connsiteY112" fmla="*/ 3153 h 10000"/>
                <a:gd name="connsiteX113" fmla="*/ 2000 w 10000"/>
                <a:gd name="connsiteY113" fmla="*/ 3153 h 10000"/>
                <a:gd name="connsiteX114" fmla="*/ 1769 w 10000"/>
                <a:gd name="connsiteY114" fmla="*/ 3033 h 10000"/>
                <a:gd name="connsiteX115" fmla="*/ 1588 w 10000"/>
                <a:gd name="connsiteY115" fmla="*/ 2967 h 10000"/>
                <a:gd name="connsiteX116" fmla="*/ 1427 w 10000"/>
                <a:gd name="connsiteY116" fmla="*/ 2921 h 10000"/>
                <a:gd name="connsiteX117" fmla="*/ 1347 w 10000"/>
                <a:gd name="connsiteY117" fmla="*/ 2902 h 10000"/>
                <a:gd name="connsiteX118" fmla="*/ 1266 w 10000"/>
                <a:gd name="connsiteY118" fmla="*/ 2902 h 10000"/>
                <a:gd name="connsiteX119" fmla="*/ 1266 w 10000"/>
                <a:gd name="connsiteY119" fmla="*/ 2902 h 10000"/>
                <a:gd name="connsiteX120" fmla="*/ 1266 w 10000"/>
                <a:gd name="connsiteY120" fmla="*/ 2902 h 10000"/>
                <a:gd name="connsiteX121" fmla="*/ 1266 w 10000"/>
                <a:gd name="connsiteY121" fmla="*/ 2902 h 10000"/>
                <a:gd name="connsiteX122" fmla="*/ 1266 w 10000"/>
                <a:gd name="connsiteY122" fmla="*/ 2902 h 10000"/>
                <a:gd name="connsiteX123" fmla="*/ 1266 w 10000"/>
                <a:gd name="connsiteY123" fmla="*/ 2902 h 10000"/>
                <a:gd name="connsiteX124" fmla="*/ 1146 w 10000"/>
                <a:gd name="connsiteY124" fmla="*/ 2921 h 10000"/>
                <a:gd name="connsiteX125" fmla="*/ 1085 w 10000"/>
                <a:gd name="connsiteY125" fmla="*/ 2940 h 10000"/>
                <a:gd name="connsiteX126" fmla="*/ 1025 w 10000"/>
                <a:gd name="connsiteY126" fmla="*/ 2949 h 10000"/>
                <a:gd name="connsiteX127" fmla="*/ 965 w 10000"/>
                <a:gd name="connsiteY127" fmla="*/ 2986 h 10000"/>
                <a:gd name="connsiteX128" fmla="*/ 915 w 10000"/>
                <a:gd name="connsiteY128" fmla="*/ 3023 h 10000"/>
                <a:gd name="connsiteX129" fmla="*/ 864 w 10000"/>
                <a:gd name="connsiteY129" fmla="*/ 3060 h 10000"/>
                <a:gd name="connsiteX130" fmla="*/ 814 w 10000"/>
                <a:gd name="connsiteY130" fmla="*/ 3107 h 10000"/>
                <a:gd name="connsiteX131" fmla="*/ 784 w 10000"/>
                <a:gd name="connsiteY131" fmla="*/ 3163 h 10000"/>
                <a:gd name="connsiteX132" fmla="*/ 744 w 10000"/>
                <a:gd name="connsiteY132" fmla="*/ 3237 h 10000"/>
                <a:gd name="connsiteX133" fmla="*/ 673 w 10000"/>
                <a:gd name="connsiteY133" fmla="*/ 3377 h 10000"/>
                <a:gd name="connsiteX134" fmla="*/ 623 w 10000"/>
                <a:gd name="connsiteY134" fmla="*/ 3563 h 10000"/>
                <a:gd name="connsiteX135" fmla="*/ 603 w 10000"/>
                <a:gd name="connsiteY135" fmla="*/ 3786 h 10000"/>
                <a:gd name="connsiteX136" fmla="*/ 573 w 10000"/>
                <a:gd name="connsiteY136" fmla="*/ 4037 h 10000"/>
                <a:gd name="connsiteX137" fmla="*/ 583 w 10000"/>
                <a:gd name="connsiteY137" fmla="*/ 4326 h 10000"/>
                <a:gd name="connsiteX138" fmla="*/ 613 w 10000"/>
                <a:gd name="connsiteY138" fmla="*/ 4651 h 10000"/>
                <a:gd name="connsiteX139" fmla="*/ 663 w 10000"/>
                <a:gd name="connsiteY139" fmla="*/ 5014 h 10000"/>
                <a:gd name="connsiteX140" fmla="*/ 734 w 10000"/>
                <a:gd name="connsiteY140" fmla="*/ 5423 h 10000"/>
                <a:gd name="connsiteX141" fmla="*/ 814 w 10000"/>
                <a:gd name="connsiteY141" fmla="*/ 5870 h 10000"/>
                <a:gd name="connsiteX142" fmla="*/ 945 w 10000"/>
                <a:gd name="connsiteY142" fmla="*/ 6372 h 10000"/>
                <a:gd name="connsiteX143" fmla="*/ 1085 w 10000"/>
                <a:gd name="connsiteY143" fmla="*/ 6912 h 10000"/>
                <a:gd name="connsiteX144" fmla="*/ 1085 w 10000"/>
                <a:gd name="connsiteY144" fmla="*/ 6912 h 10000"/>
                <a:gd name="connsiteX145" fmla="*/ 1085 w 10000"/>
                <a:gd name="connsiteY145" fmla="*/ 6930 h 10000"/>
                <a:gd name="connsiteX146" fmla="*/ 1085 w 10000"/>
                <a:gd name="connsiteY146" fmla="*/ 6930 h 10000"/>
                <a:gd name="connsiteX147" fmla="*/ 1116 w 10000"/>
                <a:gd name="connsiteY147" fmla="*/ 7005 h 10000"/>
                <a:gd name="connsiteX148" fmla="*/ 1116 w 10000"/>
                <a:gd name="connsiteY148" fmla="*/ 7005 h 10000"/>
                <a:gd name="connsiteX149" fmla="*/ 1116 w 10000"/>
                <a:gd name="connsiteY149" fmla="*/ 7005 h 10000"/>
                <a:gd name="connsiteX150" fmla="*/ 1116 w 10000"/>
                <a:gd name="connsiteY150" fmla="*/ 7005 h 10000"/>
                <a:gd name="connsiteX151" fmla="*/ 1116 w 10000"/>
                <a:gd name="connsiteY151" fmla="*/ 7005 h 10000"/>
                <a:gd name="connsiteX152" fmla="*/ 1126 w 10000"/>
                <a:gd name="connsiteY152" fmla="*/ 7060 h 10000"/>
                <a:gd name="connsiteX153" fmla="*/ 1126 w 10000"/>
                <a:gd name="connsiteY153" fmla="*/ 7060 h 10000"/>
                <a:gd name="connsiteX154" fmla="*/ 1126 w 10000"/>
                <a:gd name="connsiteY154" fmla="*/ 7060 h 10000"/>
                <a:gd name="connsiteX155" fmla="*/ 1126 w 10000"/>
                <a:gd name="connsiteY155" fmla="*/ 7060 h 10000"/>
                <a:gd name="connsiteX156" fmla="*/ 1146 w 10000"/>
                <a:gd name="connsiteY156" fmla="*/ 7060 h 10000"/>
                <a:gd name="connsiteX157" fmla="*/ 1146 w 10000"/>
                <a:gd name="connsiteY157" fmla="*/ 7060 h 10000"/>
                <a:gd name="connsiteX158" fmla="*/ 1156 w 10000"/>
                <a:gd name="connsiteY158" fmla="*/ 7060 h 10000"/>
                <a:gd name="connsiteX159" fmla="*/ 1156 w 10000"/>
                <a:gd name="connsiteY159" fmla="*/ 7060 h 10000"/>
                <a:gd name="connsiteX160" fmla="*/ 1156 w 10000"/>
                <a:gd name="connsiteY160" fmla="*/ 7060 h 10000"/>
                <a:gd name="connsiteX161" fmla="*/ 1156 w 10000"/>
                <a:gd name="connsiteY161" fmla="*/ 7060 h 10000"/>
                <a:gd name="connsiteX162" fmla="*/ 1457 w 10000"/>
                <a:gd name="connsiteY162" fmla="*/ 7051 h 10000"/>
                <a:gd name="connsiteX163" fmla="*/ 1749 w 10000"/>
                <a:gd name="connsiteY163" fmla="*/ 7051 h 10000"/>
                <a:gd name="connsiteX164" fmla="*/ 1749 w 10000"/>
                <a:gd name="connsiteY164" fmla="*/ 7051 h 10000"/>
                <a:gd name="connsiteX165" fmla="*/ 1749 w 10000"/>
                <a:gd name="connsiteY165" fmla="*/ 7051 h 10000"/>
                <a:gd name="connsiteX166" fmla="*/ 1749 w 10000"/>
                <a:gd name="connsiteY166" fmla="*/ 7051 h 10000"/>
                <a:gd name="connsiteX167" fmla="*/ 1749 w 10000"/>
                <a:gd name="connsiteY167" fmla="*/ 7051 h 10000"/>
                <a:gd name="connsiteX168" fmla="*/ 1749 w 10000"/>
                <a:gd name="connsiteY168" fmla="*/ 7051 h 10000"/>
                <a:gd name="connsiteX169" fmla="*/ 1759 w 10000"/>
                <a:gd name="connsiteY169" fmla="*/ 7051 h 10000"/>
                <a:gd name="connsiteX170" fmla="*/ 1759 w 10000"/>
                <a:gd name="connsiteY170" fmla="*/ 7051 h 10000"/>
                <a:gd name="connsiteX171" fmla="*/ 1759 w 10000"/>
                <a:gd name="connsiteY171" fmla="*/ 7051 h 10000"/>
                <a:gd name="connsiteX172" fmla="*/ 1759 w 10000"/>
                <a:gd name="connsiteY172" fmla="*/ 7051 h 10000"/>
                <a:gd name="connsiteX173" fmla="*/ 1759 w 10000"/>
                <a:gd name="connsiteY173" fmla="*/ 7051 h 10000"/>
                <a:gd name="connsiteX174" fmla="*/ 1759 w 10000"/>
                <a:gd name="connsiteY174" fmla="*/ 7051 h 10000"/>
                <a:gd name="connsiteX175" fmla="*/ 1769 w 10000"/>
                <a:gd name="connsiteY175" fmla="*/ 7051 h 10000"/>
                <a:gd name="connsiteX176" fmla="*/ 1769 w 10000"/>
                <a:gd name="connsiteY176" fmla="*/ 7051 h 10000"/>
                <a:gd name="connsiteX177" fmla="*/ 1769 w 10000"/>
                <a:gd name="connsiteY177" fmla="*/ 7051 h 10000"/>
                <a:gd name="connsiteX178" fmla="*/ 1769 w 10000"/>
                <a:gd name="connsiteY178" fmla="*/ 7051 h 10000"/>
                <a:gd name="connsiteX179" fmla="*/ 1769 w 10000"/>
                <a:gd name="connsiteY179" fmla="*/ 7051 h 10000"/>
                <a:gd name="connsiteX180" fmla="*/ 1980 w 10000"/>
                <a:gd name="connsiteY180" fmla="*/ 7051 h 10000"/>
                <a:gd name="connsiteX181" fmla="*/ 1980 w 10000"/>
                <a:gd name="connsiteY181" fmla="*/ 7051 h 10000"/>
                <a:gd name="connsiteX182" fmla="*/ 2281 w 10000"/>
                <a:gd name="connsiteY182" fmla="*/ 7033 h 10000"/>
                <a:gd name="connsiteX183" fmla="*/ 2281 w 10000"/>
                <a:gd name="connsiteY183" fmla="*/ 7033 h 10000"/>
                <a:gd name="connsiteX184" fmla="*/ 2281 w 10000"/>
                <a:gd name="connsiteY184" fmla="*/ 7033 h 10000"/>
                <a:gd name="connsiteX185" fmla="*/ 2281 w 10000"/>
                <a:gd name="connsiteY185" fmla="*/ 7033 h 10000"/>
                <a:gd name="connsiteX186" fmla="*/ 2291 w 10000"/>
                <a:gd name="connsiteY186" fmla="*/ 7033 h 10000"/>
                <a:gd name="connsiteX187" fmla="*/ 2291 w 10000"/>
                <a:gd name="connsiteY187" fmla="*/ 7033 h 10000"/>
                <a:gd name="connsiteX188" fmla="*/ 2302 w 10000"/>
                <a:gd name="connsiteY188" fmla="*/ 7033 h 10000"/>
                <a:gd name="connsiteX189" fmla="*/ 2302 w 10000"/>
                <a:gd name="connsiteY189" fmla="*/ 7033 h 10000"/>
                <a:gd name="connsiteX190" fmla="*/ 2332 w 10000"/>
                <a:gd name="connsiteY190" fmla="*/ 7033 h 10000"/>
                <a:gd name="connsiteX191" fmla="*/ 2332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3286 w 10000"/>
                <a:gd name="connsiteY200" fmla="*/ 7033 h 10000"/>
                <a:gd name="connsiteX201" fmla="*/ 3709 w 10000"/>
                <a:gd name="connsiteY201" fmla="*/ 7060 h 10000"/>
                <a:gd name="connsiteX202" fmla="*/ 4101 w 10000"/>
                <a:gd name="connsiteY202" fmla="*/ 7088 h 10000"/>
                <a:gd name="connsiteX203" fmla="*/ 4291 w 10000"/>
                <a:gd name="connsiteY203" fmla="*/ 7116 h 10000"/>
                <a:gd name="connsiteX204" fmla="*/ 4462 w 10000"/>
                <a:gd name="connsiteY204" fmla="*/ 7135 h 10000"/>
                <a:gd name="connsiteX205" fmla="*/ 4623 w 10000"/>
                <a:gd name="connsiteY205" fmla="*/ 7172 h 10000"/>
                <a:gd name="connsiteX206" fmla="*/ 4764 w 10000"/>
                <a:gd name="connsiteY206" fmla="*/ 7219 h 10000"/>
                <a:gd name="connsiteX207" fmla="*/ 4894 w 10000"/>
                <a:gd name="connsiteY207" fmla="*/ 7274 h 10000"/>
                <a:gd name="connsiteX208" fmla="*/ 4985 w 10000"/>
                <a:gd name="connsiteY208" fmla="*/ 7330 h 10000"/>
                <a:gd name="connsiteX209" fmla="*/ 5075 w 10000"/>
                <a:gd name="connsiteY209" fmla="*/ 7395 h 10000"/>
                <a:gd name="connsiteX210" fmla="*/ 5136 w 10000"/>
                <a:gd name="connsiteY210" fmla="*/ 7460 h 10000"/>
                <a:gd name="connsiteX211" fmla="*/ 5156 w 10000"/>
                <a:gd name="connsiteY211" fmla="*/ 7507 h 10000"/>
                <a:gd name="connsiteX212" fmla="*/ 5176 w 10000"/>
                <a:gd name="connsiteY212" fmla="*/ 7553 h 10000"/>
                <a:gd name="connsiteX213" fmla="*/ 5176 w 10000"/>
                <a:gd name="connsiteY213" fmla="*/ 7600 h 10000"/>
                <a:gd name="connsiteX214" fmla="*/ 5176 w 10000"/>
                <a:gd name="connsiteY214" fmla="*/ 7656 h 10000"/>
                <a:gd name="connsiteX215" fmla="*/ 5176 w 10000"/>
                <a:gd name="connsiteY215" fmla="*/ 7656 h 10000"/>
                <a:gd name="connsiteX216" fmla="*/ 5176 w 10000"/>
                <a:gd name="connsiteY216" fmla="*/ 7665 h 10000"/>
                <a:gd name="connsiteX217" fmla="*/ 5176 w 10000"/>
                <a:gd name="connsiteY217" fmla="*/ 7665 h 10000"/>
                <a:gd name="connsiteX218" fmla="*/ 5176 w 10000"/>
                <a:gd name="connsiteY218" fmla="*/ 7665 h 10000"/>
                <a:gd name="connsiteX219" fmla="*/ 5146 w 10000"/>
                <a:gd name="connsiteY219" fmla="*/ 7851 h 10000"/>
                <a:gd name="connsiteX220" fmla="*/ 5095 w 10000"/>
                <a:gd name="connsiteY220" fmla="*/ 8037 h 10000"/>
                <a:gd name="connsiteX221" fmla="*/ 5005 w 10000"/>
                <a:gd name="connsiteY221" fmla="*/ 8437 h 10000"/>
                <a:gd name="connsiteX222" fmla="*/ 4955 w 10000"/>
                <a:gd name="connsiteY222" fmla="*/ 8642 h 10000"/>
                <a:gd name="connsiteX223" fmla="*/ 4915 w 10000"/>
                <a:gd name="connsiteY223" fmla="*/ 8828 h 10000"/>
                <a:gd name="connsiteX224" fmla="*/ 4894 w 10000"/>
                <a:gd name="connsiteY224" fmla="*/ 9023 h 10000"/>
                <a:gd name="connsiteX225" fmla="*/ 4874 w 10000"/>
                <a:gd name="connsiteY225" fmla="*/ 9200 h 10000"/>
                <a:gd name="connsiteX226" fmla="*/ 4874 w 10000"/>
                <a:gd name="connsiteY226" fmla="*/ 9200 h 10000"/>
                <a:gd name="connsiteX227" fmla="*/ 4874 w 10000"/>
                <a:gd name="connsiteY227" fmla="*/ 9293 h 10000"/>
                <a:gd name="connsiteX228" fmla="*/ 4894 w 10000"/>
                <a:gd name="connsiteY228" fmla="*/ 9395 h 10000"/>
                <a:gd name="connsiteX229" fmla="*/ 4915 w 10000"/>
                <a:gd name="connsiteY229" fmla="*/ 9488 h 10000"/>
                <a:gd name="connsiteX230" fmla="*/ 4935 w 10000"/>
                <a:gd name="connsiteY230" fmla="*/ 9563 h 10000"/>
                <a:gd name="connsiteX231" fmla="*/ 4985 w 10000"/>
                <a:gd name="connsiteY231" fmla="*/ 9647 h 10000"/>
                <a:gd name="connsiteX232" fmla="*/ 5035 w 10000"/>
                <a:gd name="connsiteY232" fmla="*/ 9721 h 10000"/>
                <a:gd name="connsiteX233" fmla="*/ 5095 w 10000"/>
                <a:gd name="connsiteY233" fmla="*/ 9786 h 10000"/>
                <a:gd name="connsiteX234" fmla="*/ 5176 w 10000"/>
                <a:gd name="connsiteY234" fmla="*/ 9842 h 10000"/>
                <a:gd name="connsiteX235" fmla="*/ 5176 w 10000"/>
                <a:gd name="connsiteY235" fmla="*/ 9842 h 10000"/>
                <a:gd name="connsiteX236" fmla="*/ 5176 w 10000"/>
                <a:gd name="connsiteY236" fmla="*/ 9842 h 10000"/>
                <a:gd name="connsiteX237" fmla="*/ 5236 w 10000"/>
                <a:gd name="connsiteY237" fmla="*/ 9879 h 10000"/>
                <a:gd name="connsiteX238" fmla="*/ 5307 w 10000"/>
                <a:gd name="connsiteY238" fmla="*/ 9916 h 10000"/>
                <a:gd name="connsiteX239" fmla="*/ 5447 w 10000"/>
                <a:gd name="connsiteY239" fmla="*/ 9963 h 10000"/>
                <a:gd name="connsiteX240" fmla="*/ 5608 w 10000"/>
                <a:gd name="connsiteY240" fmla="*/ 9991 h 10000"/>
                <a:gd name="connsiteX241" fmla="*/ 5779 w 10000"/>
                <a:gd name="connsiteY241" fmla="*/ 10000 h 10000"/>
                <a:gd name="connsiteX242" fmla="*/ 5779 w 10000"/>
                <a:gd name="connsiteY242" fmla="*/ 10000 h 10000"/>
                <a:gd name="connsiteX243" fmla="*/ 5779 w 10000"/>
                <a:gd name="connsiteY243" fmla="*/ 10000 h 10000"/>
                <a:gd name="connsiteX244" fmla="*/ 5779 w 10000"/>
                <a:gd name="connsiteY244" fmla="*/ 10000 h 10000"/>
                <a:gd name="connsiteX245" fmla="*/ 5779 w 10000"/>
                <a:gd name="connsiteY245" fmla="*/ 10000 h 10000"/>
                <a:gd name="connsiteX246" fmla="*/ 5779 w 10000"/>
                <a:gd name="connsiteY246" fmla="*/ 10000 h 10000"/>
                <a:gd name="connsiteX247" fmla="*/ 5899 w 10000"/>
                <a:gd name="connsiteY247" fmla="*/ 9991 h 10000"/>
                <a:gd name="connsiteX248" fmla="*/ 6040 w 10000"/>
                <a:gd name="connsiteY248" fmla="*/ 9981 h 10000"/>
                <a:gd name="connsiteX249" fmla="*/ 6171 w 10000"/>
                <a:gd name="connsiteY249" fmla="*/ 9963 h 10000"/>
                <a:gd name="connsiteX250" fmla="*/ 6291 w 10000"/>
                <a:gd name="connsiteY250" fmla="*/ 9926 h 10000"/>
                <a:gd name="connsiteX251" fmla="*/ 6412 w 10000"/>
                <a:gd name="connsiteY251" fmla="*/ 9888 h 10000"/>
                <a:gd name="connsiteX252" fmla="*/ 6533 w 10000"/>
                <a:gd name="connsiteY252" fmla="*/ 9842 h 10000"/>
                <a:gd name="connsiteX253" fmla="*/ 6643 w 10000"/>
                <a:gd name="connsiteY253" fmla="*/ 9805 h 10000"/>
                <a:gd name="connsiteX254" fmla="*/ 6744 w 10000"/>
                <a:gd name="connsiteY254" fmla="*/ 9740 h 10000"/>
                <a:gd name="connsiteX255" fmla="*/ 6824 w 10000"/>
                <a:gd name="connsiteY255" fmla="*/ 9674 h 10000"/>
                <a:gd name="connsiteX256" fmla="*/ 6905 w 10000"/>
                <a:gd name="connsiteY256" fmla="*/ 9609 h 10000"/>
                <a:gd name="connsiteX257" fmla="*/ 6965 w 10000"/>
                <a:gd name="connsiteY257" fmla="*/ 9544 h 10000"/>
                <a:gd name="connsiteX258" fmla="*/ 7015 w 10000"/>
                <a:gd name="connsiteY258" fmla="*/ 9460 h 10000"/>
                <a:gd name="connsiteX259" fmla="*/ 7035 w 10000"/>
                <a:gd name="connsiteY259" fmla="*/ 9395 h 10000"/>
                <a:gd name="connsiteX260" fmla="*/ 7045 w 10000"/>
                <a:gd name="connsiteY260" fmla="*/ 9302 h 10000"/>
                <a:gd name="connsiteX261" fmla="*/ 7035 w 10000"/>
                <a:gd name="connsiteY261" fmla="*/ 9228 h 10000"/>
                <a:gd name="connsiteX262" fmla="*/ 6995 w 10000"/>
                <a:gd name="connsiteY262" fmla="*/ 9144 h 10000"/>
                <a:gd name="connsiteX263" fmla="*/ 6995 w 10000"/>
                <a:gd name="connsiteY263" fmla="*/ 9144 h 10000"/>
                <a:gd name="connsiteX264" fmla="*/ 6995 w 10000"/>
                <a:gd name="connsiteY264" fmla="*/ 9135 h 10000"/>
                <a:gd name="connsiteX265" fmla="*/ 699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794 w 10000"/>
                <a:gd name="connsiteY282" fmla="*/ 8837 h 10000"/>
                <a:gd name="connsiteX283" fmla="*/ 6693 w 10000"/>
                <a:gd name="connsiteY283" fmla="*/ 8679 h 10000"/>
                <a:gd name="connsiteX284" fmla="*/ 6593 w 10000"/>
                <a:gd name="connsiteY284" fmla="*/ 8521 h 10000"/>
                <a:gd name="connsiteX285" fmla="*/ 6513 w 10000"/>
                <a:gd name="connsiteY285" fmla="*/ 8372 h 10000"/>
                <a:gd name="connsiteX286" fmla="*/ 6442 w 10000"/>
                <a:gd name="connsiteY286" fmla="*/ 8214 h 10000"/>
                <a:gd name="connsiteX287" fmla="*/ 6392 w 10000"/>
                <a:gd name="connsiteY287" fmla="*/ 8056 h 10000"/>
                <a:gd name="connsiteX288" fmla="*/ 6382 w 10000"/>
                <a:gd name="connsiteY288" fmla="*/ 7981 h 10000"/>
                <a:gd name="connsiteX289" fmla="*/ 6382 w 10000"/>
                <a:gd name="connsiteY289" fmla="*/ 7907 h 10000"/>
                <a:gd name="connsiteX290" fmla="*/ 6382 w 10000"/>
                <a:gd name="connsiteY290" fmla="*/ 7907 h 10000"/>
                <a:gd name="connsiteX291" fmla="*/ 6392 w 10000"/>
                <a:gd name="connsiteY291" fmla="*/ 7805 h 10000"/>
                <a:gd name="connsiteX292" fmla="*/ 6422 w 10000"/>
                <a:gd name="connsiteY292" fmla="*/ 7702 h 10000"/>
                <a:gd name="connsiteX293" fmla="*/ 6452 w 10000"/>
                <a:gd name="connsiteY293" fmla="*/ 7656 h 10000"/>
                <a:gd name="connsiteX294" fmla="*/ 6492 w 10000"/>
                <a:gd name="connsiteY294" fmla="*/ 7609 h 10000"/>
                <a:gd name="connsiteX295" fmla="*/ 6523 w 10000"/>
                <a:gd name="connsiteY295" fmla="*/ 7563 h 10000"/>
                <a:gd name="connsiteX296" fmla="*/ 6573 w 10000"/>
                <a:gd name="connsiteY296" fmla="*/ 7526 h 10000"/>
                <a:gd name="connsiteX297" fmla="*/ 6704 w 10000"/>
                <a:gd name="connsiteY297" fmla="*/ 7451 h 10000"/>
                <a:gd name="connsiteX298" fmla="*/ 6864 w 10000"/>
                <a:gd name="connsiteY298" fmla="*/ 7395 h 10000"/>
                <a:gd name="connsiteX299" fmla="*/ 7065 w 10000"/>
                <a:gd name="connsiteY299" fmla="*/ 7349 h 10000"/>
                <a:gd name="connsiteX300" fmla="*/ 7307 w 10000"/>
                <a:gd name="connsiteY300" fmla="*/ 7321 h 10000"/>
                <a:gd name="connsiteX301" fmla="*/ 7307 w 10000"/>
                <a:gd name="connsiteY301" fmla="*/ 7321 h 10000"/>
                <a:gd name="connsiteX302" fmla="*/ 8533 w 10000"/>
                <a:gd name="connsiteY302" fmla="*/ 7219 h 10000"/>
                <a:gd name="connsiteX303" fmla="*/ 10000 w 10000"/>
                <a:gd name="connsiteY303" fmla="*/ 7116 h 10000"/>
                <a:gd name="connsiteX304" fmla="*/ 10000 w 10000"/>
                <a:gd name="connsiteY304" fmla="*/ 7116 h 10000"/>
                <a:gd name="connsiteX305" fmla="*/ 10000 w 10000"/>
                <a:gd name="connsiteY305" fmla="*/ 7116 h 10000"/>
                <a:gd name="connsiteX306" fmla="*/ 10000 w 10000"/>
                <a:gd name="connsiteY306" fmla="*/ 7116 h 10000"/>
                <a:gd name="connsiteX307" fmla="*/ 10000 w 10000"/>
                <a:gd name="connsiteY307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4137 w 10000"/>
                <a:gd name="connsiteY89" fmla="*/ 3940 h 10000"/>
                <a:gd name="connsiteX90" fmla="*/ 3347 w 10000"/>
                <a:gd name="connsiteY90" fmla="*/ 3535 h 10000"/>
                <a:gd name="connsiteX91" fmla="*/ 3246 w 10000"/>
                <a:gd name="connsiteY91" fmla="*/ 3563 h 10000"/>
                <a:gd name="connsiteX92" fmla="*/ 3136 w 10000"/>
                <a:gd name="connsiteY92" fmla="*/ 3572 h 10000"/>
                <a:gd name="connsiteX93" fmla="*/ 3136 w 10000"/>
                <a:gd name="connsiteY93" fmla="*/ 3572 h 10000"/>
                <a:gd name="connsiteX94" fmla="*/ 3136 w 10000"/>
                <a:gd name="connsiteY94" fmla="*/ 3572 h 10000"/>
                <a:gd name="connsiteX95" fmla="*/ 3136 w 10000"/>
                <a:gd name="connsiteY95" fmla="*/ 3572 h 10000"/>
                <a:gd name="connsiteX96" fmla="*/ 3136 w 10000"/>
                <a:gd name="connsiteY96" fmla="*/ 3572 h 10000"/>
                <a:gd name="connsiteX97" fmla="*/ 3136 w 10000"/>
                <a:gd name="connsiteY97" fmla="*/ 3572 h 10000"/>
                <a:gd name="connsiteX98" fmla="*/ 3116 w 10000"/>
                <a:gd name="connsiteY98" fmla="*/ 3572 h 10000"/>
                <a:gd name="connsiteX99" fmla="*/ 3116 w 10000"/>
                <a:gd name="connsiteY99" fmla="*/ 3572 h 10000"/>
                <a:gd name="connsiteX100" fmla="*/ 3025 w 10000"/>
                <a:gd name="connsiteY100" fmla="*/ 3572 h 10000"/>
                <a:gd name="connsiteX101" fmla="*/ 2925 w 10000"/>
                <a:gd name="connsiteY101" fmla="*/ 3553 h 10000"/>
                <a:gd name="connsiteX102" fmla="*/ 2814 w 10000"/>
                <a:gd name="connsiteY102" fmla="*/ 3526 h 10000"/>
                <a:gd name="connsiteX103" fmla="*/ 2693 w 10000"/>
                <a:gd name="connsiteY103" fmla="*/ 3479 h 10000"/>
                <a:gd name="connsiteX104" fmla="*/ 2553 w 10000"/>
                <a:gd name="connsiteY104" fmla="*/ 3423 h 10000"/>
                <a:gd name="connsiteX105" fmla="*/ 2392 w 10000"/>
                <a:gd name="connsiteY105" fmla="*/ 3349 h 10000"/>
                <a:gd name="connsiteX106" fmla="*/ 2010 w 10000"/>
                <a:gd name="connsiteY106" fmla="*/ 3153 h 10000"/>
                <a:gd name="connsiteX107" fmla="*/ 2010 w 10000"/>
                <a:gd name="connsiteY107" fmla="*/ 3153 h 10000"/>
                <a:gd name="connsiteX108" fmla="*/ 2010 w 10000"/>
                <a:gd name="connsiteY108" fmla="*/ 3153 h 10000"/>
                <a:gd name="connsiteX109" fmla="*/ 2010 w 10000"/>
                <a:gd name="connsiteY109" fmla="*/ 3153 h 10000"/>
                <a:gd name="connsiteX110" fmla="*/ 2000 w 10000"/>
                <a:gd name="connsiteY110" fmla="*/ 3153 h 10000"/>
                <a:gd name="connsiteX111" fmla="*/ 2000 w 10000"/>
                <a:gd name="connsiteY111" fmla="*/ 3153 h 10000"/>
                <a:gd name="connsiteX112" fmla="*/ 2000 w 10000"/>
                <a:gd name="connsiteY112" fmla="*/ 3153 h 10000"/>
                <a:gd name="connsiteX113" fmla="*/ 2000 w 10000"/>
                <a:gd name="connsiteY113" fmla="*/ 3153 h 10000"/>
                <a:gd name="connsiteX114" fmla="*/ 1769 w 10000"/>
                <a:gd name="connsiteY114" fmla="*/ 3033 h 10000"/>
                <a:gd name="connsiteX115" fmla="*/ 1588 w 10000"/>
                <a:gd name="connsiteY115" fmla="*/ 2967 h 10000"/>
                <a:gd name="connsiteX116" fmla="*/ 1427 w 10000"/>
                <a:gd name="connsiteY116" fmla="*/ 2921 h 10000"/>
                <a:gd name="connsiteX117" fmla="*/ 1347 w 10000"/>
                <a:gd name="connsiteY117" fmla="*/ 2902 h 10000"/>
                <a:gd name="connsiteX118" fmla="*/ 1266 w 10000"/>
                <a:gd name="connsiteY118" fmla="*/ 2902 h 10000"/>
                <a:gd name="connsiteX119" fmla="*/ 1266 w 10000"/>
                <a:gd name="connsiteY119" fmla="*/ 2902 h 10000"/>
                <a:gd name="connsiteX120" fmla="*/ 1266 w 10000"/>
                <a:gd name="connsiteY120" fmla="*/ 2902 h 10000"/>
                <a:gd name="connsiteX121" fmla="*/ 1266 w 10000"/>
                <a:gd name="connsiteY121" fmla="*/ 2902 h 10000"/>
                <a:gd name="connsiteX122" fmla="*/ 1266 w 10000"/>
                <a:gd name="connsiteY122" fmla="*/ 2902 h 10000"/>
                <a:gd name="connsiteX123" fmla="*/ 1266 w 10000"/>
                <a:gd name="connsiteY123" fmla="*/ 2902 h 10000"/>
                <a:gd name="connsiteX124" fmla="*/ 1146 w 10000"/>
                <a:gd name="connsiteY124" fmla="*/ 2921 h 10000"/>
                <a:gd name="connsiteX125" fmla="*/ 1085 w 10000"/>
                <a:gd name="connsiteY125" fmla="*/ 2940 h 10000"/>
                <a:gd name="connsiteX126" fmla="*/ 1025 w 10000"/>
                <a:gd name="connsiteY126" fmla="*/ 2949 h 10000"/>
                <a:gd name="connsiteX127" fmla="*/ 965 w 10000"/>
                <a:gd name="connsiteY127" fmla="*/ 2986 h 10000"/>
                <a:gd name="connsiteX128" fmla="*/ 915 w 10000"/>
                <a:gd name="connsiteY128" fmla="*/ 3023 h 10000"/>
                <a:gd name="connsiteX129" fmla="*/ 864 w 10000"/>
                <a:gd name="connsiteY129" fmla="*/ 3060 h 10000"/>
                <a:gd name="connsiteX130" fmla="*/ 814 w 10000"/>
                <a:gd name="connsiteY130" fmla="*/ 3107 h 10000"/>
                <a:gd name="connsiteX131" fmla="*/ 784 w 10000"/>
                <a:gd name="connsiteY131" fmla="*/ 3163 h 10000"/>
                <a:gd name="connsiteX132" fmla="*/ 744 w 10000"/>
                <a:gd name="connsiteY132" fmla="*/ 3237 h 10000"/>
                <a:gd name="connsiteX133" fmla="*/ 673 w 10000"/>
                <a:gd name="connsiteY133" fmla="*/ 3377 h 10000"/>
                <a:gd name="connsiteX134" fmla="*/ 623 w 10000"/>
                <a:gd name="connsiteY134" fmla="*/ 3563 h 10000"/>
                <a:gd name="connsiteX135" fmla="*/ 603 w 10000"/>
                <a:gd name="connsiteY135" fmla="*/ 3786 h 10000"/>
                <a:gd name="connsiteX136" fmla="*/ 573 w 10000"/>
                <a:gd name="connsiteY136" fmla="*/ 4037 h 10000"/>
                <a:gd name="connsiteX137" fmla="*/ 583 w 10000"/>
                <a:gd name="connsiteY137" fmla="*/ 4326 h 10000"/>
                <a:gd name="connsiteX138" fmla="*/ 613 w 10000"/>
                <a:gd name="connsiteY138" fmla="*/ 4651 h 10000"/>
                <a:gd name="connsiteX139" fmla="*/ 663 w 10000"/>
                <a:gd name="connsiteY139" fmla="*/ 5014 h 10000"/>
                <a:gd name="connsiteX140" fmla="*/ 734 w 10000"/>
                <a:gd name="connsiteY140" fmla="*/ 5423 h 10000"/>
                <a:gd name="connsiteX141" fmla="*/ 814 w 10000"/>
                <a:gd name="connsiteY141" fmla="*/ 5870 h 10000"/>
                <a:gd name="connsiteX142" fmla="*/ 945 w 10000"/>
                <a:gd name="connsiteY142" fmla="*/ 6372 h 10000"/>
                <a:gd name="connsiteX143" fmla="*/ 1085 w 10000"/>
                <a:gd name="connsiteY143" fmla="*/ 6912 h 10000"/>
                <a:gd name="connsiteX144" fmla="*/ 1085 w 10000"/>
                <a:gd name="connsiteY144" fmla="*/ 6912 h 10000"/>
                <a:gd name="connsiteX145" fmla="*/ 1085 w 10000"/>
                <a:gd name="connsiteY145" fmla="*/ 6930 h 10000"/>
                <a:gd name="connsiteX146" fmla="*/ 1085 w 10000"/>
                <a:gd name="connsiteY146" fmla="*/ 6930 h 10000"/>
                <a:gd name="connsiteX147" fmla="*/ 1116 w 10000"/>
                <a:gd name="connsiteY147" fmla="*/ 7005 h 10000"/>
                <a:gd name="connsiteX148" fmla="*/ 1116 w 10000"/>
                <a:gd name="connsiteY148" fmla="*/ 7005 h 10000"/>
                <a:gd name="connsiteX149" fmla="*/ 1116 w 10000"/>
                <a:gd name="connsiteY149" fmla="*/ 7005 h 10000"/>
                <a:gd name="connsiteX150" fmla="*/ 1116 w 10000"/>
                <a:gd name="connsiteY150" fmla="*/ 7005 h 10000"/>
                <a:gd name="connsiteX151" fmla="*/ 1116 w 10000"/>
                <a:gd name="connsiteY151" fmla="*/ 7005 h 10000"/>
                <a:gd name="connsiteX152" fmla="*/ 1126 w 10000"/>
                <a:gd name="connsiteY152" fmla="*/ 7060 h 10000"/>
                <a:gd name="connsiteX153" fmla="*/ 1126 w 10000"/>
                <a:gd name="connsiteY153" fmla="*/ 7060 h 10000"/>
                <a:gd name="connsiteX154" fmla="*/ 1126 w 10000"/>
                <a:gd name="connsiteY154" fmla="*/ 7060 h 10000"/>
                <a:gd name="connsiteX155" fmla="*/ 1126 w 10000"/>
                <a:gd name="connsiteY155" fmla="*/ 7060 h 10000"/>
                <a:gd name="connsiteX156" fmla="*/ 1146 w 10000"/>
                <a:gd name="connsiteY156" fmla="*/ 7060 h 10000"/>
                <a:gd name="connsiteX157" fmla="*/ 1146 w 10000"/>
                <a:gd name="connsiteY157" fmla="*/ 7060 h 10000"/>
                <a:gd name="connsiteX158" fmla="*/ 1156 w 10000"/>
                <a:gd name="connsiteY158" fmla="*/ 7060 h 10000"/>
                <a:gd name="connsiteX159" fmla="*/ 1156 w 10000"/>
                <a:gd name="connsiteY159" fmla="*/ 7060 h 10000"/>
                <a:gd name="connsiteX160" fmla="*/ 1156 w 10000"/>
                <a:gd name="connsiteY160" fmla="*/ 7060 h 10000"/>
                <a:gd name="connsiteX161" fmla="*/ 1156 w 10000"/>
                <a:gd name="connsiteY161" fmla="*/ 7060 h 10000"/>
                <a:gd name="connsiteX162" fmla="*/ 1457 w 10000"/>
                <a:gd name="connsiteY162" fmla="*/ 7051 h 10000"/>
                <a:gd name="connsiteX163" fmla="*/ 1749 w 10000"/>
                <a:gd name="connsiteY163" fmla="*/ 7051 h 10000"/>
                <a:gd name="connsiteX164" fmla="*/ 1749 w 10000"/>
                <a:gd name="connsiteY164" fmla="*/ 7051 h 10000"/>
                <a:gd name="connsiteX165" fmla="*/ 1749 w 10000"/>
                <a:gd name="connsiteY165" fmla="*/ 7051 h 10000"/>
                <a:gd name="connsiteX166" fmla="*/ 1749 w 10000"/>
                <a:gd name="connsiteY166" fmla="*/ 7051 h 10000"/>
                <a:gd name="connsiteX167" fmla="*/ 1749 w 10000"/>
                <a:gd name="connsiteY167" fmla="*/ 7051 h 10000"/>
                <a:gd name="connsiteX168" fmla="*/ 1749 w 10000"/>
                <a:gd name="connsiteY168" fmla="*/ 7051 h 10000"/>
                <a:gd name="connsiteX169" fmla="*/ 1759 w 10000"/>
                <a:gd name="connsiteY169" fmla="*/ 7051 h 10000"/>
                <a:gd name="connsiteX170" fmla="*/ 1759 w 10000"/>
                <a:gd name="connsiteY170" fmla="*/ 7051 h 10000"/>
                <a:gd name="connsiteX171" fmla="*/ 1759 w 10000"/>
                <a:gd name="connsiteY171" fmla="*/ 7051 h 10000"/>
                <a:gd name="connsiteX172" fmla="*/ 1759 w 10000"/>
                <a:gd name="connsiteY172" fmla="*/ 7051 h 10000"/>
                <a:gd name="connsiteX173" fmla="*/ 1759 w 10000"/>
                <a:gd name="connsiteY173" fmla="*/ 7051 h 10000"/>
                <a:gd name="connsiteX174" fmla="*/ 1759 w 10000"/>
                <a:gd name="connsiteY174" fmla="*/ 7051 h 10000"/>
                <a:gd name="connsiteX175" fmla="*/ 1769 w 10000"/>
                <a:gd name="connsiteY175" fmla="*/ 7051 h 10000"/>
                <a:gd name="connsiteX176" fmla="*/ 1769 w 10000"/>
                <a:gd name="connsiteY176" fmla="*/ 7051 h 10000"/>
                <a:gd name="connsiteX177" fmla="*/ 1769 w 10000"/>
                <a:gd name="connsiteY177" fmla="*/ 7051 h 10000"/>
                <a:gd name="connsiteX178" fmla="*/ 1769 w 10000"/>
                <a:gd name="connsiteY178" fmla="*/ 7051 h 10000"/>
                <a:gd name="connsiteX179" fmla="*/ 1769 w 10000"/>
                <a:gd name="connsiteY179" fmla="*/ 7051 h 10000"/>
                <a:gd name="connsiteX180" fmla="*/ 1980 w 10000"/>
                <a:gd name="connsiteY180" fmla="*/ 7051 h 10000"/>
                <a:gd name="connsiteX181" fmla="*/ 1980 w 10000"/>
                <a:gd name="connsiteY181" fmla="*/ 7051 h 10000"/>
                <a:gd name="connsiteX182" fmla="*/ 2281 w 10000"/>
                <a:gd name="connsiteY182" fmla="*/ 7033 h 10000"/>
                <a:gd name="connsiteX183" fmla="*/ 2281 w 10000"/>
                <a:gd name="connsiteY183" fmla="*/ 7033 h 10000"/>
                <a:gd name="connsiteX184" fmla="*/ 2281 w 10000"/>
                <a:gd name="connsiteY184" fmla="*/ 7033 h 10000"/>
                <a:gd name="connsiteX185" fmla="*/ 2281 w 10000"/>
                <a:gd name="connsiteY185" fmla="*/ 7033 h 10000"/>
                <a:gd name="connsiteX186" fmla="*/ 2291 w 10000"/>
                <a:gd name="connsiteY186" fmla="*/ 7033 h 10000"/>
                <a:gd name="connsiteX187" fmla="*/ 2291 w 10000"/>
                <a:gd name="connsiteY187" fmla="*/ 7033 h 10000"/>
                <a:gd name="connsiteX188" fmla="*/ 2302 w 10000"/>
                <a:gd name="connsiteY188" fmla="*/ 7033 h 10000"/>
                <a:gd name="connsiteX189" fmla="*/ 2302 w 10000"/>
                <a:gd name="connsiteY189" fmla="*/ 7033 h 10000"/>
                <a:gd name="connsiteX190" fmla="*/ 2332 w 10000"/>
                <a:gd name="connsiteY190" fmla="*/ 7033 h 10000"/>
                <a:gd name="connsiteX191" fmla="*/ 2332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3286 w 10000"/>
                <a:gd name="connsiteY200" fmla="*/ 7033 h 10000"/>
                <a:gd name="connsiteX201" fmla="*/ 3709 w 10000"/>
                <a:gd name="connsiteY201" fmla="*/ 7060 h 10000"/>
                <a:gd name="connsiteX202" fmla="*/ 4101 w 10000"/>
                <a:gd name="connsiteY202" fmla="*/ 7088 h 10000"/>
                <a:gd name="connsiteX203" fmla="*/ 4291 w 10000"/>
                <a:gd name="connsiteY203" fmla="*/ 7116 h 10000"/>
                <a:gd name="connsiteX204" fmla="*/ 4462 w 10000"/>
                <a:gd name="connsiteY204" fmla="*/ 7135 h 10000"/>
                <a:gd name="connsiteX205" fmla="*/ 4623 w 10000"/>
                <a:gd name="connsiteY205" fmla="*/ 7172 h 10000"/>
                <a:gd name="connsiteX206" fmla="*/ 4764 w 10000"/>
                <a:gd name="connsiteY206" fmla="*/ 7219 h 10000"/>
                <a:gd name="connsiteX207" fmla="*/ 4894 w 10000"/>
                <a:gd name="connsiteY207" fmla="*/ 7274 h 10000"/>
                <a:gd name="connsiteX208" fmla="*/ 4985 w 10000"/>
                <a:gd name="connsiteY208" fmla="*/ 7330 h 10000"/>
                <a:gd name="connsiteX209" fmla="*/ 5075 w 10000"/>
                <a:gd name="connsiteY209" fmla="*/ 7395 h 10000"/>
                <a:gd name="connsiteX210" fmla="*/ 5136 w 10000"/>
                <a:gd name="connsiteY210" fmla="*/ 7460 h 10000"/>
                <a:gd name="connsiteX211" fmla="*/ 5156 w 10000"/>
                <a:gd name="connsiteY211" fmla="*/ 7507 h 10000"/>
                <a:gd name="connsiteX212" fmla="*/ 5176 w 10000"/>
                <a:gd name="connsiteY212" fmla="*/ 7553 h 10000"/>
                <a:gd name="connsiteX213" fmla="*/ 5176 w 10000"/>
                <a:gd name="connsiteY213" fmla="*/ 7600 h 10000"/>
                <a:gd name="connsiteX214" fmla="*/ 5176 w 10000"/>
                <a:gd name="connsiteY214" fmla="*/ 7656 h 10000"/>
                <a:gd name="connsiteX215" fmla="*/ 5176 w 10000"/>
                <a:gd name="connsiteY215" fmla="*/ 7656 h 10000"/>
                <a:gd name="connsiteX216" fmla="*/ 5176 w 10000"/>
                <a:gd name="connsiteY216" fmla="*/ 7665 h 10000"/>
                <a:gd name="connsiteX217" fmla="*/ 5176 w 10000"/>
                <a:gd name="connsiteY217" fmla="*/ 7665 h 10000"/>
                <a:gd name="connsiteX218" fmla="*/ 5176 w 10000"/>
                <a:gd name="connsiteY218" fmla="*/ 7665 h 10000"/>
                <a:gd name="connsiteX219" fmla="*/ 5146 w 10000"/>
                <a:gd name="connsiteY219" fmla="*/ 7851 h 10000"/>
                <a:gd name="connsiteX220" fmla="*/ 5095 w 10000"/>
                <a:gd name="connsiteY220" fmla="*/ 8037 h 10000"/>
                <a:gd name="connsiteX221" fmla="*/ 5005 w 10000"/>
                <a:gd name="connsiteY221" fmla="*/ 8437 h 10000"/>
                <a:gd name="connsiteX222" fmla="*/ 4955 w 10000"/>
                <a:gd name="connsiteY222" fmla="*/ 8642 h 10000"/>
                <a:gd name="connsiteX223" fmla="*/ 4915 w 10000"/>
                <a:gd name="connsiteY223" fmla="*/ 8828 h 10000"/>
                <a:gd name="connsiteX224" fmla="*/ 4894 w 10000"/>
                <a:gd name="connsiteY224" fmla="*/ 9023 h 10000"/>
                <a:gd name="connsiteX225" fmla="*/ 4874 w 10000"/>
                <a:gd name="connsiteY225" fmla="*/ 9200 h 10000"/>
                <a:gd name="connsiteX226" fmla="*/ 4874 w 10000"/>
                <a:gd name="connsiteY226" fmla="*/ 9200 h 10000"/>
                <a:gd name="connsiteX227" fmla="*/ 4874 w 10000"/>
                <a:gd name="connsiteY227" fmla="*/ 9293 h 10000"/>
                <a:gd name="connsiteX228" fmla="*/ 4894 w 10000"/>
                <a:gd name="connsiteY228" fmla="*/ 9395 h 10000"/>
                <a:gd name="connsiteX229" fmla="*/ 4915 w 10000"/>
                <a:gd name="connsiteY229" fmla="*/ 9488 h 10000"/>
                <a:gd name="connsiteX230" fmla="*/ 4935 w 10000"/>
                <a:gd name="connsiteY230" fmla="*/ 9563 h 10000"/>
                <a:gd name="connsiteX231" fmla="*/ 4985 w 10000"/>
                <a:gd name="connsiteY231" fmla="*/ 9647 h 10000"/>
                <a:gd name="connsiteX232" fmla="*/ 5035 w 10000"/>
                <a:gd name="connsiteY232" fmla="*/ 9721 h 10000"/>
                <a:gd name="connsiteX233" fmla="*/ 5095 w 10000"/>
                <a:gd name="connsiteY233" fmla="*/ 9786 h 10000"/>
                <a:gd name="connsiteX234" fmla="*/ 5176 w 10000"/>
                <a:gd name="connsiteY234" fmla="*/ 9842 h 10000"/>
                <a:gd name="connsiteX235" fmla="*/ 5176 w 10000"/>
                <a:gd name="connsiteY235" fmla="*/ 9842 h 10000"/>
                <a:gd name="connsiteX236" fmla="*/ 5176 w 10000"/>
                <a:gd name="connsiteY236" fmla="*/ 9842 h 10000"/>
                <a:gd name="connsiteX237" fmla="*/ 5236 w 10000"/>
                <a:gd name="connsiteY237" fmla="*/ 9879 h 10000"/>
                <a:gd name="connsiteX238" fmla="*/ 5307 w 10000"/>
                <a:gd name="connsiteY238" fmla="*/ 9916 h 10000"/>
                <a:gd name="connsiteX239" fmla="*/ 5447 w 10000"/>
                <a:gd name="connsiteY239" fmla="*/ 9963 h 10000"/>
                <a:gd name="connsiteX240" fmla="*/ 5608 w 10000"/>
                <a:gd name="connsiteY240" fmla="*/ 9991 h 10000"/>
                <a:gd name="connsiteX241" fmla="*/ 5779 w 10000"/>
                <a:gd name="connsiteY241" fmla="*/ 10000 h 10000"/>
                <a:gd name="connsiteX242" fmla="*/ 5779 w 10000"/>
                <a:gd name="connsiteY242" fmla="*/ 10000 h 10000"/>
                <a:gd name="connsiteX243" fmla="*/ 5779 w 10000"/>
                <a:gd name="connsiteY243" fmla="*/ 10000 h 10000"/>
                <a:gd name="connsiteX244" fmla="*/ 5779 w 10000"/>
                <a:gd name="connsiteY244" fmla="*/ 10000 h 10000"/>
                <a:gd name="connsiteX245" fmla="*/ 5779 w 10000"/>
                <a:gd name="connsiteY245" fmla="*/ 10000 h 10000"/>
                <a:gd name="connsiteX246" fmla="*/ 5779 w 10000"/>
                <a:gd name="connsiteY246" fmla="*/ 10000 h 10000"/>
                <a:gd name="connsiteX247" fmla="*/ 5899 w 10000"/>
                <a:gd name="connsiteY247" fmla="*/ 9991 h 10000"/>
                <a:gd name="connsiteX248" fmla="*/ 6040 w 10000"/>
                <a:gd name="connsiteY248" fmla="*/ 9981 h 10000"/>
                <a:gd name="connsiteX249" fmla="*/ 6171 w 10000"/>
                <a:gd name="connsiteY249" fmla="*/ 9963 h 10000"/>
                <a:gd name="connsiteX250" fmla="*/ 6291 w 10000"/>
                <a:gd name="connsiteY250" fmla="*/ 9926 h 10000"/>
                <a:gd name="connsiteX251" fmla="*/ 6412 w 10000"/>
                <a:gd name="connsiteY251" fmla="*/ 9888 h 10000"/>
                <a:gd name="connsiteX252" fmla="*/ 6533 w 10000"/>
                <a:gd name="connsiteY252" fmla="*/ 9842 h 10000"/>
                <a:gd name="connsiteX253" fmla="*/ 6643 w 10000"/>
                <a:gd name="connsiteY253" fmla="*/ 9805 h 10000"/>
                <a:gd name="connsiteX254" fmla="*/ 6744 w 10000"/>
                <a:gd name="connsiteY254" fmla="*/ 9740 h 10000"/>
                <a:gd name="connsiteX255" fmla="*/ 6824 w 10000"/>
                <a:gd name="connsiteY255" fmla="*/ 9674 h 10000"/>
                <a:gd name="connsiteX256" fmla="*/ 6905 w 10000"/>
                <a:gd name="connsiteY256" fmla="*/ 9609 h 10000"/>
                <a:gd name="connsiteX257" fmla="*/ 6965 w 10000"/>
                <a:gd name="connsiteY257" fmla="*/ 9544 h 10000"/>
                <a:gd name="connsiteX258" fmla="*/ 7015 w 10000"/>
                <a:gd name="connsiteY258" fmla="*/ 9460 h 10000"/>
                <a:gd name="connsiteX259" fmla="*/ 7035 w 10000"/>
                <a:gd name="connsiteY259" fmla="*/ 9395 h 10000"/>
                <a:gd name="connsiteX260" fmla="*/ 7045 w 10000"/>
                <a:gd name="connsiteY260" fmla="*/ 9302 h 10000"/>
                <a:gd name="connsiteX261" fmla="*/ 7035 w 10000"/>
                <a:gd name="connsiteY261" fmla="*/ 9228 h 10000"/>
                <a:gd name="connsiteX262" fmla="*/ 6995 w 10000"/>
                <a:gd name="connsiteY262" fmla="*/ 9144 h 10000"/>
                <a:gd name="connsiteX263" fmla="*/ 6995 w 10000"/>
                <a:gd name="connsiteY263" fmla="*/ 9144 h 10000"/>
                <a:gd name="connsiteX264" fmla="*/ 6995 w 10000"/>
                <a:gd name="connsiteY264" fmla="*/ 9135 h 10000"/>
                <a:gd name="connsiteX265" fmla="*/ 699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794 w 10000"/>
                <a:gd name="connsiteY282" fmla="*/ 8837 h 10000"/>
                <a:gd name="connsiteX283" fmla="*/ 6693 w 10000"/>
                <a:gd name="connsiteY283" fmla="*/ 8679 h 10000"/>
                <a:gd name="connsiteX284" fmla="*/ 6593 w 10000"/>
                <a:gd name="connsiteY284" fmla="*/ 8521 h 10000"/>
                <a:gd name="connsiteX285" fmla="*/ 6513 w 10000"/>
                <a:gd name="connsiteY285" fmla="*/ 8372 h 10000"/>
                <a:gd name="connsiteX286" fmla="*/ 6442 w 10000"/>
                <a:gd name="connsiteY286" fmla="*/ 8214 h 10000"/>
                <a:gd name="connsiteX287" fmla="*/ 6392 w 10000"/>
                <a:gd name="connsiteY287" fmla="*/ 8056 h 10000"/>
                <a:gd name="connsiteX288" fmla="*/ 6382 w 10000"/>
                <a:gd name="connsiteY288" fmla="*/ 7981 h 10000"/>
                <a:gd name="connsiteX289" fmla="*/ 6382 w 10000"/>
                <a:gd name="connsiteY289" fmla="*/ 7907 h 10000"/>
                <a:gd name="connsiteX290" fmla="*/ 6382 w 10000"/>
                <a:gd name="connsiteY290" fmla="*/ 7907 h 10000"/>
                <a:gd name="connsiteX291" fmla="*/ 6392 w 10000"/>
                <a:gd name="connsiteY291" fmla="*/ 7805 h 10000"/>
                <a:gd name="connsiteX292" fmla="*/ 6422 w 10000"/>
                <a:gd name="connsiteY292" fmla="*/ 7702 h 10000"/>
                <a:gd name="connsiteX293" fmla="*/ 6452 w 10000"/>
                <a:gd name="connsiteY293" fmla="*/ 7656 h 10000"/>
                <a:gd name="connsiteX294" fmla="*/ 6492 w 10000"/>
                <a:gd name="connsiteY294" fmla="*/ 7609 h 10000"/>
                <a:gd name="connsiteX295" fmla="*/ 6523 w 10000"/>
                <a:gd name="connsiteY295" fmla="*/ 7563 h 10000"/>
                <a:gd name="connsiteX296" fmla="*/ 6573 w 10000"/>
                <a:gd name="connsiteY296" fmla="*/ 7526 h 10000"/>
                <a:gd name="connsiteX297" fmla="*/ 6704 w 10000"/>
                <a:gd name="connsiteY297" fmla="*/ 7451 h 10000"/>
                <a:gd name="connsiteX298" fmla="*/ 6864 w 10000"/>
                <a:gd name="connsiteY298" fmla="*/ 7395 h 10000"/>
                <a:gd name="connsiteX299" fmla="*/ 7065 w 10000"/>
                <a:gd name="connsiteY299" fmla="*/ 7349 h 10000"/>
                <a:gd name="connsiteX300" fmla="*/ 7307 w 10000"/>
                <a:gd name="connsiteY300" fmla="*/ 7321 h 10000"/>
                <a:gd name="connsiteX301" fmla="*/ 7307 w 10000"/>
                <a:gd name="connsiteY301" fmla="*/ 7321 h 10000"/>
                <a:gd name="connsiteX302" fmla="*/ 8533 w 10000"/>
                <a:gd name="connsiteY302" fmla="*/ 7219 h 10000"/>
                <a:gd name="connsiteX303" fmla="*/ 10000 w 10000"/>
                <a:gd name="connsiteY303" fmla="*/ 7116 h 10000"/>
                <a:gd name="connsiteX304" fmla="*/ 10000 w 10000"/>
                <a:gd name="connsiteY304" fmla="*/ 7116 h 10000"/>
                <a:gd name="connsiteX305" fmla="*/ 10000 w 10000"/>
                <a:gd name="connsiteY305" fmla="*/ 7116 h 10000"/>
                <a:gd name="connsiteX306" fmla="*/ 10000 w 10000"/>
                <a:gd name="connsiteY306" fmla="*/ 7116 h 10000"/>
                <a:gd name="connsiteX307" fmla="*/ 10000 w 10000"/>
                <a:gd name="connsiteY307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347 w 10000"/>
                <a:gd name="connsiteY89" fmla="*/ 3535 h 10000"/>
                <a:gd name="connsiteX90" fmla="*/ 3246 w 10000"/>
                <a:gd name="connsiteY90" fmla="*/ 3563 h 10000"/>
                <a:gd name="connsiteX91" fmla="*/ 3136 w 10000"/>
                <a:gd name="connsiteY91" fmla="*/ 3572 h 10000"/>
                <a:gd name="connsiteX92" fmla="*/ 3136 w 10000"/>
                <a:gd name="connsiteY92" fmla="*/ 3572 h 10000"/>
                <a:gd name="connsiteX93" fmla="*/ 3136 w 10000"/>
                <a:gd name="connsiteY93" fmla="*/ 3572 h 10000"/>
                <a:gd name="connsiteX94" fmla="*/ 3136 w 10000"/>
                <a:gd name="connsiteY94" fmla="*/ 3572 h 10000"/>
                <a:gd name="connsiteX95" fmla="*/ 3136 w 10000"/>
                <a:gd name="connsiteY95" fmla="*/ 3572 h 10000"/>
                <a:gd name="connsiteX96" fmla="*/ 3136 w 10000"/>
                <a:gd name="connsiteY96" fmla="*/ 3572 h 10000"/>
                <a:gd name="connsiteX97" fmla="*/ 3116 w 10000"/>
                <a:gd name="connsiteY97" fmla="*/ 3572 h 10000"/>
                <a:gd name="connsiteX98" fmla="*/ 3116 w 10000"/>
                <a:gd name="connsiteY98" fmla="*/ 3572 h 10000"/>
                <a:gd name="connsiteX99" fmla="*/ 3025 w 10000"/>
                <a:gd name="connsiteY99" fmla="*/ 3572 h 10000"/>
                <a:gd name="connsiteX100" fmla="*/ 2925 w 10000"/>
                <a:gd name="connsiteY100" fmla="*/ 3553 h 10000"/>
                <a:gd name="connsiteX101" fmla="*/ 2814 w 10000"/>
                <a:gd name="connsiteY101" fmla="*/ 3526 h 10000"/>
                <a:gd name="connsiteX102" fmla="*/ 2693 w 10000"/>
                <a:gd name="connsiteY102" fmla="*/ 3479 h 10000"/>
                <a:gd name="connsiteX103" fmla="*/ 2553 w 10000"/>
                <a:gd name="connsiteY103" fmla="*/ 3423 h 10000"/>
                <a:gd name="connsiteX104" fmla="*/ 2392 w 10000"/>
                <a:gd name="connsiteY104" fmla="*/ 3349 h 10000"/>
                <a:gd name="connsiteX105" fmla="*/ 2010 w 10000"/>
                <a:gd name="connsiteY105" fmla="*/ 3153 h 10000"/>
                <a:gd name="connsiteX106" fmla="*/ 2010 w 10000"/>
                <a:gd name="connsiteY106" fmla="*/ 3153 h 10000"/>
                <a:gd name="connsiteX107" fmla="*/ 2010 w 10000"/>
                <a:gd name="connsiteY107" fmla="*/ 3153 h 10000"/>
                <a:gd name="connsiteX108" fmla="*/ 2010 w 10000"/>
                <a:gd name="connsiteY108" fmla="*/ 3153 h 10000"/>
                <a:gd name="connsiteX109" fmla="*/ 2000 w 10000"/>
                <a:gd name="connsiteY109" fmla="*/ 3153 h 10000"/>
                <a:gd name="connsiteX110" fmla="*/ 2000 w 10000"/>
                <a:gd name="connsiteY110" fmla="*/ 3153 h 10000"/>
                <a:gd name="connsiteX111" fmla="*/ 2000 w 10000"/>
                <a:gd name="connsiteY111" fmla="*/ 3153 h 10000"/>
                <a:gd name="connsiteX112" fmla="*/ 2000 w 10000"/>
                <a:gd name="connsiteY112" fmla="*/ 3153 h 10000"/>
                <a:gd name="connsiteX113" fmla="*/ 1769 w 10000"/>
                <a:gd name="connsiteY113" fmla="*/ 3033 h 10000"/>
                <a:gd name="connsiteX114" fmla="*/ 1588 w 10000"/>
                <a:gd name="connsiteY114" fmla="*/ 2967 h 10000"/>
                <a:gd name="connsiteX115" fmla="*/ 1427 w 10000"/>
                <a:gd name="connsiteY115" fmla="*/ 2921 h 10000"/>
                <a:gd name="connsiteX116" fmla="*/ 1347 w 10000"/>
                <a:gd name="connsiteY116" fmla="*/ 2902 h 10000"/>
                <a:gd name="connsiteX117" fmla="*/ 1266 w 10000"/>
                <a:gd name="connsiteY117" fmla="*/ 2902 h 10000"/>
                <a:gd name="connsiteX118" fmla="*/ 1266 w 10000"/>
                <a:gd name="connsiteY118" fmla="*/ 2902 h 10000"/>
                <a:gd name="connsiteX119" fmla="*/ 1266 w 10000"/>
                <a:gd name="connsiteY119" fmla="*/ 2902 h 10000"/>
                <a:gd name="connsiteX120" fmla="*/ 1266 w 10000"/>
                <a:gd name="connsiteY120" fmla="*/ 2902 h 10000"/>
                <a:gd name="connsiteX121" fmla="*/ 1266 w 10000"/>
                <a:gd name="connsiteY121" fmla="*/ 2902 h 10000"/>
                <a:gd name="connsiteX122" fmla="*/ 1266 w 10000"/>
                <a:gd name="connsiteY122" fmla="*/ 2902 h 10000"/>
                <a:gd name="connsiteX123" fmla="*/ 1146 w 10000"/>
                <a:gd name="connsiteY123" fmla="*/ 2921 h 10000"/>
                <a:gd name="connsiteX124" fmla="*/ 1085 w 10000"/>
                <a:gd name="connsiteY124" fmla="*/ 2940 h 10000"/>
                <a:gd name="connsiteX125" fmla="*/ 1025 w 10000"/>
                <a:gd name="connsiteY125" fmla="*/ 2949 h 10000"/>
                <a:gd name="connsiteX126" fmla="*/ 965 w 10000"/>
                <a:gd name="connsiteY126" fmla="*/ 2986 h 10000"/>
                <a:gd name="connsiteX127" fmla="*/ 915 w 10000"/>
                <a:gd name="connsiteY127" fmla="*/ 3023 h 10000"/>
                <a:gd name="connsiteX128" fmla="*/ 864 w 10000"/>
                <a:gd name="connsiteY128" fmla="*/ 3060 h 10000"/>
                <a:gd name="connsiteX129" fmla="*/ 814 w 10000"/>
                <a:gd name="connsiteY129" fmla="*/ 3107 h 10000"/>
                <a:gd name="connsiteX130" fmla="*/ 784 w 10000"/>
                <a:gd name="connsiteY130" fmla="*/ 3163 h 10000"/>
                <a:gd name="connsiteX131" fmla="*/ 744 w 10000"/>
                <a:gd name="connsiteY131" fmla="*/ 3237 h 10000"/>
                <a:gd name="connsiteX132" fmla="*/ 673 w 10000"/>
                <a:gd name="connsiteY132" fmla="*/ 3377 h 10000"/>
                <a:gd name="connsiteX133" fmla="*/ 623 w 10000"/>
                <a:gd name="connsiteY133" fmla="*/ 3563 h 10000"/>
                <a:gd name="connsiteX134" fmla="*/ 603 w 10000"/>
                <a:gd name="connsiteY134" fmla="*/ 3786 h 10000"/>
                <a:gd name="connsiteX135" fmla="*/ 573 w 10000"/>
                <a:gd name="connsiteY135" fmla="*/ 4037 h 10000"/>
                <a:gd name="connsiteX136" fmla="*/ 583 w 10000"/>
                <a:gd name="connsiteY136" fmla="*/ 4326 h 10000"/>
                <a:gd name="connsiteX137" fmla="*/ 613 w 10000"/>
                <a:gd name="connsiteY137" fmla="*/ 4651 h 10000"/>
                <a:gd name="connsiteX138" fmla="*/ 663 w 10000"/>
                <a:gd name="connsiteY138" fmla="*/ 5014 h 10000"/>
                <a:gd name="connsiteX139" fmla="*/ 734 w 10000"/>
                <a:gd name="connsiteY139" fmla="*/ 5423 h 10000"/>
                <a:gd name="connsiteX140" fmla="*/ 814 w 10000"/>
                <a:gd name="connsiteY140" fmla="*/ 5870 h 10000"/>
                <a:gd name="connsiteX141" fmla="*/ 945 w 10000"/>
                <a:gd name="connsiteY141" fmla="*/ 6372 h 10000"/>
                <a:gd name="connsiteX142" fmla="*/ 1085 w 10000"/>
                <a:gd name="connsiteY142" fmla="*/ 6912 h 10000"/>
                <a:gd name="connsiteX143" fmla="*/ 1085 w 10000"/>
                <a:gd name="connsiteY143" fmla="*/ 6912 h 10000"/>
                <a:gd name="connsiteX144" fmla="*/ 1085 w 10000"/>
                <a:gd name="connsiteY144" fmla="*/ 6930 h 10000"/>
                <a:gd name="connsiteX145" fmla="*/ 1085 w 10000"/>
                <a:gd name="connsiteY145" fmla="*/ 6930 h 10000"/>
                <a:gd name="connsiteX146" fmla="*/ 1116 w 10000"/>
                <a:gd name="connsiteY146" fmla="*/ 7005 h 10000"/>
                <a:gd name="connsiteX147" fmla="*/ 1116 w 10000"/>
                <a:gd name="connsiteY147" fmla="*/ 7005 h 10000"/>
                <a:gd name="connsiteX148" fmla="*/ 1116 w 10000"/>
                <a:gd name="connsiteY148" fmla="*/ 7005 h 10000"/>
                <a:gd name="connsiteX149" fmla="*/ 1116 w 10000"/>
                <a:gd name="connsiteY149" fmla="*/ 7005 h 10000"/>
                <a:gd name="connsiteX150" fmla="*/ 1116 w 10000"/>
                <a:gd name="connsiteY150" fmla="*/ 7005 h 10000"/>
                <a:gd name="connsiteX151" fmla="*/ 1126 w 10000"/>
                <a:gd name="connsiteY151" fmla="*/ 7060 h 10000"/>
                <a:gd name="connsiteX152" fmla="*/ 1126 w 10000"/>
                <a:gd name="connsiteY152" fmla="*/ 7060 h 10000"/>
                <a:gd name="connsiteX153" fmla="*/ 1126 w 10000"/>
                <a:gd name="connsiteY153" fmla="*/ 7060 h 10000"/>
                <a:gd name="connsiteX154" fmla="*/ 1126 w 10000"/>
                <a:gd name="connsiteY154" fmla="*/ 7060 h 10000"/>
                <a:gd name="connsiteX155" fmla="*/ 1146 w 10000"/>
                <a:gd name="connsiteY155" fmla="*/ 7060 h 10000"/>
                <a:gd name="connsiteX156" fmla="*/ 1146 w 10000"/>
                <a:gd name="connsiteY156" fmla="*/ 7060 h 10000"/>
                <a:gd name="connsiteX157" fmla="*/ 1156 w 10000"/>
                <a:gd name="connsiteY157" fmla="*/ 7060 h 10000"/>
                <a:gd name="connsiteX158" fmla="*/ 1156 w 10000"/>
                <a:gd name="connsiteY158" fmla="*/ 7060 h 10000"/>
                <a:gd name="connsiteX159" fmla="*/ 1156 w 10000"/>
                <a:gd name="connsiteY159" fmla="*/ 7060 h 10000"/>
                <a:gd name="connsiteX160" fmla="*/ 1156 w 10000"/>
                <a:gd name="connsiteY160" fmla="*/ 7060 h 10000"/>
                <a:gd name="connsiteX161" fmla="*/ 1457 w 10000"/>
                <a:gd name="connsiteY161" fmla="*/ 7051 h 10000"/>
                <a:gd name="connsiteX162" fmla="*/ 1749 w 10000"/>
                <a:gd name="connsiteY162" fmla="*/ 7051 h 10000"/>
                <a:gd name="connsiteX163" fmla="*/ 1749 w 10000"/>
                <a:gd name="connsiteY163" fmla="*/ 7051 h 10000"/>
                <a:gd name="connsiteX164" fmla="*/ 1749 w 10000"/>
                <a:gd name="connsiteY164" fmla="*/ 7051 h 10000"/>
                <a:gd name="connsiteX165" fmla="*/ 1749 w 10000"/>
                <a:gd name="connsiteY165" fmla="*/ 7051 h 10000"/>
                <a:gd name="connsiteX166" fmla="*/ 1749 w 10000"/>
                <a:gd name="connsiteY166" fmla="*/ 7051 h 10000"/>
                <a:gd name="connsiteX167" fmla="*/ 1749 w 10000"/>
                <a:gd name="connsiteY167" fmla="*/ 7051 h 10000"/>
                <a:gd name="connsiteX168" fmla="*/ 1759 w 10000"/>
                <a:gd name="connsiteY168" fmla="*/ 7051 h 10000"/>
                <a:gd name="connsiteX169" fmla="*/ 1759 w 10000"/>
                <a:gd name="connsiteY169" fmla="*/ 7051 h 10000"/>
                <a:gd name="connsiteX170" fmla="*/ 1759 w 10000"/>
                <a:gd name="connsiteY170" fmla="*/ 7051 h 10000"/>
                <a:gd name="connsiteX171" fmla="*/ 1759 w 10000"/>
                <a:gd name="connsiteY171" fmla="*/ 7051 h 10000"/>
                <a:gd name="connsiteX172" fmla="*/ 1759 w 10000"/>
                <a:gd name="connsiteY172" fmla="*/ 7051 h 10000"/>
                <a:gd name="connsiteX173" fmla="*/ 1759 w 10000"/>
                <a:gd name="connsiteY173" fmla="*/ 7051 h 10000"/>
                <a:gd name="connsiteX174" fmla="*/ 1769 w 10000"/>
                <a:gd name="connsiteY174" fmla="*/ 7051 h 10000"/>
                <a:gd name="connsiteX175" fmla="*/ 1769 w 10000"/>
                <a:gd name="connsiteY175" fmla="*/ 7051 h 10000"/>
                <a:gd name="connsiteX176" fmla="*/ 1769 w 10000"/>
                <a:gd name="connsiteY176" fmla="*/ 7051 h 10000"/>
                <a:gd name="connsiteX177" fmla="*/ 1769 w 10000"/>
                <a:gd name="connsiteY177" fmla="*/ 7051 h 10000"/>
                <a:gd name="connsiteX178" fmla="*/ 1769 w 10000"/>
                <a:gd name="connsiteY178" fmla="*/ 7051 h 10000"/>
                <a:gd name="connsiteX179" fmla="*/ 1980 w 10000"/>
                <a:gd name="connsiteY179" fmla="*/ 7051 h 10000"/>
                <a:gd name="connsiteX180" fmla="*/ 1980 w 10000"/>
                <a:gd name="connsiteY180" fmla="*/ 7051 h 10000"/>
                <a:gd name="connsiteX181" fmla="*/ 2281 w 10000"/>
                <a:gd name="connsiteY181" fmla="*/ 7033 h 10000"/>
                <a:gd name="connsiteX182" fmla="*/ 2281 w 10000"/>
                <a:gd name="connsiteY182" fmla="*/ 7033 h 10000"/>
                <a:gd name="connsiteX183" fmla="*/ 2281 w 10000"/>
                <a:gd name="connsiteY183" fmla="*/ 7033 h 10000"/>
                <a:gd name="connsiteX184" fmla="*/ 2281 w 10000"/>
                <a:gd name="connsiteY184" fmla="*/ 7033 h 10000"/>
                <a:gd name="connsiteX185" fmla="*/ 2291 w 10000"/>
                <a:gd name="connsiteY185" fmla="*/ 7033 h 10000"/>
                <a:gd name="connsiteX186" fmla="*/ 2291 w 10000"/>
                <a:gd name="connsiteY186" fmla="*/ 7033 h 10000"/>
                <a:gd name="connsiteX187" fmla="*/ 2302 w 10000"/>
                <a:gd name="connsiteY187" fmla="*/ 7033 h 10000"/>
                <a:gd name="connsiteX188" fmla="*/ 2302 w 10000"/>
                <a:gd name="connsiteY188" fmla="*/ 7033 h 10000"/>
                <a:gd name="connsiteX189" fmla="*/ 2332 w 10000"/>
                <a:gd name="connsiteY189" fmla="*/ 7033 h 10000"/>
                <a:gd name="connsiteX190" fmla="*/ 2332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3286 w 10000"/>
                <a:gd name="connsiteY199" fmla="*/ 7033 h 10000"/>
                <a:gd name="connsiteX200" fmla="*/ 3709 w 10000"/>
                <a:gd name="connsiteY200" fmla="*/ 7060 h 10000"/>
                <a:gd name="connsiteX201" fmla="*/ 4101 w 10000"/>
                <a:gd name="connsiteY201" fmla="*/ 7088 h 10000"/>
                <a:gd name="connsiteX202" fmla="*/ 4291 w 10000"/>
                <a:gd name="connsiteY202" fmla="*/ 7116 h 10000"/>
                <a:gd name="connsiteX203" fmla="*/ 4462 w 10000"/>
                <a:gd name="connsiteY203" fmla="*/ 7135 h 10000"/>
                <a:gd name="connsiteX204" fmla="*/ 4623 w 10000"/>
                <a:gd name="connsiteY204" fmla="*/ 7172 h 10000"/>
                <a:gd name="connsiteX205" fmla="*/ 4764 w 10000"/>
                <a:gd name="connsiteY205" fmla="*/ 7219 h 10000"/>
                <a:gd name="connsiteX206" fmla="*/ 4894 w 10000"/>
                <a:gd name="connsiteY206" fmla="*/ 7274 h 10000"/>
                <a:gd name="connsiteX207" fmla="*/ 4985 w 10000"/>
                <a:gd name="connsiteY207" fmla="*/ 7330 h 10000"/>
                <a:gd name="connsiteX208" fmla="*/ 5075 w 10000"/>
                <a:gd name="connsiteY208" fmla="*/ 7395 h 10000"/>
                <a:gd name="connsiteX209" fmla="*/ 5136 w 10000"/>
                <a:gd name="connsiteY209" fmla="*/ 7460 h 10000"/>
                <a:gd name="connsiteX210" fmla="*/ 5156 w 10000"/>
                <a:gd name="connsiteY210" fmla="*/ 7507 h 10000"/>
                <a:gd name="connsiteX211" fmla="*/ 5176 w 10000"/>
                <a:gd name="connsiteY211" fmla="*/ 7553 h 10000"/>
                <a:gd name="connsiteX212" fmla="*/ 5176 w 10000"/>
                <a:gd name="connsiteY212" fmla="*/ 7600 h 10000"/>
                <a:gd name="connsiteX213" fmla="*/ 5176 w 10000"/>
                <a:gd name="connsiteY213" fmla="*/ 7656 h 10000"/>
                <a:gd name="connsiteX214" fmla="*/ 5176 w 10000"/>
                <a:gd name="connsiteY214" fmla="*/ 7656 h 10000"/>
                <a:gd name="connsiteX215" fmla="*/ 5176 w 10000"/>
                <a:gd name="connsiteY215" fmla="*/ 7665 h 10000"/>
                <a:gd name="connsiteX216" fmla="*/ 5176 w 10000"/>
                <a:gd name="connsiteY216" fmla="*/ 7665 h 10000"/>
                <a:gd name="connsiteX217" fmla="*/ 5176 w 10000"/>
                <a:gd name="connsiteY217" fmla="*/ 7665 h 10000"/>
                <a:gd name="connsiteX218" fmla="*/ 5146 w 10000"/>
                <a:gd name="connsiteY218" fmla="*/ 7851 h 10000"/>
                <a:gd name="connsiteX219" fmla="*/ 5095 w 10000"/>
                <a:gd name="connsiteY219" fmla="*/ 8037 h 10000"/>
                <a:gd name="connsiteX220" fmla="*/ 5005 w 10000"/>
                <a:gd name="connsiteY220" fmla="*/ 8437 h 10000"/>
                <a:gd name="connsiteX221" fmla="*/ 4955 w 10000"/>
                <a:gd name="connsiteY221" fmla="*/ 8642 h 10000"/>
                <a:gd name="connsiteX222" fmla="*/ 4915 w 10000"/>
                <a:gd name="connsiteY222" fmla="*/ 8828 h 10000"/>
                <a:gd name="connsiteX223" fmla="*/ 4894 w 10000"/>
                <a:gd name="connsiteY223" fmla="*/ 9023 h 10000"/>
                <a:gd name="connsiteX224" fmla="*/ 4874 w 10000"/>
                <a:gd name="connsiteY224" fmla="*/ 9200 h 10000"/>
                <a:gd name="connsiteX225" fmla="*/ 4874 w 10000"/>
                <a:gd name="connsiteY225" fmla="*/ 9200 h 10000"/>
                <a:gd name="connsiteX226" fmla="*/ 4874 w 10000"/>
                <a:gd name="connsiteY226" fmla="*/ 9293 h 10000"/>
                <a:gd name="connsiteX227" fmla="*/ 4894 w 10000"/>
                <a:gd name="connsiteY227" fmla="*/ 9395 h 10000"/>
                <a:gd name="connsiteX228" fmla="*/ 4915 w 10000"/>
                <a:gd name="connsiteY228" fmla="*/ 9488 h 10000"/>
                <a:gd name="connsiteX229" fmla="*/ 4935 w 10000"/>
                <a:gd name="connsiteY229" fmla="*/ 9563 h 10000"/>
                <a:gd name="connsiteX230" fmla="*/ 4985 w 10000"/>
                <a:gd name="connsiteY230" fmla="*/ 9647 h 10000"/>
                <a:gd name="connsiteX231" fmla="*/ 5035 w 10000"/>
                <a:gd name="connsiteY231" fmla="*/ 9721 h 10000"/>
                <a:gd name="connsiteX232" fmla="*/ 5095 w 10000"/>
                <a:gd name="connsiteY232" fmla="*/ 9786 h 10000"/>
                <a:gd name="connsiteX233" fmla="*/ 5176 w 10000"/>
                <a:gd name="connsiteY233" fmla="*/ 9842 h 10000"/>
                <a:gd name="connsiteX234" fmla="*/ 5176 w 10000"/>
                <a:gd name="connsiteY234" fmla="*/ 9842 h 10000"/>
                <a:gd name="connsiteX235" fmla="*/ 5176 w 10000"/>
                <a:gd name="connsiteY235" fmla="*/ 9842 h 10000"/>
                <a:gd name="connsiteX236" fmla="*/ 5236 w 10000"/>
                <a:gd name="connsiteY236" fmla="*/ 9879 h 10000"/>
                <a:gd name="connsiteX237" fmla="*/ 5307 w 10000"/>
                <a:gd name="connsiteY237" fmla="*/ 9916 h 10000"/>
                <a:gd name="connsiteX238" fmla="*/ 5447 w 10000"/>
                <a:gd name="connsiteY238" fmla="*/ 9963 h 10000"/>
                <a:gd name="connsiteX239" fmla="*/ 5608 w 10000"/>
                <a:gd name="connsiteY239" fmla="*/ 9991 h 10000"/>
                <a:gd name="connsiteX240" fmla="*/ 5779 w 10000"/>
                <a:gd name="connsiteY240" fmla="*/ 10000 h 10000"/>
                <a:gd name="connsiteX241" fmla="*/ 5779 w 10000"/>
                <a:gd name="connsiteY241" fmla="*/ 10000 h 10000"/>
                <a:gd name="connsiteX242" fmla="*/ 5779 w 10000"/>
                <a:gd name="connsiteY242" fmla="*/ 10000 h 10000"/>
                <a:gd name="connsiteX243" fmla="*/ 5779 w 10000"/>
                <a:gd name="connsiteY243" fmla="*/ 10000 h 10000"/>
                <a:gd name="connsiteX244" fmla="*/ 5779 w 10000"/>
                <a:gd name="connsiteY244" fmla="*/ 10000 h 10000"/>
                <a:gd name="connsiteX245" fmla="*/ 5779 w 10000"/>
                <a:gd name="connsiteY245" fmla="*/ 10000 h 10000"/>
                <a:gd name="connsiteX246" fmla="*/ 5899 w 10000"/>
                <a:gd name="connsiteY246" fmla="*/ 9991 h 10000"/>
                <a:gd name="connsiteX247" fmla="*/ 6040 w 10000"/>
                <a:gd name="connsiteY247" fmla="*/ 9981 h 10000"/>
                <a:gd name="connsiteX248" fmla="*/ 6171 w 10000"/>
                <a:gd name="connsiteY248" fmla="*/ 9963 h 10000"/>
                <a:gd name="connsiteX249" fmla="*/ 6291 w 10000"/>
                <a:gd name="connsiteY249" fmla="*/ 9926 h 10000"/>
                <a:gd name="connsiteX250" fmla="*/ 6412 w 10000"/>
                <a:gd name="connsiteY250" fmla="*/ 9888 h 10000"/>
                <a:gd name="connsiteX251" fmla="*/ 6533 w 10000"/>
                <a:gd name="connsiteY251" fmla="*/ 9842 h 10000"/>
                <a:gd name="connsiteX252" fmla="*/ 6643 w 10000"/>
                <a:gd name="connsiteY252" fmla="*/ 9805 h 10000"/>
                <a:gd name="connsiteX253" fmla="*/ 6744 w 10000"/>
                <a:gd name="connsiteY253" fmla="*/ 9740 h 10000"/>
                <a:gd name="connsiteX254" fmla="*/ 6824 w 10000"/>
                <a:gd name="connsiteY254" fmla="*/ 9674 h 10000"/>
                <a:gd name="connsiteX255" fmla="*/ 6905 w 10000"/>
                <a:gd name="connsiteY255" fmla="*/ 9609 h 10000"/>
                <a:gd name="connsiteX256" fmla="*/ 6965 w 10000"/>
                <a:gd name="connsiteY256" fmla="*/ 9544 h 10000"/>
                <a:gd name="connsiteX257" fmla="*/ 7015 w 10000"/>
                <a:gd name="connsiteY257" fmla="*/ 9460 h 10000"/>
                <a:gd name="connsiteX258" fmla="*/ 7035 w 10000"/>
                <a:gd name="connsiteY258" fmla="*/ 9395 h 10000"/>
                <a:gd name="connsiteX259" fmla="*/ 7045 w 10000"/>
                <a:gd name="connsiteY259" fmla="*/ 9302 h 10000"/>
                <a:gd name="connsiteX260" fmla="*/ 7035 w 10000"/>
                <a:gd name="connsiteY260" fmla="*/ 9228 h 10000"/>
                <a:gd name="connsiteX261" fmla="*/ 6995 w 10000"/>
                <a:gd name="connsiteY261" fmla="*/ 9144 h 10000"/>
                <a:gd name="connsiteX262" fmla="*/ 6995 w 10000"/>
                <a:gd name="connsiteY262" fmla="*/ 9144 h 10000"/>
                <a:gd name="connsiteX263" fmla="*/ 6995 w 10000"/>
                <a:gd name="connsiteY263" fmla="*/ 9135 h 10000"/>
                <a:gd name="connsiteX264" fmla="*/ 699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794 w 10000"/>
                <a:gd name="connsiteY281" fmla="*/ 8837 h 10000"/>
                <a:gd name="connsiteX282" fmla="*/ 6693 w 10000"/>
                <a:gd name="connsiteY282" fmla="*/ 8679 h 10000"/>
                <a:gd name="connsiteX283" fmla="*/ 6593 w 10000"/>
                <a:gd name="connsiteY283" fmla="*/ 8521 h 10000"/>
                <a:gd name="connsiteX284" fmla="*/ 6513 w 10000"/>
                <a:gd name="connsiteY284" fmla="*/ 8372 h 10000"/>
                <a:gd name="connsiteX285" fmla="*/ 6442 w 10000"/>
                <a:gd name="connsiteY285" fmla="*/ 8214 h 10000"/>
                <a:gd name="connsiteX286" fmla="*/ 6392 w 10000"/>
                <a:gd name="connsiteY286" fmla="*/ 8056 h 10000"/>
                <a:gd name="connsiteX287" fmla="*/ 6382 w 10000"/>
                <a:gd name="connsiteY287" fmla="*/ 7981 h 10000"/>
                <a:gd name="connsiteX288" fmla="*/ 6382 w 10000"/>
                <a:gd name="connsiteY288" fmla="*/ 7907 h 10000"/>
                <a:gd name="connsiteX289" fmla="*/ 6382 w 10000"/>
                <a:gd name="connsiteY289" fmla="*/ 7907 h 10000"/>
                <a:gd name="connsiteX290" fmla="*/ 6392 w 10000"/>
                <a:gd name="connsiteY290" fmla="*/ 7805 h 10000"/>
                <a:gd name="connsiteX291" fmla="*/ 6422 w 10000"/>
                <a:gd name="connsiteY291" fmla="*/ 7702 h 10000"/>
                <a:gd name="connsiteX292" fmla="*/ 6452 w 10000"/>
                <a:gd name="connsiteY292" fmla="*/ 7656 h 10000"/>
                <a:gd name="connsiteX293" fmla="*/ 6492 w 10000"/>
                <a:gd name="connsiteY293" fmla="*/ 7609 h 10000"/>
                <a:gd name="connsiteX294" fmla="*/ 6523 w 10000"/>
                <a:gd name="connsiteY294" fmla="*/ 7563 h 10000"/>
                <a:gd name="connsiteX295" fmla="*/ 6573 w 10000"/>
                <a:gd name="connsiteY295" fmla="*/ 7526 h 10000"/>
                <a:gd name="connsiteX296" fmla="*/ 6704 w 10000"/>
                <a:gd name="connsiteY296" fmla="*/ 7451 h 10000"/>
                <a:gd name="connsiteX297" fmla="*/ 6864 w 10000"/>
                <a:gd name="connsiteY297" fmla="*/ 7395 h 10000"/>
                <a:gd name="connsiteX298" fmla="*/ 7065 w 10000"/>
                <a:gd name="connsiteY298" fmla="*/ 7349 h 10000"/>
                <a:gd name="connsiteX299" fmla="*/ 7307 w 10000"/>
                <a:gd name="connsiteY299" fmla="*/ 7321 h 10000"/>
                <a:gd name="connsiteX300" fmla="*/ 7307 w 10000"/>
                <a:gd name="connsiteY300" fmla="*/ 7321 h 10000"/>
                <a:gd name="connsiteX301" fmla="*/ 8533 w 10000"/>
                <a:gd name="connsiteY301" fmla="*/ 7219 h 10000"/>
                <a:gd name="connsiteX302" fmla="*/ 10000 w 10000"/>
                <a:gd name="connsiteY302" fmla="*/ 7116 h 10000"/>
                <a:gd name="connsiteX303" fmla="*/ 10000 w 10000"/>
                <a:gd name="connsiteY303" fmla="*/ 7116 h 10000"/>
                <a:gd name="connsiteX304" fmla="*/ 10000 w 10000"/>
                <a:gd name="connsiteY304" fmla="*/ 7116 h 10000"/>
                <a:gd name="connsiteX305" fmla="*/ 10000 w 10000"/>
                <a:gd name="connsiteY305" fmla="*/ 7116 h 10000"/>
                <a:gd name="connsiteX306" fmla="*/ 10000 w 10000"/>
                <a:gd name="connsiteY306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4305 w 10000"/>
                <a:gd name="connsiteY88" fmla="*/ 4126 h 10000"/>
                <a:gd name="connsiteX89" fmla="*/ 3347 w 10000"/>
                <a:gd name="connsiteY89" fmla="*/ 3535 h 10000"/>
                <a:gd name="connsiteX90" fmla="*/ 3246 w 10000"/>
                <a:gd name="connsiteY90" fmla="*/ 3563 h 10000"/>
                <a:gd name="connsiteX91" fmla="*/ 3136 w 10000"/>
                <a:gd name="connsiteY91" fmla="*/ 3572 h 10000"/>
                <a:gd name="connsiteX92" fmla="*/ 3136 w 10000"/>
                <a:gd name="connsiteY92" fmla="*/ 3572 h 10000"/>
                <a:gd name="connsiteX93" fmla="*/ 3136 w 10000"/>
                <a:gd name="connsiteY93" fmla="*/ 3572 h 10000"/>
                <a:gd name="connsiteX94" fmla="*/ 3136 w 10000"/>
                <a:gd name="connsiteY94" fmla="*/ 3572 h 10000"/>
                <a:gd name="connsiteX95" fmla="*/ 3136 w 10000"/>
                <a:gd name="connsiteY95" fmla="*/ 3572 h 10000"/>
                <a:gd name="connsiteX96" fmla="*/ 3136 w 10000"/>
                <a:gd name="connsiteY96" fmla="*/ 3572 h 10000"/>
                <a:gd name="connsiteX97" fmla="*/ 3116 w 10000"/>
                <a:gd name="connsiteY97" fmla="*/ 3572 h 10000"/>
                <a:gd name="connsiteX98" fmla="*/ 3116 w 10000"/>
                <a:gd name="connsiteY98" fmla="*/ 3572 h 10000"/>
                <a:gd name="connsiteX99" fmla="*/ 3025 w 10000"/>
                <a:gd name="connsiteY99" fmla="*/ 3572 h 10000"/>
                <a:gd name="connsiteX100" fmla="*/ 2925 w 10000"/>
                <a:gd name="connsiteY100" fmla="*/ 3553 h 10000"/>
                <a:gd name="connsiteX101" fmla="*/ 2814 w 10000"/>
                <a:gd name="connsiteY101" fmla="*/ 3526 h 10000"/>
                <a:gd name="connsiteX102" fmla="*/ 2693 w 10000"/>
                <a:gd name="connsiteY102" fmla="*/ 3479 h 10000"/>
                <a:gd name="connsiteX103" fmla="*/ 2553 w 10000"/>
                <a:gd name="connsiteY103" fmla="*/ 3423 h 10000"/>
                <a:gd name="connsiteX104" fmla="*/ 2392 w 10000"/>
                <a:gd name="connsiteY104" fmla="*/ 3349 h 10000"/>
                <a:gd name="connsiteX105" fmla="*/ 2010 w 10000"/>
                <a:gd name="connsiteY105" fmla="*/ 3153 h 10000"/>
                <a:gd name="connsiteX106" fmla="*/ 2010 w 10000"/>
                <a:gd name="connsiteY106" fmla="*/ 3153 h 10000"/>
                <a:gd name="connsiteX107" fmla="*/ 2010 w 10000"/>
                <a:gd name="connsiteY107" fmla="*/ 3153 h 10000"/>
                <a:gd name="connsiteX108" fmla="*/ 2010 w 10000"/>
                <a:gd name="connsiteY108" fmla="*/ 3153 h 10000"/>
                <a:gd name="connsiteX109" fmla="*/ 2000 w 10000"/>
                <a:gd name="connsiteY109" fmla="*/ 3153 h 10000"/>
                <a:gd name="connsiteX110" fmla="*/ 2000 w 10000"/>
                <a:gd name="connsiteY110" fmla="*/ 3153 h 10000"/>
                <a:gd name="connsiteX111" fmla="*/ 2000 w 10000"/>
                <a:gd name="connsiteY111" fmla="*/ 3153 h 10000"/>
                <a:gd name="connsiteX112" fmla="*/ 2000 w 10000"/>
                <a:gd name="connsiteY112" fmla="*/ 3153 h 10000"/>
                <a:gd name="connsiteX113" fmla="*/ 1769 w 10000"/>
                <a:gd name="connsiteY113" fmla="*/ 3033 h 10000"/>
                <a:gd name="connsiteX114" fmla="*/ 1588 w 10000"/>
                <a:gd name="connsiteY114" fmla="*/ 2967 h 10000"/>
                <a:gd name="connsiteX115" fmla="*/ 1427 w 10000"/>
                <a:gd name="connsiteY115" fmla="*/ 2921 h 10000"/>
                <a:gd name="connsiteX116" fmla="*/ 1347 w 10000"/>
                <a:gd name="connsiteY116" fmla="*/ 2902 h 10000"/>
                <a:gd name="connsiteX117" fmla="*/ 1266 w 10000"/>
                <a:gd name="connsiteY117" fmla="*/ 2902 h 10000"/>
                <a:gd name="connsiteX118" fmla="*/ 1266 w 10000"/>
                <a:gd name="connsiteY118" fmla="*/ 2902 h 10000"/>
                <a:gd name="connsiteX119" fmla="*/ 1266 w 10000"/>
                <a:gd name="connsiteY119" fmla="*/ 2902 h 10000"/>
                <a:gd name="connsiteX120" fmla="*/ 1266 w 10000"/>
                <a:gd name="connsiteY120" fmla="*/ 2902 h 10000"/>
                <a:gd name="connsiteX121" fmla="*/ 1266 w 10000"/>
                <a:gd name="connsiteY121" fmla="*/ 2902 h 10000"/>
                <a:gd name="connsiteX122" fmla="*/ 1266 w 10000"/>
                <a:gd name="connsiteY122" fmla="*/ 2902 h 10000"/>
                <a:gd name="connsiteX123" fmla="*/ 1146 w 10000"/>
                <a:gd name="connsiteY123" fmla="*/ 2921 h 10000"/>
                <a:gd name="connsiteX124" fmla="*/ 1085 w 10000"/>
                <a:gd name="connsiteY124" fmla="*/ 2940 h 10000"/>
                <a:gd name="connsiteX125" fmla="*/ 1025 w 10000"/>
                <a:gd name="connsiteY125" fmla="*/ 2949 h 10000"/>
                <a:gd name="connsiteX126" fmla="*/ 965 w 10000"/>
                <a:gd name="connsiteY126" fmla="*/ 2986 h 10000"/>
                <a:gd name="connsiteX127" fmla="*/ 915 w 10000"/>
                <a:gd name="connsiteY127" fmla="*/ 3023 h 10000"/>
                <a:gd name="connsiteX128" fmla="*/ 864 w 10000"/>
                <a:gd name="connsiteY128" fmla="*/ 3060 h 10000"/>
                <a:gd name="connsiteX129" fmla="*/ 814 w 10000"/>
                <a:gd name="connsiteY129" fmla="*/ 3107 h 10000"/>
                <a:gd name="connsiteX130" fmla="*/ 784 w 10000"/>
                <a:gd name="connsiteY130" fmla="*/ 3163 h 10000"/>
                <a:gd name="connsiteX131" fmla="*/ 744 w 10000"/>
                <a:gd name="connsiteY131" fmla="*/ 3237 h 10000"/>
                <a:gd name="connsiteX132" fmla="*/ 673 w 10000"/>
                <a:gd name="connsiteY132" fmla="*/ 3377 h 10000"/>
                <a:gd name="connsiteX133" fmla="*/ 623 w 10000"/>
                <a:gd name="connsiteY133" fmla="*/ 3563 h 10000"/>
                <a:gd name="connsiteX134" fmla="*/ 603 w 10000"/>
                <a:gd name="connsiteY134" fmla="*/ 3786 h 10000"/>
                <a:gd name="connsiteX135" fmla="*/ 573 w 10000"/>
                <a:gd name="connsiteY135" fmla="*/ 4037 h 10000"/>
                <a:gd name="connsiteX136" fmla="*/ 583 w 10000"/>
                <a:gd name="connsiteY136" fmla="*/ 4326 h 10000"/>
                <a:gd name="connsiteX137" fmla="*/ 613 w 10000"/>
                <a:gd name="connsiteY137" fmla="*/ 4651 h 10000"/>
                <a:gd name="connsiteX138" fmla="*/ 663 w 10000"/>
                <a:gd name="connsiteY138" fmla="*/ 5014 h 10000"/>
                <a:gd name="connsiteX139" fmla="*/ 734 w 10000"/>
                <a:gd name="connsiteY139" fmla="*/ 5423 h 10000"/>
                <a:gd name="connsiteX140" fmla="*/ 814 w 10000"/>
                <a:gd name="connsiteY140" fmla="*/ 5870 h 10000"/>
                <a:gd name="connsiteX141" fmla="*/ 945 w 10000"/>
                <a:gd name="connsiteY141" fmla="*/ 6372 h 10000"/>
                <a:gd name="connsiteX142" fmla="*/ 1085 w 10000"/>
                <a:gd name="connsiteY142" fmla="*/ 6912 h 10000"/>
                <a:gd name="connsiteX143" fmla="*/ 1085 w 10000"/>
                <a:gd name="connsiteY143" fmla="*/ 6912 h 10000"/>
                <a:gd name="connsiteX144" fmla="*/ 1085 w 10000"/>
                <a:gd name="connsiteY144" fmla="*/ 6930 h 10000"/>
                <a:gd name="connsiteX145" fmla="*/ 1085 w 10000"/>
                <a:gd name="connsiteY145" fmla="*/ 6930 h 10000"/>
                <a:gd name="connsiteX146" fmla="*/ 1116 w 10000"/>
                <a:gd name="connsiteY146" fmla="*/ 7005 h 10000"/>
                <a:gd name="connsiteX147" fmla="*/ 1116 w 10000"/>
                <a:gd name="connsiteY147" fmla="*/ 7005 h 10000"/>
                <a:gd name="connsiteX148" fmla="*/ 1116 w 10000"/>
                <a:gd name="connsiteY148" fmla="*/ 7005 h 10000"/>
                <a:gd name="connsiteX149" fmla="*/ 1116 w 10000"/>
                <a:gd name="connsiteY149" fmla="*/ 7005 h 10000"/>
                <a:gd name="connsiteX150" fmla="*/ 1116 w 10000"/>
                <a:gd name="connsiteY150" fmla="*/ 7005 h 10000"/>
                <a:gd name="connsiteX151" fmla="*/ 1126 w 10000"/>
                <a:gd name="connsiteY151" fmla="*/ 7060 h 10000"/>
                <a:gd name="connsiteX152" fmla="*/ 1126 w 10000"/>
                <a:gd name="connsiteY152" fmla="*/ 7060 h 10000"/>
                <a:gd name="connsiteX153" fmla="*/ 1126 w 10000"/>
                <a:gd name="connsiteY153" fmla="*/ 7060 h 10000"/>
                <a:gd name="connsiteX154" fmla="*/ 1126 w 10000"/>
                <a:gd name="connsiteY154" fmla="*/ 7060 h 10000"/>
                <a:gd name="connsiteX155" fmla="*/ 1146 w 10000"/>
                <a:gd name="connsiteY155" fmla="*/ 7060 h 10000"/>
                <a:gd name="connsiteX156" fmla="*/ 1146 w 10000"/>
                <a:gd name="connsiteY156" fmla="*/ 7060 h 10000"/>
                <a:gd name="connsiteX157" fmla="*/ 1156 w 10000"/>
                <a:gd name="connsiteY157" fmla="*/ 7060 h 10000"/>
                <a:gd name="connsiteX158" fmla="*/ 1156 w 10000"/>
                <a:gd name="connsiteY158" fmla="*/ 7060 h 10000"/>
                <a:gd name="connsiteX159" fmla="*/ 1156 w 10000"/>
                <a:gd name="connsiteY159" fmla="*/ 7060 h 10000"/>
                <a:gd name="connsiteX160" fmla="*/ 1156 w 10000"/>
                <a:gd name="connsiteY160" fmla="*/ 7060 h 10000"/>
                <a:gd name="connsiteX161" fmla="*/ 1457 w 10000"/>
                <a:gd name="connsiteY161" fmla="*/ 7051 h 10000"/>
                <a:gd name="connsiteX162" fmla="*/ 1749 w 10000"/>
                <a:gd name="connsiteY162" fmla="*/ 7051 h 10000"/>
                <a:gd name="connsiteX163" fmla="*/ 1749 w 10000"/>
                <a:gd name="connsiteY163" fmla="*/ 7051 h 10000"/>
                <a:gd name="connsiteX164" fmla="*/ 1749 w 10000"/>
                <a:gd name="connsiteY164" fmla="*/ 7051 h 10000"/>
                <a:gd name="connsiteX165" fmla="*/ 1749 w 10000"/>
                <a:gd name="connsiteY165" fmla="*/ 7051 h 10000"/>
                <a:gd name="connsiteX166" fmla="*/ 1749 w 10000"/>
                <a:gd name="connsiteY166" fmla="*/ 7051 h 10000"/>
                <a:gd name="connsiteX167" fmla="*/ 1749 w 10000"/>
                <a:gd name="connsiteY167" fmla="*/ 7051 h 10000"/>
                <a:gd name="connsiteX168" fmla="*/ 1759 w 10000"/>
                <a:gd name="connsiteY168" fmla="*/ 7051 h 10000"/>
                <a:gd name="connsiteX169" fmla="*/ 1759 w 10000"/>
                <a:gd name="connsiteY169" fmla="*/ 7051 h 10000"/>
                <a:gd name="connsiteX170" fmla="*/ 1759 w 10000"/>
                <a:gd name="connsiteY170" fmla="*/ 7051 h 10000"/>
                <a:gd name="connsiteX171" fmla="*/ 1759 w 10000"/>
                <a:gd name="connsiteY171" fmla="*/ 7051 h 10000"/>
                <a:gd name="connsiteX172" fmla="*/ 1759 w 10000"/>
                <a:gd name="connsiteY172" fmla="*/ 7051 h 10000"/>
                <a:gd name="connsiteX173" fmla="*/ 1759 w 10000"/>
                <a:gd name="connsiteY173" fmla="*/ 7051 h 10000"/>
                <a:gd name="connsiteX174" fmla="*/ 1769 w 10000"/>
                <a:gd name="connsiteY174" fmla="*/ 7051 h 10000"/>
                <a:gd name="connsiteX175" fmla="*/ 1769 w 10000"/>
                <a:gd name="connsiteY175" fmla="*/ 7051 h 10000"/>
                <a:gd name="connsiteX176" fmla="*/ 1769 w 10000"/>
                <a:gd name="connsiteY176" fmla="*/ 7051 h 10000"/>
                <a:gd name="connsiteX177" fmla="*/ 1769 w 10000"/>
                <a:gd name="connsiteY177" fmla="*/ 7051 h 10000"/>
                <a:gd name="connsiteX178" fmla="*/ 1769 w 10000"/>
                <a:gd name="connsiteY178" fmla="*/ 7051 h 10000"/>
                <a:gd name="connsiteX179" fmla="*/ 1980 w 10000"/>
                <a:gd name="connsiteY179" fmla="*/ 7051 h 10000"/>
                <a:gd name="connsiteX180" fmla="*/ 1980 w 10000"/>
                <a:gd name="connsiteY180" fmla="*/ 7051 h 10000"/>
                <a:gd name="connsiteX181" fmla="*/ 2281 w 10000"/>
                <a:gd name="connsiteY181" fmla="*/ 7033 h 10000"/>
                <a:gd name="connsiteX182" fmla="*/ 2281 w 10000"/>
                <a:gd name="connsiteY182" fmla="*/ 7033 h 10000"/>
                <a:gd name="connsiteX183" fmla="*/ 2281 w 10000"/>
                <a:gd name="connsiteY183" fmla="*/ 7033 h 10000"/>
                <a:gd name="connsiteX184" fmla="*/ 2281 w 10000"/>
                <a:gd name="connsiteY184" fmla="*/ 7033 h 10000"/>
                <a:gd name="connsiteX185" fmla="*/ 2291 w 10000"/>
                <a:gd name="connsiteY185" fmla="*/ 7033 h 10000"/>
                <a:gd name="connsiteX186" fmla="*/ 2291 w 10000"/>
                <a:gd name="connsiteY186" fmla="*/ 7033 h 10000"/>
                <a:gd name="connsiteX187" fmla="*/ 2302 w 10000"/>
                <a:gd name="connsiteY187" fmla="*/ 7033 h 10000"/>
                <a:gd name="connsiteX188" fmla="*/ 2302 w 10000"/>
                <a:gd name="connsiteY188" fmla="*/ 7033 h 10000"/>
                <a:gd name="connsiteX189" fmla="*/ 2332 w 10000"/>
                <a:gd name="connsiteY189" fmla="*/ 7033 h 10000"/>
                <a:gd name="connsiteX190" fmla="*/ 2332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3286 w 10000"/>
                <a:gd name="connsiteY199" fmla="*/ 7033 h 10000"/>
                <a:gd name="connsiteX200" fmla="*/ 3709 w 10000"/>
                <a:gd name="connsiteY200" fmla="*/ 7060 h 10000"/>
                <a:gd name="connsiteX201" fmla="*/ 4101 w 10000"/>
                <a:gd name="connsiteY201" fmla="*/ 7088 h 10000"/>
                <a:gd name="connsiteX202" fmla="*/ 4291 w 10000"/>
                <a:gd name="connsiteY202" fmla="*/ 7116 h 10000"/>
                <a:gd name="connsiteX203" fmla="*/ 4462 w 10000"/>
                <a:gd name="connsiteY203" fmla="*/ 7135 h 10000"/>
                <a:gd name="connsiteX204" fmla="*/ 4623 w 10000"/>
                <a:gd name="connsiteY204" fmla="*/ 7172 h 10000"/>
                <a:gd name="connsiteX205" fmla="*/ 4764 w 10000"/>
                <a:gd name="connsiteY205" fmla="*/ 7219 h 10000"/>
                <a:gd name="connsiteX206" fmla="*/ 4894 w 10000"/>
                <a:gd name="connsiteY206" fmla="*/ 7274 h 10000"/>
                <a:gd name="connsiteX207" fmla="*/ 4985 w 10000"/>
                <a:gd name="connsiteY207" fmla="*/ 7330 h 10000"/>
                <a:gd name="connsiteX208" fmla="*/ 5075 w 10000"/>
                <a:gd name="connsiteY208" fmla="*/ 7395 h 10000"/>
                <a:gd name="connsiteX209" fmla="*/ 5136 w 10000"/>
                <a:gd name="connsiteY209" fmla="*/ 7460 h 10000"/>
                <a:gd name="connsiteX210" fmla="*/ 5156 w 10000"/>
                <a:gd name="connsiteY210" fmla="*/ 7507 h 10000"/>
                <a:gd name="connsiteX211" fmla="*/ 5176 w 10000"/>
                <a:gd name="connsiteY211" fmla="*/ 7553 h 10000"/>
                <a:gd name="connsiteX212" fmla="*/ 5176 w 10000"/>
                <a:gd name="connsiteY212" fmla="*/ 7600 h 10000"/>
                <a:gd name="connsiteX213" fmla="*/ 5176 w 10000"/>
                <a:gd name="connsiteY213" fmla="*/ 7656 h 10000"/>
                <a:gd name="connsiteX214" fmla="*/ 5176 w 10000"/>
                <a:gd name="connsiteY214" fmla="*/ 7656 h 10000"/>
                <a:gd name="connsiteX215" fmla="*/ 5176 w 10000"/>
                <a:gd name="connsiteY215" fmla="*/ 7665 h 10000"/>
                <a:gd name="connsiteX216" fmla="*/ 5176 w 10000"/>
                <a:gd name="connsiteY216" fmla="*/ 7665 h 10000"/>
                <a:gd name="connsiteX217" fmla="*/ 5176 w 10000"/>
                <a:gd name="connsiteY217" fmla="*/ 7665 h 10000"/>
                <a:gd name="connsiteX218" fmla="*/ 5146 w 10000"/>
                <a:gd name="connsiteY218" fmla="*/ 7851 h 10000"/>
                <a:gd name="connsiteX219" fmla="*/ 5095 w 10000"/>
                <a:gd name="connsiteY219" fmla="*/ 8037 h 10000"/>
                <a:gd name="connsiteX220" fmla="*/ 5005 w 10000"/>
                <a:gd name="connsiteY220" fmla="*/ 8437 h 10000"/>
                <a:gd name="connsiteX221" fmla="*/ 4955 w 10000"/>
                <a:gd name="connsiteY221" fmla="*/ 8642 h 10000"/>
                <a:gd name="connsiteX222" fmla="*/ 4915 w 10000"/>
                <a:gd name="connsiteY222" fmla="*/ 8828 h 10000"/>
                <a:gd name="connsiteX223" fmla="*/ 4894 w 10000"/>
                <a:gd name="connsiteY223" fmla="*/ 9023 h 10000"/>
                <a:gd name="connsiteX224" fmla="*/ 4874 w 10000"/>
                <a:gd name="connsiteY224" fmla="*/ 9200 h 10000"/>
                <a:gd name="connsiteX225" fmla="*/ 4874 w 10000"/>
                <a:gd name="connsiteY225" fmla="*/ 9200 h 10000"/>
                <a:gd name="connsiteX226" fmla="*/ 4874 w 10000"/>
                <a:gd name="connsiteY226" fmla="*/ 9293 h 10000"/>
                <a:gd name="connsiteX227" fmla="*/ 4894 w 10000"/>
                <a:gd name="connsiteY227" fmla="*/ 9395 h 10000"/>
                <a:gd name="connsiteX228" fmla="*/ 4915 w 10000"/>
                <a:gd name="connsiteY228" fmla="*/ 9488 h 10000"/>
                <a:gd name="connsiteX229" fmla="*/ 4935 w 10000"/>
                <a:gd name="connsiteY229" fmla="*/ 9563 h 10000"/>
                <a:gd name="connsiteX230" fmla="*/ 4985 w 10000"/>
                <a:gd name="connsiteY230" fmla="*/ 9647 h 10000"/>
                <a:gd name="connsiteX231" fmla="*/ 5035 w 10000"/>
                <a:gd name="connsiteY231" fmla="*/ 9721 h 10000"/>
                <a:gd name="connsiteX232" fmla="*/ 5095 w 10000"/>
                <a:gd name="connsiteY232" fmla="*/ 9786 h 10000"/>
                <a:gd name="connsiteX233" fmla="*/ 5176 w 10000"/>
                <a:gd name="connsiteY233" fmla="*/ 9842 h 10000"/>
                <a:gd name="connsiteX234" fmla="*/ 5176 w 10000"/>
                <a:gd name="connsiteY234" fmla="*/ 9842 h 10000"/>
                <a:gd name="connsiteX235" fmla="*/ 5176 w 10000"/>
                <a:gd name="connsiteY235" fmla="*/ 9842 h 10000"/>
                <a:gd name="connsiteX236" fmla="*/ 5236 w 10000"/>
                <a:gd name="connsiteY236" fmla="*/ 9879 h 10000"/>
                <a:gd name="connsiteX237" fmla="*/ 5307 w 10000"/>
                <a:gd name="connsiteY237" fmla="*/ 9916 h 10000"/>
                <a:gd name="connsiteX238" fmla="*/ 5447 w 10000"/>
                <a:gd name="connsiteY238" fmla="*/ 9963 h 10000"/>
                <a:gd name="connsiteX239" fmla="*/ 5608 w 10000"/>
                <a:gd name="connsiteY239" fmla="*/ 9991 h 10000"/>
                <a:gd name="connsiteX240" fmla="*/ 5779 w 10000"/>
                <a:gd name="connsiteY240" fmla="*/ 10000 h 10000"/>
                <a:gd name="connsiteX241" fmla="*/ 5779 w 10000"/>
                <a:gd name="connsiteY241" fmla="*/ 10000 h 10000"/>
                <a:gd name="connsiteX242" fmla="*/ 5779 w 10000"/>
                <a:gd name="connsiteY242" fmla="*/ 10000 h 10000"/>
                <a:gd name="connsiteX243" fmla="*/ 5779 w 10000"/>
                <a:gd name="connsiteY243" fmla="*/ 10000 h 10000"/>
                <a:gd name="connsiteX244" fmla="*/ 5779 w 10000"/>
                <a:gd name="connsiteY244" fmla="*/ 10000 h 10000"/>
                <a:gd name="connsiteX245" fmla="*/ 5779 w 10000"/>
                <a:gd name="connsiteY245" fmla="*/ 10000 h 10000"/>
                <a:gd name="connsiteX246" fmla="*/ 5899 w 10000"/>
                <a:gd name="connsiteY246" fmla="*/ 9991 h 10000"/>
                <a:gd name="connsiteX247" fmla="*/ 6040 w 10000"/>
                <a:gd name="connsiteY247" fmla="*/ 9981 h 10000"/>
                <a:gd name="connsiteX248" fmla="*/ 6171 w 10000"/>
                <a:gd name="connsiteY248" fmla="*/ 9963 h 10000"/>
                <a:gd name="connsiteX249" fmla="*/ 6291 w 10000"/>
                <a:gd name="connsiteY249" fmla="*/ 9926 h 10000"/>
                <a:gd name="connsiteX250" fmla="*/ 6412 w 10000"/>
                <a:gd name="connsiteY250" fmla="*/ 9888 h 10000"/>
                <a:gd name="connsiteX251" fmla="*/ 6533 w 10000"/>
                <a:gd name="connsiteY251" fmla="*/ 9842 h 10000"/>
                <a:gd name="connsiteX252" fmla="*/ 6643 w 10000"/>
                <a:gd name="connsiteY252" fmla="*/ 9805 h 10000"/>
                <a:gd name="connsiteX253" fmla="*/ 6744 w 10000"/>
                <a:gd name="connsiteY253" fmla="*/ 9740 h 10000"/>
                <a:gd name="connsiteX254" fmla="*/ 6824 w 10000"/>
                <a:gd name="connsiteY254" fmla="*/ 9674 h 10000"/>
                <a:gd name="connsiteX255" fmla="*/ 6905 w 10000"/>
                <a:gd name="connsiteY255" fmla="*/ 9609 h 10000"/>
                <a:gd name="connsiteX256" fmla="*/ 6965 w 10000"/>
                <a:gd name="connsiteY256" fmla="*/ 9544 h 10000"/>
                <a:gd name="connsiteX257" fmla="*/ 7015 w 10000"/>
                <a:gd name="connsiteY257" fmla="*/ 9460 h 10000"/>
                <a:gd name="connsiteX258" fmla="*/ 7035 w 10000"/>
                <a:gd name="connsiteY258" fmla="*/ 9395 h 10000"/>
                <a:gd name="connsiteX259" fmla="*/ 7045 w 10000"/>
                <a:gd name="connsiteY259" fmla="*/ 9302 h 10000"/>
                <a:gd name="connsiteX260" fmla="*/ 7035 w 10000"/>
                <a:gd name="connsiteY260" fmla="*/ 9228 h 10000"/>
                <a:gd name="connsiteX261" fmla="*/ 6995 w 10000"/>
                <a:gd name="connsiteY261" fmla="*/ 9144 h 10000"/>
                <a:gd name="connsiteX262" fmla="*/ 6995 w 10000"/>
                <a:gd name="connsiteY262" fmla="*/ 9144 h 10000"/>
                <a:gd name="connsiteX263" fmla="*/ 6995 w 10000"/>
                <a:gd name="connsiteY263" fmla="*/ 9135 h 10000"/>
                <a:gd name="connsiteX264" fmla="*/ 699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794 w 10000"/>
                <a:gd name="connsiteY281" fmla="*/ 8837 h 10000"/>
                <a:gd name="connsiteX282" fmla="*/ 6693 w 10000"/>
                <a:gd name="connsiteY282" fmla="*/ 8679 h 10000"/>
                <a:gd name="connsiteX283" fmla="*/ 6593 w 10000"/>
                <a:gd name="connsiteY283" fmla="*/ 8521 h 10000"/>
                <a:gd name="connsiteX284" fmla="*/ 6513 w 10000"/>
                <a:gd name="connsiteY284" fmla="*/ 8372 h 10000"/>
                <a:gd name="connsiteX285" fmla="*/ 6442 w 10000"/>
                <a:gd name="connsiteY285" fmla="*/ 8214 h 10000"/>
                <a:gd name="connsiteX286" fmla="*/ 6392 w 10000"/>
                <a:gd name="connsiteY286" fmla="*/ 8056 h 10000"/>
                <a:gd name="connsiteX287" fmla="*/ 6382 w 10000"/>
                <a:gd name="connsiteY287" fmla="*/ 7981 h 10000"/>
                <a:gd name="connsiteX288" fmla="*/ 6382 w 10000"/>
                <a:gd name="connsiteY288" fmla="*/ 7907 h 10000"/>
                <a:gd name="connsiteX289" fmla="*/ 6382 w 10000"/>
                <a:gd name="connsiteY289" fmla="*/ 7907 h 10000"/>
                <a:gd name="connsiteX290" fmla="*/ 6392 w 10000"/>
                <a:gd name="connsiteY290" fmla="*/ 7805 h 10000"/>
                <a:gd name="connsiteX291" fmla="*/ 6422 w 10000"/>
                <a:gd name="connsiteY291" fmla="*/ 7702 h 10000"/>
                <a:gd name="connsiteX292" fmla="*/ 6452 w 10000"/>
                <a:gd name="connsiteY292" fmla="*/ 7656 h 10000"/>
                <a:gd name="connsiteX293" fmla="*/ 6492 w 10000"/>
                <a:gd name="connsiteY293" fmla="*/ 7609 h 10000"/>
                <a:gd name="connsiteX294" fmla="*/ 6523 w 10000"/>
                <a:gd name="connsiteY294" fmla="*/ 7563 h 10000"/>
                <a:gd name="connsiteX295" fmla="*/ 6573 w 10000"/>
                <a:gd name="connsiteY295" fmla="*/ 7526 h 10000"/>
                <a:gd name="connsiteX296" fmla="*/ 6704 w 10000"/>
                <a:gd name="connsiteY296" fmla="*/ 7451 h 10000"/>
                <a:gd name="connsiteX297" fmla="*/ 6864 w 10000"/>
                <a:gd name="connsiteY297" fmla="*/ 7395 h 10000"/>
                <a:gd name="connsiteX298" fmla="*/ 7065 w 10000"/>
                <a:gd name="connsiteY298" fmla="*/ 7349 h 10000"/>
                <a:gd name="connsiteX299" fmla="*/ 7307 w 10000"/>
                <a:gd name="connsiteY299" fmla="*/ 7321 h 10000"/>
                <a:gd name="connsiteX300" fmla="*/ 7307 w 10000"/>
                <a:gd name="connsiteY300" fmla="*/ 7321 h 10000"/>
                <a:gd name="connsiteX301" fmla="*/ 8533 w 10000"/>
                <a:gd name="connsiteY301" fmla="*/ 7219 h 10000"/>
                <a:gd name="connsiteX302" fmla="*/ 10000 w 10000"/>
                <a:gd name="connsiteY302" fmla="*/ 7116 h 10000"/>
                <a:gd name="connsiteX303" fmla="*/ 10000 w 10000"/>
                <a:gd name="connsiteY303" fmla="*/ 7116 h 10000"/>
                <a:gd name="connsiteX304" fmla="*/ 10000 w 10000"/>
                <a:gd name="connsiteY304" fmla="*/ 7116 h 10000"/>
                <a:gd name="connsiteX305" fmla="*/ 10000 w 10000"/>
                <a:gd name="connsiteY305" fmla="*/ 7116 h 10000"/>
                <a:gd name="connsiteX306" fmla="*/ 10000 w 10000"/>
                <a:gd name="connsiteY306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347 w 10000"/>
                <a:gd name="connsiteY88" fmla="*/ 3535 h 10000"/>
                <a:gd name="connsiteX89" fmla="*/ 3246 w 10000"/>
                <a:gd name="connsiteY89" fmla="*/ 3563 h 10000"/>
                <a:gd name="connsiteX90" fmla="*/ 3136 w 10000"/>
                <a:gd name="connsiteY90" fmla="*/ 3572 h 10000"/>
                <a:gd name="connsiteX91" fmla="*/ 3136 w 10000"/>
                <a:gd name="connsiteY91" fmla="*/ 3572 h 10000"/>
                <a:gd name="connsiteX92" fmla="*/ 3136 w 10000"/>
                <a:gd name="connsiteY92" fmla="*/ 3572 h 10000"/>
                <a:gd name="connsiteX93" fmla="*/ 3136 w 10000"/>
                <a:gd name="connsiteY93" fmla="*/ 3572 h 10000"/>
                <a:gd name="connsiteX94" fmla="*/ 3136 w 10000"/>
                <a:gd name="connsiteY94" fmla="*/ 3572 h 10000"/>
                <a:gd name="connsiteX95" fmla="*/ 3136 w 10000"/>
                <a:gd name="connsiteY95" fmla="*/ 3572 h 10000"/>
                <a:gd name="connsiteX96" fmla="*/ 3116 w 10000"/>
                <a:gd name="connsiteY96" fmla="*/ 3572 h 10000"/>
                <a:gd name="connsiteX97" fmla="*/ 3116 w 10000"/>
                <a:gd name="connsiteY97" fmla="*/ 3572 h 10000"/>
                <a:gd name="connsiteX98" fmla="*/ 3025 w 10000"/>
                <a:gd name="connsiteY98" fmla="*/ 3572 h 10000"/>
                <a:gd name="connsiteX99" fmla="*/ 2925 w 10000"/>
                <a:gd name="connsiteY99" fmla="*/ 3553 h 10000"/>
                <a:gd name="connsiteX100" fmla="*/ 2814 w 10000"/>
                <a:gd name="connsiteY100" fmla="*/ 3526 h 10000"/>
                <a:gd name="connsiteX101" fmla="*/ 2693 w 10000"/>
                <a:gd name="connsiteY101" fmla="*/ 3479 h 10000"/>
                <a:gd name="connsiteX102" fmla="*/ 2553 w 10000"/>
                <a:gd name="connsiteY102" fmla="*/ 3423 h 10000"/>
                <a:gd name="connsiteX103" fmla="*/ 2392 w 10000"/>
                <a:gd name="connsiteY103" fmla="*/ 3349 h 10000"/>
                <a:gd name="connsiteX104" fmla="*/ 2010 w 10000"/>
                <a:gd name="connsiteY104" fmla="*/ 3153 h 10000"/>
                <a:gd name="connsiteX105" fmla="*/ 2010 w 10000"/>
                <a:gd name="connsiteY105" fmla="*/ 3153 h 10000"/>
                <a:gd name="connsiteX106" fmla="*/ 2010 w 10000"/>
                <a:gd name="connsiteY106" fmla="*/ 3153 h 10000"/>
                <a:gd name="connsiteX107" fmla="*/ 2010 w 10000"/>
                <a:gd name="connsiteY107" fmla="*/ 3153 h 10000"/>
                <a:gd name="connsiteX108" fmla="*/ 2000 w 10000"/>
                <a:gd name="connsiteY108" fmla="*/ 3153 h 10000"/>
                <a:gd name="connsiteX109" fmla="*/ 2000 w 10000"/>
                <a:gd name="connsiteY109" fmla="*/ 3153 h 10000"/>
                <a:gd name="connsiteX110" fmla="*/ 2000 w 10000"/>
                <a:gd name="connsiteY110" fmla="*/ 3153 h 10000"/>
                <a:gd name="connsiteX111" fmla="*/ 2000 w 10000"/>
                <a:gd name="connsiteY111" fmla="*/ 3153 h 10000"/>
                <a:gd name="connsiteX112" fmla="*/ 1769 w 10000"/>
                <a:gd name="connsiteY112" fmla="*/ 3033 h 10000"/>
                <a:gd name="connsiteX113" fmla="*/ 1588 w 10000"/>
                <a:gd name="connsiteY113" fmla="*/ 2967 h 10000"/>
                <a:gd name="connsiteX114" fmla="*/ 1427 w 10000"/>
                <a:gd name="connsiteY114" fmla="*/ 2921 h 10000"/>
                <a:gd name="connsiteX115" fmla="*/ 1347 w 10000"/>
                <a:gd name="connsiteY115" fmla="*/ 2902 h 10000"/>
                <a:gd name="connsiteX116" fmla="*/ 1266 w 10000"/>
                <a:gd name="connsiteY116" fmla="*/ 2902 h 10000"/>
                <a:gd name="connsiteX117" fmla="*/ 1266 w 10000"/>
                <a:gd name="connsiteY117" fmla="*/ 2902 h 10000"/>
                <a:gd name="connsiteX118" fmla="*/ 1266 w 10000"/>
                <a:gd name="connsiteY118" fmla="*/ 2902 h 10000"/>
                <a:gd name="connsiteX119" fmla="*/ 1266 w 10000"/>
                <a:gd name="connsiteY119" fmla="*/ 2902 h 10000"/>
                <a:gd name="connsiteX120" fmla="*/ 1266 w 10000"/>
                <a:gd name="connsiteY120" fmla="*/ 2902 h 10000"/>
                <a:gd name="connsiteX121" fmla="*/ 1266 w 10000"/>
                <a:gd name="connsiteY121" fmla="*/ 2902 h 10000"/>
                <a:gd name="connsiteX122" fmla="*/ 1146 w 10000"/>
                <a:gd name="connsiteY122" fmla="*/ 2921 h 10000"/>
                <a:gd name="connsiteX123" fmla="*/ 1085 w 10000"/>
                <a:gd name="connsiteY123" fmla="*/ 2940 h 10000"/>
                <a:gd name="connsiteX124" fmla="*/ 1025 w 10000"/>
                <a:gd name="connsiteY124" fmla="*/ 2949 h 10000"/>
                <a:gd name="connsiteX125" fmla="*/ 965 w 10000"/>
                <a:gd name="connsiteY125" fmla="*/ 2986 h 10000"/>
                <a:gd name="connsiteX126" fmla="*/ 915 w 10000"/>
                <a:gd name="connsiteY126" fmla="*/ 3023 h 10000"/>
                <a:gd name="connsiteX127" fmla="*/ 864 w 10000"/>
                <a:gd name="connsiteY127" fmla="*/ 3060 h 10000"/>
                <a:gd name="connsiteX128" fmla="*/ 814 w 10000"/>
                <a:gd name="connsiteY128" fmla="*/ 3107 h 10000"/>
                <a:gd name="connsiteX129" fmla="*/ 784 w 10000"/>
                <a:gd name="connsiteY129" fmla="*/ 3163 h 10000"/>
                <a:gd name="connsiteX130" fmla="*/ 744 w 10000"/>
                <a:gd name="connsiteY130" fmla="*/ 3237 h 10000"/>
                <a:gd name="connsiteX131" fmla="*/ 673 w 10000"/>
                <a:gd name="connsiteY131" fmla="*/ 3377 h 10000"/>
                <a:gd name="connsiteX132" fmla="*/ 623 w 10000"/>
                <a:gd name="connsiteY132" fmla="*/ 3563 h 10000"/>
                <a:gd name="connsiteX133" fmla="*/ 603 w 10000"/>
                <a:gd name="connsiteY133" fmla="*/ 3786 h 10000"/>
                <a:gd name="connsiteX134" fmla="*/ 573 w 10000"/>
                <a:gd name="connsiteY134" fmla="*/ 4037 h 10000"/>
                <a:gd name="connsiteX135" fmla="*/ 583 w 10000"/>
                <a:gd name="connsiteY135" fmla="*/ 4326 h 10000"/>
                <a:gd name="connsiteX136" fmla="*/ 613 w 10000"/>
                <a:gd name="connsiteY136" fmla="*/ 4651 h 10000"/>
                <a:gd name="connsiteX137" fmla="*/ 663 w 10000"/>
                <a:gd name="connsiteY137" fmla="*/ 5014 h 10000"/>
                <a:gd name="connsiteX138" fmla="*/ 734 w 10000"/>
                <a:gd name="connsiteY138" fmla="*/ 5423 h 10000"/>
                <a:gd name="connsiteX139" fmla="*/ 814 w 10000"/>
                <a:gd name="connsiteY139" fmla="*/ 5870 h 10000"/>
                <a:gd name="connsiteX140" fmla="*/ 945 w 10000"/>
                <a:gd name="connsiteY140" fmla="*/ 6372 h 10000"/>
                <a:gd name="connsiteX141" fmla="*/ 1085 w 10000"/>
                <a:gd name="connsiteY141" fmla="*/ 6912 h 10000"/>
                <a:gd name="connsiteX142" fmla="*/ 1085 w 10000"/>
                <a:gd name="connsiteY142" fmla="*/ 6912 h 10000"/>
                <a:gd name="connsiteX143" fmla="*/ 1085 w 10000"/>
                <a:gd name="connsiteY143" fmla="*/ 6930 h 10000"/>
                <a:gd name="connsiteX144" fmla="*/ 1085 w 10000"/>
                <a:gd name="connsiteY144" fmla="*/ 6930 h 10000"/>
                <a:gd name="connsiteX145" fmla="*/ 1116 w 10000"/>
                <a:gd name="connsiteY145" fmla="*/ 7005 h 10000"/>
                <a:gd name="connsiteX146" fmla="*/ 1116 w 10000"/>
                <a:gd name="connsiteY146" fmla="*/ 7005 h 10000"/>
                <a:gd name="connsiteX147" fmla="*/ 1116 w 10000"/>
                <a:gd name="connsiteY147" fmla="*/ 7005 h 10000"/>
                <a:gd name="connsiteX148" fmla="*/ 1116 w 10000"/>
                <a:gd name="connsiteY148" fmla="*/ 7005 h 10000"/>
                <a:gd name="connsiteX149" fmla="*/ 1116 w 10000"/>
                <a:gd name="connsiteY149" fmla="*/ 7005 h 10000"/>
                <a:gd name="connsiteX150" fmla="*/ 1126 w 10000"/>
                <a:gd name="connsiteY150" fmla="*/ 7060 h 10000"/>
                <a:gd name="connsiteX151" fmla="*/ 1126 w 10000"/>
                <a:gd name="connsiteY151" fmla="*/ 7060 h 10000"/>
                <a:gd name="connsiteX152" fmla="*/ 1126 w 10000"/>
                <a:gd name="connsiteY152" fmla="*/ 7060 h 10000"/>
                <a:gd name="connsiteX153" fmla="*/ 1126 w 10000"/>
                <a:gd name="connsiteY153" fmla="*/ 7060 h 10000"/>
                <a:gd name="connsiteX154" fmla="*/ 1146 w 10000"/>
                <a:gd name="connsiteY154" fmla="*/ 7060 h 10000"/>
                <a:gd name="connsiteX155" fmla="*/ 1146 w 10000"/>
                <a:gd name="connsiteY155" fmla="*/ 7060 h 10000"/>
                <a:gd name="connsiteX156" fmla="*/ 1156 w 10000"/>
                <a:gd name="connsiteY156" fmla="*/ 7060 h 10000"/>
                <a:gd name="connsiteX157" fmla="*/ 1156 w 10000"/>
                <a:gd name="connsiteY157" fmla="*/ 7060 h 10000"/>
                <a:gd name="connsiteX158" fmla="*/ 1156 w 10000"/>
                <a:gd name="connsiteY158" fmla="*/ 7060 h 10000"/>
                <a:gd name="connsiteX159" fmla="*/ 1156 w 10000"/>
                <a:gd name="connsiteY159" fmla="*/ 7060 h 10000"/>
                <a:gd name="connsiteX160" fmla="*/ 1457 w 10000"/>
                <a:gd name="connsiteY160" fmla="*/ 7051 h 10000"/>
                <a:gd name="connsiteX161" fmla="*/ 1749 w 10000"/>
                <a:gd name="connsiteY161" fmla="*/ 7051 h 10000"/>
                <a:gd name="connsiteX162" fmla="*/ 1749 w 10000"/>
                <a:gd name="connsiteY162" fmla="*/ 7051 h 10000"/>
                <a:gd name="connsiteX163" fmla="*/ 1749 w 10000"/>
                <a:gd name="connsiteY163" fmla="*/ 7051 h 10000"/>
                <a:gd name="connsiteX164" fmla="*/ 1749 w 10000"/>
                <a:gd name="connsiteY164" fmla="*/ 7051 h 10000"/>
                <a:gd name="connsiteX165" fmla="*/ 1749 w 10000"/>
                <a:gd name="connsiteY165" fmla="*/ 7051 h 10000"/>
                <a:gd name="connsiteX166" fmla="*/ 1749 w 10000"/>
                <a:gd name="connsiteY166" fmla="*/ 7051 h 10000"/>
                <a:gd name="connsiteX167" fmla="*/ 1759 w 10000"/>
                <a:gd name="connsiteY167" fmla="*/ 7051 h 10000"/>
                <a:gd name="connsiteX168" fmla="*/ 1759 w 10000"/>
                <a:gd name="connsiteY168" fmla="*/ 7051 h 10000"/>
                <a:gd name="connsiteX169" fmla="*/ 1759 w 10000"/>
                <a:gd name="connsiteY169" fmla="*/ 7051 h 10000"/>
                <a:gd name="connsiteX170" fmla="*/ 1759 w 10000"/>
                <a:gd name="connsiteY170" fmla="*/ 7051 h 10000"/>
                <a:gd name="connsiteX171" fmla="*/ 1759 w 10000"/>
                <a:gd name="connsiteY171" fmla="*/ 7051 h 10000"/>
                <a:gd name="connsiteX172" fmla="*/ 1759 w 10000"/>
                <a:gd name="connsiteY172" fmla="*/ 7051 h 10000"/>
                <a:gd name="connsiteX173" fmla="*/ 1769 w 10000"/>
                <a:gd name="connsiteY173" fmla="*/ 7051 h 10000"/>
                <a:gd name="connsiteX174" fmla="*/ 1769 w 10000"/>
                <a:gd name="connsiteY174" fmla="*/ 7051 h 10000"/>
                <a:gd name="connsiteX175" fmla="*/ 1769 w 10000"/>
                <a:gd name="connsiteY175" fmla="*/ 7051 h 10000"/>
                <a:gd name="connsiteX176" fmla="*/ 1769 w 10000"/>
                <a:gd name="connsiteY176" fmla="*/ 7051 h 10000"/>
                <a:gd name="connsiteX177" fmla="*/ 1769 w 10000"/>
                <a:gd name="connsiteY177" fmla="*/ 7051 h 10000"/>
                <a:gd name="connsiteX178" fmla="*/ 1980 w 10000"/>
                <a:gd name="connsiteY178" fmla="*/ 7051 h 10000"/>
                <a:gd name="connsiteX179" fmla="*/ 1980 w 10000"/>
                <a:gd name="connsiteY179" fmla="*/ 7051 h 10000"/>
                <a:gd name="connsiteX180" fmla="*/ 2281 w 10000"/>
                <a:gd name="connsiteY180" fmla="*/ 7033 h 10000"/>
                <a:gd name="connsiteX181" fmla="*/ 2281 w 10000"/>
                <a:gd name="connsiteY181" fmla="*/ 7033 h 10000"/>
                <a:gd name="connsiteX182" fmla="*/ 2281 w 10000"/>
                <a:gd name="connsiteY182" fmla="*/ 7033 h 10000"/>
                <a:gd name="connsiteX183" fmla="*/ 2281 w 10000"/>
                <a:gd name="connsiteY183" fmla="*/ 7033 h 10000"/>
                <a:gd name="connsiteX184" fmla="*/ 2291 w 10000"/>
                <a:gd name="connsiteY184" fmla="*/ 7033 h 10000"/>
                <a:gd name="connsiteX185" fmla="*/ 2291 w 10000"/>
                <a:gd name="connsiteY185" fmla="*/ 7033 h 10000"/>
                <a:gd name="connsiteX186" fmla="*/ 2302 w 10000"/>
                <a:gd name="connsiteY186" fmla="*/ 7033 h 10000"/>
                <a:gd name="connsiteX187" fmla="*/ 2302 w 10000"/>
                <a:gd name="connsiteY187" fmla="*/ 7033 h 10000"/>
                <a:gd name="connsiteX188" fmla="*/ 2332 w 10000"/>
                <a:gd name="connsiteY188" fmla="*/ 7033 h 10000"/>
                <a:gd name="connsiteX189" fmla="*/ 2332 w 10000"/>
                <a:gd name="connsiteY189" fmla="*/ 7033 h 10000"/>
                <a:gd name="connsiteX190" fmla="*/ 2854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3286 w 10000"/>
                <a:gd name="connsiteY198" fmla="*/ 7033 h 10000"/>
                <a:gd name="connsiteX199" fmla="*/ 3709 w 10000"/>
                <a:gd name="connsiteY199" fmla="*/ 7060 h 10000"/>
                <a:gd name="connsiteX200" fmla="*/ 4101 w 10000"/>
                <a:gd name="connsiteY200" fmla="*/ 7088 h 10000"/>
                <a:gd name="connsiteX201" fmla="*/ 4291 w 10000"/>
                <a:gd name="connsiteY201" fmla="*/ 7116 h 10000"/>
                <a:gd name="connsiteX202" fmla="*/ 4462 w 10000"/>
                <a:gd name="connsiteY202" fmla="*/ 7135 h 10000"/>
                <a:gd name="connsiteX203" fmla="*/ 4623 w 10000"/>
                <a:gd name="connsiteY203" fmla="*/ 7172 h 10000"/>
                <a:gd name="connsiteX204" fmla="*/ 4764 w 10000"/>
                <a:gd name="connsiteY204" fmla="*/ 7219 h 10000"/>
                <a:gd name="connsiteX205" fmla="*/ 4894 w 10000"/>
                <a:gd name="connsiteY205" fmla="*/ 7274 h 10000"/>
                <a:gd name="connsiteX206" fmla="*/ 4985 w 10000"/>
                <a:gd name="connsiteY206" fmla="*/ 7330 h 10000"/>
                <a:gd name="connsiteX207" fmla="*/ 5075 w 10000"/>
                <a:gd name="connsiteY207" fmla="*/ 7395 h 10000"/>
                <a:gd name="connsiteX208" fmla="*/ 5136 w 10000"/>
                <a:gd name="connsiteY208" fmla="*/ 7460 h 10000"/>
                <a:gd name="connsiteX209" fmla="*/ 5156 w 10000"/>
                <a:gd name="connsiteY209" fmla="*/ 7507 h 10000"/>
                <a:gd name="connsiteX210" fmla="*/ 5176 w 10000"/>
                <a:gd name="connsiteY210" fmla="*/ 7553 h 10000"/>
                <a:gd name="connsiteX211" fmla="*/ 5176 w 10000"/>
                <a:gd name="connsiteY211" fmla="*/ 7600 h 10000"/>
                <a:gd name="connsiteX212" fmla="*/ 5176 w 10000"/>
                <a:gd name="connsiteY212" fmla="*/ 7656 h 10000"/>
                <a:gd name="connsiteX213" fmla="*/ 5176 w 10000"/>
                <a:gd name="connsiteY213" fmla="*/ 7656 h 10000"/>
                <a:gd name="connsiteX214" fmla="*/ 5176 w 10000"/>
                <a:gd name="connsiteY214" fmla="*/ 7665 h 10000"/>
                <a:gd name="connsiteX215" fmla="*/ 5176 w 10000"/>
                <a:gd name="connsiteY215" fmla="*/ 7665 h 10000"/>
                <a:gd name="connsiteX216" fmla="*/ 5176 w 10000"/>
                <a:gd name="connsiteY216" fmla="*/ 7665 h 10000"/>
                <a:gd name="connsiteX217" fmla="*/ 5146 w 10000"/>
                <a:gd name="connsiteY217" fmla="*/ 7851 h 10000"/>
                <a:gd name="connsiteX218" fmla="*/ 5095 w 10000"/>
                <a:gd name="connsiteY218" fmla="*/ 8037 h 10000"/>
                <a:gd name="connsiteX219" fmla="*/ 5005 w 10000"/>
                <a:gd name="connsiteY219" fmla="*/ 8437 h 10000"/>
                <a:gd name="connsiteX220" fmla="*/ 4955 w 10000"/>
                <a:gd name="connsiteY220" fmla="*/ 8642 h 10000"/>
                <a:gd name="connsiteX221" fmla="*/ 4915 w 10000"/>
                <a:gd name="connsiteY221" fmla="*/ 8828 h 10000"/>
                <a:gd name="connsiteX222" fmla="*/ 4894 w 10000"/>
                <a:gd name="connsiteY222" fmla="*/ 9023 h 10000"/>
                <a:gd name="connsiteX223" fmla="*/ 4874 w 10000"/>
                <a:gd name="connsiteY223" fmla="*/ 9200 h 10000"/>
                <a:gd name="connsiteX224" fmla="*/ 4874 w 10000"/>
                <a:gd name="connsiteY224" fmla="*/ 9200 h 10000"/>
                <a:gd name="connsiteX225" fmla="*/ 4874 w 10000"/>
                <a:gd name="connsiteY225" fmla="*/ 9293 h 10000"/>
                <a:gd name="connsiteX226" fmla="*/ 4894 w 10000"/>
                <a:gd name="connsiteY226" fmla="*/ 9395 h 10000"/>
                <a:gd name="connsiteX227" fmla="*/ 4915 w 10000"/>
                <a:gd name="connsiteY227" fmla="*/ 9488 h 10000"/>
                <a:gd name="connsiteX228" fmla="*/ 4935 w 10000"/>
                <a:gd name="connsiteY228" fmla="*/ 9563 h 10000"/>
                <a:gd name="connsiteX229" fmla="*/ 4985 w 10000"/>
                <a:gd name="connsiteY229" fmla="*/ 9647 h 10000"/>
                <a:gd name="connsiteX230" fmla="*/ 5035 w 10000"/>
                <a:gd name="connsiteY230" fmla="*/ 9721 h 10000"/>
                <a:gd name="connsiteX231" fmla="*/ 5095 w 10000"/>
                <a:gd name="connsiteY231" fmla="*/ 9786 h 10000"/>
                <a:gd name="connsiteX232" fmla="*/ 5176 w 10000"/>
                <a:gd name="connsiteY232" fmla="*/ 9842 h 10000"/>
                <a:gd name="connsiteX233" fmla="*/ 5176 w 10000"/>
                <a:gd name="connsiteY233" fmla="*/ 9842 h 10000"/>
                <a:gd name="connsiteX234" fmla="*/ 5176 w 10000"/>
                <a:gd name="connsiteY234" fmla="*/ 9842 h 10000"/>
                <a:gd name="connsiteX235" fmla="*/ 5236 w 10000"/>
                <a:gd name="connsiteY235" fmla="*/ 9879 h 10000"/>
                <a:gd name="connsiteX236" fmla="*/ 5307 w 10000"/>
                <a:gd name="connsiteY236" fmla="*/ 9916 h 10000"/>
                <a:gd name="connsiteX237" fmla="*/ 5447 w 10000"/>
                <a:gd name="connsiteY237" fmla="*/ 9963 h 10000"/>
                <a:gd name="connsiteX238" fmla="*/ 5608 w 10000"/>
                <a:gd name="connsiteY238" fmla="*/ 9991 h 10000"/>
                <a:gd name="connsiteX239" fmla="*/ 5779 w 10000"/>
                <a:gd name="connsiteY239" fmla="*/ 10000 h 10000"/>
                <a:gd name="connsiteX240" fmla="*/ 5779 w 10000"/>
                <a:gd name="connsiteY240" fmla="*/ 10000 h 10000"/>
                <a:gd name="connsiteX241" fmla="*/ 5779 w 10000"/>
                <a:gd name="connsiteY241" fmla="*/ 10000 h 10000"/>
                <a:gd name="connsiteX242" fmla="*/ 5779 w 10000"/>
                <a:gd name="connsiteY242" fmla="*/ 10000 h 10000"/>
                <a:gd name="connsiteX243" fmla="*/ 5779 w 10000"/>
                <a:gd name="connsiteY243" fmla="*/ 10000 h 10000"/>
                <a:gd name="connsiteX244" fmla="*/ 5779 w 10000"/>
                <a:gd name="connsiteY244" fmla="*/ 10000 h 10000"/>
                <a:gd name="connsiteX245" fmla="*/ 5899 w 10000"/>
                <a:gd name="connsiteY245" fmla="*/ 9991 h 10000"/>
                <a:gd name="connsiteX246" fmla="*/ 6040 w 10000"/>
                <a:gd name="connsiteY246" fmla="*/ 9981 h 10000"/>
                <a:gd name="connsiteX247" fmla="*/ 6171 w 10000"/>
                <a:gd name="connsiteY247" fmla="*/ 9963 h 10000"/>
                <a:gd name="connsiteX248" fmla="*/ 6291 w 10000"/>
                <a:gd name="connsiteY248" fmla="*/ 9926 h 10000"/>
                <a:gd name="connsiteX249" fmla="*/ 6412 w 10000"/>
                <a:gd name="connsiteY249" fmla="*/ 9888 h 10000"/>
                <a:gd name="connsiteX250" fmla="*/ 6533 w 10000"/>
                <a:gd name="connsiteY250" fmla="*/ 9842 h 10000"/>
                <a:gd name="connsiteX251" fmla="*/ 6643 w 10000"/>
                <a:gd name="connsiteY251" fmla="*/ 9805 h 10000"/>
                <a:gd name="connsiteX252" fmla="*/ 6744 w 10000"/>
                <a:gd name="connsiteY252" fmla="*/ 9740 h 10000"/>
                <a:gd name="connsiteX253" fmla="*/ 6824 w 10000"/>
                <a:gd name="connsiteY253" fmla="*/ 9674 h 10000"/>
                <a:gd name="connsiteX254" fmla="*/ 6905 w 10000"/>
                <a:gd name="connsiteY254" fmla="*/ 9609 h 10000"/>
                <a:gd name="connsiteX255" fmla="*/ 6965 w 10000"/>
                <a:gd name="connsiteY255" fmla="*/ 9544 h 10000"/>
                <a:gd name="connsiteX256" fmla="*/ 7015 w 10000"/>
                <a:gd name="connsiteY256" fmla="*/ 9460 h 10000"/>
                <a:gd name="connsiteX257" fmla="*/ 7035 w 10000"/>
                <a:gd name="connsiteY257" fmla="*/ 9395 h 10000"/>
                <a:gd name="connsiteX258" fmla="*/ 7045 w 10000"/>
                <a:gd name="connsiteY258" fmla="*/ 9302 h 10000"/>
                <a:gd name="connsiteX259" fmla="*/ 7035 w 10000"/>
                <a:gd name="connsiteY259" fmla="*/ 9228 h 10000"/>
                <a:gd name="connsiteX260" fmla="*/ 6995 w 10000"/>
                <a:gd name="connsiteY260" fmla="*/ 9144 h 10000"/>
                <a:gd name="connsiteX261" fmla="*/ 6995 w 10000"/>
                <a:gd name="connsiteY261" fmla="*/ 9144 h 10000"/>
                <a:gd name="connsiteX262" fmla="*/ 6995 w 10000"/>
                <a:gd name="connsiteY262" fmla="*/ 9135 h 10000"/>
                <a:gd name="connsiteX263" fmla="*/ 6995 w 10000"/>
                <a:gd name="connsiteY263" fmla="*/ 9135 h 10000"/>
                <a:gd name="connsiteX264" fmla="*/ 698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26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794 w 10000"/>
                <a:gd name="connsiteY280" fmla="*/ 8837 h 10000"/>
                <a:gd name="connsiteX281" fmla="*/ 6693 w 10000"/>
                <a:gd name="connsiteY281" fmla="*/ 8679 h 10000"/>
                <a:gd name="connsiteX282" fmla="*/ 6593 w 10000"/>
                <a:gd name="connsiteY282" fmla="*/ 8521 h 10000"/>
                <a:gd name="connsiteX283" fmla="*/ 6513 w 10000"/>
                <a:gd name="connsiteY283" fmla="*/ 8372 h 10000"/>
                <a:gd name="connsiteX284" fmla="*/ 6442 w 10000"/>
                <a:gd name="connsiteY284" fmla="*/ 8214 h 10000"/>
                <a:gd name="connsiteX285" fmla="*/ 6392 w 10000"/>
                <a:gd name="connsiteY285" fmla="*/ 8056 h 10000"/>
                <a:gd name="connsiteX286" fmla="*/ 6382 w 10000"/>
                <a:gd name="connsiteY286" fmla="*/ 7981 h 10000"/>
                <a:gd name="connsiteX287" fmla="*/ 6382 w 10000"/>
                <a:gd name="connsiteY287" fmla="*/ 7907 h 10000"/>
                <a:gd name="connsiteX288" fmla="*/ 6382 w 10000"/>
                <a:gd name="connsiteY288" fmla="*/ 7907 h 10000"/>
                <a:gd name="connsiteX289" fmla="*/ 6392 w 10000"/>
                <a:gd name="connsiteY289" fmla="*/ 7805 h 10000"/>
                <a:gd name="connsiteX290" fmla="*/ 6422 w 10000"/>
                <a:gd name="connsiteY290" fmla="*/ 7702 h 10000"/>
                <a:gd name="connsiteX291" fmla="*/ 6452 w 10000"/>
                <a:gd name="connsiteY291" fmla="*/ 7656 h 10000"/>
                <a:gd name="connsiteX292" fmla="*/ 6492 w 10000"/>
                <a:gd name="connsiteY292" fmla="*/ 7609 h 10000"/>
                <a:gd name="connsiteX293" fmla="*/ 6523 w 10000"/>
                <a:gd name="connsiteY293" fmla="*/ 7563 h 10000"/>
                <a:gd name="connsiteX294" fmla="*/ 6573 w 10000"/>
                <a:gd name="connsiteY294" fmla="*/ 7526 h 10000"/>
                <a:gd name="connsiteX295" fmla="*/ 6704 w 10000"/>
                <a:gd name="connsiteY295" fmla="*/ 7451 h 10000"/>
                <a:gd name="connsiteX296" fmla="*/ 6864 w 10000"/>
                <a:gd name="connsiteY296" fmla="*/ 7395 h 10000"/>
                <a:gd name="connsiteX297" fmla="*/ 7065 w 10000"/>
                <a:gd name="connsiteY297" fmla="*/ 7349 h 10000"/>
                <a:gd name="connsiteX298" fmla="*/ 7307 w 10000"/>
                <a:gd name="connsiteY298" fmla="*/ 7321 h 10000"/>
                <a:gd name="connsiteX299" fmla="*/ 7307 w 10000"/>
                <a:gd name="connsiteY299" fmla="*/ 7321 h 10000"/>
                <a:gd name="connsiteX300" fmla="*/ 8533 w 10000"/>
                <a:gd name="connsiteY300" fmla="*/ 7219 h 10000"/>
                <a:gd name="connsiteX301" fmla="*/ 10000 w 10000"/>
                <a:gd name="connsiteY301" fmla="*/ 7116 h 10000"/>
                <a:gd name="connsiteX302" fmla="*/ 10000 w 10000"/>
                <a:gd name="connsiteY302" fmla="*/ 7116 h 10000"/>
                <a:gd name="connsiteX303" fmla="*/ 10000 w 10000"/>
                <a:gd name="connsiteY303" fmla="*/ 7116 h 10000"/>
                <a:gd name="connsiteX304" fmla="*/ 10000 w 10000"/>
                <a:gd name="connsiteY304" fmla="*/ 7116 h 10000"/>
                <a:gd name="connsiteX305" fmla="*/ 10000 w 10000"/>
                <a:gd name="connsiteY305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4090 w 10000"/>
                <a:gd name="connsiteY87" fmla="*/ 3886 h 10000"/>
                <a:gd name="connsiteX88" fmla="*/ 3347 w 10000"/>
                <a:gd name="connsiteY88" fmla="*/ 3535 h 10000"/>
                <a:gd name="connsiteX89" fmla="*/ 3246 w 10000"/>
                <a:gd name="connsiteY89" fmla="*/ 3563 h 10000"/>
                <a:gd name="connsiteX90" fmla="*/ 3136 w 10000"/>
                <a:gd name="connsiteY90" fmla="*/ 3572 h 10000"/>
                <a:gd name="connsiteX91" fmla="*/ 3136 w 10000"/>
                <a:gd name="connsiteY91" fmla="*/ 3572 h 10000"/>
                <a:gd name="connsiteX92" fmla="*/ 3136 w 10000"/>
                <a:gd name="connsiteY92" fmla="*/ 3572 h 10000"/>
                <a:gd name="connsiteX93" fmla="*/ 3136 w 10000"/>
                <a:gd name="connsiteY93" fmla="*/ 3572 h 10000"/>
                <a:gd name="connsiteX94" fmla="*/ 3136 w 10000"/>
                <a:gd name="connsiteY94" fmla="*/ 3572 h 10000"/>
                <a:gd name="connsiteX95" fmla="*/ 3136 w 10000"/>
                <a:gd name="connsiteY95" fmla="*/ 3572 h 10000"/>
                <a:gd name="connsiteX96" fmla="*/ 3116 w 10000"/>
                <a:gd name="connsiteY96" fmla="*/ 3572 h 10000"/>
                <a:gd name="connsiteX97" fmla="*/ 3116 w 10000"/>
                <a:gd name="connsiteY97" fmla="*/ 3572 h 10000"/>
                <a:gd name="connsiteX98" fmla="*/ 3025 w 10000"/>
                <a:gd name="connsiteY98" fmla="*/ 3572 h 10000"/>
                <a:gd name="connsiteX99" fmla="*/ 2925 w 10000"/>
                <a:gd name="connsiteY99" fmla="*/ 3553 h 10000"/>
                <a:gd name="connsiteX100" fmla="*/ 2814 w 10000"/>
                <a:gd name="connsiteY100" fmla="*/ 3526 h 10000"/>
                <a:gd name="connsiteX101" fmla="*/ 2693 w 10000"/>
                <a:gd name="connsiteY101" fmla="*/ 3479 h 10000"/>
                <a:gd name="connsiteX102" fmla="*/ 2553 w 10000"/>
                <a:gd name="connsiteY102" fmla="*/ 3423 h 10000"/>
                <a:gd name="connsiteX103" fmla="*/ 2392 w 10000"/>
                <a:gd name="connsiteY103" fmla="*/ 3349 h 10000"/>
                <a:gd name="connsiteX104" fmla="*/ 2010 w 10000"/>
                <a:gd name="connsiteY104" fmla="*/ 3153 h 10000"/>
                <a:gd name="connsiteX105" fmla="*/ 2010 w 10000"/>
                <a:gd name="connsiteY105" fmla="*/ 3153 h 10000"/>
                <a:gd name="connsiteX106" fmla="*/ 2010 w 10000"/>
                <a:gd name="connsiteY106" fmla="*/ 3153 h 10000"/>
                <a:gd name="connsiteX107" fmla="*/ 2010 w 10000"/>
                <a:gd name="connsiteY107" fmla="*/ 3153 h 10000"/>
                <a:gd name="connsiteX108" fmla="*/ 2000 w 10000"/>
                <a:gd name="connsiteY108" fmla="*/ 3153 h 10000"/>
                <a:gd name="connsiteX109" fmla="*/ 2000 w 10000"/>
                <a:gd name="connsiteY109" fmla="*/ 3153 h 10000"/>
                <a:gd name="connsiteX110" fmla="*/ 2000 w 10000"/>
                <a:gd name="connsiteY110" fmla="*/ 3153 h 10000"/>
                <a:gd name="connsiteX111" fmla="*/ 2000 w 10000"/>
                <a:gd name="connsiteY111" fmla="*/ 3153 h 10000"/>
                <a:gd name="connsiteX112" fmla="*/ 1769 w 10000"/>
                <a:gd name="connsiteY112" fmla="*/ 3033 h 10000"/>
                <a:gd name="connsiteX113" fmla="*/ 1588 w 10000"/>
                <a:gd name="connsiteY113" fmla="*/ 2967 h 10000"/>
                <a:gd name="connsiteX114" fmla="*/ 1427 w 10000"/>
                <a:gd name="connsiteY114" fmla="*/ 2921 h 10000"/>
                <a:gd name="connsiteX115" fmla="*/ 1347 w 10000"/>
                <a:gd name="connsiteY115" fmla="*/ 2902 h 10000"/>
                <a:gd name="connsiteX116" fmla="*/ 1266 w 10000"/>
                <a:gd name="connsiteY116" fmla="*/ 2902 h 10000"/>
                <a:gd name="connsiteX117" fmla="*/ 1266 w 10000"/>
                <a:gd name="connsiteY117" fmla="*/ 2902 h 10000"/>
                <a:gd name="connsiteX118" fmla="*/ 1266 w 10000"/>
                <a:gd name="connsiteY118" fmla="*/ 2902 h 10000"/>
                <a:gd name="connsiteX119" fmla="*/ 1266 w 10000"/>
                <a:gd name="connsiteY119" fmla="*/ 2902 h 10000"/>
                <a:gd name="connsiteX120" fmla="*/ 1266 w 10000"/>
                <a:gd name="connsiteY120" fmla="*/ 2902 h 10000"/>
                <a:gd name="connsiteX121" fmla="*/ 1266 w 10000"/>
                <a:gd name="connsiteY121" fmla="*/ 2902 h 10000"/>
                <a:gd name="connsiteX122" fmla="*/ 1146 w 10000"/>
                <a:gd name="connsiteY122" fmla="*/ 2921 h 10000"/>
                <a:gd name="connsiteX123" fmla="*/ 1085 w 10000"/>
                <a:gd name="connsiteY123" fmla="*/ 2940 h 10000"/>
                <a:gd name="connsiteX124" fmla="*/ 1025 w 10000"/>
                <a:gd name="connsiteY124" fmla="*/ 2949 h 10000"/>
                <a:gd name="connsiteX125" fmla="*/ 965 w 10000"/>
                <a:gd name="connsiteY125" fmla="*/ 2986 h 10000"/>
                <a:gd name="connsiteX126" fmla="*/ 915 w 10000"/>
                <a:gd name="connsiteY126" fmla="*/ 3023 h 10000"/>
                <a:gd name="connsiteX127" fmla="*/ 864 w 10000"/>
                <a:gd name="connsiteY127" fmla="*/ 3060 h 10000"/>
                <a:gd name="connsiteX128" fmla="*/ 814 w 10000"/>
                <a:gd name="connsiteY128" fmla="*/ 3107 h 10000"/>
                <a:gd name="connsiteX129" fmla="*/ 784 w 10000"/>
                <a:gd name="connsiteY129" fmla="*/ 3163 h 10000"/>
                <a:gd name="connsiteX130" fmla="*/ 744 w 10000"/>
                <a:gd name="connsiteY130" fmla="*/ 3237 h 10000"/>
                <a:gd name="connsiteX131" fmla="*/ 673 w 10000"/>
                <a:gd name="connsiteY131" fmla="*/ 3377 h 10000"/>
                <a:gd name="connsiteX132" fmla="*/ 623 w 10000"/>
                <a:gd name="connsiteY132" fmla="*/ 3563 h 10000"/>
                <a:gd name="connsiteX133" fmla="*/ 603 w 10000"/>
                <a:gd name="connsiteY133" fmla="*/ 3786 h 10000"/>
                <a:gd name="connsiteX134" fmla="*/ 573 w 10000"/>
                <a:gd name="connsiteY134" fmla="*/ 4037 h 10000"/>
                <a:gd name="connsiteX135" fmla="*/ 583 w 10000"/>
                <a:gd name="connsiteY135" fmla="*/ 4326 h 10000"/>
                <a:gd name="connsiteX136" fmla="*/ 613 w 10000"/>
                <a:gd name="connsiteY136" fmla="*/ 4651 h 10000"/>
                <a:gd name="connsiteX137" fmla="*/ 663 w 10000"/>
                <a:gd name="connsiteY137" fmla="*/ 5014 h 10000"/>
                <a:gd name="connsiteX138" fmla="*/ 734 w 10000"/>
                <a:gd name="connsiteY138" fmla="*/ 5423 h 10000"/>
                <a:gd name="connsiteX139" fmla="*/ 814 w 10000"/>
                <a:gd name="connsiteY139" fmla="*/ 5870 h 10000"/>
                <a:gd name="connsiteX140" fmla="*/ 945 w 10000"/>
                <a:gd name="connsiteY140" fmla="*/ 6372 h 10000"/>
                <a:gd name="connsiteX141" fmla="*/ 1085 w 10000"/>
                <a:gd name="connsiteY141" fmla="*/ 6912 h 10000"/>
                <a:gd name="connsiteX142" fmla="*/ 1085 w 10000"/>
                <a:gd name="connsiteY142" fmla="*/ 6912 h 10000"/>
                <a:gd name="connsiteX143" fmla="*/ 1085 w 10000"/>
                <a:gd name="connsiteY143" fmla="*/ 6930 h 10000"/>
                <a:gd name="connsiteX144" fmla="*/ 1085 w 10000"/>
                <a:gd name="connsiteY144" fmla="*/ 6930 h 10000"/>
                <a:gd name="connsiteX145" fmla="*/ 1116 w 10000"/>
                <a:gd name="connsiteY145" fmla="*/ 7005 h 10000"/>
                <a:gd name="connsiteX146" fmla="*/ 1116 w 10000"/>
                <a:gd name="connsiteY146" fmla="*/ 7005 h 10000"/>
                <a:gd name="connsiteX147" fmla="*/ 1116 w 10000"/>
                <a:gd name="connsiteY147" fmla="*/ 7005 h 10000"/>
                <a:gd name="connsiteX148" fmla="*/ 1116 w 10000"/>
                <a:gd name="connsiteY148" fmla="*/ 7005 h 10000"/>
                <a:gd name="connsiteX149" fmla="*/ 1116 w 10000"/>
                <a:gd name="connsiteY149" fmla="*/ 7005 h 10000"/>
                <a:gd name="connsiteX150" fmla="*/ 1126 w 10000"/>
                <a:gd name="connsiteY150" fmla="*/ 7060 h 10000"/>
                <a:gd name="connsiteX151" fmla="*/ 1126 w 10000"/>
                <a:gd name="connsiteY151" fmla="*/ 7060 h 10000"/>
                <a:gd name="connsiteX152" fmla="*/ 1126 w 10000"/>
                <a:gd name="connsiteY152" fmla="*/ 7060 h 10000"/>
                <a:gd name="connsiteX153" fmla="*/ 1126 w 10000"/>
                <a:gd name="connsiteY153" fmla="*/ 7060 h 10000"/>
                <a:gd name="connsiteX154" fmla="*/ 1146 w 10000"/>
                <a:gd name="connsiteY154" fmla="*/ 7060 h 10000"/>
                <a:gd name="connsiteX155" fmla="*/ 1146 w 10000"/>
                <a:gd name="connsiteY155" fmla="*/ 7060 h 10000"/>
                <a:gd name="connsiteX156" fmla="*/ 1156 w 10000"/>
                <a:gd name="connsiteY156" fmla="*/ 7060 h 10000"/>
                <a:gd name="connsiteX157" fmla="*/ 1156 w 10000"/>
                <a:gd name="connsiteY157" fmla="*/ 7060 h 10000"/>
                <a:gd name="connsiteX158" fmla="*/ 1156 w 10000"/>
                <a:gd name="connsiteY158" fmla="*/ 7060 h 10000"/>
                <a:gd name="connsiteX159" fmla="*/ 1156 w 10000"/>
                <a:gd name="connsiteY159" fmla="*/ 7060 h 10000"/>
                <a:gd name="connsiteX160" fmla="*/ 1457 w 10000"/>
                <a:gd name="connsiteY160" fmla="*/ 7051 h 10000"/>
                <a:gd name="connsiteX161" fmla="*/ 1749 w 10000"/>
                <a:gd name="connsiteY161" fmla="*/ 7051 h 10000"/>
                <a:gd name="connsiteX162" fmla="*/ 1749 w 10000"/>
                <a:gd name="connsiteY162" fmla="*/ 7051 h 10000"/>
                <a:gd name="connsiteX163" fmla="*/ 1749 w 10000"/>
                <a:gd name="connsiteY163" fmla="*/ 7051 h 10000"/>
                <a:gd name="connsiteX164" fmla="*/ 1749 w 10000"/>
                <a:gd name="connsiteY164" fmla="*/ 7051 h 10000"/>
                <a:gd name="connsiteX165" fmla="*/ 1749 w 10000"/>
                <a:gd name="connsiteY165" fmla="*/ 7051 h 10000"/>
                <a:gd name="connsiteX166" fmla="*/ 1749 w 10000"/>
                <a:gd name="connsiteY166" fmla="*/ 7051 h 10000"/>
                <a:gd name="connsiteX167" fmla="*/ 1759 w 10000"/>
                <a:gd name="connsiteY167" fmla="*/ 7051 h 10000"/>
                <a:gd name="connsiteX168" fmla="*/ 1759 w 10000"/>
                <a:gd name="connsiteY168" fmla="*/ 7051 h 10000"/>
                <a:gd name="connsiteX169" fmla="*/ 1759 w 10000"/>
                <a:gd name="connsiteY169" fmla="*/ 7051 h 10000"/>
                <a:gd name="connsiteX170" fmla="*/ 1759 w 10000"/>
                <a:gd name="connsiteY170" fmla="*/ 7051 h 10000"/>
                <a:gd name="connsiteX171" fmla="*/ 1759 w 10000"/>
                <a:gd name="connsiteY171" fmla="*/ 7051 h 10000"/>
                <a:gd name="connsiteX172" fmla="*/ 1759 w 10000"/>
                <a:gd name="connsiteY172" fmla="*/ 7051 h 10000"/>
                <a:gd name="connsiteX173" fmla="*/ 1769 w 10000"/>
                <a:gd name="connsiteY173" fmla="*/ 7051 h 10000"/>
                <a:gd name="connsiteX174" fmla="*/ 1769 w 10000"/>
                <a:gd name="connsiteY174" fmla="*/ 7051 h 10000"/>
                <a:gd name="connsiteX175" fmla="*/ 1769 w 10000"/>
                <a:gd name="connsiteY175" fmla="*/ 7051 h 10000"/>
                <a:gd name="connsiteX176" fmla="*/ 1769 w 10000"/>
                <a:gd name="connsiteY176" fmla="*/ 7051 h 10000"/>
                <a:gd name="connsiteX177" fmla="*/ 1769 w 10000"/>
                <a:gd name="connsiteY177" fmla="*/ 7051 h 10000"/>
                <a:gd name="connsiteX178" fmla="*/ 1980 w 10000"/>
                <a:gd name="connsiteY178" fmla="*/ 7051 h 10000"/>
                <a:gd name="connsiteX179" fmla="*/ 1980 w 10000"/>
                <a:gd name="connsiteY179" fmla="*/ 7051 h 10000"/>
                <a:gd name="connsiteX180" fmla="*/ 2281 w 10000"/>
                <a:gd name="connsiteY180" fmla="*/ 7033 h 10000"/>
                <a:gd name="connsiteX181" fmla="*/ 2281 w 10000"/>
                <a:gd name="connsiteY181" fmla="*/ 7033 h 10000"/>
                <a:gd name="connsiteX182" fmla="*/ 2281 w 10000"/>
                <a:gd name="connsiteY182" fmla="*/ 7033 h 10000"/>
                <a:gd name="connsiteX183" fmla="*/ 2281 w 10000"/>
                <a:gd name="connsiteY183" fmla="*/ 7033 h 10000"/>
                <a:gd name="connsiteX184" fmla="*/ 2291 w 10000"/>
                <a:gd name="connsiteY184" fmla="*/ 7033 h 10000"/>
                <a:gd name="connsiteX185" fmla="*/ 2291 w 10000"/>
                <a:gd name="connsiteY185" fmla="*/ 7033 h 10000"/>
                <a:gd name="connsiteX186" fmla="*/ 2302 w 10000"/>
                <a:gd name="connsiteY186" fmla="*/ 7033 h 10000"/>
                <a:gd name="connsiteX187" fmla="*/ 2302 w 10000"/>
                <a:gd name="connsiteY187" fmla="*/ 7033 h 10000"/>
                <a:gd name="connsiteX188" fmla="*/ 2332 w 10000"/>
                <a:gd name="connsiteY188" fmla="*/ 7033 h 10000"/>
                <a:gd name="connsiteX189" fmla="*/ 2332 w 10000"/>
                <a:gd name="connsiteY189" fmla="*/ 7033 h 10000"/>
                <a:gd name="connsiteX190" fmla="*/ 2854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3286 w 10000"/>
                <a:gd name="connsiteY198" fmla="*/ 7033 h 10000"/>
                <a:gd name="connsiteX199" fmla="*/ 3709 w 10000"/>
                <a:gd name="connsiteY199" fmla="*/ 7060 h 10000"/>
                <a:gd name="connsiteX200" fmla="*/ 4101 w 10000"/>
                <a:gd name="connsiteY200" fmla="*/ 7088 h 10000"/>
                <a:gd name="connsiteX201" fmla="*/ 4291 w 10000"/>
                <a:gd name="connsiteY201" fmla="*/ 7116 h 10000"/>
                <a:gd name="connsiteX202" fmla="*/ 4462 w 10000"/>
                <a:gd name="connsiteY202" fmla="*/ 7135 h 10000"/>
                <a:gd name="connsiteX203" fmla="*/ 4623 w 10000"/>
                <a:gd name="connsiteY203" fmla="*/ 7172 h 10000"/>
                <a:gd name="connsiteX204" fmla="*/ 4764 w 10000"/>
                <a:gd name="connsiteY204" fmla="*/ 7219 h 10000"/>
                <a:gd name="connsiteX205" fmla="*/ 4894 w 10000"/>
                <a:gd name="connsiteY205" fmla="*/ 7274 h 10000"/>
                <a:gd name="connsiteX206" fmla="*/ 4985 w 10000"/>
                <a:gd name="connsiteY206" fmla="*/ 7330 h 10000"/>
                <a:gd name="connsiteX207" fmla="*/ 5075 w 10000"/>
                <a:gd name="connsiteY207" fmla="*/ 7395 h 10000"/>
                <a:gd name="connsiteX208" fmla="*/ 5136 w 10000"/>
                <a:gd name="connsiteY208" fmla="*/ 7460 h 10000"/>
                <a:gd name="connsiteX209" fmla="*/ 5156 w 10000"/>
                <a:gd name="connsiteY209" fmla="*/ 7507 h 10000"/>
                <a:gd name="connsiteX210" fmla="*/ 5176 w 10000"/>
                <a:gd name="connsiteY210" fmla="*/ 7553 h 10000"/>
                <a:gd name="connsiteX211" fmla="*/ 5176 w 10000"/>
                <a:gd name="connsiteY211" fmla="*/ 7600 h 10000"/>
                <a:gd name="connsiteX212" fmla="*/ 5176 w 10000"/>
                <a:gd name="connsiteY212" fmla="*/ 7656 h 10000"/>
                <a:gd name="connsiteX213" fmla="*/ 5176 w 10000"/>
                <a:gd name="connsiteY213" fmla="*/ 7656 h 10000"/>
                <a:gd name="connsiteX214" fmla="*/ 5176 w 10000"/>
                <a:gd name="connsiteY214" fmla="*/ 7665 h 10000"/>
                <a:gd name="connsiteX215" fmla="*/ 5176 w 10000"/>
                <a:gd name="connsiteY215" fmla="*/ 7665 h 10000"/>
                <a:gd name="connsiteX216" fmla="*/ 5176 w 10000"/>
                <a:gd name="connsiteY216" fmla="*/ 7665 h 10000"/>
                <a:gd name="connsiteX217" fmla="*/ 5146 w 10000"/>
                <a:gd name="connsiteY217" fmla="*/ 7851 h 10000"/>
                <a:gd name="connsiteX218" fmla="*/ 5095 w 10000"/>
                <a:gd name="connsiteY218" fmla="*/ 8037 h 10000"/>
                <a:gd name="connsiteX219" fmla="*/ 5005 w 10000"/>
                <a:gd name="connsiteY219" fmla="*/ 8437 h 10000"/>
                <a:gd name="connsiteX220" fmla="*/ 4955 w 10000"/>
                <a:gd name="connsiteY220" fmla="*/ 8642 h 10000"/>
                <a:gd name="connsiteX221" fmla="*/ 4915 w 10000"/>
                <a:gd name="connsiteY221" fmla="*/ 8828 h 10000"/>
                <a:gd name="connsiteX222" fmla="*/ 4894 w 10000"/>
                <a:gd name="connsiteY222" fmla="*/ 9023 h 10000"/>
                <a:gd name="connsiteX223" fmla="*/ 4874 w 10000"/>
                <a:gd name="connsiteY223" fmla="*/ 9200 h 10000"/>
                <a:gd name="connsiteX224" fmla="*/ 4874 w 10000"/>
                <a:gd name="connsiteY224" fmla="*/ 9200 h 10000"/>
                <a:gd name="connsiteX225" fmla="*/ 4874 w 10000"/>
                <a:gd name="connsiteY225" fmla="*/ 9293 h 10000"/>
                <a:gd name="connsiteX226" fmla="*/ 4894 w 10000"/>
                <a:gd name="connsiteY226" fmla="*/ 9395 h 10000"/>
                <a:gd name="connsiteX227" fmla="*/ 4915 w 10000"/>
                <a:gd name="connsiteY227" fmla="*/ 9488 h 10000"/>
                <a:gd name="connsiteX228" fmla="*/ 4935 w 10000"/>
                <a:gd name="connsiteY228" fmla="*/ 9563 h 10000"/>
                <a:gd name="connsiteX229" fmla="*/ 4985 w 10000"/>
                <a:gd name="connsiteY229" fmla="*/ 9647 h 10000"/>
                <a:gd name="connsiteX230" fmla="*/ 5035 w 10000"/>
                <a:gd name="connsiteY230" fmla="*/ 9721 h 10000"/>
                <a:gd name="connsiteX231" fmla="*/ 5095 w 10000"/>
                <a:gd name="connsiteY231" fmla="*/ 9786 h 10000"/>
                <a:gd name="connsiteX232" fmla="*/ 5176 w 10000"/>
                <a:gd name="connsiteY232" fmla="*/ 9842 h 10000"/>
                <a:gd name="connsiteX233" fmla="*/ 5176 w 10000"/>
                <a:gd name="connsiteY233" fmla="*/ 9842 h 10000"/>
                <a:gd name="connsiteX234" fmla="*/ 5176 w 10000"/>
                <a:gd name="connsiteY234" fmla="*/ 9842 h 10000"/>
                <a:gd name="connsiteX235" fmla="*/ 5236 w 10000"/>
                <a:gd name="connsiteY235" fmla="*/ 9879 h 10000"/>
                <a:gd name="connsiteX236" fmla="*/ 5307 w 10000"/>
                <a:gd name="connsiteY236" fmla="*/ 9916 h 10000"/>
                <a:gd name="connsiteX237" fmla="*/ 5447 w 10000"/>
                <a:gd name="connsiteY237" fmla="*/ 9963 h 10000"/>
                <a:gd name="connsiteX238" fmla="*/ 5608 w 10000"/>
                <a:gd name="connsiteY238" fmla="*/ 9991 h 10000"/>
                <a:gd name="connsiteX239" fmla="*/ 5779 w 10000"/>
                <a:gd name="connsiteY239" fmla="*/ 10000 h 10000"/>
                <a:gd name="connsiteX240" fmla="*/ 5779 w 10000"/>
                <a:gd name="connsiteY240" fmla="*/ 10000 h 10000"/>
                <a:gd name="connsiteX241" fmla="*/ 5779 w 10000"/>
                <a:gd name="connsiteY241" fmla="*/ 10000 h 10000"/>
                <a:gd name="connsiteX242" fmla="*/ 5779 w 10000"/>
                <a:gd name="connsiteY242" fmla="*/ 10000 h 10000"/>
                <a:gd name="connsiteX243" fmla="*/ 5779 w 10000"/>
                <a:gd name="connsiteY243" fmla="*/ 10000 h 10000"/>
                <a:gd name="connsiteX244" fmla="*/ 5779 w 10000"/>
                <a:gd name="connsiteY244" fmla="*/ 10000 h 10000"/>
                <a:gd name="connsiteX245" fmla="*/ 5899 w 10000"/>
                <a:gd name="connsiteY245" fmla="*/ 9991 h 10000"/>
                <a:gd name="connsiteX246" fmla="*/ 6040 w 10000"/>
                <a:gd name="connsiteY246" fmla="*/ 9981 h 10000"/>
                <a:gd name="connsiteX247" fmla="*/ 6171 w 10000"/>
                <a:gd name="connsiteY247" fmla="*/ 9963 h 10000"/>
                <a:gd name="connsiteX248" fmla="*/ 6291 w 10000"/>
                <a:gd name="connsiteY248" fmla="*/ 9926 h 10000"/>
                <a:gd name="connsiteX249" fmla="*/ 6412 w 10000"/>
                <a:gd name="connsiteY249" fmla="*/ 9888 h 10000"/>
                <a:gd name="connsiteX250" fmla="*/ 6533 w 10000"/>
                <a:gd name="connsiteY250" fmla="*/ 9842 h 10000"/>
                <a:gd name="connsiteX251" fmla="*/ 6643 w 10000"/>
                <a:gd name="connsiteY251" fmla="*/ 9805 h 10000"/>
                <a:gd name="connsiteX252" fmla="*/ 6744 w 10000"/>
                <a:gd name="connsiteY252" fmla="*/ 9740 h 10000"/>
                <a:gd name="connsiteX253" fmla="*/ 6824 w 10000"/>
                <a:gd name="connsiteY253" fmla="*/ 9674 h 10000"/>
                <a:gd name="connsiteX254" fmla="*/ 6905 w 10000"/>
                <a:gd name="connsiteY254" fmla="*/ 9609 h 10000"/>
                <a:gd name="connsiteX255" fmla="*/ 6965 w 10000"/>
                <a:gd name="connsiteY255" fmla="*/ 9544 h 10000"/>
                <a:gd name="connsiteX256" fmla="*/ 7015 w 10000"/>
                <a:gd name="connsiteY256" fmla="*/ 9460 h 10000"/>
                <a:gd name="connsiteX257" fmla="*/ 7035 w 10000"/>
                <a:gd name="connsiteY257" fmla="*/ 9395 h 10000"/>
                <a:gd name="connsiteX258" fmla="*/ 7045 w 10000"/>
                <a:gd name="connsiteY258" fmla="*/ 9302 h 10000"/>
                <a:gd name="connsiteX259" fmla="*/ 7035 w 10000"/>
                <a:gd name="connsiteY259" fmla="*/ 9228 h 10000"/>
                <a:gd name="connsiteX260" fmla="*/ 6995 w 10000"/>
                <a:gd name="connsiteY260" fmla="*/ 9144 h 10000"/>
                <a:gd name="connsiteX261" fmla="*/ 6995 w 10000"/>
                <a:gd name="connsiteY261" fmla="*/ 9144 h 10000"/>
                <a:gd name="connsiteX262" fmla="*/ 6995 w 10000"/>
                <a:gd name="connsiteY262" fmla="*/ 9135 h 10000"/>
                <a:gd name="connsiteX263" fmla="*/ 6995 w 10000"/>
                <a:gd name="connsiteY263" fmla="*/ 9135 h 10000"/>
                <a:gd name="connsiteX264" fmla="*/ 698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26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794 w 10000"/>
                <a:gd name="connsiteY280" fmla="*/ 8837 h 10000"/>
                <a:gd name="connsiteX281" fmla="*/ 6693 w 10000"/>
                <a:gd name="connsiteY281" fmla="*/ 8679 h 10000"/>
                <a:gd name="connsiteX282" fmla="*/ 6593 w 10000"/>
                <a:gd name="connsiteY282" fmla="*/ 8521 h 10000"/>
                <a:gd name="connsiteX283" fmla="*/ 6513 w 10000"/>
                <a:gd name="connsiteY283" fmla="*/ 8372 h 10000"/>
                <a:gd name="connsiteX284" fmla="*/ 6442 w 10000"/>
                <a:gd name="connsiteY284" fmla="*/ 8214 h 10000"/>
                <a:gd name="connsiteX285" fmla="*/ 6392 w 10000"/>
                <a:gd name="connsiteY285" fmla="*/ 8056 h 10000"/>
                <a:gd name="connsiteX286" fmla="*/ 6382 w 10000"/>
                <a:gd name="connsiteY286" fmla="*/ 7981 h 10000"/>
                <a:gd name="connsiteX287" fmla="*/ 6382 w 10000"/>
                <a:gd name="connsiteY287" fmla="*/ 7907 h 10000"/>
                <a:gd name="connsiteX288" fmla="*/ 6382 w 10000"/>
                <a:gd name="connsiteY288" fmla="*/ 7907 h 10000"/>
                <a:gd name="connsiteX289" fmla="*/ 6392 w 10000"/>
                <a:gd name="connsiteY289" fmla="*/ 7805 h 10000"/>
                <a:gd name="connsiteX290" fmla="*/ 6422 w 10000"/>
                <a:gd name="connsiteY290" fmla="*/ 7702 h 10000"/>
                <a:gd name="connsiteX291" fmla="*/ 6452 w 10000"/>
                <a:gd name="connsiteY291" fmla="*/ 7656 h 10000"/>
                <a:gd name="connsiteX292" fmla="*/ 6492 w 10000"/>
                <a:gd name="connsiteY292" fmla="*/ 7609 h 10000"/>
                <a:gd name="connsiteX293" fmla="*/ 6523 w 10000"/>
                <a:gd name="connsiteY293" fmla="*/ 7563 h 10000"/>
                <a:gd name="connsiteX294" fmla="*/ 6573 w 10000"/>
                <a:gd name="connsiteY294" fmla="*/ 7526 h 10000"/>
                <a:gd name="connsiteX295" fmla="*/ 6704 w 10000"/>
                <a:gd name="connsiteY295" fmla="*/ 7451 h 10000"/>
                <a:gd name="connsiteX296" fmla="*/ 6864 w 10000"/>
                <a:gd name="connsiteY296" fmla="*/ 7395 h 10000"/>
                <a:gd name="connsiteX297" fmla="*/ 7065 w 10000"/>
                <a:gd name="connsiteY297" fmla="*/ 7349 h 10000"/>
                <a:gd name="connsiteX298" fmla="*/ 7307 w 10000"/>
                <a:gd name="connsiteY298" fmla="*/ 7321 h 10000"/>
                <a:gd name="connsiteX299" fmla="*/ 7307 w 10000"/>
                <a:gd name="connsiteY299" fmla="*/ 7321 h 10000"/>
                <a:gd name="connsiteX300" fmla="*/ 8533 w 10000"/>
                <a:gd name="connsiteY300" fmla="*/ 7219 h 10000"/>
                <a:gd name="connsiteX301" fmla="*/ 10000 w 10000"/>
                <a:gd name="connsiteY301" fmla="*/ 7116 h 10000"/>
                <a:gd name="connsiteX302" fmla="*/ 10000 w 10000"/>
                <a:gd name="connsiteY302" fmla="*/ 7116 h 10000"/>
                <a:gd name="connsiteX303" fmla="*/ 10000 w 10000"/>
                <a:gd name="connsiteY303" fmla="*/ 7116 h 10000"/>
                <a:gd name="connsiteX304" fmla="*/ 10000 w 10000"/>
                <a:gd name="connsiteY304" fmla="*/ 7116 h 10000"/>
                <a:gd name="connsiteX305" fmla="*/ 10000 w 10000"/>
                <a:gd name="connsiteY305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347 w 10000"/>
                <a:gd name="connsiteY87" fmla="*/ 3535 h 10000"/>
                <a:gd name="connsiteX88" fmla="*/ 3246 w 10000"/>
                <a:gd name="connsiteY88" fmla="*/ 3563 h 10000"/>
                <a:gd name="connsiteX89" fmla="*/ 3136 w 10000"/>
                <a:gd name="connsiteY89" fmla="*/ 3572 h 10000"/>
                <a:gd name="connsiteX90" fmla="*/ 3136 w 10000"/>
                <a:gd name="connsiteY90" fmla="*/ 3572 h 10000"/>
                <a:gd name="connsiteX91" fmla="*/ 3136 w 10000"/>
                <a:gd name="connsiteY91" fmla="*/ 3572 h 10000"/>
                <a:gd name="connsiteX92" fmla="*/ 3136 w 10000"/>
                <a:gd name="connsiteY92" fmla="*/ 3572 h 10000"/>
                <a:gd name="connsiteX93" fmla="*/ 3136 w 10000"/>
                <a:gd name="connsiteY93" fmla="*/ 3572 h 10000"/>
                <a:gd name="connsiteX94" fmla="*/ 3136 w 10000"/>
                <a:gd name="connsiteY94" fmla="*/ 3572 h 10000"/>
                <a:gd name="connsiteX95" fmla="*/ 3116 w 10000"/>
                <a:gd name="connsiteY95" fmla="*/ 3572 h 10000"/>
                <a:gd name="connsiteX96" fmla="*/ 3116 w 10000"/>
                <a:gd name="connsiteY96" fmla="*/ 3572 h 10000"/>
                <a:gd name="connsiteX97" fmla="*/ 3025 w 10000"/>
                <a:gd name="connsiteY97" fmla="*/ 3572 h 10000"/>
                <a:gd name="connsiteX98" fmla="*/ 2925 w 10000"/>
                <a:gd name="connsiteY98" fmla="*/ 3553 h 10000"/>
                <a:gd name="connsiteX99" fmla="*/ 2814 w 10000"/>
                <a:gd name="connsiteY99" fmla="*/ 3526 h 10000"/>
                <a:gd name="connsiteX100" fmla="*/ 2693 w 10000"/>
                <a:gd name="connsiteY100" fmla="*/ 3479 h 10000"/>
                <a:gd name="connsiteX101" fmla="*/ 2553 w 10000"/>
                <a:gd name="connsiteY101" fmla="*/ 3423 h 10000"/>
                <a:gd name="connsiteX102" fmla="*/ 2392 w 10000"/>
                <a:gd name="connsiteY102" fmla="*/ 3349 h 10000"/>
                <a:gd name="connsiteX103" fmla="*/ 2010 w 10000"/>
                <a:gd name="connsiteY103" fmla="*/ 3153 h 10000"/>
                <a:gd name="connsiteX104" fmla="*/ 2010 w 10000"/>
                <a:gd name="connsiteY104" fmla="*/ 3153 h 10000"/>
                <a:gd name="connsiteX105" fmla="*/ 2010 w 10000"/>
                <a:gd name="connsiteY105" fmla="*/ 3153 h 10000"/>
                <a:gd name="connsiteX106" fmla="*/ 2010 w 10000"/>
                <a:gd name="connsiteY106" fmla="*/ 3153 h 10000"/>
                <a:gd name="connsiteX107" fmla="*/ 2000 w 10000"/>
                <a:gd name="connsiteY107" fmla="*/ 3153 h 10000"/>
                <a:gd name="connsiteX108" fmla="*/ 2000 w 10000"/>
                <a:gd name="connsiteY108" fmla="*/ 3153 h 10000"/>
                <a:gd name="connsiteX109" fmla="*/ 2000 w 10000"/>
                <a:gd name="connsiteY109" fmla="*/ 3153 h 10000"/>
                <a:gd name="connsiteX110" fmla="*/ 2000 w 10000"/>
                <a:gd name="connsiteY110" fmla="*/ 3153 h 10000"/>
                <a:gd name="connsiteX111" fmla="*/ 1769 w 10000"/>
                <a:gd name="connsiteY111" fmla="*/ 3033 h 10000"/>
                <a:gd name="connsiteX112" fmla="*/ 1588 w 10000"/>
                <a:gd name="connsiteY112" fmla="*/ 2967 h 10000"/>
                <a:gd name="connsiteX113" fmla="*/ 1427 w 10000"/>
                <a:gd name="connsiteY113" fmla="*/ 2921 h 10000"/>
                <a:gd name="connsiteX114" fmla="*/ 1347 w 10000"/>
                <a:gd name="connsiteY114" fmla="*/ 2902 h 10000"/>
                <a:gd name="connsiteX115" fmla="*/ 1266 w 10000"/>
                <a:gd name="connsiteY115" fmla="*/ 2902 h 10000"/>
                <a:gd name="connsiteX116" fmla="*/ 1266 w 10000"/>
                <a:gd name="connsiteY116" fmla="*/ 2902 h 10000"/>
                <a:gd name="connsiteX117" fmla="*/ 1266 w 10000"/>
                <a:gd name="connsiteY117" fmla="*/ 2902 h 10000"/>
                <a:gd name="connsiteX118" fmla="*/ 1266 w 10000"/>
                <a:gd name="connsiteY118" fmla="*/ 2902 h 10000"/>
                <a:gd name="connsiteX119" fmla="*/ 1266 w 10000"/>
                <a:gd name="connsiteY119" fmla="*/ 2902 h 10000"/>
                <a:gd name="connsiteX120" fmla="*/ 1266 w 10000"/>
                <a:gd name="connsiteY120" fmla="*/ 2902 h 10000"/>
                <a:gd name="connsiteX121" fmla="*/ 1146 w 10000"/>
                <a:gd name="connsiteY121" fmla="*/ 2921 h 10000"/>
                <a:gd name="connsiteX122" fmla="*/ 1085 w 10000"/>
                <a:gd name="connsiteY122" fmla="*/ 2940 h 10000"/>
                <a:gd name="connsiteX123" fmla="*/ 1025 w 10000"/>
                <a:gd name="connsiteY123" fmla="*/ 2949 h 10000"/>
                <a:gd name="connsiteX124" fmla="*/ 965 w 10000"/>
                <a:gd name="connsiteY124" fmla="*/ 2986 h 10000"/>
                <a:gd name="connsiteX125" fmla="*/ 915 w 10000"/>
                <a:gd name="connsiteY125" fmla="*/ 3023 h 10000"/>
                <a:gd name="connsiteX126" fmla="*/ 864 w 10000"/>
                <a:gd name="connsiteY126" fmla="*/ 3060 h 10000"/>
                <a:gd name="connsiteX127" fmla="*/ 814 w 10000"/>
                <a:gd name="connsiteY127" fmla="*/ 3107 h 10000"/>
                <a:gd name="connsiteX128" fmla="*/ 784 w 10000"/>
                <a:gd name="connsiteY128" fmla="*/ 3163 h 10000"/>
                <a:gd name="connsiteX129" fmla="*/ 744 w 10000"/>
                <a:gd name="connsiteY129" fmla="*/ 3237 h 10000"/>
                <a:gd name="connsiteX130" fmla="*/ 673 w 10000"/>
                <a:gd name="connsiteY130" fmla="*/ 3377 h 10000"/>
                <a:gd name="connsiteX131" fmla="*/ 623 w 10000"/>
                <a:gd name="connsiteY131" fmla="*/ 3563 h 10000"/>
                <a:gd name="connsiteX132" fmla="*/ 603 w 10000"/>
                <a:gd name="connsiteY132" fmla="*/ 3786 h 10000"/>
                <a:gd name="connsiteX133" fmla="*/ 573 w 10000"/>
                <a:gd name="connsiteY133" fmla="*/ 4037 h 10000"/>
                <a:gd name="connsiteX134" fmla="*/ 583 w 10000"/>
                <a:gd name="connsiteY134" fmla="*/ 4326 h 10000"/>
                <a:gd name="connsiteX135" fmla="*/ 613 w 10000"/>
                <a:gd name="connsiteY135" fmla="*/ 4651 h 10000"/>
                <a:gd name="connsiteX136" fmla="*/ 663 w 10000"/>
                <a:gd name="connsiteY136" fmla="*/ 5014 h 10000"/>
                <a:gd name="connsiteX137" fmla="*/ 734 w 10000"/>
                <a:gd name="connsiteY137" fmla="*/ 5423 h 10000"/>
                <a:gd name="connsiteX138" fmla="*/ 814 w 10000"/>
                <a:gd name="connsiteY138" fmla="*/ 5870 h 10000"/>
                <a:gd name="connsiteX139" fmla="*/ 945 w 10000"/>
                <a:gd name="connsiteY139" fmla="*/ 6372 h 10000"/>
                <a:gd name="connsiteX140" fmla="*/ 1085 w 10000"/>
                <a:gd name="connsiteY140" fmla="*/ 6912 h 10000"/>
                <a:gd name="connsiteX141" fmla="*/ 1085 w 10000"/>
                <a:gd name="connsiteY141" fmla="*/ 6912 h 10000"/>
                <a:gd name="connsiteX142" fmla="*/ 1085 w 10000"/>
                <a:gd name="connsiteY142" fmla="*/ 6930 h 10000"/>
                <a:gd name="connsiteX143" fmla="*/ 1085 w 10000"/>
                <a:gd name="connsiteY143" fmla="*/ 6930 h 10000"/>
                <a:gd name="connsiteX144" fmla="*/ 1116 w 10000"/>
                <a:gd name="connsiteY144" fmla="*/ 7005 h 10000"/>
                <a:gd name="connsiteX145" fmla="*/ 1116 w 10000"/>
                <a:gd name="connsiteY145" fmla="*/ 7005 h 10000"/>
                <a:gd name="connsiteX146" fmla="*/ 1116 w 10000"/>
                <a:gd name="connsiteY146" fmla="*/ 7005 h 10000"/>
                <a:gd name="connsiteX147" fmla="*/ 1116 w 10000"/>
                <a:gd name="connsiteY147" fmla="*/ 7005 h 10000"/>
                <a:gd name="connsiteX148" fmla="*/ 1116 w 10000"/>
                <a:gd name="connsiteY148" fmla="*/ 7005 h 10000"/>
                <a:gd name="connsiteX149" fmla="*/ 1126 w 10000"/>
                <a:gd name="connsiteY149" fmla="*/ 7060 h 10000"/>
                <a:gd name="connsiteX150" fmla="*/ 1126 w 10000"/>
                <a:gd name="connsiteY150" fmla="*/ 7060 h 10000"/>
                <a:gd name="connsiteX151" fmla="*/ 1126 w 10000"/>
                <a:gd name="connsiteY151" fmla="*/ 7060 h 10000"/>
                <a:gd name="connsiteX152" fmla="*/ 1126 w 10000"/>
                <a:gd name="connsiteY152" fmla="*/ 7060 h 10000"/>
                <a:gd name="connsiteX153" fmla="*/ 1146 w 10000"/>
                <a:gd name="connsiteY153" fmla="*/ 7060 h 10000"/>
                <a:gd name="connsiteX154" fmla="*/ 1146 w 10000"/>
                <a:gd name="connsiteY154" fmla="*/ 7060 h 10000"/>
                <a:gd name="connsiteX155" fmla="*/ 1156 w 10000"/>
                <a:gd name="connsiteY155" fmla="*/ 7060 h 10000"/>
                <a:gd name="connsiteX156" fmla="*/ 1156 w 10000"/>
                <a:gd name="connsiteY156" fmla="*/ 7060 h 10000"/>
                <a:gd name="connsiteX157" fmla="*/ 1156 w 10000"/>
                <a:gd name="connsiteY157" fmla="*/ 7060 h 10000"/>
                <a:gd name="connsiteX158" fmla="*/ 1156 w 10000"/>
                <a:gd name="connsiteY158" fmla="*/ 7060 h 10000"/>
                <a:gd name="connsiteX159" fmla="*/ 1457 w 10000"/>
                <a:gd name="connsiteY159" fmla="*/ 7051 h 10000"/>
                <a:gd name="connsiteX160" fmla="*/ 1749 w 10000"/>
                <a:gd name="connsiteY160" fmla="*/ 7051 h 10000"/>
                <a:gd name="connsiteX161" fmla="*/ 1749 w 10000"/>
                <a:gd name="connsiteY161" fmla="*/ 7051 h 10000"/>
                <a:gd name="connsiteX162" fmla="*/ 1749 w 10000"/>
                <a:gd name="connsiteY162" fmla="*/ 7051 h 10000"/>
                <a:gd name="connsiteX163" fmla="*/ 1749 w 10000"/>
                <a:gd name="connsiteY163" fmla="*/ 7051 h 10000"/>
                <a:gd name="connsiteX164" fmla="*/ 1749 w 10000"/>
                <a:gd name="connsiteY164" fmla="*/ 7051 h 10000"/>
                <a:gd name="connsiteX165" fmla="*/ 1749 w 10000"/>
                <a:gd name="connsiteY165" fmla="*/ 7051 h 10000"/>
                <a:gd name="connsiteX166" fmla="*/ 1759 w 10000"/>
                <a:gd name="connsiteY166" fmla="*/ 7051 h 10000"/>
                <a:gd name="connsiteX167" fmla="*/ 1759 w 10000"/>
                <a:gd name="connsiteY167" fmla="*/ 7051 h 10000"/>
                <a:gd name="connsiteX168" fmla="*/ 1759 w 10000"/>
                <a:gd name="connsiteY168" fmla="*/ 7051 h 10000"/>
                <a:gd name="connsiteX169" fmla="*/ 1759 w 10000"/>
                <a:gd name="connsiteY169" fmla="*/ 7051 h 10000"/>
                <a:gd name="connsiteX170" fmla="*/ 1759 w 10000"/>
                <a:gd name="connsiteY170" fmla="*/ 7051 h 10000"/>
                <a:gd name="connsiteX171" fmla="*/ 1759 w 10000"/>
                <a:gd name="connsiteY171" fmla="*/ 7051 h 10000"/>
                <a:gd name="connsiteX172" fmla="*/ 1769 w 10000"/>
                <a:gd name="connsiteY172" fmla="*/ 7051 h 10000"/>
                <a:gd name="connsiteX173" fmla="*/ 1769 w 10000"/>
                <a:gd name="connsiteY173" fmla="*/ 7051 h 10000"/>
                <a:gd name="connsiteX174" fmla="*/ 1769 w 10000"/>
                <a:gd name="connsiteY174" fmla="*/ 7051 h 10000"/>
                <a:gd name="connsiteX175" fmla="*/ 1769 w 10000"/>
                <a:gd name="connsiteY175" fmla="*/ 7051 h 10000"/>
                <a:gd name="connsiteX176" fmla="*/ 1769 w 10000"/>
                <a:gd name="connsiteY176" fmla="*/ 7051 h 10000"/>
                <a:gd name="connsiteX177" fmla="*/ 1980 w 10000"/>
                <a:gd name="connsiteY177" fmla="*/ 7051 h 10000"/>
                <a:gd name="connsiteX178" fmla="*/ 1980 w 10000"/>
                <a:gd name="connsiteY178" fmla="*/ 7051 h 10000"/>
                <a:gd name="connsiteX179" fmla="*/ 2281 w 10000"/>
                <a:gd name="connsiteY179" fmla="*/ 7033 h 10000"/>
                <a:gd name="connsiteX180" fmla="*/ 2281 w 10000"/>
                <a:gd name="connsiteY180" fmla="*/ 7033 h 10000"/>
                <a:gd name="connsiteX181" fmla="*/ 2281 w 10000"/>
                <a:gd name="connsiteY181" fmla="*/ 7033 h 10000"/>
                <a:gd name="connsiteX182" fmla="*/ 2281 w 10000"/>
                <a:gd name="connsiteY182" fmla="*/ 7033 h 10000"/>
                <a:gd name="connsiteX183" fmla="*/ 2291 w 10000"/>
                <a:gd name="connsiteY183" fmla="*/ 7033 h 10000"/>
                <a:gd name="connsiteX184" fmla="*/ 2291 w 10000"/>
                <a:gd name="connsiteY184" fmla="*/ 7033 h 10000"/>
                <a:gd name="connsiteX185" fmla="*/ 2302 w 10000"/>
                <a:gd name="connsiteY185" fmla="*/ 7033 h 10000"/>
                <a:gd name="connsiteX186" fmla="*/ 2302 w 10000"/>
                <a:gd name="connsiteY186" fmla="*/ 7033 h 10000"/>
                <a:gd name="connsiteX187" fmla="*/ 2332 w 10000"/>
                <a:gd name="connsiteY187" fmla="*/ 7033 h 10000"/>
                <a:gd name="connsiteX188" fmla="*/ 2332 w 10000"/>
                <a:gd name="connsiteY188" fmla="*/ 7033 h 10000"/>
                <a:gd name="connsiteX189" fmla="*/ 2854 w 10000"/>
                <a:gd name="connsiteY189" fmla="*/ 7033 h 10000"/>
                <a:gd name="connsiteX190" fmla="*/ 2854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3286 w 10000"/>
                <a:gd name="connsiteY197" fmla="*/ 7033 h 10000"/>
                <a:gd name="connsiteX198" fmla="*/ 3709 w 10000"/>
                <a:gd name="connsiteY198" fmla="*/ 7060 h 10000"/>
                <a:gd name="connsiteX199" fmla="*/ 4101 w 10000"/>
                <a:gd name="connsiteY199" fmla="*/ 7088 h 10000"/>
                <a:gd name="connsiteX200" fmla="*/ 4291 w 10000"/>
                <a:gd name="connsiteY200" fmla="*/ 7116 h 10000"/>
                <a:gd name="connsiteX201" fmla="*/ 4462 w 10000"/>
                <a:gd name="connsiteY201" fmla="*/ 7135 h 10000"/>
                <a:gd name="connsiteX202" fmla="*/ 4623 w 10000"/>
                <a:gd name="connsiteY202" fmla="*/ 7172 h 10000"/>
                <a:gd name="connsiteX203" fmla="*/ 4764 w 10000"/>
                <a:gd name="connsiteY203" fmla="*/ 7219 h 10000"/>
                <a:gd name="connsiteX204" fmla="*/ 4894 w 10000"/>
                <a:gd name="connsiteY204" fmla="*/ 7274 h 10000"/>
                <a:gd name="connsiteX205" fmla="*/ 4985 w 10000"/>
                <a:gd name="connsiteY205" fmla="*/ 7330 h 10000"/>
                <a:gd name="connsiteX206" fmla="*/ 5075 w 10000"/>
                <a:gd name="connsiteY206" fmla="*/ 7395 h 10000"/>
                <a:gd name="connsiteX207" fmla="*/ 5136 w 10000"/>
                <a:gd name="connsiteY207" fmla="*/ 7460 h 10000"/>
                <a:gd name="connsiteX208" fmla="*/ 5156 w 10000"/>
                <a:gd name="connsiteY208" fmla="*/ 7507 h 10000"/>
                <a:gd name="connsiteX209" fmla="*/ 5176 w 10000"/>
                <a:gd name="connsiteY209" fmla="*/ 7553 h 10000"/>
                <a:gd name="connsiteX210" fmla="*/ 5176 w 10000"/>
                <a:gd name="connsiteY210" fmla="*/ 7600 h 10000"/>
                <a:gd name="connsiteX211" fmla="*/ 5176 w 10000"/>
                <a:gd name="connsiteY211" fmla="*/ 7656 h 10000"/>
                <a:gd name="connsiteX212" fmla="*/ 5176 w 10000"/>
                <a:gd name="connsiteY212" fmla="*/ 7656 h 10000"/>
                <a:gd name="connsiteX213" fmla="*/ 5176 w 10000"/>
                <a:gd name="connsiteY213" fmla="*/ 7665 h 10000"/>
                <a:gd name="connsiteX214" fmla="*/ 5176 w 10000"/>
                <a:gd name="connsiteY214" fmla="*/ 7665 h 10000"/>
                <a:gd name="connsiteX215" fmla="*/ 5176 w 10000"/>
                <a:gd name="connsiteY215" fmla="*/ 7665 h 10000"/>
                <a:gd name="connsiteX216" fmla="*/ 5146 w 10000"/>
                <a:gd name="connsiteY216" fmla="*/ 7851 h 10000"/>
                <a:gd name="connsiteX217" fmla="*/ 5095 w 10000"/>
                <a:gd name="connsiteY217" fmla="*/ 8037 h 10000"/>
                <a:gd name="connsiteX218" fmla="*/ 5005 w 10000"/>
                <a:gd name="connsiteY218" fmla="*/ 8437 h 10000"/>
                <a:gd name="connsiteX219" fmla="*/ 4955 w 10000"/>
                <a:gd name="connsiteY219" fmla="*/ 8642 h 10000"/>
                <a:gd name="connsiteX220" fmla="*/ 4915 w 10000"/>
                <a:gd name="connsiteY220" fmla="*/ 8828 h 10000"/>
                <a:gd name="connsiteX221" fmla="*/ 4894 w 10000"/>
                <a:gd name="connsiteY221" fmla="*/ 9023 h 10000"/>
                <a:gd name="connsiteX222" fmla="*/ 4874 w 10000"/>
                <a:gd name="connsiteY222" fmla="*/ 9200 h 10000"/>
                <a:gd name="connsiteX223" fmla="*/ 4874 w 10000"/>
                <a:gd name="connsiteY223" fmla="*/ 9200 h 10000"/>
                <a:gd name="connsiteX224" fmla="*/ 4874 w 10000"/>
                <a:gd name="connsiteY224" fmla="*/ 9293 h 10000"/>
                <a:gd name="connsiteX225" fmla="*/ 4894 w 10000"/>
                <a:gd name="connsiteY225" fmla="*/ 9395 h 10000"/>
                <a:gd name="connsiteX226" fmla="*/ 4915 w 10000"/>
                <a:gd name="connsiteY226" fmla="*/ 9488 h 10000"/>
                <a:gd name="connsiteX227" fmla="*/ 4935 w 10000"/>
                <a:gd name="connsiteY227" fmla="*/ 9563 h 10000"/>
                <a:gd name="connsiteX228" fmla="*/ 4985 w 10000"/>
                <a:gd name="connsiteY228" fmla="*/ 9647 h 10000"/>
                <a:gd name="connsiteX229" fmla="*/ 5035 w 10000"/>
                <a:gd name="connsiteY229" fmla="*/ 9721 h 10000"/>
                <a:gd name="connsiteX230" fmla="*/ 5095 w 10000"/>
                <a:gd name="connsiteY230" fmla="*/ 9786 h 10000"/>
                <a:gd name="connsiteX231" fmla="*/ 5176 w 10000"/>
                <a:gd name="connsiteY231" fmla="*/ 9842 h 10000"/>
                <a:gd name="connsiteX232" fmla="*/ 5176 w 10000"/>
                <a:gd name="connsiteY232" fmla="*/ 9842 h 10000"/>
                <a:gd name="connsiteX233" fmla="*/ 5176 w 10000"/>
                <a:gd name="connsiteY233" fmla="*/ 9842 h 10000"/>
                <a:gd name="connsiteX234" fmla="*/ 5236 w 10000"/>
                <a:gd name="connsiteY234" fmla="*/ 9879 h 10000"/>
                <a:gd name="connsiteX235" fmla="*/ 5307 w 10000"/>
                <a:gd name="connsiteY235" fmla="*/ 9916 h 10000"/>
                <a:gd name="connsiteX236" fmla="*/ 5447 w 10000"/>
                <a:gd name="connsiteY236" fmla="*/ 9963 h 10000"/>
                <a:gd name="connsiteX237" fmla="*/ 5608 w 10000"/>
                <a:gd name="connsiteY237" fmla="*/ 9991 h 10000"/>
                <a:gd name="connsiteX238" fmla="*/ 5779 w 10000"/>
                <a:gd name="connsiteY238" fmla="*/ 10000 h 10000"/>
                <a:gd name="connsiteX239" fmla="*/ 5779 w 10000"/>
                <a:gd name="connsiteY239" fmla="*/ 10000 h 10000"/>
                <a:gd name="connsiteX240" fmla="*/ 5779 w 10000"/>
                <a:gd name="connsiteY240" fmla="*/ 10000 h 10000"/>
                <a:gd name="connsiteX241" fmla="*/ 5779 w 10000"/>
                <a:gd name="connsiteY241" fmla="*/ 10000 h 10000"/>
                <a:gd name="connsiteX242" fmla="*/ 5779 w 10000"/>
                <a:gd name="connsiteY242" fmla="*/ 10000 h 10000"/>
                <a:gd name="connsiteX243" fmla="*/ 5779 w 10000"/>
                <a:gd name="connsiteY243" fmla="*/ 10000 h 10000"/>
                <a:gd name="connsiteX244" fmla="*/ 5899 w 10000"/>
                <a:gd name="connsiteY244" fmla="*/ 9991 h 10000"/>
                <a:gd name="connsiteX245" fmla="*/ 6040 w 10000"/>
                <a:gd name="connsiteY245" fmla="*/ 9981 h 10000"/>
                <a:gd name="connsiteX246" fmla="*/ 6171 w 10000"/>
                <a:gd name="connsiteY246" fmla="*/ 9963 h 10000"/>
                <a:gd name="connsiteX247" fmla="*/ 6291 w 10000"/>
                <a:gd name="connsiteY247" fmla="*/ 9926 h 10000"/>
                <a:gd name="connsiteX248" fmla="*/ 6412 w 10000"/>
                <a:gd name="connsiteY248" fmla="*/ 9888 h 10000"/>
                <a:gd name="connsiteX249" fmla="*/ 6533 w 10000"/>
                <a:gd name="connsiteY249" fmla="*/ 9842 h 10000"/>
                <a:gd name="connsiteX250" fmla="*/ 6643 w 10000"/>
                <a:gd name="connsiteY250" fmla="*/ 9805 h 10000"/>
                <a:gd name="connsiteX251" fmla="*/ 6744 w 10000"/>
                <a:gd name="connsiteY251" fmla="*/ 9740 h 10000"/>
                <a:gd name="connsiteX252" fmla="*/ 6824 w 10000"/>
                <a:gd name="connsiteY252" fmla="*/ 9674 h 10000"/>
                <a:gd name="connsiteX253" fmla="*/ 6905 w 10000"/>
                <a:gd name="connsiteY253" fmla="*/ 9609 h 10000"/>
                <a:gd name="connsiteX254" fmla="*/ 6965 w 10000"/>
                <a:gd name="connsiteY254" fmla="*/ 9544 h 10000"/>
                <a:gd name="connsiteX255" fmla="*/ 7015 w 10000"/>
                <a:gd name="connsiteY255" fmla="*/ 9460 h 10000"/>
                <a:gd name="connsiteX256" fmla="*/ 7035 w 10000"/>
                <a:gd name="connsiteY256" fmla="*/ 9395 h 10000"/>
                <a:gd name="connsiteX257" fmla="*/ 7045 w 10000"/>
                <a:gd name="connsiteY257" fmla="*/ 9302 h 10000"/>
                <a:gd name="connsiteX258" fmla="*/ 7035 w 10000"/>
                <a:gd name="connsiteY258" fmla="*/ 9228 h 10000"/>
                <a:gd name="connsiteX259" fmla="*/ 6995 w 10000"/>
                <a:gd name="connsiteY259" fmla="*/ 9144 h 10000"/>
                <a:gd name="connsiteX260" fmla="*/ 6995 w 10000"/>
                <a:gd name="connsiteY260" fmla="*/ 9144 h 10000"/>
                <a:gd name="connsiteX261" fmla="*/ 6995 w 10000"/>
                <a:gd name="connsiteY261" fmla="*/ 9135 h 10000"/>
                <a:gd name="connsiteX262" fmla="*/ 6995 w 10000"/>
                <a:gd name="connsiteY262" fmla="*/ 9135 h 10000"/>
                <a:gd name="connsiteX263" fmla="*/ 6985 w 10000"/>
                <a:gd name="connsiteY263" fmla="*/ 9135 h 10000"/>
                <a:gd name="connsiteX264" fmla="*/ 698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26 h 10000"/>
                <a:gd name="connsiteX272" fmla="*/ 6985 w 10000"/>
                <a:gd name="connsiteY272" fmla="*/ 9126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794 w 10000"/>
                <a:gd name="connsiteY279" fmla="*/ 8837 h 10000"/>
                <a:gd name="connsiteX280" fmla="*/ 6693 w 10000"/>
                <a:gd name="connsiteY280" fmla="*/ 8679 h 10000"/>
                <a:gd name="connsiteX281" fmla="*/ 6593 w 10000"/>
                <a:gd name="connsiteY281" fmla="*/ 8521 h 10000"/>
                <a:gd name="connsiteX282" fmla="*/ 6513 w 10000"/>
                <a:gd name="connsiteY282" fmla="*/ 8372 h 10000"/>
                <a:gd name="connsiteX283" fmla="*/ 6442 w 10000"/>
                <a:gd name="connsiteY283" fmla="*/ 8214 h 10000"/>
                <a:gd name="connsiteX284" fmla="*/ 6392 w 10000"/>
                <a:gd name="connsiteY284" fmla="*/ 8056 h 10000"/>
                <a:gd name="connsiteX285" fmla="*/ 6382 w 10000"/>
                <a:gd name="connsiteY285" fmla="*/ 7981 h 10000"/>
                <a:gd name="connsiteX286" fmla="*/ 6382 w 10000"/>
                <a:gd name="connsiteY286" fmla="*/ 7907 h 10000"/>
                <a:gd name="connsiteX287" fmla="*/ 6382 w 10000"/>
                <a:gd name="connsiteY287" fmla="*/ 7907 h 10000"/>
                <a:gd name="connsiteX288" fmla="*/ 6392 w 10000"/>
                <a:gd name="connsiteY288" fmla="*/ 7805 h 10000"/>
                <a:gd name="connsiteX289" fmla="*/ 6422 w 10000"/>
                <a:gd name="connsiteY289" fmla="*/ 7702 h 10000"/>
                <a:gd name="connsiteX290" fmla="*/ 6452 w 10000"/>
                <a:gd name="connsiteY290" fmla="*/ 7656 h 10000"/>
                <a:gd name="connsiteX291" fmla="*/ 6492 w 10000"/>
                <a:gd name="connsiteY291" fmla="*/ 7609 h 10000"/>
                <a:gd name="connsiteX292" fmla="*/ 6523 w 10000"/>
                <a:gd name="connsiteY292" fmla="*/ 7563 h 10000"/>
                <a:gd name="connsiteX293" fmla="*/ 6573 w 10000"/>
                <a:gd name="connsiteY293" fmla="*/ 7526 h 10000"/>
                <a:gd name="connsiteX294" fmla="*/ 6704 w 10000"/>
                <a:gd name="connsiteY294" fmla="*/ 7451 h 10000"/>
                <a:gd name="connsiteX295" fmla="*/ 6864 w 10000"/>
                <a:gd name="connsiteY295" fmla="*/ 7395 h 10000"/>
                <a:gd name="connsiteX296" fmla="*/ 7065 w 10000"/>
                <a:gd name="connsiteY296" fmla="*/ 7349 h 10000"/>
                <a:gd name="connsiteX297" fmla="*/ 7307 w 10000"/>
                <a:gd name="connsiteY297" fmla="*/ 7321 h 10000"/>
                <a:gd name="connsiteX298" fmla="*/ 7307 w 10000"/>
                <a:gd name="connsiteY298" fmla="*/ 7321 h 10000"/>
                <a:gd name="connsiteX299" fmla="*/ 8533 w 10000"/>
                <a:gd name="connsiteY299" fmla="*/ 7219 h 10000"/>
                <a:gd name="connsiteX300" fmla="*/ 10000 w 10000"/>
                <a:gd name="connsiteY300" fmla="*/ 7116 h 10000"/>
                <a:gd name="connsiteX301" fmla="*/ 10000 w 10000"/>
                <a:gd name="connsiteY301" fmla="*/ 7116 h 10000"/>
                <a:gd name="connsiteX302" fmla="*/ 10000 w 10000"/>
                <a:gd name="connsiteY302" fmla="*/ 7116 h 10000"/>
                <a:gd name="connsiteX303" fmla="*/ 10000 w 10000"/>
                <a:gd name="connsiteY303" fmla="*/ 7116 h 10000"/>
                <a:gd name="connsiteX304" fmla="*/ 10000 w 10000"/>
                <a:gd name="connsiteY304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4175 w 10000"/>
                <a:gd name="connsiteY86" fmla="*/ 4140 h 10000"/>
                <a:gd name="connsiteX87" fmla="*/ 3347 w 10000"/>
                <a:gd name="connsiteY87" fmla="*/ 3535 h 10000"/>
                <a:gd name="connsiteX88" fmla="*/ 3246 w 10000"/>
                <a:gd name="connsiteY88" fmla="*/ 3563 h 10000"/>
                <a:gd name="connsiteX89" fmla="*/ 3136 w 10000"/>
                <a:gd name="connsiteY89" fmla="*/ 3572 h 10000"/>
                <a:gd name="connsiteX90" fmla="*/ 3136 w 10000"/>
                <a:gd name="connsiteY90" fmla="*/ 3572 h 10000"/>
                <a:gd name="connsiteX91" fmla="*/ 3136 w 10000"/>
                <a:gd name="connsiteY91" fmla="*/ 3572 h 10000"/>
                <a:gd name="connsiteX92" fmla="*/ 3136 w 10000"/>
                <a:gd name="connsiteY92" fmla="*/ 3572 h 10000"/>
                <a:gd name="connsiteX93" fmla="*/ 3136 w 10000"/>
                <a:gd name="connsiteY93" fmla="*/ 3572 h 10000"/>
                <a:gd name="connsiteX94" fmla="*/ 3136 w 10000"/>
                <a:gd name="connsiteY94" fmla="*/ 3572 h 10000"/>
                <a:gd name="connsiteX95" fmla="*/ 3116 w 10000"/>
                <a:gd name="connsiteY95" fmla="*/ 3572 h 10000"/>
                <a:gd name="connsiteX96" fmla="*/ 3116 w 10000"/>
                <a:gd name="connsiteY96" fmla="*/ 3572 h 10000"/>
                <a:gd name="connsiteX97" fmla="*/ 3025 w 10000"/>
                <a:gd name="connsiteY97" fmla="*/ 3572 h 10000"/>
                <a:gd name="connsiteX98" fmla="*/ 2925 w 10000"/>
                <a:gd name="connsiteY98" fmla="*/ 3553 h 10000"/>
                <a:gd name="connsiteX99" fmla="*/ 2814 w 10000"/>
                <a:gd name="connsiteY99" fmla="*/ 3526 h 10000"/>
                <a:gd name="connsiteX100" fmla="*/ 2693 w 10000"/>
                <a:gd name="connsiteY100" fmla="*/ 3479 h 10000"/>
                <a:gd name="connsiteX101" fmla="*/ 2553 w 10000"/>
                <a:gd name="connsiteY101" fmla="*/ 3423 h 10000"/>
                <a:gd name="connsiteX102" fmla="*/ 2392 w 10000"/>
                <a:gd name="connsiteY102" fmla="*/ 3349 h 10000"/>
                <a:gd name="connsiteX103" fmla="*/ 2010 w 10000"/>
                <a:gd name="connsiteY103" fmla="*/ 3153 h 10000"/>
                <a:gd name="connsiteX104" fmla="*/ 2010 w 10000"/>
                <a:gd name="connsiteY104" fmla="*/ 3153 h 10000"/>
                <a:gd name="connsiteX105" fmla="*/ 2010 w 10000"/>
                <a:gd name="connsiteY105" fmla="*/ 3153 h 10000"/>
                <a:gd name="connsiteX106" fmla="*/ 2010 w 10000"/>
                <a:gd name="connsiteY106" fmla="*/ 3153 h 10000"/>
                <a:gd name="connsiteX107" fmla="*/ 2000 w 10000"/>
                <a:gd name="connsiteY107" fmla="*/ 3153 h 10000"/>
                <a:gd name="connsiteX108" fmla="*/ 2000 w 10000"/>
                <a:gd name="connsiteY108" fmla="*/ 3153 h 10000"/>
                <a:gd name="connsiteX109" fmla="*/ 2000 w 10000"/>
                <a:gd name="connsiteY109" fmla="*/ 3153 h 10000"/>
                <a:gd name="connsiteX110" fmla="*/ 2000 w 10000"/>
                <a:gd name="connsiteY110" fmla="*/ 3153 h 10000"/>
                <a:gd name="connsiteX111" fmla="*/ 1769 w 10000"/>
                <a:gd name="connsiteY111" fmla="*/ 3033 h 10000"/>
                <a:gd name="connsiteX112" fmla="*/ 1588 w 10000"/>
                <a:gd name="connsiteY112" fmla="*/ 2967 h 10000"/>
                <a:gd name="connsiteX113" fmla="*/ 1427 w 10000"/>
                <a:gd name="connsiteY113" fmla="*/ 2921 h 10000"/>
                <a:gd name="connsiteX114" fmla="*/ 1347 w 10000"/>
                <a:gd name="connsiteY114" fmla="*/ 2902 h 10000"/>
                <a:gd name="connsiteX115" fmla="*/ 1266 w 10000"/>
                <a:gd name="connsiteY115" fmla="*/ 2902 h 10000"/>
                <a:gd name="connsiteX116" fmla="*/ 1266 w 10000"/>
                <a:gd name="connsiteY116" fmla="*/ 2902 h 10000"/>
                <a:gd name="connsiteX117" fmla="*/ 1266 w 10000"/>
                <a:gd name="connsiteY117" fmla="*/ 2902 h 10000"/>
                <a:gd name="connsiteX118" fmla="*/ 1266 w 10000"/>
                <a:gd name="connsiteY118" fmla="*/ 2902 h 10000"/>
                <a:gd name="connsiteX119" fmla="*/ 1266 w 10000"/>
                <a:gd name="connsiteY119" fmla="*/ 2902 h 10000"/>
                <a:gd name="connsiteX120" fmla="*/ 1266 w 10000"/>
                <a:gd name="connsiteY120" fmla="*/ 2902 h 10000"/>
                <a:gd name="connsiteX121" fmla="*/ 1146 w 10000"/>
                <a:gd name="connsiteY121" fmla="*/ 2921 h 10000"/>
                <a:gd name="connsiteX122" fmla="*/ 1085 w 10000"/>
                <a:gd name="connsiteY122" fmla="*/ 2940 h 10000"/>
                <a:gd name="connsiteX123" fmla="*/ 1025 w 10000"/>
                <a:gd name="connsiteY123" fmla="*/ 2949 h 10000"/>
                <a:gd name="connsiteX124" fmla="*/ 965 w 10000"/>
                <a:gd name="connsiteY124" fmla="*/ 2986 h 10000"/>
                <a:gd name="connsiteX125" fmla="*/ 915 w 10000"/>
                <a:gd name="connsiteY125" fmla="*/ 3023 h 10000"/>
                <a:gd name="connsiteX126" fmla="*/ 864 w 10000"/>
                <a:gd name="connsiteY126" fmla="*/ 3060 h 10000"/>
                <a:gd name="connsiteX127" fmla="*/ 814 w 10000"/>
                <a:gd name="connsiteY127" fmla="*/ 3107 h 10000"/>
                <a:gd name="connsiteX128" fmla="*/ 784 w 10000"/>
                <a:gd name="connsiteY128" fmla="*/ 3163 h 10000"/>
                <a:gd name="connsiteX129" fmla="*/ 744 w 10000"/>
                <a:gd name="connsiteY129" fmla="*/ 3237 h 10000"/>
                <a:gd name="connsiteX130" fmla="*/ 673 w 10000"/>
                <a:gd name="connsiteY130" fmla="*/ 3377 h 10000"/>
                <a:gd name="connsiteX131" fmla="*/ 623 w 10000"/>
                <a:gd name="connsiteY131" fmla="*/ 3563 h 10000"/>
                <a:gd name="connsiteX132" fmla="*/ 603 w 10000"/>
                <a:gd name="connsiteY132" fmla="*/ 3786 h 10000"/>
                <a:gd name="connsiteX133" fmla="*/ 573 w 10000"/>
                <a:gd name="connsiteY133" fmla="*/ 4037 h 10000"/>
                <a:gd name="connsiteX134" fmla="*/ 583 w 10000"/>
                <a:gd name="connsiteY134" fmla="*/ 4326 h 10000"/>
                <a:gd name="connsiteX135" fmla="*/ 613 w 10000"/>
                <a:gd name="connsiteY135" fmla="*/ 4651 h 10000"/>
                <a:gd name="connsiteX136" fmla="*/ 663 w 10000"/>
                <a:gd name="connsiteY136" fmla="*/ 5014 h 10000"/>
                <a:gd name="connsiteX137" fmla="*/ 734 w 10000"/>
                <a:gd name="connsiteY137" fmla="*/ 5423 h 10000"/>
                <a:gd name="connsiteX138" fmla="*/ 814 w 10000"/>
                <a:gd name="connsiteY138" fmla="*/ 5870 h 10000"/>
                <a:gd name="connsiteX139" fmla="*/ 945 w 10000"/>
                <a:gd name="connsiteY139" fmla="*/ 6372 h 10000"/>
                <a:gd name="connsiteX140" fmla="*/ 1085 w 10000"/>
                <a:gd name="connsiteY140" fmla="*/ 6912 h 10000"/>
                <a:gd name="connsiteX141" fmla="*/ 1085 w 10000"/>
                <a:gd name="connsiteY141" fmla="*/ 6912 h 10000"/>
                <a:gd name="connsiteX142" fmla="*/ 1085 w 10000"/>
                <a:gd name="connsiteY142" fmla="*/ 6930 h 10000"/>
                <a:gd name="connsiteX143" fmla="*/ 1085 w 10000"/>
                <a:gd name="connsiteY143" fmla="*/ 6930 h 10000"/>
                <a:gd name="connsiteX144" fmla="*/ 1116 w 10000"/>
                <a:gd name="connsiteY144" fmla="*/ 7005 h 10000"/>
                <a:gd name="connsiteX145" fmla="*/ 1116 w 10000"/>
                <a:gd name="connsiteY145" fmla="*/ 7005 h 10000"/>
                <a:gd name="connsiteX146" fmla="*/ 1116 w 10000"/>
                <a:gd name="connsiteY146" fmla="*/ 7005 h 10000"/>
                <a:gd name="connsiteX147" fmla="*/ 1116 w 10000"/>
                <a:gd name="connsiteY147" fmla="*/ 7005 h 10000"/>
                <a:gd name="connsiteX148" fmla="*/ 1116 w 10000"/>
                <a:gd name="connsiteY148" fmla="*/ 7005 h 10000"/>
                <a:gd name="connsiteX149" fmla="*/ 1126 w 10000"/>
                <a:gd name="connsiteY149" fmla="*/ 7060 h 10000"/>
                <a:gd name="connsiteX150" fmla="*/ 1126 w 10000"/>
                <a:gd name="connsiteY150" fmla="*/ 7060 h 10000"/>
                <a:gd name="connsiteX151" fmla="*/ 1126 w 10000"/>
                <a:gd name="connsiteY151" fmla="*/ 7060 h 10000"/>
                <a:gd name="connsiteX152" fmla="*/ 1126 w 10000"/>
                <a:gd name="connsiteY152" fmla="*/ 7060 h 10000"/>
                <a:gd name="connsiteX153" fmla="*/ 1146 w 10000"/>
                <a:gd name="connsiteY153" fmla="*/ 7060 h 10000"/>
                <a:gd name="connsiteX154" fmla="*/ 1146 w 10000"/>
                <a:gd name="connsiteY154" fmla="*/ 7060 h 10000"/>
                <a:gd name="connsiteX155" fmla="*/ 1156 w 10000"/>
                <a:gd name="connsiteY155" fmla="*/ 7060 h 10000"/>
                <a:gd name="connsiteX156" fmla="*/ 1156 w 10000"/>
                <a:gd name="connsiteY156" fmla="*/ 7060 h 10000"/>
                <a:gd name="connsiteX157" fmla="*/ 1156 w 10000"/>
                <a:gd name="connsiteY157" fmla="*/ 7060 h 10000"/>
                <a:gd name="connsiteX158" fmla="*/ 1156 w 10000"/>
                <a:gd name="connsiteY158" fmla="*/ 7060 h 10000"/>
                <a:gd name="connsiteX159" fmla="*/ 1457 w 10000"/>
                <a:gd name="connsiteY159" fmla="*/ 7051 h 10000"/>
                <a:gd name="connsiteX160" fmla="*/ 1749 w 10000"/>
                <a:gd name="connsiteY160" fmla="*/ 7051 h 10000"/>
                <a:gd name="connsiteX161" fmla="*/ 1749 w 10000"/>
                <a:gd name="connsiteY161" fmla="*/ 7051 h 10000"/>
                <a:gd name="connsiteX162" fmla="*/ 1749 w 10000"/>
                <a:gd name="connsiteY162" fmla="*/ 7051 h 10000"/>
                <a:gd name="connsiteX163" fmla="*/ 1749 w 10000"/>
                <a:gd name="connsiteY163" fmla="*/ 7051 h 10000"/>
                <a:gd name="connsiteX164" fmla="*/ 1749 w 10000"/>
                <a:gd name="connsiteY164" fmla="*/ 7051 h 10000"/>
                <a:gd name="connsiteX165" fmla="*/ 1749 w 10000"/>
                <a:gd name="connsiteY165" fmla="*/ 7051 h 10000"/>
                <a:gd name="connsiteX166" fmla="*/ 1759 w 10000"/>
                <a:gd name="connsiteY166" fmla="*/ 7051 h 10000"/>
                <a:gd name="connsiteX167" fmla="*/ 1759 w 10000"/>
                <a:gd name="connsiteY167" fmla="*/ 7051 h 10000"/>
                <a:gd name="connsiteX168" fmla="*/ 1759 w 10000"/>
                <a:gd name="connsiteY168" fmla="*/ 7051 h 10000"/>
                <a:gd name="connsiteX169" fmla="*/ 1759 w 10000"/>
                <a:gd name="connsiteY169" fmla="*/ 7051 h 10000"/>
                <a:gd name="connsiteX170" fmla="*/ 1759 w 10000"/>
                <a:gd name="connsiteY170" fmla="*/ 7051 h 10000"/>
                <a:gd name="connsiteX171" fmla="*/ 1759 w 10000"/>
                <a:gd name="connsiteY171" fmla="*/ 7051 h 10000"/>
                <a:gd name="connsiteX172" fmla="*/ 1769 w 10000"/>
                <a:gd name="connsiteY172" fmla="*/ 7051 h 10000"/>
                <a:gd name="connsiteX173" fmla="*/ 1769 w 10000"/>
                <a:gd name="connsiteY173" fmla="*/ 7051 h 10000"/>
                <a:gd name="connsiteX174" fmla="*/ 1769 w 10000"/>
                <a:gd name="connsiteY174" fmla="*/ 7051 h 10000"/>
                <a:gd name="connsiteX175" fmla="*/ 1769 w 10000"/>
                <a:gd name="connsiteY175" fmla="*/ 7051 h 10000"/>
                <a:gd name="connsiteX176" fmla="*/ 1769 w 10000"/>
                <a:gd name="connsiteY176" fmla="*/ 7051 h 10000"/>
                <a:gd name="connsiteX177" fmla="*/ 1980 w 10000"/>
                <a:gd name="connsiteY177" fmla="*/ 7051 h 10000"/>
                <a:gd name="connsiteX178" fmla="*/ 1980 w 10000"/>
                <a:gd name="connsiteY178" fmla="*/ 7051 h 10000"/>
                <a:gd name="connsiteX179" fmla="*/ 2281 w 10000"/>
                <a:gd name="connsiteY179" fmla="*/ 7033 h 10000"/>
                <a:gd name="connsiteX180" fmla="*/ 2281 w 10000"/>
                <a:gd name="connsiteY180" fmla="*/ 7033 h 10000"/>
                <a:gd name="connsiteX181" fmla="*/ 2281 w 10000"/>
                <a:gd name="connsiteY181" fmla="*/ 7033 h 10000"/>
                <a:gd name="connsiteX182" fmla="*/ 2281 w 10000"/>
                <a:gd name="connsiteY182" fmla="*/ 7033 h 10000"/>
                <a:gd name="connsiteX183" fmla="*/ 2291 w 10000"/>
                <a:gd name="connsiteY183" fmla="*/ 7033 h 10000"/>
                <a:gd name="connsiteX184" fmla="*/ 2291 w 10000"/>
                <a:gd name="connsiteY184" fmla="*/ 7033 h 10000"/>
                <a:gd name="connsiteX185" fmla="*/ 2302 w 10000"/>
                <a:gd name="connsiteY185" fmla="*/ 7033 h 10000"/>
                <a:gd name="connsiteX186" fmla="*/ 2302 w 10000"/>
                <a:gd name="connsiteY186" fmla="*/ 7033 h 10000"/>
                <a:gd name="connsiteX187" fmla="*/ 2332 w 10000"/>
                <a:gd name="connsiteY187" fmla="*/ 7033 h 10000"/>
                <a:gd name="connsiteX188" fmla="*/ 2332 w 10000"/>
                <a:gd name="connsiteY188" fmla="*/ 7033 h 10000"/>
                <a:gd name="connsiteX189" fmla="*/ 2854 w 10000"/>
                <a:gd name="connsiteY189" fmla="*/ 7033 h 10000"/>
                <a:gd name="connsiteX190" fmla="*/ 2854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3286 w 10000"/>
                <a:gd name="connsiteY197" fmla="*/ 7033 h 10000"/>
                <a:gd name="connsiteX198" fmla="*/ 3709 w 10000"/>
                <a:gd name="connsiteY198" fmla="*/ 7060 h 10000"/>
                <a:gd name="connsiteX199" fmla="*/ 4101 w 10000"/>
                <a:gd name="connsiteY199" fmla="*/ 7088 h 10000"/>
                <a:gd name="connsiteX200" fmla="*/ 4291 w 10000"/>
                <a:gd name="connsiteY200" fmla="*/ 7116 h 10000"/>
                <a:gd name="connsiteX201" fmla="*/ 4462 w 10000"/>
                <a:gd name="connsiteY201" fmla="*/ 7135 h 10000"/>
                <a:gd name="connsiteX202" fmla="*/ 4623 w 10000"/>
                <a:gd name="connsiteY202" fmla="*/ 7172 h 10000"/>
                <a:gd name="connsiteX203" fmla="*/ 4764 w 10000"/>
                <a:gd name="connsiteY203" fmla="*/ 7219 h 10000"/>
                <a:gd name="connsiteX204" fmla="*/ 4894 w 10000"/>
                <a:gd name="connsiteY204" fmla="*/ 7274 h 10000"/>
                <a:gd name="connsiteX205" fmla="*/ 4985 w 10000"/>
                <a:gd name="connsiteY205" fmla="*/ 7330 h 10000"/>
                <a:gd name="connsiteX206" fmla="*/ 5075 w 10000"/>
                <a:gd name="connsiteY206" fmla="*/ 7395 h 10000"/>
                <a:gd name="connsiteX207" fmla="*/ 5136 w 10000"/>
                <a:gd name="connsiteY207" fmla="*/ 7460 h 10000"/>
                <a:gd name="connsiteX208" fmla="*/ 5156 w 10000"/>
                <a:gd name="connsiteY208" fmla="*/ 7507 h 10000"/>
                <a:gd name="connsiteX209" fmla="*/ 5176 w 10000"/>
                <a:gd name="connsiteY209" fmla="*/ 7553 h 10000"/>
                <a:gd name="connsiteX210" fmla="*/ 5176 w 10000"/>
                <a:gd name="connsiteY210" fmla="*/ 7600 h 10000"/>
                <a:gd name="connsiteX211" fmla="*/ 5176 w 10000"/>
                <a:gd name="connsiteY211" fmla="*/ 7656 h 10000"/>
                <a:gd name="connsiteX212" fmla="*/ 5176 w 10000"/>
                <a:gd name="connsiteY212" fmla="*/ 7656 h 10000"/>
                <a:gd name="connsiteX213" fmla="*/ 5176 w 10000"/>
                <a:gd name="connsiteY213" fmla="*/ 7665 h 10000"/>
                <a:gd name="connsiteX214" fmla="*/ 5176 w 10000"/>
                <a:gd name="connsiteY214" fmla="*/ 7665 h 10000"/>
                <a:gd name="connsiteX215" fmla="*/ 5176 w 10000"/>
                <a:gd name="connsiteY215" fmla="*/ 7665 h 10000"/>
                <a:gd name="connsiteX216" fmla="*/ 5146 w 10000"/>
                <a:gd name="connsiteY216" fmla="*/ 7851 h 10000"/>
                <a:gd name="connsiteX217" fmla="*/ 5095 w 10000"/>
                <a:gd name="connsiteY217" fmla="*/ 8037 h 10000"/>
                <a:gd name="connsiteX218" fmla="*/ 5005 w 10000"/>
                <a:gd name="connsiteY218" fmla="*/ 8437 h 10000"/>
                <a:gd name="connsiteX219" fmla="*/ 4955 w 10000"/>
                <a:gd name="connsiteY219" fmla="*/ 8642 h 10000"/>
                <a:gd name="connsiteX220" fmla="*/ 4915 w 10000"/>
                <a:gd name="connsiteY220" fmla="*/ 8828 h 10000"/>
                <a:gd name="connsiteX221" fmla="*/ 4894 w 10000"/>
                <a:gd name="connsiteY221" fmla="*/ 9023 h 10000"/>
                <a:gd name="connsiteX222" fmla="*/ 4874 w 10000"/>
                <a:gd name="connsiteY222" fmla="*/ 9200 h 10000"/>
                <a:gd name="connsiteX223" fmla="*/ 4874 w 10000"/>
                <a:gd name="connsiteY223" fmla="*/ 9200 h 10000"/>
                <a:gd name="connsiteX224" fmla="*/ 4874 w 10000"/>
                <a:gd name="connsiteY224" fmla="*/ 9293 h 10000"/>
                <a:gd name="connsiteX225" fmla="*/ 4894 w 10000"/>
                <a:gd name="connsiteY225" fmla="*/ 9395 h 10000"/>
                <a:gd name="connsiteX226" fmla="*/ 4915 w 10000"/>
                <a:gd name="connsiteY226" fmla="*/ 9488 h 10000"/>
                <a:gd name="connsiteX227" fmla="*/ 4935 w 10000"/>
                <a:gd name="connsiteY227" fmla="*/ 9563 h 10000"/>
                <a:gd name="connsiteX228" fmla="*/ 4985 w 10000"/>
                <a:gd name="connsiteY228" fmla="*/ 9647 h 10000"/>
                <a:gd name="connsiteX229" fmla="*/ 5035 w 10000"/>
                <a:gd name="connsiteY229" fmla="*/ 9721 h 10000"/>
                <a:gd name="connsiteX230" fmla="*/ 5095 w 10000"/>
                <a:gd name="connsiteY230" fmla="*/ 9786 h 10000"/>
                <a:gd name="connsiteX231" fmla="*/ 5176 w 10000"/>
                <a:gd name="connsiteY231" fmla="*/ 9842 h 10000"/>
                <a:gd name="connsiteX232" fmla="*/ 5176 w 10000"/>
                <a:gd name="connsiteY232" fmla="*/ 9842 h 10000"/>
                <a:gd name="connsiteX233" fmla="*/ 5176 w 10000"/>
                <a:gd name="connsiteY233" fmla="*/ 9842 h 10000"/>
                <a:gd name="connsiteX234" fmla="*/ 5236 w 10000"/>
                <a:gd name="connsiteY234" fmla="*/ 9879 h 10000"/>
                <a:gd name="connsiteX235" fmla="*/ 5307 w 10000"/>
                <a:gd name="connsiteY235" fmla="*/ 9916 h 10000"/>
                <a:gd name="connsiteX236" fmla="*/ 5447 w 10000"/>
                <a:gd name="connsiteY236" fmla="*/ 9963 h 10000"/>
                <a:gd name="connsiteX237" fmla="*/ 5608 w 10000"/>
                <a:gd name="connsiteY237" fmla="*/ 9991 h 10000"/>
                <a:gd name="connsiteX238" fmla="*/ 5779 w 10000"/>
                <a:gd name="connsiteY238" fmla="*/ 10000 h 10000"/>
                <a:gd name="connsiteX239" fmla="*/ 5779 w 10000"/>
                <a:gd name="connsiteY239" fmla="*/ 10000 h 10000"/>
                <a:gd name="connsiteX240" fmla="*/ 5779 w 10000"/>
                <a:gd name="connsiteY240" fmla="*/ 10000 h 10000"/>
                <a:gd name="connsiteX241" fmla="*/ 5779 w 10000"/>
                <a:gd name="connsiteY241" fmla="*/ 10000 h 10000"/>
                <a:gd name="connsiteX242" fmla="*/ 5779 w 10000"/>
                <a:gd name="connsiteY242" fmla="*/ 10000 h 10000"/>
                <a:gd name="connsiteX243" fmla="*/ 5779 w 10000"/>
                <a:gd name="connsiteY243" fmla="*/ 10000 h 10000"/>
                <a:gd name="connsiteX244" fmla="*/ 5899 w 10000"/>
                <a:gd name="connsiteY244" fmla="*/ 9991 h 10000"/>
                <a:gd name="connsiteX245" fmla="*/ 6040 w 10000"/>
                <a:gd name="connsiteY245" fmla="*/ 9981 h 10000"/>
                <a:gd name="connsiteX246" fmla="*/ 6171 w 10000"/>
                <a:gd name="connsiteY246" fmla="*/ 9963 h 10000"/>
                <a:gd name="connsiteX247" fmla="*/ 6291 w 10000"/>
                <a:gd name="connsiteY247" fmla="*/ 9926 h 10000"/>
                <a:gd name="connsiteX248" fmla="*/ 6412 w 10000"/>
                <a:gd name="connsiteY248" fmla="*/ 9888 h 10000"/>
                <a:gd name="connsiteX249" fmla="*/ 6533 w 10000"/>
                <a:gd name="connsiteY249" fmla="*/ 9842 h 10000"/>
                <a:gd name="connsiteX250" fmla="*/ 6643 w 10000"/>
                <a:gd name="connsiteY250" fmla="*/ 9805 h 10000"/>
                <a:gd name="connsiteX251" fmla="*/ 6744 w 10000"/>
                <a:gd name="connsiteY251" fmla="*/ 9740 h 10000"/>
                <a:gd name="connsiteX252" fmla="*/ 6824 w 10000"/>
                <a:gd name="connsiteY252" fmla="*/ 9674 h 10000"/>
                <a:gd name="connsiteX253" fmla="*/ 6905 w 10000"/>
                <a:gd name="connsiteY253" fmla="*/ 9609 h 10000"/>
                <a:gd name="connsiteX254" fmla="*/ 6965 w 10000"/>
                <a:gd name="connsiteY254" fmla="*/ 9544 h 10000"/>
                <a:gd name="connsiteX255" fmla="*/ 7015 w 10000"/>
                <a:gd name="connsiteY255" fmla="*/ 9460 h 10000"/>
                <a:gd name="connsiteX256" fmla="*/ 7035 w 10000"/>
                <a:gd name="connsiteY256" fmla="*/ 9395 h 10000"/>
                <a:gd name="connsiteX257" fmla="*/ 7045 w 10000"/>
                <a:gd name="connsiteY257" fmla="*/ 9302 h 10000"/>
                <a:gd name="connsiteX258" fmla="*/ 7035 w 10000"/>
                <a:gd name="connsiteY258" fmla="*/ 9228 h 10000"/>
                <a:gd name="connsiteX259" fmla="*/ 6995 w 10000"/>
                <a:gd name="connsiteY259" fmla="*/ 9144 h 10000"/>
                <a:gd name="connsiteX260" fmla="*/ 6995 w 10000"/>
                <a:gd name="connsiteY260" fmla="*/ 9144 h 10000"/>
                <a:gd name="connsiteX261" fmla="*/ 6995 w 10000"/>
                <a:gd name="connsiteY261" fmla="*/ 9135 h 10000"/>
                <a:gd name="connsiteX262" fmla="*/ 6995 w 10000"/>
                <a:gd name="connsiteY262" fmla="*/ 9135 h 10000"/>
                <a:gd name="connsiteX263" fmla="*/ 6985 w 10000"/>
                <a:gd name="connsiteY263" fmla="*/ 9135 h 10000"/>
                <a:gd name="connsiteX264" fmla="*/ 698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26 h 10000"/>
                <a:gd name="connsiteX272" fmla="*/ 6985 w 10000"/>
                <a:gd name="connsiteY272" fmla="*/ 9126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794 w 10000"/>
                <a:gd name="connsiteY279" fmla="*/ 8837 h 10000"/>
                <a:gd name="connsiteX280" fmla="*/ 6693 w 10000"/>
                <a:gd name="connsiteY280" fmla="*/ 8679 h 10000"/>
                <a:gd name="connsiteX281" fmla="*/ 6593 w 10000"/>
                <a:gd name="connsiteY281" fmla="*/ 8521 h 10000"/>
                <a:gd name="connsiteX282" fmla="*/ 6513 w 10000"/>
                <a:gd name="connsiteY282" fmla="*/ 8372 h 10000"/>
                <a:gd name="connsiteX283" fmla="*/ 6442 w 10000"/>
                <a:gd name="connsiteY283" fmla="*/ 8214 h 10000"/>
                <a:gd name="connsiteX284" fmla="*/ 6392 w 10000"/>
                <a:gd name="connsiteY284" fmla="*/ 8056 h 10000"/>
                <a:gd name="connsiteX285" fmla="*/ 6382 w 10000"/>
                <a:gd name="connsiteY285" fmla="*/ 7981 h 10000"/>
                <a:gd name="connsiteX286" fmla="*/ 6382 w 10000"/>
                <a:gd name="connsiteY286" fmla="*/ 7907 h 10000"/>
                <a:gd name="connsiteX287" fmla="*/ 6382 w 10000"/>
                <a:gd name="connsiteY287" fmla="*/ 7907 h 10000"/>
                <a:gd name="connsiteX288" fmla="*/ 6392 w 10000"/>
                <a:gd name="connsiteY288" fmla="*/ 7805 h 10000"/>
                <a:gd name="connsiteX289" fmla="*/ 6422 w 10000"/>
                <a:gd name="connsiteY289" fmla="*/ 7702 h 10000"/>
                <a:gd name="connsiteX290" fmla="*/ 6452 w 10000"/>
                <a:gd name="connsiteY290" fmla="*/ 7656 h 10000"/>
                <a:gd name="connsiteX291" fmla="*/ 6492 w 10000"/>
                <a:gd name="connsiteY291" fmla="*/ 7609 h 10000"/>
                <a:gd name="connsiteX292" fmla="*/ 6523 w 10000"/>
                <a:gd name="connsiteY292" fmla="*/ 7563 h 10000"/>
                <a:gd name="connsiteX293" fmla="*/ 6573 w 10000"/>
                <a:gd name="connsiteY293" fmla="*/ 7526 h 10000"/>
                <a:gd name="connsiteX294" fmla="*/ 6704 w 10000"/>
                <a:gd name="connsiteY294" fmla="*/ 7451 h 10000"/>
                <a:gd name="connsiteX295" fmla="*/ 6864 w 10000"/>
                <a:gd name="connsiteY295" fmla="*/ 7395 h 10000"/>
                <a:gd name="connsiteX296" fmla="*/ 7065 w 10000"/>
                <a:gd name="connsiteY296" fmla="*/ 7349 h 10000"/>
                <a:gd name="connsiteX297" fmla="*/ 7307 w 10000"/>
                <a:gd name="connsiteY297" fmla="*/ 7321 h 10000"/>
                <a:gd name="connsiteX298" fmla="*/ 7307 w 10000"/>
                <a:gd name="connsiteY298" fmla="*/ 7321 h 10000"/>
                <a:gd name="connsiteX299" fmla="*/ 8533 w 10000"/>
                <a:gd name="connsiteY299" fmla="*/ 7219 h 10000"/>
                <a:gd name="connsiteX300" fmla="*/ 10000 w 10000"/>
                <a:gd name="connsiteY300" fmla="*/ 7116 h 10000"/>
                <a:gd name="connsiteX301" fmla="*/ 10000 w 10000"/>
                <a:gd name="connsiteY301" fmla="*/ 7116 h 10000"/>
                <a:gd name="connsiteX302" fmla="*/ 10000 w 10000"/>
                <a:gd name="connsiteY302" fmla="*/ 7116 h 10000"/>
                <a:gd name="connsiteX303" fmla="*/ 10000 w 10000"/>
                <a:gd name="connsiteY303" fmla="*/ 7116 h 10000"/>
                <a:gd name="connsiteX304" fmla="*/ 10000 w 10000"/>
                <a:gd name="connsiteY304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347 w 10000"/>
                <a:gd name="connsiteY86" fmla="*/ 3535 h 10000"/>
                <a:gd name="connsiteX87" fmla="*/ 3246 w 10000"/>
                <a:gd name="connsiteY87" fmla="*/ 3563 h 10000"/>
                <a:gd name="connsiteX88" fmla="*/ 3136 w 10000"/>
                <a:gd name="connsiteY88" fmla="*/ 3572 h 10000"/>
                <a:gd name="connsiteX89" fmla="*/ 3136 w 10000"/>
                <a:gd name="connsiteY89" fmla="*/ 3572 h 10000"/>
                <a:gd name="connsiteX90" fmla="*/ 3136 w 10000"/>
                <a:gd name="connsiteY90" fmla="*/ 3572 h 10000"/>
                <a:gd name="connsiteX91" fmla="*/ 3136 w 10000"/>
                <a:gd name="connsiteY91" fmla="*/ 3572 h 10000"/>
                <a:gd name="connsiteX92" fmla="*/ 3136 w 10000"/>
                <a:gd name="connsiteY92" fmla="*/ 3572 h 10000"/>
                <a:gd name="connsiteX93" fmla="*/ 3136 w 10000"/>
                <a:gd name="connsiteY93" fmla="*/ 3572 h 10000"/>
                <a:gd name="connsiteX94" fmla="*/ 3116 w 10000"/>
                <a:gd name="connsiteY94" fmla="*/ 3572 h 10000"/>
                <a:gd name="connsiteX95" fmla="*/ 3116 w 10000"/>
                <a:gd name="connsiteY95" fmla="*/ 3572 h 10000"/>
                <a:gd name="connsiteX96" fmla="*/ 3025 w 10000"/>
                <a:gd name="connsiteY96" fmla="*/ 3572 h 10000"/>
                <a:gd name="connsiteX97" fmla="*/ 2925 w 10000"/>
                <a:gd name="connsiteY97" fmla="*/ 3553 h 10000"/>
                <a:gd name="connsiteX98" fmla="*/ 2814 w 10000"/>
                <a:gd name="connsiteY98" fmla="*/ 3526 h 10000"/>
                <a:gd name="connsiteX99" fmla="*/ 2693 w 10000"/>
                <a:gd name="connsiteY99" fmla="*/ 3479 h 10000"/>
                <a:gd name="connsiteX100" fmla="*/ 2553 w 10000"/>
                <a:gd name="connsiteY100" fmla="*/ 3423 h 10000"/>
                <a:gd name="connsiteX101" fmla="*/ 2392 w 10000"/>
                <a:gd name="connsiteY101" fmla="*/ 3349 h 10000"/>
                <a:gd name="connsiteX102" fmla="*/ 2010 w 10000"/>
                <a:gd name="connsiteY102" fmla="*/ 3153 h 10000"/>
                <a:gd name="connsiteX103" fmla="*/ 2010 w 10000"/>
                <a:gd name="connsiteY103" fmla="*/ 3153 h 10000"/>
                <a:gd name="connsiteX104" fmla="*/ 2010 w 10000"/>
                <a:gd name="connsiteY104" fmla="*/ 3153 h 10000"/>
                <a:gd name="connsiteX105" fmla="*/ 2010 w 10000"/>
                <a:gd name="connsiteY105" fmla="*/ 3153 h 10000"/>
                <a:gd name="connsiteX106" fmla="*/ 2000 w 10000"/>
                <a:gd name="connsiteY106" fmla="*/ 3153 h 10000"/>
                <a:gd name="connsiteX107" fmla="*/ 2000 w 10000"/>
                <a:gd name="connsiteY107" fmla="*/ 3153 h 10000"/>
                <a:gd name="connsiteX108" fmla="*/ 2000 w 10000"/>
                <a:gd name="connsiteY108" fmla="*/ 3153 h 10000"/>
                <a:gd name="connsiteX109" fmla="*/ 2000 w 10000"/>
                <a:gd name="connsiteY109" fmla="*/ 3153 h 10000"/>
                <a:gd name="connsiteX110" fmla="*/ 1769 w 10000"/>
                <a:gd name="connsiteY110" fmla="*/ 3033 h 10000"/>
                <a:gd name="connsiteX111" fmla="*/ 1588 w 10000"/>
                <a:gd name="connsiteY111" fmla="*/ 2967 h 10000"/>
                <a:gd name="connsiteX112" fmla="*/ 1427 w 10000"/>
                <a:gd name="connsiteY112" fmla="*/ 2921 h 10000"/>
                <a:gd name="connsiteX113" fmla="*/ 1347 w 10000"/>
                <a:gd name="connsiteY113" fmla="*/ 2902 h 10000"/>
                <a:gd name="connsiteX114" fmla="*/ 1266 w 10000"/>
                <a:gd name="connsiteY114" fmla="*/ 2902 h 10000"/>
                <a:gd name="connsiteX115" fmla="*/ 1266 w 10000"/>
                <a:gd name="connsiteY115" fmla="*/ 2902 h 10000"/>
                <a:gd name="connsiteX116" fmla="*/ 1266 w 10000"/>
                <a:gd name="connsiteY116" fmla="*/ 2902 h 10000"/>
                <a:gd name="connsiteX117" fmla="*/ 1266 w 10000"/>
                <a:gd name="connsiteY117" fmla="*/ 2902 h 10000"/>
                <a:gd name="connsiteX118" fmla="*/ 1266 w 10000"/>
                <a:gd name="connsiteY118" fmla="*/ 2902 h 10000"/>
                <a:gd name="connsiteX119" fmla="*/ 1266 w 10000"/>
                <a:gd name="connsiteY119" fmla="*/ 2902 h 10000"/>
                <a:gd name="connsiteX120" fmla="*/ 1146 w 10000"/>
                <a:gd name="connsiteY120" fmla="*/ 2921 h 10000"/>
                <a:gd name="connsiteX121" fmla="*/ 1085 w 10000"/>
                <a:gd name="connsiteY121" fmla="*/ 2940 h 10000"/>
                <a:gd name="connsiteX122" fmla="*/ 1025 w 10000"/>
                <a:gd name="connsiteY122" fmla="*/ 2949 h 10000"/>
                <a:gd name="connsiteX123" fmla="*/ 965 w 10000"/>
                <a:gd name="connsiteY123" fmla="*/ 2986 h 10000"/>
                <a:gd name="connsiteX124" fmla="*/ 915 w 10000"/>
                <a:gd name="connsiteY124" fmla="*/ 3023 h 10000"/>
                <a:gd name="connsiteX125" fmla="*/ 864 w 10000"/>
                <a:gd name="connsiteY125" fmla="*/ 3060 h 10000"/>
                <a:gd name="connsiteX126" fmla="*/ 814 w 10000"/>
                <a:gd name="connsiteY126" fmla="*/ 3107 h 10000"/>
                <a:gd name="connsiteX127" fmla="*/ 784 w 10000"/>
                <a:gd name="connsiteY127" fmla="*/ 3163 h 10000"/>
                <a:gd name="connsiteX128" fmla="*/ 744 w 10000"/>
                <a:gd name="connsiteY128" fmla="*/ 3237 h 10000"/>
                <a:gd name="connsiteX129" fmla="*/ 673 w 10000"/>
                <a:gd name="connsiteY129" fmla="*/ 3377 h 10000"/>
                <a:gd name="connsiteX130" fmla="*/ 623 w 10000"/>
                <a:gd name="connsiteY130" fmla="*/ 3563 h 10000"/>
                <a:gd name="connsiteX131" fmla="*/ 603 w 10000"/>
                <a:gd name="connsiteY131" fmla="*/ 3786 h 10000"/>
                <a:gd name="connsiteX132" fmla="*/ 573 w 10000"/>
                <a:gd name="connsiteY132" fmla="*/ 4037 h 10000"/>
                <a:gd name="connsiteX133" fmla="*/ 583 w 10000"/>
                <a:gd name="connsiteY133" fmla="*/ 4326 h 10000"/>
                <a:gd name="connsiteX134" fmla="*/ 613 w 10000"/>
                <a:gd name="connsiteY134" fmla="*/ 4651 h 10000"/>
                <a:gd name="connsiteX135" fmla="*/ 663 w 10000"/>
                <a:gd name="connsiteY135" fmla="*/ 5014 h 10000"/>
                <a:gd name="connsiteX136" fmla="*/ 734 w 10000"/>
                <a:gd name="connsiteY136" fmla="*/ 5423 h 10000"/>
                <a:gd name="connsiteX137" fmla="*/ 814 w 10000"/>
                <a:gd name="connsiteY137" fmla="*/ 5870 h 10000"/>
                <a:gd name="connsiteX138" fmla="*/ 945 w 10000"/>
                <a:gd name="connsiteY138" fmla="*/ 6372 h 10000"/>
                <a:gd name="connsiteX139" fmla="*/ 1085 w 10000"/>
                <a:gd name="connsiteY139" fmla="*/ 6912 h 10000"/>
                <a:gd name="connsiteX140" fmla="*/ 1085 w 10000"/>
                <a:gd name="connsiteY140" fmla="*/ 6912 h 10000"/>
                <a:gd name="connsiteX141" fmla="*/ 1085 w 10000"/>
                <a:gd name="connsiteY141" fmla="*/ 6930 h 10000"/>
                <a:gd name="connsiteX142" fmla="*/ 1085 w 10000"/>
                <a:gd name="connsiteY142" fmla="*/ 6930 h 10000"/>
                <a:gd name="connsiteX143" fmla="*/ 1116 w 10000"/>
                <a:gd name="connsiteY143" fmla="*/ 7005 h 10000"/>
                <a:gd name="connsiteX144" fmla="*/ 1116 w 10000"/>
                <a:gd name="connsiteY144" fmla="*/ 7005 h 10000"/>
                <a:gd name="connsiteX145" fmla="*/ 1116 w 10000"/>
                <a:gd name="connsiteY145" fmla="*/ 7005 h 10000"/>
                <a:gd name="connsiteX146" fmla="*/ 1116 w 10000"/>
                <a:gd name="connsiteY146" fmla="*/ 7005 h 10000"/>
                <a:gd name="connsiteX147" fmla="*/ 1116 w 10000"/>
                <a:gd name="connsiteY147" fmla="*/ 7005 h 10000"/>
                <a:gd name="connsiteX148" fmla="*/ 1126 w 10000"/>
                <a:gd name="connsiteY148" fmla="*/ 7060 h 10000"/>
                <a:gd name="connsiteX149" fmla="*/ 1126 w 10000"/>
                <a:gd name="connsiteY149" fmla="*/ 7060 h 10000"/>
                <a:gd name="connsiteX150" fmla="*/ 1126 w 10000"/>
                <a:gd name="connsiteY150" fmla="*/ 7060 h 10000"/>
                <a:gd name="connsiteX151" fmla="*/ 1126 w 10000"/>
                <a:gd name="connsiteY151" fmla="*/ 7060 h 10000"/>
                <a:gd name="connsiteX152" fmla="*/ 1146 w 10000"/>
                <a:gd name="connsiteY152" fmla="*/ 7060 h 10000"/>
                <a:gd name="connsiteX153" fmla="*/ 1146 w 10000"/>
                <a:gd name="connsiteY153" fmla="*/ 7060 h 10000"/>
                <a:gd name="connsiteX154" fmla="*/ 1156 w 10000"/>
                <a:gd name="connsiteY154" fmla="*/ 7060 h 10000"/>
                <a:gd name="connsiteX155" fmla="*/ 1156 w 10000"/>
                <a:gd name="connsiteY155" fmla="*/ 7060 h 10000"/>
                <a:gd name="connsiteX156" fmla="*/ 1156 w 10000"/>
                <a:gd name="connsiteY156" fmla="*/ 7060 h 10000"/>
                <a:gd name="connsiteX157" fmla="*/ 1156 w 10000"/>
                <a:gd name="connsiteY157" fmla="*/ 7060 h 10000"/>
                <a:gd name="connsiteX158" fmla="*/ 1457 w 10000"/>
                <a:gd name="connsiteY158" fmla="*/ 7051 h 10000"/>
                <a:gd name="connsiteX159" fmla="*/ 1749 w 10000"/>
                <a:gd name="connsiteY159" fmla="*/ 7051 h 10000"/>
                <a:gd name="connsiteX160" fmla="*/ 1749 w 10000"/>
                <a:gd name="connsiteY160" fmla="*/ 7051 h 10000"/>
                <a:gd name="connsiteX161" fmla="*/ 1749 w 10000"/>
                <a:gd name="connsiteY161" fmla="*/ 7051 h 10000"/>
                <a:gd name="connsiteX162" fmla="*/ 1749 w 10000"/>
                <a:gd name="connsiteY162" fmla="*/ 7051 h 10000"/>
                <a:gd name="connsiteX163" fmla="*/ 1749 w 10000"/>
                <a:gd name="connsiteY163" fmla="*/ 7051 h 10000"/>
                <a:gd name="connsiteX164" fmla="*/ 1749 w 10000"/>
                <a:gd name="connsiteY164" fmla="*/ 7051 h 10000"/>
                <a:gd name="connsiteX165" fmla="*/ 1759 w 10000"/>
                <a:gd name="connsiteY165" fmla="*/ 7051 h 10000"/>
                <a:gd name="connsiteX166" fmla="*/ 1759 w 10000"/>
                <a:gd name="connsiteY166" fmla="*/ 7051 h 10000"/>
                <a:gd name="connsiteX167" fmla="*/ 1759 w 10000"/>
                <a:gd name="connsiteY167" fmla="*/ 7051 h 10000"/>
                <a:gd name="connsiteX168" fmla="*/ 1759 w 10000"/>
                <a:gd name="connsiteY168" fmla="*/ 7051 h 10000"/>
                <a:gd name="connsiteX169" fmla="*/ 1759 w 10000"/>
                <a:gd name="connsiteY169" fmla="*/ 7051 h 10000"/>
                <a:gd name="connsiteX170" fmla="*/ 1759 w 10000"/>
                <a:gd name="connsiteY170" fmla="*/ 7051 h 10000"/>
                <a:gd name="connsiteX171" fmla="*/ 1769 w 10000"/>
                <a:gd name="connsiteY171" fmla="*/ 7051 h 10000"/>
                <a:gd name="connsiteX172" fmla="*/ 1769 w 10000"/>
                <a:gd name="connsiteY172" fmla="*/ 7051 h 10000"/>
                <a:gd name="connsiteX173" fmla="*/ 1769 w 10000"/>
                <a:gd name="connsiteY173" fmla="*/ 7051 h 10000"/>
                <a:gd name="connsiteX174" fmla="*/ 1769 w 10000"/>
                <a:gd name="connsiteY174" fmla="*/ 7051 h 10000"/>
                <a:gd name="connsiteX175" fmla="*/ 1769 w 10000"/>
                <a:gd name="connsiteY175" fmla="*/ 7051 h 10000"/>
                <a:gd name="connsiteX176" fmla="*/ 1980 w 10000"/>
                <a:gd name="connsiteY176" fmla="*/ 7051 h 10000"/>
                <a:gd name="connsiteX177" fmla="*/ 1980 w 10000"/>
                <a:gd name="connsiteY177" fmla="*/ 7051 h 10000"/>
                <a:gd name="connsiteX178" fmla="*/ 2281 w 10000"/>
                <a:gd name="connsiteY178" fmla="*/ 7033 h 10000"/>
                <a:gd name="connsiteX179" fmla="*/ 2281 w 10000"/>
                <a:gd name="connsiteY179" fmla="*/ 7033 h 10000"/>
                <a:gd name="connsiteX180" fmla="*/ 2281 w 10000"/>
                <a:gd name="connsiteY180" fmla="*/ 7033 h 10000"/>
                <a:gd name="connsiteX181" fmla="*/ 2281 w 10000"/>
                <a:gd name="connsiteY181" fmla="*/ 7033 h 10000"/>
                <a:gd name="connsiteX182" fmla="*/ 2291 w 10000"/>
                <a:gd name="connsiteY182" fmla="*/ 7033 h 10000"/>
                <a:gd name="connsiteX183" fmla="*/ 2291 w 10000"/>
                <a:gd name="connsiteY183" fmla="*/ 7033 h 10000"/>
                <a:gd name="connsiteX184" fmla="*/ 2302 w 10000"/>
                <a:gd name="connsiteY184" fmla="*/ 7033 h 10000"/>
                <a:gd name="connsiteX185" fmla="*/ 2302 w 10000"/>
                <a:gd name="connsiteY185" fmla="*/ 7033 h 10000"/>
                <a:gd name="connsiteX186" fmla="*/ 2332 w 10000"/>
                <a:gd name="connsiteY186" fmla="*/ 7033 h 10000"/>
                <a:gd name="connsiteX187" fmla="*/ 2332 w 10000"/>
                <a:gd name="connsiteY187" fmla="*/ 7033 h 10000"/>
                <a:gd name="connsiteX188" fmla="*/ 2854 w 10000"/>
                <a:gd name="connsiteY188" fmla="*/ 7033 h 10000"/>
                <a:gd name="connsiteX189" fmla="*/ 2854 w 10000"/>
                <a:gd name="connsiteY189" fmla="*/ 7033 h 10000"/>
                <a:gd name="connsiteX190" fmla="*/ 2854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3286 w 10000"/>
                <a:gd name="connsiteY196" fmla="*/ 7033 h 10000"/>
                <a:gd name="connsiteX197" fmla="*/ 3709 w 10000"/>
                <a:gd name="connsiteY197" fmla="*/ 7060 h 10000"/>
                <a:gd name="connsiteX198" fmla="*/ 4101 w 10000"/>
                <a:gd name="connsiteY198" fmla="*/ 7088 h 10000"/>
                <a:gd name="connsiteX199" fmla="*/ 4291 w 10000"/>
                <a:gd name="connsiteY199" fmla="*/ 7116 h 10000"/>
                <a:gd name="connsiteX200" fmla="*/ 4462 w 10000"/>
                <a:gd name="connsiteY200" fmla="*/ 7135 h 10000"/>
                <a:gd name="connsiteX201" fmla="*/ 4623 w 10000"/>
                <a:gd name="connsiteY201" fmla="*/ 7172 h 10000"/>
                <a:gd name="connsiteX202" fmla="*/ 4764 w 10000"/>
                <a:gd name="connsiteY202" fmla="*/ 7219 h 10000"/>
                <a:gd name="connsiteX203" fmla="*/ 4894 w 10000"/>
                <a:gd name="connsiteY203" fmla="*/ 7274 h 10000"/>
                <a:gd name="connsiteX204" fmla="*/ 4985 w 10000"/>
                <a:gd name="connsiteY204" fmla="*/ 7330 h 10000"/>
                <a:gd name="connsiteX205" fmla="*/ 5075 w 10000"/>
                <a:gd name="connsiteY205" fmla="*/ 7395 h 10000"/>
                <a:gd name="connsiteX206" fmla="*/ 5136 w 10000"/>
                <a:gd name="connsiteY206" fmla="*/ 7460 h 10000"/>
                <a:gd name="connsiteX207" fmla="*/ 5156 w 10000"/>
                <a:gd name="connsiteY207" fmla="*/ 7507 h 10000"/>
                <a:gd name="connsiteX208" fmla="*/ 5176 w 10000"/>
                <a:gd name="connsiteY208" fmla="*/ 7553 h 10000"/>
                <a:gd name="connsiteX209" fmla="*/ 5176 w 10000"/>
                <a:gd name="connsiteY209" fmla="*/ 7600 h 10000"/>
                <a:gd name="connsiteX210" fmla="*/ 5176 w 10000"/>
                <a:gd name="connsiteY210" fmla="*/ 7656 h 10000"/>
                <a:gd name="connsiteX211" fmla="*/ 5176 w 10000"/>
                <a:gd name="connsiteY211" fmla="*/ 7656 h 10000"/>
                <a:gd name="connsiteX212" fmla="*/ 5176 w 10000"/>
                <a:gd name="connsiteY212" fmla="*/ 7665 h 10000"/>
                <a:gd name="connsiteX213" fmla="*/ 5176 w 10000"/>
                <a:gd name="connsiteY213" fmla="*/ 7665 h 10000"/>
                <a:gd name="connsiteX214" fmla="*/ 5176 w 10000"/>
                <a:gd name="connsiteY214" fmla="*/ 7665 h 10000"/>
                <a:gd name="connsiteX215" fmla="*/ 5146 w 10000"/>
                <a:gd name="connsiteY215" fmla="*/ 7851 h 10000"/>
                <a:gd name="connsiteX216" fmla="*/ 5095 w 10000"/>
                <a:gd name="connsiteY216" fmla="*/ 8037 h 10000"/>
                <a:gd name="connsiteX217" fmla="*/ 5005 w 10000"/>
                <a:gd name="connsiteY217" fmla="*/ 8437 h 10000"/>
                <a:gd name="connsiteX218" fmla="*/ 4955 w 10000"/>
                <a:gd name="connsiteY218" fmla="*/ 8642 h 10000"/>
                <a:gd name="connsiteX219" fmla="*/ 4915 w 10000"/>
                <a:gd name="connsiteY219" fmla="*/ 8828 h 10000"/>
                <a:gd name="connsiteX220" fmla="*/ 4894 w 10000"/>
                <a:gd name="connsiteY220" fmla="*/ 9023 h 10000"/>
                <a:gd name="connsiteX221" fmla="*/ 4874 w 10000"/>
                <a:gd name="connsiteY221" fmla="*/ 9200 h 10000"/>
                <a:gd name="connsiteX222" fmla="*/ 4874 w 10000"/>
                <a:gd name="connsiteY222" fmla="*/ 9200 h 10000"/>
                <a:gd name="connsiteX223" fmla="*/ 4874 w 10000"/>
                <a:gd name="connsiteY223" fmla="*/ 9293 h 10000"/>
                <a:gd name="connsiteX224" fmla="*/ 4894 w 10000"/>
                <a:gd name="connsiteY224" fmla="*/ 9395 h 10000"/>
                <a:gd name="connsiteX225" fmla="*/ 4915 w 10000"/>
                <a:gd name="connsiteY225" fmla="*/ 9488 h 10000"/>
                <a:gd name="connsiteX226" fmla="*/ 4935 w 10000"/>
                <a:gd name="connsiteY226" fmla="*/ 9563 h 10000"/>
                <a:gd name="connsiteX227" fmla="*/ 4985 w 10000"/>
                <a:gd name="connsiteY227" fmla="*/ 9647 h 10000"/>
                <a:gd name="connsiteX228" fmla="*/ 5035 w 10000"/>
                <a:gd name="connsiteY228" fmla="*/ 9721 h 10000"/>
                <a:gd name="connsiteX229" fmla="*/ 5095 w 10000"/>
                <a:gd name="connsiteY229" fmla="*/ 9786 h 10000"/>
                <a:gd name="connsiteX230" fmla="*/ 5176 w 10000"/>
                <a:gd name="connsiteY230" fmla="*/ 9842 h 10000"/>
                <a:gd name="connsiteX231" fmla="*/ 5176 w 10000"/>
                <a:gd name="connsiteY231" fmla="*/ 9842 h 10000"/>
                <a:gd name="connsiteX232" fmla="*/ 5176 w 10000"/>
                <a:gd name="connsiteY232" fmla="*/ 9842 h 10000"/>
                <a:gd name="connsiteX233" fmla="*/ 5236 w 10000"/>
                <a:gd name="connsiteY233" fmla="*/ 9879 h 10000"/>
                <a:gd name="connsiteX234" fmla="*/ 5307 w 10000"/>
                <a:gd name="connsiteY234" fmla="*/ 9916 h 10000"/>
                <a:gd name="connsiteX235" fmla="*/ 5447 w 10000"/>
                <a:gd name="connsiteY235" fmla="*/ 9963 h 10000"/>
                <a:gd name="connsiteX236" fmla="*/ 5608 w 10000"/>
                <a:gd name="connsiteY236" fmla="*/ 9991 h 10000"/>
                <a:gd name="connsiteX237" fmla="*/ 5779 w 10000"/>
                <a:gd name="connsiteY237" fmla="*/ 10000 h 10000"/>
                <a:gd name="connsiteX238" fmla="*/ 5779 w 10000"/>
                <a:gd name="connsiteY238" fmla="*/ 10000 h 10000"/>
                <a:gd name="connsiteX239" fmla="*/ 5779 w 10000"/>
                <a:gd name="connsiteY239" fmla="*/ 10000 h 10000"/>
                <a:gd name="connsiteX240" fmla="*/ 5779 w 10000"/>
                <a:gd name="connsiteY240" fmla="*/ 10000 h 10000"/>
                <a:gd name="connsiteX241" fmla="*/ 5779 w 10000"/>
                <a:gd name="connsiteY241" fmla="*/ 10000 h 10000"/>
                <a:gd name="connsiteX242" fmla="*/ 5779 w 10000"/>
                <a:gd name="connsiteY242" fmla="*/ 10000 h 10000"/>
                <a:gd name="connsiteX243" fmla="*/ 5899 w 10000"/>
                <a:gd name="connsiteY243" fmla="*/ 9991 h 10000"/>
                <a:gd name="connsiteX244" fmla="*/ 6040 w 10000"/>
                <a:gd name="connsiteY244" fmla="*/ 9981 h 10000"/>
                <a:gd name="connsiteX245" fmla="*/ 6171 w 10000"/>
                <a:gd name="connsiteY245" fmla="*/ 9963 h 10000"/>
                <a:gd name="connsiteX246" fmla="*/ 6291 w 10000"/>
                <a:gd name="connsiteY246" fmla="*/ 9926 h 10000"/>
                <a:gd name="connsiteX247" fmla="*/ 6412 w 10000"/>
                <a:gd name="connsiteY247" fmla="*/ 9888 h 10000"/>
                <a:gd name="connsiteX248" fmla="*/ 6533 w 10000"/>
                <a:gd name="connsiteY248" fmla="*/ 9842 h 10000"/>
                <a:gd name="connsiteX249" fmla="*/ 6643 w 10000"/>
                <a:gd name="connsiteY249" fmla="*/ 9805 h 10000"/>
                <a:gd name="connsiteX250" fmla="*/ 6744 w 10000"/>
                <a:gd name="connsiteY250" fmla="*/ 9740 h 10000"/>
                <a:gd name="connsiteX251" fmla="*/ 6824 w 10000"/>
                <a:gd name="connsiteY251" fmla="*/ 9674 h 10000"/>
                <a:gd name="connsiteX252" fmla="*/ 6905 w 10000"/>
                <a:gd name="connsiteY252" fmla="*/ 9609 h 10000"/>
                <a:gd name="connsiteX253" fmla="*/ 6965 w 10000"/>
                <a:gd name="connsiteY253" fmla="*/ 9544 h 10000"/>
                <a:gd name="connsiteX254" fmla="*/ 7015 w 10000"/>
                <a:gd name="connsiteY254" fmla="*/ 9460 h 10000"/>
                <a:gd name="connsiteX255" fmla="*/ 7035 w 10000"/>
                <a:gd name="connsiteY255" fmla="*/ 9395 h 10000"/>
                <a:gd name="connsiteX256" fmla="*/ 7045 w 10000"/>
                <a:gd name="connsiteY256" fmla="*/ 9302 h 10000"/>
                <a:gd name="connsiteX257" fmla="*/ 7035 w 10000"/>
                <a:gd name="connsiteY257" fmla="*/ 9228 h 10000"/>
                <a:gd name="connsiteX258" fmla="*/ 6995 w 10000"/>
                <a:gd name="connsiteY258" fmla="*/ 9144 h 10000"/>
                <a:gd name="connsiteX259" fmla="*/ 6995 w 10000"/>
                <a:gd name="connsiteY259" fmla="*/ 9144 h 10000"/>
                <a:gd name="connsiteX260" fmla="*/ 6995 w 10000"/>
                <a:gd name="connsiteY260" fmla="*/ 9135 h 10000"/>
                <a:gd name="connsiteX261" fmla="*/ 6995 w 10000"/>
                <a:gd name="connsiteY261" fmla="*/ 9135 h 10000"/>
                <a:gd name="connsiteX262" fmla="*/ 6985 w 10000"/>
                <a:gd name="connsiteY262" fmla="*/ 9135 h 10000"/>
                <a:gd name="connsiteX263" fmla="*/ 6985 w 10000"/>
                <a:gd name="connsiteY263" fmla="*/ 9135 h 10000"/>
                <a:gd name="connsiteX264" fmla="*/ 698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26 h 10000"/>
                <a:gd name="connsiteX271" fmla="*/ 6985 w 10000"/>
                <a:gd name="connsiteY271" fmla="*/ 9126 h 10000"/>
                <a:gd name="connsiteX272" fmla="*/ 6985 w 10000"/>
                <a:gd name="connsiteY272" fmla="*/ 9126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794 w 10000"/>
                <a:gd name="connsiteY278" fmla="*/ 8837 h 10000"/>
                <a:gd name="connsiteX279" fmla="*/ 6693 w 10000"/>
                <a:gd name="connsiteY279" fmla="*/ 8679 h 10000"/>
                <a:gd name="connsiteX280" fmla="*/ 6593 w 10000"/>
                <a:gd name="connsiteY280" fmla="*/ 8521 h 10000"/>
                <a:gd name="connsiteX281" fmla="*/ 6513 w 10000"/>
                <a:gd name="connsiteY281" fmla="*/ 8372 h 10000"/>
                <a:gd name="connsiteX282" fmla="*/ 6442 w 10000"/>
                <a:gd name="connsiteY282" fmla="*/ 8214 h 10000"/>
                <a:gd name="connsiteX283" fmla="*/ 6392 w 10000"/>
                <a:gd name="connsiteY283" fmla="*/ 8056 h 10000"/>
                <a:gd name="connsiteX284" fmla="*/ 6382 w 10000"/>
                <a:gd name="connsiteY284" fmla="*/ 7981 h 10000"/>
                <a:gd name="connsiteX285" fmla="*/ 6382 w 10000"/>
                <a:gd name="connsiteY285" fmla="*/ 7907 h 10000"/>
                <a:gd name="connsiteX286" fmla="*/ 6382 w 10000"/>
                <a:gd name="connsiteY286" fmla="*/ 7907 h 10000"/>
                <a:gd name="connsiteX287" fmla="*/ 6392 w 10000"/>
                <a:gd name="connsiteY287" fmla="*/ 7805 h 10000"/>
                <a:gd name="connsiteX288" fmla="*/ 6422 w 10000"/>
                <a:gd name="connsiteY288" fmla="*/ 7702 h 10000"/>
                <a:gd name="connsiteX289" fmla="*/ 6452 w 10000"/>
                <a:gd name="connsiteY289" fmla="*/ 7656 h 10000"/>
                <a:gd name="connsiteX290" fmla="*/ 6492 w 10000"/>
                <a:gd name="connsiteY290" fmla="*/ 7609 h 10000"/>
                <a:gd name="connsiteX291" fmla="*/ 6523 w 10000"/>
                <a:gd name="connsiteY291" fmla="*/ 7563 h 10000"/>
                <a:gd name="connsiteX292" fmla="*/ 6573 w 10000"/>
                <a:gd name="connsiteY292" fmla="*/ 7526 h 10000"/>
                <a:gd name="connsiteX293" fmla="*/ 6704 w 10000"/>
                <a:gd name="connsiteY293" fmla="*/ 7451 h 10000"/>
                <a:gd name="connsiteX294" fmla="*/ 6864 w 10000"/>
                <a:gd name="connsiteY294" fmla="*/ 7395 h 10000"/>
                <a:gd name="connsiteX295" fmla="*/ 7065 w 10000"/>
                <a:gd name="connsiteY295" fmla="*/ 7349 h 10000"/>
                <a:gd name="connsiteX296" fmla="*/ 7307 w 10000"/>
                <a:gd name="connsiteY296" fmla="*/ 7321 h 10000"/>
                <a:gd name="connsiteX297" fmla="*/ 7307 w 10000"/>
                <a:gd name="connsiteY297" fmla="*/ 7321 h 10000"/>
                <a:gd name="connsiteX298" fmla="*/ 8533 w 10000"/>
                <a:gd name="connsiteY298" fmla="*/ 7219 h 10000"/>
                <a:gd name="connsiteX299" fmla="*/ 10000 w 10000"/>
                <a:gd name="connsiteY299" fmla="*/ 7116 h 10000"/>
                <a:gd name="connsiteX300" fmla="*/ 10000 w 10000"/>
                <a:gd name="connsiteY300" fmla="*/ 7116 h 10000"/>
                <a:gd name="connsiteX301" fmla="*/ 10000 w 10000"/>
                <a:gd name="connsiteY301" fmla="*/ 7116 h 10000"/>
                <a:gd name="connsiteX302" fmla="*/ 10000 w 10000"/>
                <a:gd name="connsiteY302" fmla="*/ 7116 h 10000"/>
                <a:gd name="connsiteX303" fmla="*/ 10000 w 10000"/>
                <a:gd name="connsiteY303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4713 w 10000"/>
                <a:gd name="connsiteY85" fmla="*/ 4380 h 10000"/>
                <a:gd name="connsiteX86" fmla="*/ 3347 w 10000"/>
                <a:gd name="connsiteY86" fmla="*/ 3535 h 10000"/>
                <a:gd name="connsiteX87" fmla="*/ 3246 w 10000"/>
                <a:gd name="connsiteY87" fmla="*/ 3563 h 10000"/>
                <a:gd name="connsiteX88" fmla="*/ 3136 w 10000"/>
                <a:gd name="connsiteY88" fmla="*/ 3572 h 10000"/>
                <a:gd name="connsiteX89" fmla="*/ 3136 w 10000"/>
                <a:gd name="connsiteY89" fmla="*/ 3572 h 10000"/>
                <a:gd name="connsiteX90" fmla="*/ 3136 w 10000"/>
                <a:gd name="connsiteY90" fmla="*/ 3572 h 10000"/>
                <a:gd name="connsiteX91" fmla="*/ 3136 w 10000"/>
                <a:gd name="connsiteY91" fmla="*/ 3572 h 10000"/>
                <a:gd name="connsiteX92" fmla="*/ 3136 w 10000"/>
                <a:gd name="connsiteY92" fmla="*/ 3572 h 10000"/>
                <a:gd name="connsiteX93" fmla="*/ 3136 w 10000"/>
                <a:gd name="connsiteY93" fmla="*/ 3572 h 10000"/>
                <a:gd name="connsiteX94" fmla="*/ 3116 w 10000"/>
                <a:gd name="connsiteY94" fmla="*/ 3572 h 10000"/>
                <a:gd name="connsiteX95" fmla="*/ 3116 w 10000"/>
                <a:gd name="connsiteY95" fmla="*/ 3572 h 10000"/>
                <a:gd name="connsiteX96" fmla="*/ 3025 w 10000"/>
                <a:gd name="connsiteY96" fmla="*/ 3572 h 10000"/>
                <a:gd name="connsiteX97" fmla="*/ 2925 w 10000"/>
                <a:gd name="connsiteY97" fmla="*/ 3553 h 10000"/>
                <a:gd name="connsiteX98" fmla="*/ 2814 w 10000"/>
                <a:gd name="connsiteY98" fmla="*/ 3526 h 10000"/>
                <a:gd name="connsiteX99" fmla="*/ 2693 w 10000"/>
                <a:gd name="connsiteY99" fmla="*/ 3479 h 10000"/>
                <a:gd name="connsiteX100" fmla="*/ 2553 w 10000"/>
                <a:gd name="connsiteY100" fmla="*/ 3423 h 10000"/>
                <a:gd name="connsiteX101" fmla="*/ 2392 w 10000"/>
                <a:gd name="connsiteY101" fmla="*/ 3349 h 10000"/>
                <a:gd name="connsiteX102" fmla="*/ 2010 w 10000"/>
                <a:gd name="connsiteY102" fmla="*/ 3153 h 10000"/>
                <a:gd name="connsiteX103" fmla="*/ 2010 w 10000"/>
                <a:gd name="connsiteY103" fmla="*/ 3153 h 10000"/>
                <a:gd name="connsiteX104" fmla="*/ 2010 w 10000"/>
                <a:gd name="connsiteY104" fmla="*/ 3153 h 10000"/>
                <a:gd name="connsiteX105" fmla="*/ 2010 w 10000"/>
                <a:gd name="connsiteY105" fmla="*/ 3153 h 10000"/>
                <a:gd name="connsiteX106" fmla="*/ 2000 w 10000"/>
                <a:gd name="connsiteY106" fmla="*/ 3153 h 10000"/>
                <a:gd name="connsiteX107" fmla="*/ 2000 w 10000"/>
                <a:gd name="connsiteY107" fmla="*/ 3153 h 10000"/>
                <a:gd name="connsiteX108" fmla="*/ 2000 w 10000"/>
                <a:gd name="connsiteY108" fmla="*/ 3153 h 10000"/>
                <a:gd name="connsiteX109" fmla="*/ 2000 w 10000"/>
                <a:gd name="connsiteY109" fmla="*/ 3153 h 10000"/>
                <a:gd name="connsiteX110" fmla="*/ 1769 w 10000"/>
                <a:gd name="connsiteY110" fmla="*/ 3033 h 10000"/>
                <a:gd name="connsiteX111" fmla="*/ 1588 w 10000"/>
                <a:gd name="connsiteY111" fmla="*/ 2967 h 10000"/>
                <a:gd name="connsiteX112" fmla="*/ 1427 w 10000"/>
                <a:gd name="connsiteY112" fmla="*/ 2921 h 10000"/>
                <a:gd name="connsiteX113" fmla="*/ 1347 w 10000"/>
                <a:gd name="connsiteY113" fmla="*/ 2902 h 10000"/>
                <a:gd name="connsiteX114" fmla="*/ 1266 w 10000"/>
                <a:gd name="connsiteY114" fmla="*/ 2902 h 10000"/>
                <a:gd name="connsiteX115" fmla="*/ 1266 w 10000"/>
                <a:gd name="connsiteY115" fmla="*/ 2902 h 10000"/>
                <a:gd name="connsiteX116" fmla="*/ 1266 w 10000"/>
                <a:gd name="connsiteY116" fmla="*/ 2902 h 10000"/>
                <a:gd name="connsiteX117" fmla="*/ 1266 w 10000"/>
                <a:gd name="connsiteY117" fmla="*/ 2902 h 10000"/>
                <a:gd name="connsiteX118" fmla="*/ 1266 w 10000"/>
                <a:gd name="connsiteY118" fmla="*/ 2902 h 10000"/>
                <a:gd name="connsiteX119" fmla="*/ 1266 w 10000"/>
                <a:gd name="connsiteY119" fmla="*/ 2902 h 10000"/>
                <a:gd name="connsiteX120" fmla="*/ 1146 w 10000"/>
                <a:gd name="connsiteY120" fmla="*/ 2921 h 10000"/>
                <a:gd name="connsiteX121" fmla="*/ 1085 w 10000"/>
                <a:gd name="connsiteY121" fmla="*/ 2940 h 10000"/>
                <a:gd name="connsiteX122" fmla="*/ 1025 w 10000"/>
                <a:gd name="connsiteY122" fmla="*/ 2949 h 10000"/>
                <a:gd name="connsiteX123" fmla="*/ 965 w 10000"/>
                <a:gd name="connsiteY123" fmla="*/ 2986 h 10000"/>
                <a:gd name="connsiteX124" fmla="*/ 915 w 10000"/>
                <a:gd name="connsiteY124" fmla="*/ 3023 h 10000"/>
                <a:gd name="connsiteX125" fmla="*/ 864 w 10000"/>
                <a:gd name="connsiteY125" fmla="*/ 3060 h 10000"/>
                <a:gd name="connsiteX126" fmla="*/ 814 w 10000"/>
                <a:gd name="connsiteY126" fmla="*/ 3107 h 10000"/>
                <a:gd name="connsiteX127" fmla="*/ 784 w 10000"/>
                <a:gd name="connsiteY127" fmla="*/ 3163 h 10000"/>
                <a:gd name="connsiteX128" fmla="*/ 744 w 10000"/>
                <a:gd name="connsiteY128" fmla="*/ 3237 h 10000"/>
                <a:gd name="connsiteX129" fmla="*/ 673 w 10000"/>
                <a:gd name="connsiteY129" fmla="*/ 3377 h 10000"/>
                <a:gd name="connsiteX130" fmla="*/ 623 w 10000"/>
                <a:gd name="connsiteY130" fmla="*/ 3563 h 10000"/>
                <a:gd name="connsiteX131" fmla="*/ 603 w 10000"/>
                <a:gd name="connsiteY131" fmla="*/ 3786 h 10000"/>
                <a:gd name="connsiteX132" fmla="*/ 573 w 10000"/>
                <a:gd name="connsiteY132" fmla="*/ 4037 h 10000"/>
                <a:gd name="connsiteX133" fmla="*/ 583 w 10000"/>
                <a:gd name="connsiteY133" fmla="*/ 4326 h 10000"/>
                <a:gd name="connsiteX134" fmla="*/ 613 w 10000"/>
                <a:gd name="connsiteY134" fmla="*/ 4651 h 10000"/>
                <a:gd name="connsiteX135" fmla="*/ 663 w 10000"/>
                <a:gd name="connsiteY135" fmla="*/ 5014 h 10000"/>
                <a:gd name="connsiteX136" fmla="*/ 734 w 10000"/>
                <a:gd name="connsiteY136" fmla="*/ 5423 h 10000"/>
                <a:gd name="connsiteX137" fmla="*/ 814 w 10000"/>
                <a:gd name="connsiteY137" fmla="*/ 5870 h 10000"/>
                <a:gd name="connsiteX138" fmla="*/ 945 w 10000"/>
                <a:gd name="connsiteY138" fmla="*/ 6372 h 10000"/>
                <a:gd name="connsiteX139" fmla="*/ 1085 w 10000"/>
                <a:gd name="connsiteY139" fmla="*/ 6912 h 10000"/>
                <a:gd name="connsiteX140" fmla="*/ 1085 w 10000"/>
                <a:gd name="connsiteY140" fmla="*/ 6912 h 10000"/>
                <a:gd name="connsiteX141" fmla="*/ 1085 w 10000"/>
                <a:gd name="connsiteY141" fmla="*/ 6930 h 10000"/>
                <a:gd name="connsiteX142" fmla="*/ 1085 w 10000"/>
                <a:gd name="connsiteY142" fmla="*/ 6930 h 10000"/>
                <a:gd name="connsiteX143" fmla="*/ 1116 w 10000"/>
                <a:gd name="connsiteY143" fmla="*/ 7005 h 10000"/>
                <a:gd name="connsiteX144" fmla="*/ 1116 w 10000"/>
                <a:gd name="connsiteY144" fmla="*/ 7005 h 10000"/>
                <a:gd name="connsiteX145" fmla="*/ 1116 w 10000"/>
                <a:gd name="connsiteY145" fmla="*/ 7005 h 10000"/>
                <a:gd name="connsiteX146" fmla="*/ 1116 w 10000"/>
                <a:gd name="connsiteY146" fmla="*/ 7005 h 10000"/>
                <a:gd name="connsiteX147" fmla="*/ 1116 w 10000"/>
                <a:gd name="connsiteY147" fmla="*/ 7005 h 10000"/>
                <a:gd name="connsiteX148" fmla="*/ 1126 w 10000"/>
                <a:gd name="connsiteY148" fmla="*/ 7060 h 10000"/>
                <a:gd name="connsiteX149" fmla="*/ 1126 w 10000"/>
                <a:gd name="connsiteY149" fmla="*/ 7060 h 10000"/>
                <a:gd name="connsiteX150" fmla="*/ 1126 w 10000"/>
                <a:gd name="connsiteY150" fmla="*/ 7060 h 10000"/>
                <a:gd name="connsiteX151" fmla="*/ 1126 w 10000"/>
                <a:gd name="connsiteY151" fmla="*/ 7060 h 10000"/>
                <a:gd name="connsiteX152" fmla="*/ 1146 w 10000"/>
                <a:gd name="connsiteY152" fmla="*/ 7060 h 10000"/>
                <a:gd name="connsiteX153" fmla="*/ 1146 w 10000"/>
                <a:gd name="connsiteY153" fmla="*/ 7060 h 10000"/>
                <a:gd name="connsiteX154" fmla="*/ 1156 w 10000"/>
                <a:gd name="connsiteY154" fmla="*/ 7060 h 10000"/>
                <a:gd name="connsiteX155" fmla="*/ 1156 w 10000"/>
                <a:gd name="connsiteY155" fmla="*/ 7060 h 10000"/>
                <a:gd name="connsiteX156" fmla="*/ 1156 w 10000"/>
                <a:gd name="connsiteY156" fmla="*/ 7060 h 10000"/>
                <a:gd name="connsiteX157" fmla="*/ 1156 w 10000"/>
                <a:gd name="connsiteY157" fmla="*/ 7060 h 10000"/>
                <a:gd name="connsiteX158" fmla="*/ 1457 w 10000"/>
                <a:gd name="connsiteY158" fmla="*/ 7051 h 10000"/>
                <a:gd name="connsiteX159" fmla="*/ 1749 w 10000"/>
                <a:gd name="connsiteY159" fmla="*/ 7051 h 10000"/>
                <a:gd name="connsiteX160" fmla="*/ 1749 w 10000"/>
                <a:gd name="connsiteY160" fmla="*/ 7051 h 10000"/>
                <a:gd name="connsiteX161" fmla="*/ 1749 w 10000"/>
                <a:gd name="connsiteY161" fmla="*/ 7051 h 10000"/>
                <a:gd name="connsiteX162" fmla="*/ 1749 w 10000"/>
                <a:gd name="connsiteY162" fmla="*/ 7051 h 10000"/>
                <a:gd name="connsiteX163" fmla="*/ 1749 w 10000"/>
                <a:gd name="connsiteY163" fmla="*/ 7051 h 10000"/>
                <a:gd name="connsiteX164" fmla="*/ 1749 w 10000"/>
                <a:gd name="connsiteY164" fmla="*/ 7051 h 10000"/>
                <a:gd name="connsiteX165" fmla="*/ 1759 w 10000"/>
                <a:gd name="connsiteY165" fmla="*/ 7051 h 10000"/>
                <a:gd name="connsiteX166" fmla="*/ 1759 w 10000"/>
                <a:gd name="connsiteY166" fmla="*/ 7051 h 10000"/>
                <a:gd name="connsiteX167" fmla="*/ 1759 w 10000"/>
                <a:gd name="connsiteY167" fmla="*/ 7051 h 10000"/>
                <a:gd name="connsiteX168" fmla="*/ 1759 w 10000"/>
                <a:gd name="connsiteY168" fmla="*/ 7051 h 10000"/>
                <a:gd name="connsiteX169" fmla="*/ 1759 w 10000"/>
                <a:gd name="connsiteY169" fmla="*/ 7051 h 10000"/>
                <a:gd name="connsiteX170" fmla="*/ 1759 w 10000"/>
                <a:gd name="connsiteY170" fmla="*/ 7051 h 10000"/>
                <a:gd name="connsiteX171" fmla="*/ 1769 w 10000"/>
                <a:gd name="connsiteY171" fmla="*/ 7051 h 10000"/>
                <a:gd name="connsiteX172" fmla="*/ 1769 w 10000"/>
                <a:gd name="connsiteY172" fmla="*/ 7051 h 10000"/>
                <a:gd name="connsiteX173" fmla="*/ 1769 w 10000"/>
                <a:gd name="connsiteY173" fmla="*/ 7051 h 10000"/>
                <a:gd name="connsiteX174" fmla="*/ 1769 w 10000"/>
                <a:gd name="connsiteY174" fmla="*/ 7051 h 10000"/>
                <a:gd name="connsiteX175" fmla="*/ 1769 w 10000"/>
                <a:gd name="connsiteY175" fmla="*/ 7051 h 10000"/>
                <a:gd name="connsiteX176" fmla="*/ 1980 w 10000"/>
                <a:gd name="connsiteY176" fmla="*/ 7051 h 10000"/>
                <a:gd name="connsiteX177" fmla="*/ 1980 w 10000"/>
                <a:gd name="connsiteY177" fmla="*/ 7051 h 10000"/>
                <a:gd name="connsiteX178" fmla="*/ 2281 w 10000"/>
                <a:gd name="connsiteY178" fmla="*/ 7033 h 10000"/>
                <a:gd name="connsiteX179" fmla="*/ 2281 w 10000"/>
                <a:gd name="connsiteY179" fmla="*/ 7033 h 10000"/>
                <a:gd name="connsiteX180" fmla="*/ 2281 w 10000"/>
                <a:gd name="connsiteY180" fmla="*/ 7033 h 10000"/>
                <a:gd name="connsiteX181" fmla="*/ 2281 w 10000"/>
                <a:gd name="connsiteY181" fmla="*/ 7033 h 10000"/>
                <a:gd name="connsiteX182" fmla="*/ 2291 w 10000"/>
                <a:gd name="connsiteY182" fmla="*/ 7033 h 10000"/>
                <a:gd name="connsiteX183" fmla="*/ 2291 w 10000"/>
                <a:gd name="connsiteY183" fmla="*/ 7033 h 10000"/>
                <a:gd name="connsiteX184" fmla="*/ 2302 w 10000"/>
                <a:gd name="connsiteY184" fmla="*/ 7033 h 10000"/>
                <a:gd name="connsiteX185" fmla="*/ 2302 w 10000"/>
                <a:gd name="connsiteY185" fmla="*/ 7033 h 10000"/>
                <a:gd name="connsiteX186" fmla="*/ 2332 w 10000"/>
                <a:gd name="connsiteY186" fmla="*/ 7033 h 10000"/>
                <a:gd name="connsiteX187" fmla="*/ 2332 w 10000"/>
                <a:gd name="connsiteY187" fmla="*/ 7033 h 10000"/>
                <a:gd name="connsiteX188" fmla="*/ 2854 w 10000"/>
                <a:gd name="connsiteY188" fmla="*/ 7033 h 10000"/>
                <a:gd name="connsiteX189" fmla="*/ 2854 w 10000"/>
                <a:gd name="connsiteY189" fmla="*/ 7033 h 10000"/>
                <a:gd name="connsiteX190" fmla="*/ 2854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3286 w 10000"/>
                <a:gd name="connsiteY196" fmla="*/ 7033 h 10000"/>
                <a:gd name="connsiteX197" fmla="*/ 3709 w 10000"/>
                <a:gd name="connsiteY197" fmla="*/ 7060 h 10000"/>
                <a:gd name="connsiteX198" fmla="*/ 4101 w 10000"/>
                <a:gd name="connsiteY198" fmla="*/ 7088 h 10000"/>
                <a:gd name="connsiteX199" fmla="*/ 4291 w 10000"/>
                <a:gd name="connsiteY199" fmla="*/ 7116 h 10000"/>
                <a:gd name="connsiteX200" fmla="*/ 4462 w 10000"/>
                <a:gd name="connsiteY200" fmla="*/ 7135 h 10000"/>
                <a:gd name="connsiteX201" fmla="*/ 4623 w 10000"/>
                <a:gd name="connsiteY201" fmla="*/ 7172 h 10000"/>
                <a:gd name="connsiteX202" fmla="*/ 4764 w 10000"/>
                <a:gd name="connsiteY202" fmla="*/ 7219 h 10000"/>
                <a:gd name="connsiteX203" fmla="*/ 4894 w 10000"/>
                <a:gd name="connsiteY203" fmla="*/ 7274 h 10000"/>
                <a:gd name="connsiteX204" fmla="*/ 4985 w 10000"/>
                <a:gd name="connsiteY204" fmla="*/ 7330 h 10000"/>
                <a:gd name="connsiteX205" fmla="*/ 5075 w 10000"/>
                <a:gd name="connsiteY205" fmla="*/ 7395 h 10000"/>
                <a:gd name="connsiteX206" fmla="*/ 5136 w 10000"/>
                <a:gd name="connsiteY206" fmla="*/ 7460 h 10000"/>
                <a:gd name="connsiteX207" fmla="*/ 5156 w 10000"/>
                <a:gd name="connsiteY207" fmla="*/ 7507 h 10000"/>
                <a:gd name="connsiteX208" fmla="*/ 5176 w 10000"/>
                <a:gd name="connsiteY208" fmla="*/ 7553 h 10000"/>
                <a:gd name="connsiteX209" fmla="*/ 5176 w 10000"/>
                <a:gd name="connsiteY209" fmla="*/ 7600 h 10000"/>
                <a:gd name="connsiteX210" fmla="*/ 5176 w 10000"/>
                <a:gd name="connsiteY210" fmla="*/ 7656 h 10000"/>
                <a:gd name="connsiteX211" fmla="*/ 5176 w 10000"/>
                <a:gd name="connsiteY211" fmla="*/ 7656 h 10000"/>
                <a:gd name="connsiteX212" fmla="*/ 5176 w 10000"/>
                <a:gd name="connsiteY212" fmla="*/ 7665 h 10000"/>
                <a:gd name="connsiteX213" fmla="*/ 5176 w 10000"/>
                <a:gd name="connsiteY213" fmla="*/ 7665 h 10000"/>
                <a:gd name="connsiteX214" fmla="*/ 5176 w 10000"/>
                <a:gd name="connsiteY214" fmla="*/ 7665 h 10000"/>
                <a:gd name="connsiteX215" fmla="*/ 5146 w 10000"/>
                <a:gd name="connsiteY215" fmla="*/ 7851 h 10000"/>
                <a:gd name="connsiteX216" fmla="*/ 5095 w 10000"/>
                <a:gd name="connsiteY216" fmla="*/ 8037 h 10000"/>
                <a:gd name="connsiteX217" fmla="*/ 5005 w 10000"/>
                <a:gd name="connsiteY217" fmla="*/ 8437 h 10000"/>
                <a:gd name="connsiteX218" fmla="*/ 4955 w 10000"/>
                <a:gd name="connsiteY218" fmla="*/ 8642 h 10000"/>
                <a:gd name="connsiteX219" fmla="*/ 4915 w 10000"/>
                <a:gd name="connsiteY219" fmla="*/ 8828 h 10000"/>
                <a:gd name="connsiteX220" fmla="*/ 4894 w 10000"/>
                <a:gd name="connsiteY220" fmla="*/ 9023 h 10000"/>
                <a:gd name="connsiteX221" fmla="*/ 4874 w 10000"/>
                <a:gd name="connsiteY221" fmla="*/ 9200 h 10000"/>
                <a:gd name="connsiteX222" fmla="*/ 4874 w 10000"/>
                <a:gd name="connsiteY222" fmla="*/ 9200 h 10000"/>
                <a:gd name="connsiteX223" fmla="*/ 4874 w 10000"/>
                <a:gd name="connsiteY223" fmla="*/ 9293 h 10000"/>
                <a:gd name="connsiteX224" fmla="*/ 4894 w 10000"/>
                <a:gd name="connsiteY224" fmla="*/ 9395 h 10000"/>
                <a:gd name="connsiteX225" fmla="*/ 4915 w 10000"/>
                <a:gd name="connsiteY225" fmla="*/ 9488 h 10000"/>
                <a:gd name="connsiteX226" fmla="*/ 4935 w 10000"/>
                <a:gd name="connsiteY226" fmla="*/ 9563 h 10000"/>
                <a:gd name="connsiteX227" fmla="*/ 4985 w 10000"/>
                <a:gd name="connsiteY227" fmla="*/ 9647 h 10000"/>
                <a:gd name="connsiteX228" fmla="*/ 5035 w 10000"/>
                <a:gd name="connsiteY228" fmla="*/ 9721 h 10000"/>
                <a:gd name="connsiteX229" fmla="*/ 5095 w 10000"/>
                <a:gd name="connsiteY229" fmla="*/ 9786 h 10000"/>
                <a:gd name="connsiteX230" fmla="*/ 5176 w 10000"/>
                <a:gd name="connsiteY230" fmla="*/ 9842 h 10000"/>
                <a:gd name="connsiteX231" fmla="*/ 5176 w 10000"/>
                <a:gd name="connsiteY231" fmla="*/ 9842 h 10000"/>
                <a:gd name="connsiteX232" fmla="*/ 5176 w 10000"/>
                <a:gd name="connsiteY232" fmla="*/ 9842 h 10000"/>
                <a:gd name="connsiteX233" fmla="*/ 5236 w 10000"/>
                <a:gd name="connsiteY233" fmla="*/ 9879 h 10000"/>
                <a:gd name="connsiteX234" fmla="*/ 5307 w 10000"/>
                <a:gd name="connsiteY234" fmla="*/ 9916 h 10000"/>
                <a:gd name="connsiteX235" fmla="*/ 5447 w 10000"/>
                <a:gd name="connsiteY235" fmla="*/ 9963 h 10000"/>
                <a:gd name="connsiteX236" fmla="*/ 5608 w 10000"/>
                <a:gd name="connsiteY236" fmla="*/ 9991 h 10000"/>
                <a:gd name="connsiteX237" fmla="*/ 5779 w 10000"/>
                <a:gd name="connsiteY237" fmla="*/ 10000 h 10000"/>
                <a:gd name="connsiteX238" fmla="*/ 5779 w 10000"/>
                <a:gd name="connsiteY238" fmla="*/ 10000 h 10000"/>
                <a:gd name="connsiteX239" fmla="*/ 5779 w 10000"/>
                <a:gd name="connsiteY239" fmla="*/ 10000 h 10000"/>
                <a:gd name="connsiteX240" fmla="*/ 5779 w 10000"/>
                <a:gd name="connsiteY240" fmla="*/ 10000 h 10000"/>
                <a:gd name="connsiteX241" fmla="*/ 5779 w 10000"/>
                <a:gd name="connsiteY241" fmla="*/ 10000 h 10000"/>
                <a:gd name="connsiteX242" fmla="*/ 5779 w 10000"/>
                <a:gd name="connsiteY242" fmla="*/ 10000 h 10000"/>
                <a:gd name="connsiteX243" fmla="*/ 5899 w 10000"/>
                <a:gd name="connsiteY243" fmla="*/ 9991 h 10000"/>
                <a:gd name="connsiteX244" fmla="*/ 6040 w 10000"/>
                <a:gd name="connsiteY244" fmla="*/ 9981 h 10000"/>
                <a:gd name="connsiteX245" fmla="*/ 6171 w 10000"/>
                <a:gd name="connsiteY245" fmla="*/ 9963 h 10000"/>
                <a:gd name="connsiteX246" fmla="*/ 6291 w 10000"/>
                <a:gd name="connsiteY246" fmla="*/ 9926 h 10000"/>
                <a:gd name="connsiteX247" fmla="*/ 6412 w 10000"/>
                <a:gd name="connsiteY247" fmla="*/ 9888 h 10000"/>
                <a:gd name="connsiteX248" fmla="*/ 6533 w 10000"/>
                <a:gd name="connsiteY248" fmla="*/ 9842 h 10000"/>
                <a:gd name="connsiteX249" fmla="*/ 6643 w 10000"/>
                <a:gd name="connsiteY249" fmla="*/ 9805 h 10000"/>
                <a:gd name="connsiteX250" fmla="*/ 6744 w 10000"/>
                <a:gd name="connsiteY250" fmla="*/ 9740 h 10000"/>
                <a:gd name="connsiteX251" fmla="*/ 6824 w 10000"/>
                <a:gd name="connsiteY251" fmla="*/ 9674 h 10000"/>
                <a:gd name="connsiteX252" fmla="*/ 6905 w 10000"/>
                <a:gd name="connsiteY252" fmla="*/ 9609 h 10000"/>
                <a:gd name="connsiteX253" fmla="*/ 6965 w 10000"/>
                <a:gd name="connsiteY253" fmla="*/ 9544 h 10000"/>
                <a:gd name="connsiteX254" fmla="*/ 7015 w 10000"/>
                <a:gd name="connsiteY254" fmla="*/ 9460 h 10000"/>
                <a:gd name="connsiteX255" fmla="*/ 7035 w 10000"/>
                <a:gd name="connsiteY255" fmla="*/ 9395 h 10000"/>
                <a:gd name="connsiteX256" fmla="*/ 7045 w 10000"/>
                <a:gd name="connsiteY256" fmla="*/ 9302 h 10000"/>
                <a:gd name="connsiteX257" fmla="*/ 7035 w 10000"/>
                <a:gd name="connsiteY257" fmla="*/ 9228 h 10000"/>
                <a:gd name="connsiteX258" fmla="*/ 6995 w 10000"/>
                <a:gd name="connsiteY258" fmla="*/ 9144 h 10000"/>
                <a:gd name="connsiteX259" fmla="*/ 6995 w 10000"/>
                <a:gd name="connsiteY259" fmla="*/ 9144 h 10000"/>
                <a:gd name="connsiteX260" fmla="*/ 6995 w 10000"/>
                <a:gd name="connsiteY260" fmla="*/ 9135 h 10000"/>
                <a:gd name="connsiteX261" fmla="*/ 6995 w 10000"/>
                <a:gd name="connsiteY261" fmla="*/ 9135 h 10000"/>
                <a:gd name="connsiteX262" fmla="*/ 6985 w 10000"/>
                <a:gd name="connsiteY262" fmla="*/ 9135 h 10000"/>
                <a:gd name="connsiteX263" fmla="*/ 6985 w 10000"/>
                <a:gd name="connsiteY263" fmla="*/ 9135 h 10000"/>
                <a:gd name="connsiteX264" fmla="*/ 698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26 h 10000"/>
                <a:gd name="connsiteX271" fmla="*/ 6985 w 10000"/>
                <a:gd name="connsiteY271" fmla="*/ 9126 h 10000"/>
                <a:gd name="connsiteX272" fmla="*/ 6985 w 10000"/>
                <a:gd name="connsiteY272" fmla="*/ 9126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794 w 10000"/>
                <a:gd name="connsiteY278" fmla="*/ 8837 h 10000"/>
                <a:gd name="connsiteX279" fmla="*/ 6693 w 10000"/>
                <a:gd name="connsiteY279" fmla="*/ 8679 h 10000"/>
                <a:gd name="connsiteX280" fmla="*/ 6593 w 10000"/>
                <a:gd name="connsiteY280" fmla="*/ 8521 h 10000"/>
                <a:gd name="connsiteX281" fmla="*/ 6513 w 10000"/>
                <a:gd name="connsiteY281" fmla="*/ 8372 h 10000"/>
                <a:gd name="connsiteX282" fmla="*/ 6442 w 10000"/>
                <a:gd name="connsiteY282" fmla="*/ 8214 h 10000"/>
                <a:gd name="connsiteX283" fmla="*/ 6392 w 10000"/>
                <a:gd name="connsiteY283" fmla="*/ 8056 h 10000"/>
                <a:gd name="connsiteX284" fmla="*/ 6382 w 10000"/>
                <a:gd name="connsiteY284" fmla="*/ 7981 h 10000"/>
                <a:gd name="connsiteX285" fmla="*/ 6382 w 10000"/>
                <a:gd name="connsiteY285" fmla="*/ 7907 h 10000"/>
                <a:gd name="connsiteX286" fmla="*/ 6382 w 10000"/>
                <a:gd name="connsiteY286" fmla="*/ 7907 h 10000"/>
                <a:gd name="connsiteX287" fmla="*/ 6392 w 10000"/>
                <a:gd name="connsiteY287" fmla="*/ 7805 h 10000"/>
                <a:gd name="connsiteX288" fmla="*/ 6422 w 10000"/>
                <a:gd name="connsiteY288" fmla="*/ 7702 h 10000"/>
                <a:gd name="connsiteX289" fmla="*/ 6452 w 10000"/>
                <a:gd name="connsiteY289" fmla="*/ 7656 h 10000"/>
                <a:gd name="connsiteX290" fmla="*/ 6492 w 10000"/>
                <a:gd name="connsiteY290" fmla="*/ 7609 h 10000"/>
                <a:gd name="connsiteX291" fmla="*/ 6523 w 10000"/>
                <a:gd name="connsiteY291" fmla="*/ 7563 h 10000"/>
                <a:gd name="connsiteX292" fmla="*/ 6573 w 10000"/>
                <a:gd name="connsiteY292" fmla="*/ 7526 h 10000"/>
                <a:gd name="connsiteX293" fmla="*/ 6704 w 10000"/>
                <a:gd name="connsiteY293" fmla="*/ 7451 h 10000"/>
                <a:gd name="connsiteX294" fmla="*/ 6864 w 10000"/>
                <a:gd name="connsiteY294" fmla="*/ 7395 h 10000"/>
                <a:gd name="connsiteX295" fmla="*/ 7065 w 10000"/>
                <a:gd name="connsiteY295" fmla="*/ 7349 h 10000"/>
                <a:gd name="connsiteX296" fmla="*/ 7307 w 10000"/>
                <a:gd name="connsiteY296" fmla="*/ 7321 h 10000"/>
                <a:gd name="connsiteX297" fmla="*/ 7307 w 10000"/>
                <a:gd name="connsiteY297" fmla="*/ 7321 h 10000"/>
                <a:gd name="connsiteX298" fmla="*/ 8533 w 10000"/>
                <a:gd name="connsiteY298" fmla="*/ 7219 h 10000"/>
                <a:gd name="connsiteX299" fmla="*/ 10000 w 10000"/>
                <a:gd name="connsiteY299" fmla="*/ 7116 h 10000"/>
                <a:gd name="connsiteX300" fmla="*/ 10000 w 10000"/>
                <a:gd name="connsiteY300" fmla="*/ 7116 h 10000"/>
                <a:gd name="connsiteX301" fmla="*/ 10000 w 10000"/>
                <a:gd name="connsiteY301" fmla="*/ 7116 h 10000"/>
                <a:gd name="connsiteX302" fmla="*/ 10000 w 10000"/>
                <a:gd name="connsiteY302" fmla="*/ 7116 h 10000"/>
                <a:gd name="connsiteX303" fmla="*/ 10000 w 10000"/>
                <a:gd name="connsiteY303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347 w 10000"/>
                <a:gd name="connsiteY85" fmla="*/ 3535 h 10000"/>
                <a:gd name="connsiteX86" fmla="*/ 3246 w 10000"/>
                <a:gd name="connsiteY86" fmla="*/ 3563 h 10000"/>
                <a:gd name="connsiteX87" fmla="*/ 3136 w 10000"/>
                <a:gd name="connsiteY87" fmla="*/ 3572 h 10000"/>
                <a:gd name="connsiteX88" fmla="*/ 3136 w 10000"/>
                <a:gd name="connsiteY88" fmla="*/ 3572 h 10000"/>
                <a:gd name="connsiteX89" fmla="*/ 3136 w 10000"/>
                <a:gd name="connsiteY89" fmla="*/ 3572 h 10000"/>
                <a:gd name="connsiteX90" fmla="*/ 3136 w 10000"/>
                <a:gd name="connsiteY90" fmla="*/ 3572 h 10000"/>
                <a:gd name="connsiteX91" fmla="*/ 3136 w 10000"/>
                <a:gd name="connsiteY91" fmla="*/ 3572 h 10000"/>
                <a:gd name="connsiteX92" fmla="*/ 3136 w 10000"/>
                <a:gd name="connsiteY92" fmla="*/ 3572 h 10000"/>
                <a:gd name="connsiteX93" fmla="*/ 3116 w 10000"/>
                <a:gd name="connsiteY93" fmla="*/ 3572 h 10000"/>
                <a:gd name="connsiteX94" fmla="*/ 3116 w 10000"/>
                <a:gd name="connsiteY94" fmla="*/ 3572 h 10000"/>
                <a:gd name="connsiteX95" fmla="*/ 3025 w 10000"/>
                <a:gd name="connsiteY95" fmla="*/ 3572 h 10000"/>
                <a:gd name="connsiteX96" fmla="*/ 2925 w 10000"/>
                <a:gd name="connsiteY96" fmla="*/ 3553 h 10000"/>
                <a:gd name="connsiteX97" fmla="*/ 2814 w 10000"/>
                <a:gd name="connsiteY97" fmla="*/ 3526 h 10000"/>
                <a:gd name="connsiteX98" fmla="*/ 2693 w 10000"/>
                <a:gd name="connsiteY98" fmla="*/ 3479 h 10000"/>
                <a:gd name="connsiteX99" fmla="*/ 2553 w 10000"/>
                <a:gd name="connsiteY99" fmla="*/ 3423 h 10000"/>
                <a:gd name="connsiteX100" fmla="*/ 2392 w 10000"/>
                <a:gd name="connsiteY100" fmla="*/ 3349 h 10000"/>
                <a:gd name="connsiteX101" fmla="*/ 2010 w 10000"/>
                <a:gd name="connsiteY101" fmla="*/ 3153 h 10000"/>
                <a:gd name="connsiteX102" fmla="*/ 2010 w 10000"/>
                <a:gd name="connsiteY102" fmla="*/ 3153 h 10000"/>
                <a:gd name="connsiteX103" fmla="*/ 2010 w 10000"/>
                <a:gd name="connsiteY103" fmla="*/ 3153 h 10000"/>
                <a:gd name="connsiteX104" fmla="*/ 2010 w 10000"/>
                <a:gd name="connsiteY104" fmla="*/ 3153 h 10000"/>
                <a:gd name="connsiteX105" fmla="*/ 2000 w 10000"/>
                <a:gd name="connsiteY105" fmla="*/ 3153 h 10000"/>
                <a:gd name="connsiteX106" fmla="*/ 2000 w 10000"/>
                <a:gd name="connsiteY106" fmla="*/ 3153 h 10000"/>
                <a:gd name="connsiteX107" fmla="*/ 2000 w 10000"/>
                <a:gd name="connsiteY107" fmla="*/ 3153 h 10000"/>
                <a:gd name="connsiteX108" fmla="*/ 2000 w 10000"/>
                <a:gd name="connsiteY108" fmla="*/ 3153 h 10000"/>
                <a:gd name="connsiteX109" fmla="*/ 1769 w 10000"/>
                <a:gd name="connsiteY109" fmla="*/ 3033 h 10000"/>
                <a:gd name="connsiteX110" fmla="*/ 1588 w 10000"/>
                <a:gd name="connsiteY110" fmla="*/ 2967 h 10000"/>
                <a:gd name="connsiteX111" fmla="*/ 1427 w 10000"/>
                <a:gd name="connsiteY111" fmla="*/ 2921 h 10000"/>
                <a:gd name="connsiteX112" fmla="*/ 1347 w 10000"/>
                <a:gd name="connsiteY112" fmla="*/ 2902 h 10000"/>
                <a:gd name="connsiteX113" fmla="*/ 1266 w 10000"/>
                <a:gd name="connsiteY113" fmla="*/ 2902 h 10000"/>
                <a:gd name="connsiteX114" fmla="*/ 1266 w 10000"/>
                <a:gd name="connsiteY114" fmla="*/ 2902 h 10000"/>
                <a:gd name="connsiteX115" fmla="*/ 1266 w 10000"/>
                <a:gd name="connsiteY115" fmla="*/ 2902 h 10000"/>
                <a:gd name="connsiteX116" fmla="*/ 1266 w 10000"/>
                <a:gd name="connsiteY116" fmla="*/ 2902 h 10000"/>
                <a:gd name="connsiteX117" fmla="*/ 1266 w 10000"/>
                <a:gd name="connsiteY117" fmla="*/ 2902 h 10000"/>
                <a:gd name="connsiteX118" fmla="*/ 1266 w 10000"/>
                <a:gd name="connsiteY118" fmla="*/ 2902 h 10000"/>
                <a:gd name="connsiteX119" fmla="*/ 1146 w 10000"/>
                <a:gd name="connsiteY119" fmla="*/ 2921 h 10000"/>
                <a:gd name="connsiteX120" fmla="*/ 1085 w 10000"/>
                <a:gd name="connsiteY120" fmla="*/ 2940 h 10000"/>
                <a:gd name="connsiteX121" fmla="*/ 1025 w 10000"/>
                <a:gd name="connsiteY121" fmla="*/ 2949 h 10000"/>
                <a:gd name="connsiteX122" fmla="*/ 965 w 10000"/>
                <a:gd name="connsiteY122" fmla="*/ 2986 h 10000"/>
                <a:gd name="connsiteX123" fmla="*/ 915 w 10000"/>
                <a:gd name="connsiteY123" fmla="*/ 3023 h 10000"/>
                <a:gd name="connsiteX124" fmla="*/ 864 w 10000"/>
                <a:gd name="connsiteY124" fmla="*/ 3060 h 10000"/>
                <a:gd name="connsiteX125" fmla="*/ 814 w 10000"/>
                <a:gd name="connsiteY125" fmla="*/ 3107 h 10000"/>
                <a:gd name="connsiteX126" fmla="*/ 784 w 10000"/>
                <a:gd name="connsiteY126" fmla="*/ 3163 h 10000"/>
                <a:gd name="connsiteX127" fmla="*/ 744 w 10000"/>
                <a:gd name="connsiteY127" fmla="*/ 3237 h 10000"/>
                <a:gd name="connsiteX128" fmla="*/ 673 w 10000"/>
                <a:gd name="connsiteY128" fmla="*/ 3377 h 10000"/>
                <a:gd name="connsiteX129" fmla="*/ 623 w 10000"/>
                <a:gd name="connsiteY129" fmla="*/ 3563 h 10000"/>
                <a:gd name="connsiteX130" fmla="*/ 603 w 10000"/>
                <a:gd name="connsiteY130" fmla="*/ 3786 h 10000"/>
                <a:gd name="connsiteX131" fmla="*/ 573 w 10000"/>
                <a:gd name="connsiteY131" fmla="*/ 4037 h 10000"/>
                <a:gd name="connsiteX132" fmla="*/ 583 w 10000"/>
                <a:gd name="connsiteY132" fmla="*/ 4326 h 10000"/>
                <a:gd name="connsiteX133" fmla="*/ 613 w 10000"/>
                <a:gd name="connsiteY133" fmla="*/ 4651 h 10000"/>
                <a:gd name="connsiteX134" fmla="*/ 663 w 10000"/>
                <a:gd name="connsiteY134" fmla="*/ 5014 h 10000"/>
                <a:gd name="connsiteX135" fmla="*/ 734 w 10000"/>
                <a:gd name="connsiteY135" fmla="*/ 5423 h 10000"/>
                <a:gd name="connsiteX136" fmla="*/ 814 w 10000"/>
                <a:gd name="connsiteY136" fmla="*/ 5870 h 10000"/>
                <a:gd name="connsiteX137" fmla="*/ 945 w 10000"/>
                <a:gd name="connsiteY137" fmla="*/ 6372 h 10000"/>
                <a:gd name="connsiteX138" fmla="*/ 1085 w 10000"/>
                <a:gd name="connsiteY138" fmla="*/ 6912 h 10000"/>
                <a:gd name="connsiteX139" fmla="*/ 1085 w 10000"/>
                <a:gd name="connsiteY139" fmla="*/ 6912 h 10000"/>
                <a:gd name="connsiteX140" fmla="*/ 1085 w 10000"/>
                <a:gd name="connsiteY140" fmla="*/ 6930 h 10000"/>
                <a:gd name="connsiteX141" fmla="*/ 1085 w 10000"/>
                <a:gd name="connsiteY141" fmla="*/ 6930 h 10000"/>
                <a:gd name="connsiteX142" fmla="*/ 1116 w 10000"/>
                <a:gd name="connsiteY142" fmla="*/ 7005 h 10000"/>
                <a:gd name="connsiteX143" fmla="*/ 1116 w 10000"/>
                <a:gd name="connsiteY143" fmla="*/ 7005 h 10000"/>
                <a:gd name="connsiteX144" fmla="*/ 1116 w 10000"/>
                <a:gd name="connsiteY144" fmla="*/ 7005 h 10000"/>
                <a:gd name="connsiteX145" fmla="*/ 1116 w 10000"/>
                <a:gd name="connsiteY145" fmla="*/ 7005 h 10000"/>
                <a:gd name="connsiteX146" fmla="*/ 1116 w 10000"/>
                <a:gd name="connsiteY146" fmla="*/ 7005 h 10000"/>
                <a:gd name="connsiteX147" fmla="*/ 1126 w 10000"/>
                <a:gd name="connsiteY147" fmla="*/ 7060 h 10000"/>
                <a:gd name="connsiteX148" fmla="*/ 1126 w 10000"/>
                <a:gd name="connsiteY148" fmla="*/ 7060 h 10000"/>
                <a:gd name="connsiteX149" fmla="*/ 1126 w 10000"/>
                <a:gd name="connsiteY149" fmla="*/ 7060 h 10000"/>
                <a:gd name="connsiteX150" fmla="*/ 1126 w 10000"/>
                <a:gd name="connsiteY150" fmla="*/ 7060 h 10000"/>
                <a:gd name="connsiteX151" fmla="*/ 1146 w 10000"/>
                <a:gd name="connsiteY151" fmla="*/ 7060 h 10000"/>
                <a:gd name="connsiteX152" fmla="*/ 1146 w 10000"/>
                <a:gd name="connsiteY152" fmla="*/ 7060 h 10000"/>
                <a:gd name="connsiteX153" fmla="*/ 1156 w 10000"/>
                <a:gd name="connsiteY153" fmla="*/ 7060 h 10000"/>
                <a:gd name="connsiteX154" fmla="*/ 1156 w 10000"/>
                <a:gd name="connsiteY154" fmla="*/ 7060 h 10000"/>
                <a:gd name="connsiteX155" fmla="*/ 1156 w 10000"/>
                <a:gd name="connsiteY155" fmla="*/ 7060 h 10000"/>
                <a:gd name="connsiteX156" fmla="*/ 1156 w 10000"/>
                <a:gd name="connsiteY156" fmla="*/ 7060 h 10000"/>
                <a:gd name="connsiteX157" fmla="*/ 1457 w 10000"/>
                <a:gd name="connsiteY157" fmla="*/ 7051 h 10000"/>
                <a:gd name="connsiteX158" fmla="*/ 1749 w 10000"/>
                <a:gd name="connsiteY158" fmla="*/ 7051 h 10000"/>
                <a:gd name="connsiteX159" fmla="*/ 1749 w 10000"/>
                <a:gd name="connsiteY159" fmla="*/ 7051 h 10000"/>
                <a:gd name="connsiteX160" fmla="*/ 1749 w 10000"/>
                <a:gd name="connsiteY160" fmla="*/ 7051 h 10000"/>
                <a:gd name="connsiteX161" fmla="*/ 1749 w 10000"/>
                <a:gd name="connsiteY161" fmla="*/ 7051 h 10000"/>
                <a:gd name="connsiteX162" fmla="*/ 1749 w 10000"/>
                <a:gd name="connsiteY162" fmla="*/ 7051 h 10000"/>
                <a:gd name="connsiteX163" fmla="*/ 1749 w 10000"/>
                <a:gd name="connsiteY163" fmla="*/ 7051 h 10000"/>
                <a:gd name="connsiteX164" fmla="*/ 1759 w 10000"/>
                <a:gd name="connsiteY164" fmla="*/ 7051 h 10000"/>
                <a:gd name="connsiteX165" fmla="*/ 1759 w 10000"/>
                <a:gd name="connsiteY165" fmla="*/ 7051 h 10000"/>
                <a:gd name="connsiteX166" fmla="*/ 1759 w 10000"/>
                <a:gd name="connsiteY166" fmla="*/ 7051 h 10000"/>
                <a:gd name="connsiteX167" fmla="*/ 1759 w 10000"/>
                <a:gd name="connsiteY167" fmla="*/ 7051 h 10000"/>
                <a:gd name="connsiteX168" fmla="*/ 1759 w 10000"/>
                <a:gd name="connsiteY168" fmla="*/ 7051 h 10000"/>
                <a:gd name="connsiteX169" fmla="*/ 1759 w 10000"/>
                <a:gd name="connsiteY169" fmla="*/ 7051 h 10000"/>
                <a:gd name="connsiteX170" fmla="*/ 1769 w 10000"/>
                <a:gd name="connsiteY170" fmla="*/ 7051 h 10000"/>
                <a:gd name="connsiteX171" fmla="*/ 1769 w 10000"/>
                <a:gd name="connsiteY171" fmla="*/ 7051 h 10000"/>
                <a:gd name="connsiteX172" fmla="*/ 1769 w 10000"/>
                <a:gd name="connsiteY172" fmla="*/ 7051 h 10000"/>
                <a:gd name="connsiteX173" fmla="*/ 1769 w 10000"/>
                <a:gd name="connsiteY173" fmla="*/ 7051 h 10000"/>
                <a:gd name="connsiteX174" fmla="*/ 1769 w 10000"/>
                <a:gd name="connsiteY174" fmla="*/ 7051 h 10000"/>
                <a:gd name="connsiteX175" fmla="*/ 1980 w 10000"/>
                <a:gd name="connsiteY175" fmla="*/ 7051 h 10000"/>
                <a:gd name="connsiteX176" fmla="*/ 1980 w 10000"/>
                <a:gd name="connsiteY176" fmla="*/ 7051 h 10000"/>
                <a:gd name="connsiteX177" fmla="*/ 2281 w 10000"/>
                <a:gd name="connsiteY177" fmla="*/ 7033 h 10000"/>
                <a:gd name="connsiteX178" fmla="*/ 2281 w 10000"/>
                <a:gd name="connsiteY178" fmla="*/ 7033 h 10000"/>
                <a:gd name="connsiteX179" fmla="*/ 2281 w 10000"/>
                <a:gd name="connsiteY179" fmla="*/ 7033 h 10000"/>
                <a:gd name="connsiteX180" fmla="*/ 2281 w 10000"/>
                <a:gd name="connsiteY180" fmla="*/ 7033 h 10000"/>
                <a:gd name="connsiteX181" fmla="*/ 2291 w 10000"/>
                <a:gd name="connsiteY181" fmla="*/ 7033 h 10000"/>
                <a:gd name="connsiteX182" fmla="*/ 2291 w 10000"/>
                <a:gd name="connsiteY182" fmla="*/ 7033 h 10000"/>
                <a:gd name="connsiteX183" fmla="*/ 2302 w 10000"/>
                <a:gd name="connsiteY183" fmla="*/ 7033 h 10000"/>
                <a:gd name="connsiteX184" fmla="*/ 2302 w 10000"/>
                <a:gd name="connsiteY184" fmla="*/ 7033 h 10000"/>
                <a:gd name="connsiteX185" fmla="*/ 2332 w 10000"/>
                <a:gd name="connsiteY185" fmla="*/ 7033 h 10000"/>
                <a:gd name="connsiteX186" fmla="*/ 2332 w 10000"/>
                <a:gd name="connsiteY186" fmla="*/ 7033 h 10000"/>
                <a:gd name="connsiteX187" fmla="*/ 2854 w 10000"/>
                <a:gd name="connsiteY187" fmla="*/ 7033 h 10000"/>
                <a:gd name="connsiteX188" fmla="*/ 2854 w 10000"/>
                <a:gd name="connsiteY188" fmla="*/ 7033 h 10000"/>
                <a:gd name="connsiteX189" fmla="*/ 2854 w 10000"/>
                <a:gd name="connsiteY189" fmla="*/ 7033 h 10000"/>
                <a:gd name="connsiteX190" fmla="*/ 2854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3286 w 10000"/>
                <a:gd name="connsiteY195" fmla="*/ 7033 h 10000"/>
                <a:gd name="connsiteX196" fmla="*/ 3709 w 10000"/>
                <a:gd name="connsiteY196" fmla="*/ 7060 h 10000"/>
                <a:gd name="connsiteX197" fmla="*/ 4101 w 10000"/>
                <a:gd name="connsiteY197" fmla="*/ 7088 h 10000"/>
                <a:gd name="connsiteX198" fmla="*/ 4291 w 10000"/>
                <a:gd name="connsiteY198" fmla="*/ 7116 h 10000"/>
                <a:gd name="connsiteX199" fmla="*/ 4462 w 10000"/>
                <a:gd name="connsiteY199" fmla="*/ 7135 h 10000"/>
                <a:gd name="connsiteX200" fmla="*/ 4623 w 10000"/>
                <a:gd name="connsiteY200" fmla="*/ 7172 h 10000"/>
                <a:gd name="connsiteX201" fmla="*/ 4764 w 10000"/>
                <a:gd name="connsiteY201" fmla="*/ 7219 h 10000"/>
                <a:gd name="connsiteX202" fmla="*/ 4894 w 10000"/>
                <a:gd name="connsiteY202" fmla="*/ 7274 h 10000"/>
                <a:gd name="connsiteX203" fmla="*/ 4985 w 10000"/>
                <a:gd name="connsiteY203" fmla="*/ 7330 h 10000"/>
                <a:gd name="connsiteX204" fmla="*/ 5075 w 10000"/>
                <a:gd name="connsiteY204" fmla="*/ 7395 h 10000"/>
                <a:gd name="connsiteX205" fmla="*/ 5136 w 10000"/>
                <a:gd name="connsiteY205" fmla="*/ 7460 h 10000"/>
                <a:gd name="connsiteX206" fmla="*/ 5156 w 10000"/>
                <a:gd name="connsiteY206" fmla="*/ 7507 h 10000"/>
                <a:gd name="connsiteX207" fmla="*/ 5176 w 10000"/>
                <a:gd name="connsiteY207" fmla="*/ 7553 h 10000"/>
                <a:gd name="connsiteX208" fmla="*/ 5176 w 10000"/>
                <a:gd name="connsiteY208" fmla="*/ 7600 h 10000"/>
                <a:gd name="connsiteX209" fmla="*/ 5176 w 10000"/>
                <a:gd name="connsiteY209" fmla="*/ 7656 h 10000"/>
                <a:gd name="connsiteX210" fmla="*/ 5176 w 10000"/>
                <a:gd name="connsiteY210" fmla="*/ 7656 h 10000"/>
                <a:gd name="connsiteX211" fmla="*/ 5176 w 10000"/>
                <a:gd name="connsiteY211" fmla="*/ 7665 h 10000"/>
                <a:gd name="connsiteX212" fmla="*/ 5176 w 10000"/>
                <a:gd name="connsiteY212" fmla="*/ 7665 h 10000"/>
                <a:gd name="connsiteX213" fmla="*/ 5176 w 10000"/>
                <a:gd name="connsiteY213" fmla="*/ 7665 h 10000"/>
                <a:gd name="connsiteX214" fmla="*/ 5146 w 10000"/>
                <a:gd name="connsiteY214" fmla="*/ 7851 h 10000"/>
                <a:gd name="connsiteX215" fmla="*/ 5095 w 10000"/>
                <a:gd name="connsiteY215" fmla="*/ 8037 h 10000"/>
                <a:gd name="connsiteX216" fmla="*/ 5005 w 10000"/>
                <a:gd name="connsiteY216" fmla="*/ 8437 h 10000"/>
                <a:gd name="connsiteX217" fmla="*/ 4955 w 10000"/>
                <a:gd name="connsiteY217" fmla="*/ 8642 h 10000"/>
                <a:gd name="connsiteX218" fmla="*/ 4915 w 10000"/>
                <a:gd name="connsiteY218" fmla="*/ 8828 h 10000"/>
                <a:gd name="connsiteX219" fmla="*/ 4894 w 10000"/>
                <a:gd name="connsiteY219" fmla="*/ 9023 h 10000"/>
                <a:gd name="connsiteX220" fmla="*/ 4874 w 10000"/>
                <a:gd name="connsiteY220" fmla="*/ 9200 h 10000"/>
                <a:gd name="connsiteX221" fmla="*/ 4874 w 10000"/>
                <a:gd name="connsiteY221" fmla="*/ 9200 h 10000"/>
                <a:gd name="connsiteX222" fmla="*/ 4874 w 10000"/>
                <a:gd name="connsiteY222" fmla="*/ 9293 h 10000"/>
                <a:gd name="connsiteX223" fmla="*/ 4894 w 10000"/>
                <a:gd name="connsiteY223" fmla="*/ 9395 h 10000"/>
                <a:gd name="connsiteX224" fmla="*/ 4915 w 10000"/>
                <a:gd name="connsiteY224" fmla="*/ 9488 h 10000"/>
                <a:gd name="connsiteX225" fmla="*/ 4935 w 10000"/>
                <a:gd name="connsiteY225" fmla="*/ 9563 h 10000"/>
                <a:gd name="connsiteX226" fmla="*/ 4985 w 10000"/>
                <a:gd name="connsiteY226" fmla="*/ 9647 h 10000"/>
                <a:gd name="connsiteX227" fmla="*/ 5035 w 10000"/>
                <a:gd name="connsiteY227" fmla="*/ 9721 h 10000"/>
                <a:gd name="connsiteX228" fmla="*/ 5095 w 10000"/>
                <a:gd name="connsiteY228" fmla="*/ 9786 h 10000"/>
                <a:gd name="connsiteX229" fmla="*/ 5176 w 10000"/>
                <a:gd name="connsiteY229" fmla="*/ 9842 h 10000"/>
                <a:gd name="connsiteX230" fmla="*/ 5176 w 10000"/>
                <a:gd name="connsiteY230" fmla="*/ 9842 h 10000"/>
                <a:gd name="connsiteX231" fmla="*/ 5176 w 10000"/>
                <a:gd name="connsiteY231" fmla="*/ 9842 h 10000"/>
                <a:gd name="connsiteX232" fmla="*/ 5236 w 10000"/>
                <a:gd name="connsiteY232" fmla="*/ 9879 h 10000"/>
                <a:gd name="connsiteX233" fmla="*/ 5307 w 10000"/>
                <a:gd name="connsiteY233" fmla="*/ 9916 h 10000"/>
                <a:gd name="connsiteX234" fmla="*/ 5447 w 10000"/>
                <a:gd name="connsiteY234" fmla="*/ 9963 h 10000"/>
                <a:gd name="connsiteX235" fmla="*/ 5608 w 10000"/>
                <a:gd name="connsiteY235" fmla="*/ 9991 h 10000"/>
                <a:gd name="connsiteX236" fmla="*/ 5779 w 10000"/>
                <a:gd name="connsiteY236" fmla="*/ 10000 h 10000"/>
                <a:gd name="connsiteX237" fmla="*/ 5779 w 10000"/>
                <a:gd name="connsiteY237" fmla="*/ 10000 h 10000"/>
                <a:gd name="connsiteX238" fmla="*/ 5779 w 10000"/>
                <a:gd name="connsiteY238" fmla="*/ 10000 h 10000"/>
                <a:gd name="connsiteX239" fmla="*/ 5779 w 10000"/>
                <a:gd name="connsiteY239" fmla="*/ 10000 h 10000"/>
                <a:gd name="connsiteX240" fmla="*/ 5779 w 10000"/>
                <a:gd name="connsiteY240" fmla="*/ 10000 h 10000"/>
                <a:gd name="connsiteX241" fmla="*/ 5779 w 10000"/>
                <a:gd name="connsiteY241" fmla="*/ 10000 h 10000"/>
                <a:gd name="connsiteX242" fmla="*/ 5899 w 10000"/>
                <a:gd name="connsiteY242" fmla="*/ 9991 h 10000"/>
                <a:gd name="connsiteX243" fmla="*/ 6040 w 10000"/>
                <a:gd name="connsiteY243" fmla="*/ 9981 h 10000"/>
                <a:gd name="connsiteX244" fmla="*/ 6171 w 10000"/>
                <a:gd name="connsiteY244" fmla="*/ 9963 h 10000"/>
                <a:gd name="connsiteX245" fmla="*/ 6291 w 10000"/>
                <a:gd name="connsiteY245" fmla="*/ 9926 h 10000"/>
                <a:gd name="connsiteX246" fmla="*/ 6412 w 10000"/>
                <a:gd name="connsiteY246" fmla="*/ 9888 h 10000"/>
                <a:gd name="connsiteX247" fmla="*/ 6533 w 10000"/>
                <a:gd name="connsiteY247" fmla="*/ 9842 h 10000"/>
                <a:gd name="connsiteX248" fmla="*/ 6643 w 10000"/>
                <a:gd name="connsiteY248" fmla="*/ 9805 h 10000"/>
                <a:gd name="connsiteX249" fmla="*/ 6744 w 10000"/>
                <a:gd name="connsiteY249" fmla="*/ 9740 h 10000"/>
                <a:gd name="connsiteX250" fmla="*/ 6824 w 10000"/>
                <a:gd name="connsiteY250" fmla="*/ 9674 h 10000"/>
                <a:gd name="connsiteX251" fmla="*/ 6905 w 10000"/>
                <a:gd name="connsiteY251" fmla="*/ 9609 h 10000"/>
                <a:gd name="connsiteX252" fmla="*/ 6965 w 10000"/>
                <a:gd name="connsiteY252" fmla="*/ 9544 h 10000"/>
                <a:gd name="connsiteX253" fmla="*/ 7015 w 10000"/>
                <a:gd name="connsiteY253" fmla="*/ 9460 h 10000"/>
                <a:gd name="connsiteX254" fmla="*/ 7035 w 10000"/>
                <a:gd name="connsiteY254" fmla="*/ 9395 h 10000"/>
                <a:gd name="connsiteX255" fmla="*/ 7045 w 10000"/>
                <a:gd name="connsiteY255" fmla="*/ 9302 h 10000"/>
                <a:gd name="connsiteX256" fmla="*/ 7035 w 10000"/>
                <a:gd name="connsiteY256" fmla="*/ 9228 h 10000"/>
                <a:gd name="connsiteX257" fmla="*/ 6995 w 10000"/>
                <a:gd name="connsiteY257" fmla="*/ 9144 h 10000"/>
                <a:gd name="connsiteX258" fmla="*/ 6995 w 10000"/>
                <a:gd name="connsiteY258" fmla="*/ 9144 h 10000"/>
                <a:gd name="connsiteX259" fmla="*/ 6995 w 10000"/>
                <a:gd name="connsiteY259" fmla="*/ 9135 h 10000"/>
                <a:gd name="connsiteX260" fmla="*/ 6995 w 10000"/>
                <a:gd name="connsiteY260" fmla="*/ 9135 h 10000"/>
                <a:gd name="connsiteX261" fmla="*/ 6985 w 10000"/>
                <a:gd name="connsiteY261" fmla="*/ 9135 h 10000"/>
                <a:gd name="connsiteX262" fmla="*/ 6985 w 10000"/>
                <a:gd name="connsiteY262" fmla="*/ 9135 h 10000"/>
                <a:gd name="connsiteX263" fmla="*/ 6985 w 10000"/>
                <a:gd name="connsiteY263" fmla="*/ 9135 h 10000"/>
                <a:gd name="connsiteX264" fmla="*/ 698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26 h 10000"/>
                <a:gd name="connsiteX270" fmla="*/ 6985 w 10000"/>
                <a:gd name="connsiteY270" fmla="*/ 9126 h 10000"/>
                <a:gd name="connsiteX271" fmla="*/ 6985 w 10000"/>
                <a:gd name="connsiteY271" fmla="*/ 9126 h 10000"/>
                <a:gd name="connsiteX272" fmla="*/ 6985 w 10000"/>
                <a:gd name="connsiteY272" fmla="*/ 9126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794 w 10000"/>
                <a:gd name="connsiteY277" fmla="*/ 8837 h 10000"/>
                <a:gd name="connsiteX278" fmla="*/ 6693 w 10000"/>
                <a:gd name="connsiteY278" fmla="*/ 8679 h 10000"/>
                <a:gd name="connsiteX279" fmla="*/ 6593 w 10000"/>
                <a:gd name="connsiteY279" fmla="*/ 8521 h 10000"/>
                <a:gd name="connsiteX280" fmla="*/ 6513 w 10000"/>
                <a:gd name="connsiteY280" fmla="*/ 8372 h 10000"/>
                <a:gd name="connsiteX281" fmla="*/ 6442 w 10000"/>
                <a:gd name="connsiteY281" fmla="*/ 8214 h 10000"/>
                <a:gd name="connsiteX282" fmla="*/ 6392 w 10000"/>
                <a:gd name="connsiteY282" fmla="*/ 8056 h 10000"/>
                <a:gd name="connsiteX283" fmla="*/ 6382 w 10000"/>
                <a:gd name="connsiteY283" fmla="*/ 7981 h 10000"/>
                <a:gd name="connsiteX284" fmla="*/ 6382 w 10000"/>
                <a:gd name="connsiteY284" fmla="*/ 7907 h 10000"/>
                <a:gd name="connsiteX285" fmla="*/ 6382 w 10000"/>
                <a:gd name="connsiteY285" fmla="*/ 7907 h 10000"/>
                <a:gd name="connsiteX286" fmla="*/ 6392 w 10000"/>
                <a:gd name="connsiteY286" fmla="*/ 7805 h 10000"/>
                <a:gd name="connsiteX287" fmla="*/ 6422 w 10000"/>
                <a:gd name="connsiteY287" fmla="*/ 7702 h 10000"/>
                <a:gd name="connsiteX288" fmla="*/ 6452 w 10000"/>
                <a:gd name="connsiteY288" fmla="*/ 7656 h 10000"/>
                <a:gd name="connsiteX289" fmla="*/ 6492 w 10000"/>
                <a:gd name="connsiteY289" fmla="*/ 7609 h 10000"/>
                <a:gd name="connsiteX290" fmla="*/ 6523 w 10000"/>
                <a:gd name="connsiteY290" fmla="*/ 7563 h 10000"/>
                <a:gd name="connsiteX291" fmla="*/ 6573 w 10000"/>
                <a:gd name="connsiteY291" fmla="*/ 7526 h 10000"/>
                <a:gd name="connsiteX292" fmla="*/ 6704 w 10000"/>
                <a:gd name="connsiteY292" fmla="*/ 7451 h 10000"/>
                <a:gd name="connsiteX293" fmla="*/ 6864 w 10000"/>
                <a:gd name="connsiteY293" fmla="*/ 7395 h 10000"/>
                <a:gd name="connsiteX294" fmla="*/ 7065 w 10000"/>
                <a:gd name="connsiteY294" fmla="*/ 7349 h 10000"/>
                <a:gd name="connsiteX295" fmla="*/ 7307 w 10000"/>
                <a:gd name="connsiteY295" fmla="*/ 7321 h 10000"/>
                <a:gd name="connsiteX296" fmla="*/ 7307 w 10000"/>
                <a:gd name="connsiteY296" fmla="*/ 7321 h 10000"/>
                <a:gd name="connsiteX297" fmla="*/ 8533 w 10000"/>
                <a:gd name="connsiteY297" fmla="*/ 7219 h 10000"/>
                <a:gd name="connsiteX298" fmla="*/ 10000 w 10000"/>
                <a:gd name="connsiteY298" fmla="*/ 7116 h 10000"/>
                <a:gd name="connsiteX299" fmla="*/ 10000 w 10000"/>
                <a:gd name="connsiteY299" fmla="*/ 7116 h 10000"/>
                <a:gd name="connsiteX300" fmla="*/ 10000 w 10000"/>
                <a:gd name="connsiteY300" fmla="*/ 7116 h 10000"/>
                <a:gd name="connsiteX301" fmla="*/ 10000 w 10000"/>
                <a:gd name="connsiteY301" fmla="*/ 7116 h 10000"/>
                <a:gd name="connsiteX302" fmla="*/ 10000 w 10000"/>
                <a:gd name="connsiteY302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4646 w 10000"/>
                <a:gd name="connsiteY84" fmla="*/ 4353 h 10000"/>
                <a:gd name="connsiteX85" fmla="*/ 3347 w 10000"/>
                <a:gd name="connsiteY85" fmla="*/ 3535 h 10000"/>
                <a:gd name="connsiteX86" fmla="*/ 3246 w 10000"/>
                <a:gd name="connsiteY86" fmla="*/ 3563 h 10000"/>
                <a:gd name="connsiteX87" fmla="*/ 3136 w 10000"/>
                <a:gd name="connsiteY87" fmla="*/ 3572 h 10000"/>
                <a:gd name="connsiteX88" fmla="*/ 3136 w 10000"/>
                <a:gd name="connsiteY88" fmla="*/ 3572 h 10000"/>
                <a:gd name="connsiteX89" fmla="*/ 3136 w 10000"/>
                <a:gd name="connsiteY89" fmla="*/ 3572 h 10000"/>
                <a:gd name="connsiteX90" fmla="*/ 3136 w 10000"/>
                <a:gd name="connsiteY90" fmla="*/ 3572 h 10000"/>
                <a:gd name="connsiteX91" fmla="*/ 3136 w 10000"/>
                <a:gd name="connsiteY91" fmla="*/ 3572 h 10000"/>
                <a:gd name="connsiteX92" fmla="*/ 3136 w 10000"/>
                <a:gd name="connsiteY92" fmla="*/ 3572 h 10000"/>
                <a:gd name="connsiteX93" fmla="*/ 3116 w 10000"/>
                <a:gd name="connsiteY93" fmla="*/ 3572 h 10000"/>
                <a:gd name="connsiteX94" fmla="*/ 3116 w 10000"/>
                <a:gd name="connsiteY94" fmla="*/ 3572 h 10000"/>
                <a:gd name="connsiteX95" fmla="*/ 3025 w 10000"/>
                <a:gd name="connsiteY95" fmla="*/ 3572 h 10000"/>
                <a:gd name="connsiteX96" fmla="*/ 2925 w 10000"/>
                <a:gd name="connsiteY96" fmla="*/ 3553 h 10000"/>
                <a:gd name="connsiteX97" fmla="*/ 2814 w 10000"/>
                <a:gd name="connsiteY97" fmla="*/ 3526 h 10000"/>
                <a:gd name="connsiteX98" fmla="*/ 2693 w 10000"/>
                <a:gd name="connsiteY98" fmla="*/ 3479 h 10000"/>
                <a:gd name="connsiteX99" fmla="*/ 2553 w 10000"/>
                <a:gd name="connsiteY99" fmla="*/ 3423 h 10000"/>
                <a:gd name="connsiteX100" fmla="*/ 2392 w 10000"/>
                <a:gd name="connsiteY100" fmla="*/ 3349 h 10000"/>
                <a:gd name="connsiteX101" fmla="*/ 2010 w 10000"/>
                <a:gd name="connsiteY101" fmla="*/ 3153 h 10000"/>
                <a:gd name="connsiteX102" fmla="*/ 2010 w 10000"/>
                <a:gd name="connsiteY102" fmla="*/ 3153 h 10000"/>
                <a:gd name="connsiteX103" fmla="*/ 2010 w 10000"/>
                <a:gd name="connsiteY103" fmla="*/ 3153 h 10000"/>
                <a:gd name="connsiteX104" fmla="*/ 2010 w 10000"/>
                <a:gd name="connsiteY104" fmla="*/ 3153 h 10000"/>
                <a:gd name="connsiteX105" fmla="*/ 2000 w 10000"/>
                <a:gd name="connsiteY105" fmla="*/ 3153 h 10000"/>
                <a:gd name="connsiteX106" fmla="*/ 2000 w 10000"/>
                <a:gd name="connsiteY106" fmla="*/ 3153 h 10000"/>
                <a:gd name="connsiteX107" fmla="*/ 2000 w 10000"/>
                <a:gd name="connsiteY107" fmla="*/ 3153 h 10000"/>
                <a:gd name="connsiteX108" fmla="*/ 2000 w 10000"/>
                <a:gd name="connsiteY108" fmla="*/ 3153 h 10000"/>
                <a:gd name="connsiteX109" fmla="*/ 1769 w 10000"/>
                <a:gd name="connsiteY109" fmla="*/ 3033 h 10000"/>
                <a:gd name="connsiteX110" fmla="*/ 1588 w 10000"/>
                <a:gd name="connsiteY110" fmla="*/ 2967 h 10000"/>
                <a:gd name="connsiteX111" fmla="*/ 1427 w 10000"/>
                <a:gd name="connsiteY111" fmla="*/ 2921 h 10000"/>
                <a:gd name="connsiteX112" fmla="*/ 1347 w 10000"/>
                <a:gd name="connsiteY112" fmla="*/ 2902 h 10000"/>
                <a:gd name="connsiteX113" fmla="*/ 1266 w 10000"/>
                <a:gd name="connsiteY113" fmla="*/ 2902 h 10000"/>
                <a:gd name="connsiteX114" fmla="*/ 1266 w 10000"/>
                <a:gd name="connsiteY114" fmla="*/ 2902 h 10000"/>
                <a:gd name="connsiteX115" fmla="*/ 1266 w 10000"/>
                <a:gd name="connsiteY115" fmla="*/ 2902 h 10000"/>
                <a:gd name="connsiteX116" fmla="*/ 1266 w 10000"/>
                <a:gd name="connsiteY116" fmla="*/ 2902 h 10000"/>
                <a:gd name="connsiteX117" fmla="*/ 1266 w 10000"/>
                <a:gd name="connsiteY117" fmla="*/ 2902 h 10000"/>
                <a:gd name="connsiteX118" fmla="*/ 1266 w 10000"/>
                <a:gd name="connsiteY118" fmla="*/ 2902 h 10000"/>
                <a:gd name="connsiteX119" fmla="*/ 1146 w 10000"/>
                <a:gd name="connsiteY119" fmla="*/ 2921 h 10000"/>
                <a:gd name="connsiteX120" fmla="*/ 1085 w 10000"/>
                <a:gd name="connsiteY120" fmla="*/ 2940 h 10000"/>
                <a:gd name="connsiteX121" fmla="*/ 1025 w 10000"/>
                <a:gd name="connsiteY121" fmla="*/ 2949 h 10000"/>
                <a:gd name="connsiteX122" fmla="*/ 965 w 10000"/>
                <a:gd name="connsiteY122" fmla="*/ 2986 h 10000"/>
                <a:gd name="connsiteX123" fmla="*/ 915 w 10000"/>
                <a:gd name="connsiteY123" fmla="*/ 3023 h 10000"/>
                <a:gd name="connsiteX124" fmla="*/ 864 w 10000"/>
                <a:gd name="connsiteY124" fmla="*/ 3060 h 10000"/>
                <a:gd name="connsiteX125" fmla="*/ 814 w 10000"/>
                <a:gd name="connsiteY125" fmla="*/ 3107 h 10000"/>
                <a:gd name="connsiteX126" fmla="*/ 784 w 10000"/>
                <a:gd name="connsiteY126" fmla="*/ 3163 h 10000"/>
                <a:gd name="connsiteX127" fmla="*/ 744 w 10000"/>
                <a:gd name="connsiteY127" fmla="*/ 3237 h 10000"/>
                <a:gd name="connsiteX128" fmla="*/ 673 w 10000"/>
                <a:gd name="connsiteY128" fmla="*/ 3377 h 10000"/>
                <a:gd name="connsiteX129" fmla="*/ 623 w 10000"/>
                <a:gd name="connsiteY129" fmla="*/ 3563 h 10000"/>
                <a:gd name="connsiteX130" fmla="*/ 603 w 10000"/>
                <a:gd name="connsiteY130" fmla="*/ 3786 h 10000"/>
                <a:gd name="connsiteX131" fmla="*/ 573 w 10000"/>
                <a:gd name="connsiteY131" fmla="*/ 4037 h 10000"/>
                <a:gd name="connsiteX132" fmla="*/ 583 w 10000"/>
                <a:gd name="connsiteY132" fmla="*/ 4326 h 10000"/>
                <a:gd name="connsiteX133" fmla="*/ 613 w 10000"/>
                <a:gd name="connsiteY133" fmla="*/ 4651 h 10000"/>
                <a:gd name="connsiteX134" fmla="*/ 663 w 10000"/>
                <a:gd name="connsiteY134" fmla="*/ 5014 h 10000"/>
                <a:gd name="connsiteX135" fmla="*/ 734 w 10000"/>
                <a:gd name="connsiteY135" fmla="*/ 5423 h 10000"/>
                <a:gd name="connsiteX136" fmla="*/ 814 w 10000"/>
                <a:gd name="connsiteY136" fmla="*/ 5870 h 10000"/>
                <a:gd name="connsiteX137" fmla="*/ 945 w 10000"/>
                <a:gd name="connsiteY137" fmla="*/ 6372 h 10000"/>
                <a:gd name="connsiteX138" fmla="*/ 1085 w 10000"/>
                <a:gd name="connsiteY138" fmla="*/ 6912 h 10000"/>
                <a:gd name="connsiteX139" fmla="*/ 1085 w 10000"/>
                <a:gd name="connsiteY139" fmla="*/ 6912 h 10000"/>
                <a:gd name="connsiteX140" fmla="*/ 1085 w 10000"/>
                <a:gd name="connsiteY140" fmla="*/ 6930 h 10000"/>
                <a:gd name="connsiteX141" fmla="*/ 1085 w 10000"/>
                <a:gd name="connsiteY141" fmla="*/ 6930 h 10000"/>
                <a:gd name="connsiteX142" fmla="*/ 1116 w 10000"/>
                <a:gd name="connsiteY142" fmla="*/ 7005 h 10000"/>
                <a:gd name="connsiteX143" fmla="*/ 1116 w 10000"/>
                <a:gd name="connsiteY143" fmla="*/ 7005 h 10000"/>
                <a:gd name="connsiteX144" fmla="*/ 1116 w 10000"/>
                <a:gd name="connsiteY144" fmla="*/ 7005 h 10000"/>
                <a:gd name="connsiteX145" fmla="*/ 1116 w 10000"/>
                <a:gd name="connsiteY145" fmla="*/ 7005 h 10000"/>
                <a:gd name="connsiteX146" fmla="*/ 1116 w 10000"/>
                <a:gd name="connsiteY146" fmla="*/ 7005 h 10000"/>
                <a:gd name="connsiteX147" fmla="*/ 1126 w 10000"/>
                <a:gd name="connsiteY147" fmla="*/ 7060 h 10000"/>
                <a:gd name="connsiteX148" fmla="*/ 1126 w 10000"/>
                <a:gd name="connsiteY148" fmla="*/ 7060 h 10000"/>
                <a:gd name="connsiteX149" fmla="*/ 1126 w 10000"/>
                <a:gd name="connsiteY149" fmla="*/ 7060 h 10000"/>
                <a:gd name="connsiteX150" fmla="*/ 1126 w 10000"/>
                <a:gd name="connsiteY150" fmla="*/ 7060 h 10000"/>
                <a:gd name="connsiteX151" fmla="*/ 1146 w 10000"/>
                <a:gd name="connsiteY151" fmla="*/ 7060 h 10000"/>
                <a:gd name="connsiteX152" fmla="*/ 1146 w 10000"/>
                <a:gd name="connsiteY152" fmla="*/ 7060 h 10000"/>
                <a:gd name="connsiteX153" fmla="*/ 1156 w 10000"/>
                <a:gd name="connsiteY153" fmla="*/ 7060 h 10000"/>
                <a:gd name="connsiteX154" fmla="*/ 1156 w 10000"/>
                <a:gd name="connsiteY154" fmla="*/ 7060 h 10000"/>
                <a:gd name="connsiteX155" fmla="*/ 1156 w 10000"/>
                <a:gd name="connsiteY155" fmla="*/ 7060 h 10000"/>
                <a:gd name="connsiteX156" fmla="*/ 1156 w 10000"/>
                <a:gd name="connsiteY156" fmla="*/ 7060 h 10000"/>
                <a:gd name="connsiteX157" fmla="*/ 1457 w 10000"/>
                <a:gd name="connsiteY157" fmla="*/ 7051 h 10000"/>
                <a:gd name="connsiteX158" fmla="*/ 1749 w 10000"/>
                <a:gd name="connsiteY158" fmla="*/ 7051 h 10000"/>
                <a:gd name="connsiteX159" fmla="*/ 1749 w 10000"/>
                <a:gd name="connsiteY159" fmla="*/ 7051 h 10000"/>
                <a:gd name="connsiteX160" fmla="*/ 1749 w 10000"/>
                <a:gd name="connsiteY160" fmla="*/ 7051 h 10000"/>
                <a:gd name="connsiteX161" fmla="*/ 1749 w 10000"/>
                <a:gd name="connsiteY161" fmla="*/ 7051 h 10000"/>
                <a:gd name="connsiteX162" fmla="*/ 1749 w 10000"/>
                <a:gd name="connsiteY162" fmla="*/ 7051 h 10000"/>
                <a:gd name="connsiteX163" fmla="*/ 1749 w 10000"/>
                <a:gd name="connsiteY163" fmla="*/ 7051 h 10000"/>
                <a:gd name="connsiteX164" fmla="*/ 1759 w 10000"/>
                <a:gd name="connsiteY164" fmla="*/ 7051 h 10000"/>
                <a:gd name="connsiteX165" fmla="*/ 1759 w 10000"/>
                <a:gd name="connsiteY165" fmla="*/ 7051 h 10000"/>
                <a:gd name="connsiteX166" fmla="*/ 1759 w 10000"/>
                <a:gd name="connsiteY166" fmla="*/ 7051 h 10000"/>
                <a:gd name="connsiteX167" fmla="*/ 1759 w 10000"/>
                <a:gd name="connsiteY167" fmla="*/ 7051 h 10000"/>
                <a:gd name="connsiteX168" fmla="*/ 1759 w 10000"/>
                <a:gd name="connsiteY168" fmla="*/ 7051 h 10000"/>
                <a:gd name="connsiteX169" fmla="*/ 1759 w 10000"/>
                <a:gd name="connsiteY169" fmla="*/ 7051 h 10000"/>
                <a:gd name="connsiteX170" fmla="*/ 1769 w 10000"/>
                <a:gd name="connsiteY170" fmla="*/ 7051 h 10000"/>
                <a:gd name="connsiteX171" fmla="*/ 1769 w 10000"/>
                <a:gd name="connsiteY171" fmla="*/ 7051 h 10000"/>
                <a:gd name="connsiteX172" fmla="*/ 1769 w 10000"/>
                <a:gd name="connsiteY172" fmla="*/ 7051 h 10000"/>
                <a:gd name="connsiteX173" fmla="*/ 1769 w 10000"/>
                <a:gd name="connsiteY173" fmla="*/ 7051 h 10000"/>
                <a:gd name="connsiteX174" fmla="*/ 1769 w 10000"/>
                <a:gd name="connsiteY174" fmla="*/ 7051 h 10000"/>
                <a:gd name="connsiteX175" fmla="*/ 1980 w 10000"/>
                <a:gd name="connsiteY175" fmla="*/ 7051 h 10000"/>
                <a:gd name="connsiteX176" fmla="*/ 1980 w 10000"/>
                <a:gd name="connsiteY176" fmla="*/ 7051 h 10000"/>
                <a:gd name="connsiteX177" fmla="*/ 2281 w 10000"/>
                <a:gd name="connsiteY177" fmla="*/ 7033 h 10000"/>
                <a:gd name="connsiteX178" fmla="*/ 2281 w 10000"/>
                <a:gd name="connsiteY178" fmla="*/ 7033 h 10000"/>
                <a:gd name="connsiteX179" fmla="*/ 2281 w 10000"/>
                <a:gd name="connsiteY179" fmla="*/ 7033 h 10000"/>
                <a:gd name="connsiteX180" fmla="*/ 2281 w 10000"/>
                <a:gd name="connsiteY180" fmla="*/ 7033 h 10000"/>
                <a:gd name="connsiteX181" fmla="*/ 2291 w 10000"/>
                <a:gd name="connsiteY181" fmla="*/ 7033 h 10000"/>
                <a:gd name="connsiteX182" fmla="*/ 2291 w 10000"/>
                <a:gd name="connsiteY182" fmla="*/ 7033 h 10000"/>
                <a:gd name="connsiteX183" fmla="*/ 2302 w 10000"/>
                <a:gd name="connsiteY183" fmla="*/ 7033 h 10000"/>
                <a:gd name="connsiteX184" fmla="*/ 2302 w 10000"/>
                <a:gd name="connsiteY184" fmla="*/ 7033 h 10000"/>
                <a:gd name="connsiteX185" fmla="*/ 2332 w 10000"/>
                <a:gd name="connsiteY185" fmla="*/ 7033 h 10000"/>
                <a:gd name="connsiteX186" fmla="*/ 2332 w 10000"/>
                <a:gd name="connsiteY186" fmla="*/ 7033 h 10000"/>
                <a:gd name="connsiteX187" fmla="*/ 2854 w 10000"/>
                <a:gd name="connsiteY187" fmla="*/ 7033 h 10000"/>
                <a:gd name="connsiteX188" fmla="*/ 2854 w 10000"/>
                <a:gd name="connsiteY188" fmla="*/ 7033 h 10000"/>
                <a:gd name="connsiteX189" fmla="*/ 2854 w 10000"/>
                <a:gd name="connsiteY189" fmla="*/ 7033 h 10000"/>
                <a:gd name="connsiteX190" fmla="*/ 2854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3286 w 10000"/>
                <a:gd name="connsiteY195" fmla="*/ 7033 h 10000"/>
                <a:gd name="connsiteX196" fmla="*/ 3709 w 10000"/>
                <a:gd name="connsiteY196" fmla="*/ 7060 h 10000"/>
                <a:gd name="connsiteX197" fmla="*/ 4101 w 10000"/>
                <a:gd name="connsiteY197" fmla="*/ 7088 h 10000"/>
                <a:gd name="connsiteX198" fmla="*/ 4291 w 10000"/>
                <a:gd name="connsiteY198" fmla="*/ 7116 h 10000"/>
                <a:gd name="connsiteX199" fmla="*/ 4462 w 10000"/>
                <a:gd name="connsiteY199" fmla="*/ 7135 h 10000"/>
                <a:gd name="connsiteX200" fmla="*/ 4623 w 10000"/>
                <a:gd name="connsiteY200" fmla="*/ 7172 h 10000"/>
                <a:gd name="connsiteX201" fmla="*/ 4764 w 10000"/>
                <a:gd name="connsiteY201" fmla="*/ 7219 h 10000"/>
                <a:gd name="connsiteX202" fmla="*/ 4894 w 10000"/>
                <a:gd name="connsiteY202" fmla="*/ 7274 h 10000"/>
                <a:gd name="connsiteX203" fmla="*/ 4985 w 10000"/>
                <a:gd name="connsiteY203" fmla="*/ 7330 h 10000"/>
                <a:gd name="connsiteX204" fmla="*/ 5075 w 10000"/>
                <a:gd name="connsiteY204" fmla="*/ 7395 h 10000"/>
                <a:gd name="connsiteX205" fmla="*/ 5136 w 10000"/>
                <a:gd name="connsiteY205" fmla="*/ 7460 h 10000"/>
                <a:gd name="connsiteX206" fmla="*/ 5156 w 10000"/>
                <a:gd name="connsiteY206" fmla="*/ 7507 h 10000"/>
                <a:gd name="connsiteX207" fmla="*/ 5176 w 10000"/>
                <a:gd name="connsiteY207" fmla="*/ 7553 h 10000"/>
                <a:gd name="connsiteX208" fmla="*/ 5176 w 10000"/>
                <a:gd name="connsiteY208" fmla="*/ 7600 h 10000"/>
                <a:gd name="connsiteX209" fmla="*/ 5176 w 10000"/>
                <a:gd name="connsiteY209" fmla="*/ 7656 h 10000"/>
                <a:gd name="connsiteX210" fmla="*/ 5176 w 10000"/>
                <a:gd name="connsiteY210" fmla="*/ 7656 h 10000"/>
                <a:gd name="connsiteX211" fmla="*/ 5176 w 10000"/>
                <a:gd name="connsiteY211" fmla="*/ 7665 h 10000"/>
                <a:gd name="connsiteX212" fmla="*/ 5176 w 10000"/>
                <a:gd name="connsiteY212" fmla="*/ 7665 h 10000"/>
                <a:gd name="connsiteX213" fmla="*/ 5176 w 10000"/>
                <a:gd name="connsiteY213" fmla="*/ 7665 h 10000"/>
                <a:gd name="connsiteX214" fmla="*/ 5146 w 10000"/>
                <a:gd name="connsiteY214" fmla="*/ 7851 h 10000"/>
                <a:gd name="connsiteX215" fmla="*/ 5095 w 10000"/>
                <a:gd name="connsiteY215" fmla="*/ 8037 h 10000"/>
                <a:gd name="connsiteX216" fmla="*/ 5005 w 10000"/>
                <a:gd name="connsiteY216" fmla="*/ 8437 h 10000"/>
                <a:gd name="connsiteX217" fmla="*/ 4955 w 10000"/>
                <a:gd name="connsiteY217" fmla="*/ 8642 h 10000"/>
                <a:gd name="connsiteX218" fmla="*/ 4915 w 10000"/>
                <a:gd name="connsiteY218" fmla="*/ 8828 h 10000"/>
                <a:gd name="connsiteX219" fmla="*/ 4894 w 10000"/>
                <a:gd name="connsiteY219" fmla="*/ 9023 h 10000"/>
                <a:gd name="connsiteX220" fmla="*/ 4874 w 10000"/>
                <a:gd name="connsiteY220" fmla="*/ 9200 h 10000"/>
                <a:gd name="connsiteX221" fmla="*/ 4874 w 10000"/>
                <a:gd name="connsiteY221" fmla="*/ 9200 h 10000"/>
                <a:gd name="connsiteX222" fmla="*/ 4874 w 10000"/>
                <a:gd name="connsiteY222" fmla="*/ 9293 h 10000"/>
                <a:gd name="connsiteX223" fmla="*/ 4894 w 10000"/>
                <a:gd name="connsiteY223" fmla="*/ 9395 h 10000"/>
                <a:gd name="connsiteX224" fmla="*/ 4915 w 10000"/>
                <a:gd name="connsiteY224" fmla="*/ 9488 h 10000"/>
                <a:gd name="connsiteX225" fmla="*/ 4935 w 10000"/>
                <a:gd name="connsiteY225" fmla="*/ 9563 h 10000"/>
                <a:gd name="connsiteX226" fmla="*/ 4985 w 10000"/>
                <a:gd name="connsiteY226" fmla="*/ 9647 h 10000"/>
                <a:gd name="connsiteX227" fmla="*/ 5035 w 10000"/>
                <a:gd name="connsiteY227" fmla="*/ 9721 h 10000"/>
                <a:gd name="connsiteX228" fmla="*/ 5095 w 10000"/>
                <a:gd name="connsiteY228" fmla="*/ 9786 h 10000"/>
                <a:gd name="connsiteX229" fmla="*/ 5176 w 10000"/>
                <a:gd name="connsiteY229" fmla="*/ 9842 h 10000"/>
                <a:gd name="connsiteX230" fmla="*/ 5176 w 10000"/>
                <a:gd name="connsiteY230" fmla="*/ 9842 h 10000"/>
                <a:gd name="connsiteX231" fmla="*/ 5176 w 10000"/>
                <a:gd name="connsiteY231" fmla="*/ 9842 h 10000"/>
                <a:gd name="connsiteX232" fmla="*/ 5236 w 10000"/>
                <a:gd name="connsiteY232" fmla="*/ 9879 h 10000"/>
                <a:gd name="connsiteX233" fmla="*/ 5307 w 10000"/>
                <a:gd name="connsiteY233" fmla="*/ 9916 h 10000"/>
                <a:gd name="connsiteX234" fmla="*/ 5447 w 10000"/>
                <a:gd name="connsiteY234" fmla="*/ 9963 h 10000"/>
                <a:gd name="connsiteX235" fmla="*/ 5608 w 10000"/>
                <a:gd name="connsiteY235" fmla="*/ 9991 h 10000"/>
                <a:gd name="connsiteX236" fmla="*/ 5779 w 10000"/>
                <a:gd name="connsiteY236" fmla="*/ 10000 h 10000"/>
                <a:gd name="connsiteX237" fmla="*/ 5779 w 10000"/>
                <a:gd name="connsiteY237" fmla="*/ 10000 h 10000"/>
                <a:gd name="connsiteX238" fmla="*/ 5779 w 10000"/>
                <a:gd name="connsiteY238" fmla="*/ 10000 h 10000"/>
                <a:gd name="connsiteX239" fmla="*/ 5779 w 10000"/>
                <a:gd name="connsiteY239" fmla="*/ 10000 h 10000"/>
                <a:gd name="connsiteX240" fmla="*/ 5779 w 10000"/>
                <a:gd name="connsiteY240" fmla="*/ 10000 h 10000"/>
                <a:gd name="connsiteX241" fmla="*/ 5779 w 10000"/>
                <a:gd name="connsiteY241" fmla="*/ 10000 h 10000"/>
                <a:gd name="connsiteX242" fmla="*/ 5899 w 10000"/>
                <a:gd name="connsiteY242" fmla="*/ 9991 h 10000"/>
                <a:gd name="connsiteX243" fmla="*/ 6040 w 10000"/>
                <a:gd name="connsiteY243" fmla="*/ 9981 h 10000"/>
                <a:gd name="connsiteX244" fmla="*/ 6171 w 10000"/>
                <a:gd name="connsiteY244" fmla="*/ 9963 h 10000"/>
                <a:gd name="connsiteX245" fmla="*/ 6291 w 10000"/>
                <a:gd name="connsiteY245" fmla="*/ 9926 h 10000"/>
                <a:gd name="connsiteX246" fmla="*/ 6412 w 10000"/>
                <a:gd name="connsiteY246" fmla="*/ 9888 h 10000"/>
                <a:gd name="connsiteX247" fmla="*/ 6533 w 10000"/>
                <a:gd name="connsiteY247" fmla="*/ 9842 h 10000"/>
                <a:gd name="connsiteX248" fmla="*/ 6643 w 10000"/>
                <a:gd name="connsiteY248" fmla="*/ 9805 h 10000"/>
                <a:gd name="connsiteX249" fmla="*/ 6744 w 10000"/>
                <a:gd name="connsiteY249" fmla="*/ 9740 h 10000"/>
                <a:gd name="connsiteX250" fmla="*/ 6824 w 10000"/>
                <a:gd name="connsiteY250" fmla="*/ 9674 h 10000"/>
                <a:gd name="connsiteX251" fmla="*/ 6905 w 10000"/>
                <a:gd name="connsiteY251" fmla="*/ 9609 h 10000"/>
                <a:gd name="connsiteX252" fmla="*/ 6965 w 10000"/>
                <a:gd name="connsiteY252" fmla="*/ 9544 h 10000"/>
                <a:gd name="connsiteX253" fmla="*/ 7015 w 10000"/>
                <a:gd name="connsiteY253" fmla="*/ 9460 h 10000"/>
                <a:gd name="connsiteX254" fmla="*/ 7035 w 10000"/>
                <a:gd name="connsiteY254" fmla="*/ 9395 h 10000"/>
                <a:gd name="connsiteX255" fmla="*/ 7045 w 10000"/>
                <a:gd name="connsiteY255" fmla="*/ 9302 h 10000"/>
                <a:gd name="connsiteX256" fmla="*/ 7035 w 10000"/>
                <a:gd name="connsiteY256" fmla="*/ 9228 h 10000"/>
                <a:gd name="connsiteX257" fmla="*/ 6995 w 10000"/>
                <a:gd name="connsiteY257" fmla="*/ 9144 h 10000"/>
                <a:gd name="connsiteX258" fmla="*/ 6995 w 10000"/>
                <a:gd name="connsiteY258" fmla="*/ 9144 h 10000"/>
                <a:gd name="connsiteX259" fmla="*/ 6995 w 10000"/>
                <a:gd name="connsiteY259" fmla="*/ 9135 h 10000"/>
                <a:gd name="connsiteX260" fmla="*/ 6995 w 10000"/>
                <a:gd name="connsiteY260" fmla="*/ 9135 h 10000"/>
                <a:gd name="connsiteX261" fmla="*/ 6985 w 10000"/>
                <a:gd name="connsiteY261" fmla="*/ 9135 h 10000"/>
                <a:gd name="connsiteX262" fmla="*/ 6985 w 10000"/>
                <a:gd name="connsiteY262" fmla="*/ 9135 h 10000"/>
                <a:gd name="connsiteX263" fmla="*/ 6985 w 10000"/>
                <a:gd name="connsiteY263" fmla="*/ 9135 h 10000"/>
                <a:gd name="connsiteX264" fmla="*/ 698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26 h 10000"/>
                <a:gd name="connsiteX270" fmla="*/ 6985 w 10000"/>
                <a:gd name="connsiteY270" fmla="*/ 9126 h 10000"/>
                <a:gd name="connsiteX271" fmla="*/ 6985 w 10000"/>
                <a:gd name="connsiteY271" fmla="*/ 9126 h 10000"/>
                <a:gd name="connsiteX272" fmla="*/ 6985 w 10000"/>
                <a:gd name="connsiteY272" fmla="*/ 9126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794 w 10000"/>
                <a:gd name="connsiteY277" fmla="*/ 8837 h 10000"/>
                <a:gd name="connsiteX278" fmla="*/ 6693 w 10000"/>
                <a:gd name="connsiteY278" fmla="*/ 8679 h 10000"/>
                <a:gd name="connsiteX279" fmla="*/ 6593 w 10000"/>
                <a:gd name="connsiteY279" fmla="*/ 8521 h 10000"/>
                <a:gd name="connsiteX280" fmla="*/ 6513 w 10000"/>
                <a:gd name="connsiteY280" fmla="*/ 8372 h 10000"/>
                <a:gd name="connsiteX281" fmla="*/ 6442 w 10000"/>
                <a:gd name="connsiteY281" fmla="*/ 8214 h 10000"/>
                <a:gd name="connsiteX282" fmla="*/ 6392 w 10000"/>
                <a:gd name="connsiteY282" fmla="*/ 8056 h 10000"/>
                <a:gd name="connsiteX283" fmla="*/ 6382 w 10000"/>
                <a:gd name="connsiteY283" fmla="*/ 7981 h 10000"/>
                <a:gd name="connsiteX284" fmla="*/ 6382 w 10000"/>
                <a:gd name="connsiteY284" fmla="*/ 7907 h 10000"/>
                <a:gd name="connsiteX285" fmla="*/ 6382 w 10000"/>
                <a:gd name="connsiteY285" fmla="*/ 7907 h 10000"/>
                <a:gd name="connsiteX286" fmla="*/ 6392 w 10000"/>
                <a:gd name="connsiteY286" fmla="*/ 7805 h 10000"/>
                <a:gd name="connsiteX287" fmla="*/ 6422 w 10000"/>
                <a:gd name="connsiteY287" fmla="*/ 7702 h 10000"/>
                <a:gd name="connsiteX288" fmla="*/ 6452 w 10000"/>
                <a:gd name="connsiteY288" fmla="*/ 7656 h 10000"/>
                <a:gd name="connsiteX289" fmla="*/ 6492 w 10000"/>
                <a:gd name="connsiteY289" fmla="*/ 7609 h 10000"/>
                <a:gd name="connsiteX290" fmla="*/ 6523 w 10000"/>
                <a:gd name="connsiteY290" fmla="*/ 7563 h 10000"/>
                <a:gd name="connsiteX291" fmla="*/ 6573 w 10000"/>
                <a:gd name="connsiteY291" fmla="*/ 7526 h 10000"/>
                <a:gd name="connsiteX292" fmla="*/ 6704 w 10000"/>
                <a:gd name="connsiteY292" fmla="*/ 7451 h 10000"/>
                <a:gd name="connsiteX293" fmla="*/ 6864 w 10000"/>
                <a:gd name="connsiteY293" fmla="*/ 7395 h 10000"/>
                <a:gd name="connsiteX294" fmla="*/ 7065 w 10000"/>
                <a:gd name="connsiteY294" fmla="*/ 7349 h 10000"/>
                <a:gd name="connsiteX295" fmla="*/ 7307 w 10000"/>
                <a:gd name="connsiteY295" fmla="*/ 7321 h 10000"/>
                <a:gd name="connsiteX296" fmla="*/ 7307 w 10000"/>
                <a:gd name="connsiteY296" fmla="*/ 7321 h 10000"/>
                <a:gd name="connsiteX297" fmla="*/ 8533 w 10000"/>
                <a:gd name="connsiteY297" fmla="*/ 7219 h 10000"/>
                <a:gd name="connsiteX298" fmla="*/ 10000 w 10000"/>
                <a:gd name="connsiteY298" fmla="*/ 7116 h 10000"/>
                <a:gd name="connsiteX299" fmla="*/ 10000 w 10000"/>
                <a:gd name="connsiteY299" fmla="*/ 7116 h 10000"/>
                <a:gd name="connsiteX300" fmla="*/ 10000 w 10000"/>
                <a:gd name="connsiteY300" fmla="*/ 7116 h 10000"/>
                <a:gd name="connsiteX301" fmla="*/ 10000 w 10000"/>
                <a:gd name="connsiteY301" fmla="*/ 7116 h 10000"/>
                <a:gd name="connsiteX302" fmla="*/ 10000 w 10000"/>
                <a:gd name="connsiteY302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347 w 10000"/>
                <a:gd name="connsiteY84" fmla="*/ 3535 h 10000"/>
                <a:gd name="connsiteX85" fmla="*/ 3246 w 10000"/>
                <a:gd name="connsiteY85" fmla="*/ 3563 h 10000"/>
                <a:gd name="connsiteX86" fmla="*/ 3136 w 10000"/>
                <a:gd name="connsiteY86" fmla="*/ 3572 h 10000"/>
                <a:gd name="connsiteX87" fmla="*/ 3136 w 10000"/>
                <a:gd name="connsiteY87" fmla="*/ 3572 h 10000"/>
                <a:gd name="connsiteX88" fmla="*/ 3136 w 10000"/>
                <a:gd name="connsiteY88" fmla="*/ 3572 h 10000"/>
                <a:gd name="connsiteX89" fmla="*/ 3136 w 10000"/>
                <a:gd name="connsiteY89" fmla="*/ 3572 h 10000"/>
                <a:gd name="connsiteX90" fmla="*/ 3136 w 10000"/>
                <a:gd name="connsiteY90" fmla="*/ 3572 h 10000"/>
                <a:gd name="connsiteX91" fmla="*/ 3136 w 10000"/>
                <a:gd name="connsiteY91" fmla="*/ 3572 h 10000"/>
                <a:gd name="connsiteX92" fmla="*/ 3116 w 10000"/>
                <a:gd name="connsiteY92" fmla="*/ 3572 h 10000"/>
                <a:gd name="connsiteX93" fmla="*/ 3116 w 10000"/>
                <a:gd name="connsiteY93" fmla="*/ 3572 h 10000"/>
                <a:gd name="connsiteX94" fmla="*/ 3025 w 10000"/>
                <a:gd name="connsiteY94" fmla="*/ 3572 h 10000"/>
                <a:gd name="connsiteX95" fmla="*/ 2925 w 10000"/>
                <a:gd name="connsiteY95" fmla="*/ 3553 h 10000"/>
                <a:gd name="connsiteX96" fmla="*/ 2814 w 10000"/>
                <a:gd name="connsiteY96" fmla="*/ 3526 h 10000"/>
                <a:gd name="connsiteX97" fmla="*/ 2693 w 10000"/>
                <a:gd name="connsiteY97" fmla="*/ 3479 h 10000"/>
                <a:gd name="connsiteX98" fmla="*/ 2553 w 10000"/>
                <a:gd name="connsiteY98" fmla="*/ 3423 h 10000"/>
                <a:gd name="connsiteX99" fmla="*/ 2392 w 10000"/>
                <a:gd name="connsiteY99" fmla="*/ 3349 h 10000"/>
                <a:gd name="connsiteX100" fmla="*/ 2010 w 10000"/>
                <a:gd name="connsiteY100" fmla="*/ 3153 h 10000"/>
                <a:gd name="connsiteX101" fmla="*/ 2010 w 10000"/>
                <a:gd name="connsiteY101" fmla="*/ 3153 h 10000"/>
                <a:gd name="connsiteX102" fmla="*/ 2010 w 10000"/>
                <a:gd name="connsiteY102" fmla="*/ 3153 h 10000"/>
                <a:gd name="connsiteX103" fmla="*/ 2010 w 10000"/>
                <a:gd name="connsiteY103" fmla="*/ 3153 h 10000"/>
                <a:gd name="connsiteX104" fmla="*/ 2000 w 10000"/>
                <a:gd name="connsiteY104" fmla="*/ 3153 h 10000"/>
                <a:gd name="connsiteX105" fmla="*/ 2000 w 10000"/>
                <a:gd name="connsiteY105" fmla="*/ 3153 h 10000"/>
                <a:gd name="connsiteX106" fmla="*/ 2000 w 10000"/>
                <a:gd name="connsiteY106" fmla="*/ 3153 h 10000"/>
                <a:gd name="connsiteX107" fmla="*/ 2000 w 10000"/>
                <a:gd name="connsiteY107" fmla="*/ 3153 h 10000"/>
                <a:gd name="connsiteX108" fmla="*/ 1769 w 10000"/>
                <a:gd name="connsiteY108" fmla="*/ 3033 h 10000"/>
                <a:gd name="connsiteX109" fmla="*/ 1588 w 10000"/>
                <a:gd name="connsiteY109" fmla="*/ 2967 h 10000"/>
                <a:gd name="connsiteX110" fmla="*/ 1427 w 10000"/>
                <a:gd name="connsiteY110" fmla="*/ 2921 h 10000"/>
                <a:gd name="connsiteX111" fmla="*/ 1347 w 10000"/>
                <a:gd name="connsiteY111" fmla="*/ 2902 h 10000"/>
                <a:gd name="connsiteX112" fmla="*/ 1266 w 10000"/>
                <a:gd name="connsiteY112" fmla="*/ 2902 h 10000"/>
                <a:gd name="connsiteX113" fmla="*/ 1266 w 10000"/>
                <a:gd name="connsiteY113" fmla="*/ 2902 h 10000"/>
                <a:gd name="connsiteX114" fmla="*/ 1266 w 10000"/>
                <a:gd name="connsiteY114" fmla="*/ 2902 h 10000"/>
                <a:gd name="connsiteX115" fmla="*/ 1266 w 10000"/>
                <a:gd name="connsiteY115" fmla="*/ 2902 h 10000"/>
                <a:gd name="connsiteX116" fmla="*/ 1266 w 10000"/>
                <a:gd name="connsiteY116" fmla="*/ 2902 h 10000"/>
                <a:gd name="connsiteX117" fmla="*/ 1266 w 10000"/>
                <a:gd name="connsiteY117" fmla="*/ 2902 h 10000"/>
                <a:gd name="connsiteX118" fmla="*/ 1146 w 10000"/>
                <a:gd name="connsiteY118" fmla="*/ 2921 h 10000"/>
                <a:gd name="connsiteX119" fmla="*/ 1085 w 10000"/>
                <a:gd name="connsiteY119" fmla="*/ 2940 h 10000"/>
                <a:gd name="connsiteX120" fmla="*/ 1025 w 10000"/>
                <a:gd name="connsiteY120" fmla="*/ 2949 h 10000"/>
                <a:gd name="connsiteX121" fmla="*/ 965 w 10000"/>
                <a:gd name="connsiteY121" fmla="*/ 2986 h 10000"/>
                <a:gd name="connsiteX122" fmla="*/ 915 w 10000"/>
                <a:gd name="connsiteY122" fmla="*/ 3023 h 10000"/>
                <a:gd name="connsiteX123" fmla="*/ 864 w 10000"/>
                <a:gd name="connsiteY123" fmla="*/ 3060 h 10000"/>
                <a:gd name="connsiteX124" fmla="*/ 814 w 10000"/>
                <a:gd name="connsiteY124" fmla="*/ 3107 h 10000"/>
                <a:gd name="connsiteX125" fmla="*/ 784 w 10000"/>
                <a:gd name="connsiteY125" fmla="*/ 3163 h 10000"/>
                <a:gd name="connsiteX126" fmla="*/ 744 w 10000"/>
                <a:gd name="connsiteY126" fmla="*/ 3237 h 10000"/>
                <a:gd name="connsiteX127" fmla="*/ 673 w 10000"/>
                <a:gd name="connsiteY127" fmla="*/ 3377 h 10000"/>
                <a:gd name="connsiteX128" fmla="*/ 623 w 10000"/>
                <a:gd name="connsiteY128" fmla="*/ 3563 h 10000"/>
                <a:gd name="connsiteX129" fmla="*/ 603 w 10000"/>
                <a:gd name="connsiteY129" fmla="*/ 3786 h 10000"/>
                <a:gd name="connsiteX130" fmla="*/ 573 w 10000"/>
                <a:gd name="connsiteY130" fmla="*/ 4037 h 10000"/>
                <a:gd name="connsiteX131" fmla="*/ 583 w 10000"/>
                <a:gd name="connsiteY131" fmla="*/ 4326 h 10000"/>
                <a:gd name="connsiteX132" fmla="*/ 613 w 10000"/>
                <a:gd name="connsiteY132" fmla="*/ 4651 h 10000"/>
                <a:gd name="connsiteX133" fmla="*/ 663 w 10000"/>
                <a:gd name="connsiteY133" fmla="*/ 5014 h 10000"/>
                <a:gd name="connsiteX134" fmla="*/ 734 w 10000"/>
                <a:gd name="connsiteY134" fmla="*/ 5423 h 10000"/>
                <a:gd name="connsiteX135" fmla="*/ 814 w 10000"/>
                <a:gd name="connsiteY135" fmla="*/ 5870 h 10000"/>
                <a:gd name="connsiteX136" fmla="*/ 945 w 10000"/>
                <a:gd name="connsiteY136" fmla="*/ 6372 h 10000"/>
                <a:gd name="connsiteX137" fmla="*/ 1085 w 10000"/>
                <a:gd name="connsiteY137" fmla="*/ 6912 h 10000"/>
                <a:gd name="connsiteX138" fmla="*/ 1085 w 10000"/>
                <a:gd name="connsiteY138" fmla="*/ 6912 h 10000"/>
                <a:gd name="connsiteX139" fmla="*/ 1085 w 10000"/>
                <a:gd name="connsiteY139" fmla="*/ 6930 h 10000"/>
                <a:gd name="connsiteX140" fmla="*/ 1085 w 10000"/>
                <a:gd name="connsiteY140" fmla="*/ 6930 h 10000"/>
                <a:gd name="connsiteX141" fmla="*/ 1116 w 10000"/>
                <a:gd name="connsiteY141" fmla="*/ 7005 h 10000"/>
                <a:gd name="connsiteX142" fmla="*/ 1116 w 10000"/>
                <a:gd name="connsiteY142" fmla="*/ 7005 h 10000"/>
                <a:gd name="connsiteX143" fmla="*/ 1116 w 10000"/>
                <a:gd name="connsiteY143" fmla="*/ 7005 h 10000"/>
                <a:gd name="connsiteX144" fmla="*/ 1116 w 10000"/>
                <a:gd name="connsiteY144" fmla="*/ 7005 h 10000"/>
                <a:gd name="connsiteX145" fmla="*/ 1116 w 10000"/>
                <a:gd name="connsiteY145" fmla="*/ 7005 h 10000"/>
                <a:gd name="connsiteX146" fmla="*/ 1126 w 10000"/>
                <a:gd name="connsiteY146" fmla="*/ 7060 h 10000"/>
                <a:gd name="connsiteX147" fmla="*/ 1126 w 10000"/>
                <a:gd name="connsiteY147" fmla="*/ 7060 h 10000"/>
                <a:gd name="connsiteX148" fmla="*/ 1126 w 10000"/>
                <a:gd name="connsiteY148" fmla="*/ 7060 h 10000"/>
                <a:gd name="connsiteX149" fmla="*/ 1126 w 10000"/>
                <a:gd name="connsiteY149" fmla="*/ 7060 h 10000"/>
                <a:gd name="connsiteX150" fmla="*/ 1146 w 10000"/>
                <a:gd name="connsiteY150" fmla="*/ 7060 h 10000"/>
                <a:gd name="connsiteX151" fmla="*/ 1146 w 10000"/>
                <a:gd name="connsiteY151" fmla="*/ 7060 h 10000"/>
                <a:gd name="connsiteX152" fmla="*/ 1156 w 10000"/>
                <a:gd name="connsiteY152" fmla="*/ 7060 h 10000"/>
                <a:gd name="connsiteX153" fmla="*/ 1156 w 10000"/>
                <a:gd name="connsiteY153" fmla="*/ 7060 h 10000"/>
                <a:gd name="connsiteX154" fmla="*/ 1156 w 10000"/>
                <a:gd name="connsiteY154" fmla="*/ 7060 h 10000"/>
                <a:gd name="connsiteX155" fmla="*/ 1156 w 10000"/>
                <a:gd name="connsiteY155" fmla="*/ 7060 h 10000"/>
                <a:gd name="connsiteX156" fmla="*/ 1457 w 10000"/>
                <a:gd name="connsiteY156" fmla="*/ 7051 h 10000"/>
                <a:gd name="connsiteX157" fmla="*/ 1749 w 10000"/>
                <a:gd name="connsiteY157" fmla="*/ 7051 h 10000"/>
                <a:gd name="connsiteX158" fmla="*/ 1749 w 10000"/>
                <a:gd name="connsiteY158" fmla="*/ 7051 h 10000"/>
                <a:gd name="connsiteX159" fmla="*/ 1749 w 10000"/>
                <a:gd name="connsiteY159" fmla="*/ 7051 h 10000"/>
                <a:gd name="connsiteX160" fmla="*/ 1749 w 10000"/>
                <a:gd name="connsiteY160" fmla="*/ 7051 h 10000"/>
                <a:gd name="connsiteX161" fmla="*/ 1749 w 10000"/>
                <a:gd name="connsiteY161" fmla="*/ 7051 h 10000"/>
                <a:gd name="connsiteX162" fmla="*/ 1749 w 10000"/>
                <a:gd name="connsiteY162" fmla="*/ 7051 h 10000"/>
                <a:gd name="connsiteX163" fmla="*/ 1759 w 10000"/>
                <a:gd name="connsiteY163" fmla="*/ 7051 h 10000"/>
                <a:gd name="connsiteX164" fmla="*/ 1759 w 10000"/>
                <a:gd name="connsiteY164" fmla="*/ 7051 h 10000"/>
                <a:gd name="connsiteX165" fmla="*/ 1759 w 10000"/>
                <a:gd name="connsiteY165" fmla="*/ 7051 h 10000"/>
                <a:gd name="connsiteX166" fmla="*/ 1759 w 10000"/>
                <a:gd name="connsiteY166" fmla="*/ 7051 h 10000"/>
                <a:gd name="connsiteX167" fmla="*/ 1759 w 10000"/>
                <a:gd name="connsiteY167" fmla="*/ 7051 h 10000"/>
                <a:gd name="connsiteX168" fmla="*/ 1759 w 10000"/>
                <a:gd name="connsiteY168" fmla="*/ 7051 h 10000"/>
                <a:gd name="connsiteX169" fmla="*/ 1769 w 10000"/>
                <a:gd name="connsiteY169" fmla="*/ 7051 h 10000"/>
                <a:gd name="connsiteX170" fmla="*/ 1769 w 10000"/>
                <a:gd name="connsiteY170" fmla="*/ 7051 h 10000"/>
                <a:gd name="connsiteX171" fmla="*/ 1769 w 10000"/>
                <a:gd name="connsiteY171" fmla="*/ 7051 h 10000"/>
                <a:gd name="connsiteX172" fmla="*/ 1769 w 10000"/>
                <a:gd name="connsiteY172" fmla="*/ 7051 h 10000"/>
                <a:gd name="connsiteX173" fmla="*/ 1769 w 10000"/>
                <a:gd name="connsiteY173" fmla="*/ 7051 h 10000"/>
                <a:gd name="connsiteX174" fmla="*/ 1980 w 10000"/>
                <a:gd name="connsiteY174" fmla="*/ 7051 h 10000"/>
                <a:gd name="connsiteX175" fmla="*/ 1980 w 10000"/>
                <a:gd name="connsiteY175" fmla="*/ 7051 h 10000"/>
                <a:gd name="connsiteX176" fmla="*/ 2281 w 10000"/>
                <a:gd name="connsiteY176" fmla="*/ 7033 h 10000"/>
                <a:gd name="connsiteX177" fmla="*/ 2281 w 10000"/>
                <a:gd name="connsiteY177" fmla="*/ 7033 h 10000"/>
                <a:gd name="connsiteX178" fmla="*/ 2281 w 10000"/>
                <a:gd name="connsiteY178" fmla="*/ 7033 h 10000"/>
                <a:gd name="connsiteX179" fmla="*/ 2281 w 10000"/>
                <a:gd name="connsiteY179" fmla="*/ 7033 h 10000"/>
                <a:gd name="connsiteX180" fmla="*/ 2291 w 10000"/>
                <a:gd name="connsiteY180" fmla="*/ 7033 h 10000"/>
                <a:gd name="connsiteX181" fmla="*/ 2291 w 10000"/>
                <a:gd name="connsiteY181" fmla="*/ 7033 h 10000"/>
                <a:gd name="connsiteX182" fmla="*/ 2302 w 10000"/>
                <a:gd name="connsiteY182" fmla="*/ 7033 h 10000"/>
                <a:gd name="connsiteX183" fmla="*/ 2302 w 10000"/>
                <a:gd name="connsiteY183" fmla="*/ 7033 h 10000"/>
                <a:gd name="connsiteX184" fmla="*/ 2332 w 10000"/>
                <a:gd name="connsiteY184" fmla="*/ 7033 h 10000"/>
                <a:gd name="connsiteX185" fmla="*/ 2332 w 10000"/>
                <a:gd name="connsiteY185" fmla="*/ 7033 h 10000"/>
                <a:gd name="connsiteX186" fmla="*/ 2854 w 10000"/>
                <a:gd name="connsiteY186" fmla="*/ 7033 h 10000"/>
                <a:gd name="connsiteX187" fmla="*/ 2854 w 10000"/>
                <a:gd name="connsiteY187" fmla="*/ 7033 h 10000"/>
                <a:gd name="connsiteX188" fmla="*/ 2854 w 10000"/>
                <a:gd name="connsiteY188" fmla="*/ 7033 h 10000"/>
                <a:gd name="connsiteX189" fmla="*/ 2854 w 10000"/>
                <a:gd name="connsiteY189" fmla="*/ 7033 h 10000"/>
                <a:gd name="connsiteX190" fmla="*/ 2854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3286 w 10000"/>
                <a:gd name="connsiteY194" fmla="*/ 7033 h 10000"/>
                <a:gd name="connsiteX195" fmla="*/ 3709 w 10000"/>
                <a:gd name="connsiteY195" fmla="*/ 7060 h 10000"/>
                <a:gd name="connsiteX196" fmla="*/ 4101 w 10000"/>
                <a:gd name="connsiteY196" fmla="*/ 7088 h 10000"/>
                <a:gd name="connsiteX197" fmla="*/ 4291 w 10000"/>
                <a:gd name="connsiteY197" fmla="*/ 7116 h 10000"/>
                <a:gd name="connsiteX198" fmla="*/ 4462 w 10000"/>
                <a:gd name="connsiteY198" fmla="*/ 7135 h 10000"/>
                <a:gd name="connsiteX199" fmla="*/ 4623 w 10000"/>
                <a:gd name="connsiteY199" fmla="*/ 7172 h 10000"/>
                <a:gd name="connsiteX200" fmla="*/ 4764 w 10000"/>
                <a:gd name="connsiteY200" fmla="*/ 7219 h 10000"/>
                <a:gd name="connsiteX201" fmla="*/ 4894 w 10000"/>
                <a:gd name="connsiteY201" fmla="*/ 7274 h 10000"/>
                <a:gd name="connsiteX202" fmla="*/ 4985 w 10000"/>
                <a:gd name="connsiteY202" fmla="*/ 7330 h 10000"/>
                <a:gd name="connsiteX203" fmla="*/ 5075 w 10000"/>
                <a:gd name="connsiteY203" fmla="*/ 7395 h 10000"/>
                <a:gd name="connsiteX204" fmla="*/ 5136 w 10000"/>
                <a:gd name="connsiteY204" fmla="*/ 7460 h 10000"/>
                <a:gd name="connsiteX205" fmla="*/ 5156 w 10000"/>
                <a:gd name="connsiteY205" fmla="*/ 7507 h 10000"/>
                <a:gd name="connsiteX206" fmla="*/ 5176 w 10000"/>
                <a:gd name="connsiteY206" fmla="*/ 7553 h 10000"/>
                <a:gd name="connsiteX207" fmla="*/ 5176 w 10000"/>
                <a:gd name="connsiteY207" fmla="*/ 7600 h 10000"/>
                <a:gd name="connsiteX208" fmla="*/ 5176 w 10000"/>
                <a:gd name="connsiteY208" fmla="*/ 7656 h 10000"/>
                <a:gd name="connsiteX209" fmla="*/ 5176 w 10000"/>
                <a:gd name="connsiteY209" fmla="*/ 7656 h 10000"/>
                <a:gd name="connsiteX210" fmla="*/ 5176 w 10000"/>
                <a:gd name="connsiteY210" fmla="*/ 7665 h 10000"/>
                <a:gd name="connsiteX211" fmla="*/ 5176 w 10000"/>
                <a:gd name="connsiteY211" fmla="*/ 7665 h 10000"/>
                <a:gd name="connsiteX212" fmla="*/ 5176 w 10000"/>
                <a:gd name="connsiteY212" fmla="*/ 7665 h 10000"/>
                <a:gd name="connsiteX213" fmla="*/ 5146 w 10000"/>
                <a:gd name="connsiteY213" fmla="*/ 7851 h 10000"/>
                <a:gd name="connsiteX214" fmla="*/ 5095 w 10000"/>
                <a:gd name="connsiteY214" fmla="*/ 8037 h 10000"/>
                <a:gd name="connsiteX215" fmla="*/ 5005 w 10000"/>
                <a:gd name="connsiteY215" fmla="*/ 8437 h 10000"/>
                <a:gd name="connsiteX216" fmla="*/ 4955 w 10000"/>
                <a:gd name="connsiteY216" fmla="*/ 8642 h 10000"/>
                <a:gd name="connsiteX217" fmla="*/ 4915 w 10000"/>
                <a:gd name="connsiteY217" fmla="*/ 8828 h 10000"/>
                <a:gd name="connsiteX218" fmla="*/ 4894 w 10000"/>
                <a:gd name="connsiteY218" fmla="*/ 9023 h 10000"/>
                <a:gd name="connsiteX219" fmla="*/ 4874 w 10000"/>
                <a:gd name="connsiteY219" fmla="*/ 9200 h 10000"/>
                <a:gd name="connsiteX220" fmla="*/ 4874 w 10000"/>
                <a:gd name="connsiteY220" fmla="*/ 9200 h 10000"/>
                <a:gd name="connsiteX221" fmla="*/ 4874 w 10000"/>
                <a:gd name="connsiteY221" fmla="*/ 9293 h 10000"/>
                <a:gd name="connsiteX222" fmla="*/ 4894 w 10000"/>
                <a:gd name="connsiteY222" fmla="*/ 9395 h 10000"/>
                <a:gd name="connsiteX223" fmla="*/ 4915 w 10000"/>
                <a:gd name="connsiteY223" fmla="*/ 9488 h 10000"/>
                <a:gd name="connsiteX224" fmla="*/ 4935 w 10000"/>
                <a:gd name="connsiteY224" fmla="*/ 9563 h 10000"/>
                <a:gd name="connsiteX225" fmla="*/ 4985 w 10000"/>
                <a:gd name="connsiteY225" fmla="*/ 9647 h 10000"/>
                <a:gd name="connsiteX226" fmla="*/ 5035 w 10000"/>
                <a:gd name="connsiteY226" fmla="*/ 9721 h 10000"/>
                <a:gd name="connsiteX227" fmla="*/ 5095 w 10000"/>
                <a:gd name="connsiteY227" fmla="*/ 9786 h 10000"/>
                <a:gd name="connsiteX228" fmla="*/ 5176 w 10000"/>
                <a:gd name="connsiteY228" fmla="*/ 9842 h 10000"/>
                <a:gd name="connsiteX229" fmla="*/ 5176 w 10000"/>
                <a:gd name="connsiteY229" fmla="*/ 9842 h 10000"/>
                <a:gd name="connsiteX230" fmla="*/ 5176 w 10000"/>
                <a:gd name="connsiteY230" fmla="*/ 9842 h 10000"/>
                <a:gd name="connsiteX231" fmla="*/ 5236 w 10000"/>
                <a:gd name="connsiteY231" fmla="*/ 9879 h 10000"/>
                <a:gd name="connsiteX232" fmla="*/ 5307 w 10000"/>
                <a:gd name="connsiteY232" fmla="*/ 9916 h 10000"/>
                <a:gd name="connsiteX233" fmla="*/ 5447 w 10000"/>
                <a:gd name="connsiteY233" fmla="*/ 9963 h 10000"/>
                <a:gd name="connsiteX234" fmla="*/ 5608 w 10000"/>
                <a:gd name="connsiteY234" fmla="*/ 9991 h 10000"/>
                <a:gd name="connsiteX235" fmla="*/ 5779 w 10000"/>
                <a:gd name="connsiteY235" fmla="*/ 10000 h 10000"/>
                <a:gd name="connsiteX236" fmla="*/ 5779 w 10000"/>
                <a:gd name="connsiteY236" fmla="*/ 10000 h 10000"/>
                <a:gd name="connsiteX237" fmla="*/ 5779 w 10000"/>
                <a:gd name="connsiteY237" fmla="*/ 10000 h 10000"/>
                <a:gd name="connsiteX238" fmla="*/ 5779 w 10000"/>
                <a:gd name="connsiteY238" fmla="*/ 10000 h 10000"/>
                <a:gd name="connsiteX239" fmla="*/ 5779 w 10000"/>
                <a:gd name="connsiteY239" fmla="*/ 10000 h 10000"/>
                <a:gd name="connsiteX240" fmla="*/ 5779 w 10000"/>
                <a:gd name="connsiteY240" fmla="*/ 10000 h 10000"/>
                <a:gd name="connsiteX241" fmla="*/ 5899 w 10000"/>
                <a:gd name="connsiteY241" fmla="*/ 9991 h 10000"/>
                <a:gd name="connsiteX242" fmla="*/ 6040 w 10000"/>
                <a:gd name="connsiteY242" fmla="*/ 9981 h 10000"/>
                <a:gd name="connsiteX243" fmla="*/ 6171 w 10000"/>
                <a:gd name="connsiteY243" fmla="*/ 9963 h 10000"/>
                <a:gd name="connsiteX244" fmla="*/ 6291 w 10000"/>
                <a:gd name="connsiteY244" fmla="*/ 9926 h 10000"/>
                <a:gd name="connsiteX245" fmla="*/ 6412 w 10000"/>
                <a:gd name="connsiteY245" fmla="*/ 9888 h 10000"/>
                <a:gd name="connsiteX246" fmla="*/ 6533 w 10000"/>
                <a:gd name="connsiteY246" fmla="*/ 9842 h 10000"/>
                <a:gd name="connsiteX247" fmla="*/ 6643 w 10000"/>
                <a:gd name="connsiteY247" fmla="*/ 9805 h 10000"/>
                <a:gd name="connsiteX248" fmla="*/ 6744 w 10000"/>
                <a:gd name="connsiteY248" fmla="*/ 9740 h 10000"/>
                <a:gd name="connsiteX249" fmla="*/ 6824 w 10000"/>
                <a:gd name="connsiteY249" fmla="*/ 9674 h 10000"/>
                <a:gd name="connsiteX250" fmla="*/ 6905 w 10000"/>
                <a:gd name="connsiteY250" fmla="*/ 9609 h 10000"/>
                <a:gd name="connsiteX251" fmla="*/ 6965 w 10000"/>
                <a:gd name="connsiteY251" fmla="*/ 9544 h 10000"/>
                <a:gd name="connsiteX252" fmla="*/ 7015 w 10000"/>
                <a:gd name="connsiteY252" fmla="*/ 9460 h 10000"/>
                <a:gd name="connsiteX253" fmla="*/ 7035 w 10000"/>
                <a:gd name="connsiteY253" fmla="*/ 9395 h 10000"/>
                <a:gd name="connsiteX254" fmla="*/ 7045 w 10000"/>
                <a:gd name="connsiteY254" fmla="*/ 9302 h 10000"/>
                <a:gd name="connsiteX255" fmla="*/ 7035 w 10000"/>
                <a:gd name="connsiteY255" fmla="*/ 9228 h 10000"/>
                <a:gd name="connsiteX256" fmla="*/ 6995 w 10000"/>
                <a:gd name="connsiteY256" fmla="*/ 9144 h 10000"/>
                <a:gd name="connsiteX257" fmla="*/ 6995 w 10000"/>
                <a:gd name="connsiteY257" fmla="*/ 9144 h 10000"/>
                <a:gd name="connsiteX258" fmla="*/ 6995 w 10000"/>
                <a:gd name="connsiteY258" fmla="*/ 9135 h 10000"/>
                <a:gd name="connsiteX259" fmla="*/ 6995 w 10000"/>
                <a:gd name="connsiteY259" fmla="*/ 9135 h 10000"/>
                <a:gd name="connsiteX260" fmla="*/ 6985 w 10000"/>
                <a:gd name="connsiteY260" fmla="*/ 9135 h 10000"/>
                <a:gd name="connsiteX261" fmla="*/ 6985 w 10000"/>
                <a:gd name="connsiteY261" fmla="*/ 9135 h 10000"/>
                <a:gd name="connsiteX262" fmla="*/ 6985 w 10000"/>
                <a:gd name="connsiteY262" fmla="*/ 9135 h 10000"/>
                <a:gd name="connsiteX263" fmla="*/ 6985 w 10000"/>
                <a:gd name="connsiteY263" fmla="*/ 9135 h 10000"/>
                <a:gd name="connsiteX264" fmla="*/ 698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26 h 10000"/>
                <a:gd name="connsiteX269" fmla="*/ 6985 w 10000"/>
                <a:gd name="connsiteY269" fmla="*/ 9126 h 10000"/>
                <a:gd name="connsiteX270" fmla="*/ 6985 w 10000"/>
                <a:gd name="connsiteY270" fmla="*/ 9126 h 10000"/>
                <a:gd name="connsiteX271" fmla="*/ 6985 w 10000"/>
                <a:gd name="connsiteY271" fmla="*/ 9126 h 10000"/>
                <a:gd name="connsiteX272" fmla="*/ 6985 w 10000"/>
                <a:gd name="connsiteY272" fmla="*/ 9126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794 w 10000"/>
                <a:gd name="connsiteY276" fmla="*/ 8837 h 10000"/>
                <a:gd name="connsiteX277" fmla="*/ 6693 w 10000"/>
                <a:gd name="connsiteY277" fmla="*/ 8679 h 10000"/>
                <a:gd name="connsiteX278" fmla="*/ 6593 w 10000"/>
                <a:gd name="connsiteY278" fmla="*/ 8521 h 10000"/>
                <a:gd name="connsiteX279" fmla="*/ 6513 w 10000"/>
                <a:gd name="connsiteY279" fmla="*/ 8372 h 10000"/>
                <a:gd name="connsiteX280" fmla="*/ 6442 w 10000"/>
                <a:gd name="connsiteY280" fmla="*/ 8214 h 10000"/>
                <a:gd name="connsiteX281" fmla="*/ 6392 w 10000"/>
                <a:gd name="connsiteY281" fmla="*/ 8056 h 10000"/>
                <a:gd name="connsiteX282" fmla="*/ 6382 w 10000"/>
                <a:gd name="connsiteY282" fmla="*/ 7981 h 10000"/>
                <a:gd name="connsiteX283" fmla="*/ 6382 w 10000"/>
                <a:gd name="connsiteY283" fmla="*/ 7907 h 10000"/>
                <a:gd name="connsiteX284" fmla="*/ 6382 w 10000"/>
                <a:gd name="connsiteY284" fmla="*/ 7907 h 10000"/>
                <a:gd name="connsiteX285" fmla="*/ 6392 w 10000"/>
                <a:gd name="connsiteY285" fmla="*/ 7805 h 10000"/>
                <a:gd name="connsiteX286" fmla="*/ 6422 w 10000"/>
                <a:gd name="connsiteY286" fmla="*/ 7702 h 10000"/>
                <a:gd name="connsiteX287" fmla="*/ 6452 w 10000"/>
                <a:gd name="connsiteY287" fmla="*/ 7656 h 10000"/>
                <a:gd name="connsiteX288" fmla="*/ 6492 w 10000"/>
                <a:gd name="connsiteY288" fmla="*/ 7609 h 10000"/>
                <a:gd name="connsiteX289" fmla="*/ 6523 w 10000"/>
                <a:gd name="connsiteY289" fmla="*/ 7563 h 10000"/>
                <a:gd name="connsiteX290" fmla="*/ 6573 w 10000"/>
                <a:gd name="connsiteY290" fmla="*/ 7526 h 10000"/>
                <a:gd name="connsiteX291" fmla="*/ 6704 w 10000"/>
                <a:gd name="connsiteY291" fmla="*/ 7451 h 10000"/>
                <a:gd name="connsiteX292" fmla="*/ 6864 w 10000"/>
                <a:gd name="connsiteY292" fmla="*/ 7395 h 10000"/>
                <a:gd name="connsiteX293" fmla="*/ 7065 w 10000"/>
                <a:gd name="connsiteY293" fmla="*/ 7349 h 10000"/>
                <a:gd name="connsiteX294" fmla="*/ 7307 w 10000"/>
                <a:gd name="connsiteY294" fmla="*/ 7321 h 10000"/>
                <a:gd name="connsiteX295" fmla="*/ 7307 w 10000"/>
                <a:gd name="connsiteY295" fmla="*/ 7321 h 10000"/>
                <a:gd name="connsiteX296" fmla="*/ 8533 w 10000"/>
                <a:gd name="connsiteY296" fmla="*/ 7219 h 10000"/>
                <a:gd name="connsiteX297" fmla="*/ 10000 w 10000"/>
                <a:gd name="connsiteY297" fmla="*/ 7116 h 10000"/>
                <a:gd name="connsiteX298" fmla="*/ 10000 w 10000"/>
                <a:gd name="connsiteY298" fmla="*/ 7116 h 10000"/>
                <a:gd name="connsiteX299" fmla="*/ 10000 w 10000"/>
                <a:gd name="connsiteY299" fmla="*/ 7116 h 10000"/>
                <a:gd name="connsiteX300" fmla="*/ 10000 w 10000"/>
                <a:gd name="connsiteY300" fmla="*/ 7116 h 10000"/>
                <a:gd name="connsiteX301" fmla="*/ 10000 w 10000"/>
                <a:gd name="connsiteY301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10" y="270"/>
                  </a:lnTo>
                  <a:cubicBezTo>
                    <a:pt x="7" y="357"/>
                    <a:pt x="3" y="443"/>
                    <a:pt x="0" y="530"/>
                  </a:cubicBezTo>
                  <a:lnTo>
                    <a:pt x="0" y="530"/>
                  </a:lnTo>
                  <a:lnTo>
                    <a:pt x="0" y="698"/>
                  </a:lnTo>
                  <a:cubicBezTo>
                    <a:pt x="10" y="751"/>
                    <a:pt x="20" y="803"/>
                    <a:pt x="30" y="856"/>
                  </a:cubicBezTo>
                  <a:cubicBezTo>
                    <a:pt x="37" y="899"/>
                    <a:pt x="43" y="943"/>
                    <a:pt x="50" y="986"/>
                  </a:cubicBezTo>
                  <a:lnTo>
                    <a:pt x="101" y="1088"/>
                  </a:lnTo>
                  <a:lnTo>
                    <a:pt x="101" y="1088"/>
                  </a:lnTo>
                  <a:lnTo>
                    <a:pt x="101" y="1088"/>
                  </a:lnTo>
                  <a:lnTo>
                    <a:pt x="101" y="1098"/>
                  </a:lnTo>
                  <a:lnTo>
                    <a:pt x="101" y="1098"/>
                  </a:lnTo>
                  <a:cubicBezTo>
                    <a:pt x="104" y="1104"/>
                    <a:pt x="108" y="1110"/>
                    <a:pt x="111" y="1116"/>
                  </a:cubicBezTo>
                  <a:lnTo>
                    <a:pt x="111" y="1116"/>
                  </a:lnTo>
                  <a:cubicBezTo>
                    <a:pt x="141" y="1169"/>
                    <a:pt x="171" y="1221"/>
                    <a:pt x="201" y="1274"/>
                  </a:cubicBezTo>
                  <a:lnTo>
                    <a:pt x="291" y="1433"/>
                  </a:lnTo>
                  <a:lnTo>
                    <a:pt x="412" y="1572"/>
                  </a:lnTo>
                  <a:cubicBezTo>
                    <a:pt x="435" y="1597"/>
                    <a:pt x="459" y="1622"/>
                    <a:pt x="482" y="1647"/>
                  </a:cubicBezTo>
                  <a:lnTo>
                    <a:pt x="553" y="1712"/>
                  </a:lnTo>
                  <a:lnTo>
                    <a:pt x="623" y="1767"/>
                  </a:lnTo>
                  <a:cubicBezTo>
                    <a:pt x="653" y="1786"/>
                    <a:pt x="684" y="1804"/>
                    <a:pt x="714" y="1823"/>
                  </a:cubicBezTo>
                  <a:cubicBezTo>
                    <a:pt x="744" y="1839"/>
                    <a:pt x="774" y="1854"/>
                    <a:pt x="804" y="1870"/>
                  </a:cubicBezTo>
                  <a:cubicBezTo>
                    <a:pt x="838" y="1885"/>
                    <a:pt x="871" y="1901"/>
                    <a:pt x="905" y="1916"/>
                  </a:cubicBezTo>
                  <a:cubicBezTo>
                    <a:pt x="942" y="1922"/>
                    <a:pt x="978" y="1929"/>
                    <a:pt x="1015" y="1935"/>
                  </a:cubicBezTo>
                  <a:lnTo>
                    <a:pt x="1136" y="1972"/>
                  </a:lnTo>
                  <a:lnTo>
                    <a:pt x="1256" y="1981"/>
                  </a:lnTo>
                  <a:lnTo>
                    <a:pt x="1407" y="1981"/>
                  </a:lnTo>
                  <a:lnTo>
                    <a:pt x="1407" y="1981"/>
                  </a:lnTo>
                  <a:lnTo>
                    <a:pt x="1407" y="1981"/>
                  </a:lnTo>
                  <a:lnTo>
                    <a:pt x="1407" y="1981"/>
                  </a:lnTo>
                  <a:lnTo>
                    <a:pt x="1407" y="1981"/>
                  </a:lnTo>
                  <a:lnTo>
                    <a:pt x="1407" y="1981"/>
                  </a:lnTo>
                  <a:lnTo>
                    <a:pt x="1558" y="1981"/>
                  </a:lnTo>
                  <a:lnTo>
                    <a:pt x="1749" y="1963"/>
                  </a:lnTo>
                  <a:lnTo>
                    <a:pt x="1940" y="1926"/>
                  </a:lnTo>
                  <a:lnTo>
                    <a:pt x="2151" y="1879"/>
                  </a:lnTo>
                  <a:lnTo>
                    <a:pt x="2151" y="1879"/>
                  </a:lnTo>
                  <a:lnTo>
                    <a:pt x="2161" y="1879"/>
                  </a:lnTo>
                  <a:lnTo>
                    <a:pt x="2161" y="1879"/>
                  </a:lnTo>
                  <a:lnTo>
                    <a:pt x="2171" y="1879"/>
                  </a:lnTo>
                  <a:lnTo>
                    <a:pt x="2171" y="1879"/>
                  </a:lnTo>
                  <a:lnTo>
                    <a:pt x="2352" y="1833"/>
                  </a:lnTo>
                  <a:lnTo>
                    <a:pt x="2513" y="1814"/>
                  </a:lnTo>
                  <a:lnTo>
                    <a:pt x="2673" y="1786"/>
                  </a:lnTo>
                  <a:lnTo>
                    <a:pt x="2804" y="1786"/>
                  </a:lnTo>
                  <a:lnTo>
                    <a:pt x="2804" y="1786"/>
                  </a:lnTo>
                  <a:lnTo>
                    <a:pt x="2804" y="1786"/>
                  </a:lnTo>
                  <a:lnTo>
                    <a:pt x="2804" y="1786"/>
                  </a:lnTo>
                  <a:lnTo>
                    <a:pt x="2804" y="1786"/>
                  </a:lnTo>
                  <a:lnTo>
                    <a:pt x="2804" y="1786"/>
                  </a:lnTo>
                  <a:lnTo>
                    <a:pt x="2804" y="1786"/>
                  </a:lnTo>
                  <a:lnTo>
                    <a:pt x="2804" y="1786"/>
                  </a:lnTo>
                  <a:lnTo>
                    <a:pt x="2925" y="1786"/>
                  </a:lnTo>
                  <a:cubicBezTo>
                    <a:pt x="2962" y="1792"/>
                    <a:pt x="2998" y="1799"/>
                    <a:pt x="3035" y="1805"/>
                  </a:cubicBezTo>
                  <a:lnTo>
                    <a:pt x="3136" y="1823"/>
                  </a:lnTo>
                  <a:lnTo>
                    <a:pt x="3236" y="1842"/>
                  </a:lnTo>
                  <a:cubicBezTo>
                    <a:pt x="3260" y="1854"/>
                    <a:pt x="3283" y="1867"/>
                    <a:pt x="3307" y="1879"/>
                  </a:cubicBezTo>
                  <a:cubicBezTo>
                    <a:pt x="3330" y="1895"/>
                    <a:pt x="3354" y="1910"/>
                    <a:pt x="3377" y="1926"/>
                  </a:cubicBezTo>
                  <a:lnTo>
                    <a:pt x="3447" y="1972"/>
                  </a:lnTo>
                  <a:lnTo>
                    <a:pt x="3497" y="2028"/>
                  </a:lnTo>
                  <a:cubicBezTo>
                    <a:pt x="3514" y="2043"/>
                    <a:pt x="3531" y="2059"/>
                    <a:pt x="3548" y="2074"/>
                  </a:cubicBezTo>
                  <a:cubicBezTo>
                    <a:pt x="3565" y="2096"/>
                    <a:pt x="3581" y="2118"/>
                    <a:pt x="3598" y="2140"/>
                  </a:cubicBezTo>
                  <a:lnTo>
                    <a:pt x="3658" y="2260"/>
                  </a:lnTo>
                  <a:cubicBezTo>
                    <a:pt x="3675" y="2307"/>
                    <a:pt x="3692" y="2353"/>
                    <a:pt x="3709" y="2400"/>
                  </a:cubicBezTo>
                  <a:cubicBezTo>
                    <a:pt x="3716" y="2450"/>
                    <a:pt x="3722" y="2499"/>
                    <a:pt x="3729" y="2549"/>
                  </a:cubicBezTo>
                  <a:lnTo>
                    <a:pt x="3729" y="2688"/>
                  </a:lnTo>
                  <a:lnTo>
                    <a:pt x="3729" y="2837"/>
                  </a:lnTo>
                  <a:cubicBezTo>
                    <a:pt x="3722" y="2884"/>
                    <a:pt x="3716" y="2930"/>
                    <a:pt x="3709" y="2977"/>
                  </a:cubicBezTo>
                  <a:cubicBezTo>
                    <a:pt x="3695" y="3020"/>
                    <a:pt x="3682" y="3064"/>
                    <a:pt x="3668" y="3107"/>
                  </a:cubicBezTo>
                  <a:cubicBezTo>
                    <a:pt x="3658" y="3144"/>
                    <a:pt x="3648" y="3182"/>
                    <a:pt x="3638" y="3219"/>
                  </a:cubicBezTo>
                  <a:cubicBezTo>
                    <a:pt x="3625" y="3250"/>
                    <a:pt x="3611" y="3281"/>
                    <a:pt x="3598" y="3312"/>
                  </a:cubicBezTo>
                  <a:lnTo>
                    <a:pt x="3548" y="3377"/>
                  </a:lnTo>
                  <a:cubicBezTo>
                    <a:pt x="3538" y="3392"/>
                    <a:pt x="3528" y="3408"/>
                    <a:pt x="3518" y="3423"/>
                  </a:cubicBezTo>
                  <a:lnTo>
                    <a:pt x="3518" y="3423"/>
                  </a:lnTo>
                  <a:lnTo>
                    <a:pt x="3518" y="3423"/>
                  </a:lnTo>
                  <a:lnTo>
                    <a:pt x="3518" y="3423"/>
                  </a:lnTo>
                  <a:lnTo>
                    <a:pt x="3518" y="3423"/>
                  </a:lnTo>
                  <a:lnTo>
                    <a:pt x="3518" y="3423"/>
                  </a:lnTo>
                  <a:lnTo>
                    <a:pt x="3518" y="3423"/>
                  </a:lnTo>
                  <a:lnTo>
                    <a:pt x="3518" y="3423"/>
                  </a:lnTo>
                  <a:lnTo>
                    <a:pt x="3518" y="3423"/>
                  </a:lnTo>
                  <a:lnTo>
                    <a:pt x="3518" y="3423"/>
                  </a:lnTo>
                  <a:lnTo>
                    <a:pt x="3347" y="3535"/>
                  </a:lnTo>
                  <a:cubicBezTo>
                    <a:pt x="3313" y="3544"/>
                    <a:pt x="3280" y="3554"/>
                    <a:pt x="3246" y="3563"/>
                  </a:cubicBezTo>
                  <a:lnTo>
                    <a:pt x="3136" y="3572"/>
                  </a:lnTo>
                  <a:lnTo>
                    <a:pt x="3136" y="3572"/>
                  </a:lnTo>
                  <a:lnTo>
                    <a:pt x="3136" y="3572"/>
                  </a:lnTo>
                  <a:lnTo>
                    <a:pt x="3136" y="3572"/>
                  </a:lnTo>
                  <a:lnTo>
                    <a:pt x="3136" y="3572"/>
                  </a:lnTo>
                  <a:lnTo>
                    <a:pt x="3136" y="3572"/>
                  </a:lnTo>
                  <a:lnTo>
                    <a:pt x="3116" y="3572"/>
                  </a:lnTo>
                  <a:lnTo>
                    <a:pt x="3116" y="3572"/>
                  </a:lnTo>
                  <a:lnTo>
                    <a:pt x="3025" y="3572"/>
                  </a:lnTo>
                  <a:lnTo>
                    <a:pt x="2925" y="3553"/>
                  </a:lnTo>
                  <a:lnTo>
                    <a:pt x="2814" y="3526"/>
                  </a:lnTo>
                  <a:cubicBezTo>
                    <a:pt x="2774" y="3510"/>
                    <a:pt x="2733" y="3495"/>
                    <a:pt x="2693" y="3479"/>
                  </a:cubicBezTo>
                  <a:lnTo>
                    <a:pt x="2553" y="3423"/>
                  </a:lnTo>
                  <a:lnTo>
                    <a:pt x="2392" y="3349"/>
                  </a:lnTo>
                  <a:lnTo>
                    <a:pt x="2010" y="3153"/>
                  </a:lnTo>
                  <a:lnTo>
                    <a:pt x="2010" y="3153"/>
                  </a:lnTo>
                  <a:lnTo>
                    <a:pt x="2010" y="3153"/>
                  </a:lnTo>
                  <a:lnTo>
                    <a:pt x="2010" y="3153"/>
                  </a:lnTo>
                  <a:lnTo>
                    <a:pt x="2000" y="3153"/>
                  </a:lnTo>
                  <a:lnTo>
                    <a:pt x="2000" y="3153"/>
                  </a:lnTo>
                  <a:lnTo>
                    <a:pt x="2000" y="3153"/>
                  </a:lnTo>
                  <a:lnTo>
                    <a:pt x="2000" y="3153"/>
                  </a:lnTo>
                  <a:lnTo>
                    <a:pt x="1769" y="3033"/>
                  </a:lnTo>
                  <a:lnTo>
                    <a:pt x="1588" y="2967"/>
                  </a:lnTo>
                  <a:lnTo>
                    <a:pt x="1427" y="2921"/>
                  </a:lnTo>
                  <a:cubicBezTo>
                    <a:pt x="1400" y="2915"/>
                    <a:pt x="1374" y="2908"/>
                    <a:pt x="1347" y="2902"/>
                  </a:cubicBezTo>
                  <a:lnTo>
                    <a:pt x="1266" y="2902"/>
                  </a:lnTo>
                  <a:lnTo>
                    <a:pt x="1266" y="2902"/>
                  </a:lnTo>
                  <a:lnTo>
                    <a:pt x="1266" y="2902"/>
                  </a:lnTo>
                  <a:lnTo>
                    <a:pt x="1266" y="2902"/>
                  </a:lnTo>
                  <a:lnTo>
                    <a:pt x="1266" y="2902"/>
                  </a:lnTo>
                  <a:lnTo>
                    <a:pt x="1266" y="2902"/>
                  </a:lnTo>
                  <a:lnTo>
                    <a:pt x="1146" y="2921"/>
                  </a:lnTo>
                  <a:cubicBezTo>
                    <a:pt x="1126" y="2927"/>
                    <a:pt x="1105" y="2934"/>
                    <a:pt x="1085" y="2940"/>
                  </a:cubicBezTo>
                  <a:lnTo>
                    <a:pt x="1025" y="2949"/>
                  </a:lnTo>
                  <a:cubicBezTo>
                    <a:pt x="1005" y="2961"/>
                    <a:pt x="985" y="2974"/>
                    <a:pt x="965" y="2986"/>
                  </a:cubicBezTo>
                  <a:cubicBezTo>
                    <a:pt x="948" y="2998"/>
                    <a:pt x="932" y="3011"/>
                    <a:pt x="915" y="3023"/>
                  </a:cubicBezTo>
                  <a:cubicBezTo>
                    <a:pt x="898" y="3035"/>
                    <a:pt x="881" y="3048"/>
                    <a:pt x="864" y="3060"/>
                  </a:cubicBezTo>
                  <a:lnTo>
                    <a:pt x="814" y="3107"/>
                  </a:lnTo>
                  <a:cubicBezTo>
                    <a:pt x="804" y="3126"/>
                    <a:pt x="794" y="3144"/>
                    <a:pt x="784" y="3163"/>
                  </a:cubicBezTo>
                  <a:cubicBezTo>
                    <a:pt x="771" y="3188"/>
                    <a:pt x="757" y="3212"/>
                    <a:pt x="744" y="3237"/>
                  </a:cubicBezTo>
                  <a:cubicBezTo>
                    <a:pt x="720" y="3284"/>
                    <a:pt x="697" y="3330"/>
                    <a:pt x="673" y="3377"/>
                  </a:cubicBezTo>
                  <a:cubicBezTo>
                    <a:pt x="656" y="3439"/>
                    <a:pt x="640" y="3501"/>
                    <a:pt x="623" y="3563"/>
                  </a:cubicBezTo>
                  <a:cubicBezTo>
                    <a:pt x="616" y="3637"/>
                    <a:pt x="610" y="3712"/>
                    <a:pt x="603" y="3786"/>
                  </a:cubicBezTo>
                  <a:cubicBezTo>
                    <a:pt x="593" y="3870"/>
                    <a:pt x="583" y="3953"/>
                    <a:pt x="573" y="4037"/>
                  </a:cubicBezTo>
                  <a:cubicBezTo>
                    <a:pt x="576" y="4133"/>
                    <a:pt x="580" y="4230"/>
                    <a:pt x="583" y="4326"/>
                  </a:cubicBezTo>
                  <a:cubicBezTo>
                    <a:pt x="593" y="4434"/>
                    <a:pt x="603" y="4543"/>
                    <a:pt x="613" y="4651"/>
                  </a:cubicBezTo>
                  <a:cubicBezTo>
                    <a:pt x="630" y="4772"/>
                    <a:pt x="646" y="4893"/>
                    <a:pt x="663" y="5014"/>
                  </a:cubicBezTo>
                  <a:cubicBezTo>
                    <a:pt x="687" y="5150"/>
                    <a:pt x="710" y="5287"/>
                    <a:pt x="734" y="5423"/>
                  </a:cubicBezTo>
                  <a:cubicBezTo>
                    <a:pt x="761" y="5572"/>
                    <a:pt x="787" y="5721"/>
                    <a:pt x="814" y="5870"/>
                  </a:cubicBezTo>
                  <a:cubicBezTo>
                    <a:pt x="858" y="6037"/>
                    <a:pt x="901" y="6205"/>
                    <a:pt x="945" y="6372"/>
                  </a:cubicBezTo>
                  <a:cubicBezTo>
                    <a:pt x="992" y="6552"/>
                    <a:pt x="1038" y="6732"/>
                    <a:pt x="1085" y="6912"/>
                  </a:cubicBezTo>
                  <a:lnTo>
                    <a:pt x="1085" y="6912"/>
                  </a:lnTo>
                  <a:lnTo>
                    <a:pt x="1085" y="6930"/>
                  </a:lnTo>
                  <a:lnTo>
                    <a:pt x="1085" y="6930"/>
                  </a:lnTo>
                  <a:cubicBezTo>
                    <a:pt x="1095" y="6955"/>
                    <a:pt x="1106" y="6980"/>
                    <a:pt x="1116" y="7005"/>
                  </a:cubicBezTo>
                  <a:lnTo>
                    <a:pt x="1116" y="7005"/>
                  </a:lnTo>
                  <a:lnTo>
                    <a:pt x="1116" y="7005"/>
                  </a:lnTo>
                  <a:lnTo>
                    <a:pt x="1116" y="7005"/>
                  </a:lnTo>
                  <a:lnTo>
                    <a:pt x="1116" y="7005"/>
                  </a:lnTo>
                  <a:cubicBezTo>
                    <a:pt x="1119" y="7023"/>
                    <a:pt x="1123" y="7042"/>
                    <a:pt x="1126" y="7060"/>
                  </a:cubicBezTo>
                  <a:lnTo>
                    <a:pt x="1126" y="7060"/>
                  </a:lnTo>
                  <a:lnTo>
                    <a:pt x="1126" y="7060"/>
                  </a:lnTo>
                  <a:lnTo>
                    <a:pt x="1126" y="7060"/>
                  </a:lnTo>
                  <a:lnTo>
                    <a:pt x="1146" y="7060"/>
                  </a:lnTo>
                  <a:lnTo>
                    <a:pt x="1146" y="7060"/>
                  </a:lnTo>
                  <a:lnTo>
                    <a:pt x="1156" y="7060"/>
                  </a:lnTo>
                  <a:lnTo>
                    <a:pt x="1156" y="7060"/>
                  </a:lnTo>
                  <a:lnTo>
                    <a:pt x="1156" y="7060"/>
                  </a:lnTo>
                  <a:lnTo>
                    <a:pt x="1156" y="7060"/>
                  </a:lnTo>
                  <a:lnTo>
                    <a:pt x="1457" y="7051"/>
                  </a:lnTo>
                  <a:lnTo>
                    <a:pt x="1749" y="7051"/>
                  </a:lnTo>
                  <a:lnTo>
                    <a:pt x="1749" y="7051"/>
                  </a:lnTo>
                  <a:lnTo>
                    <a:pt x="1749" y="7051"/>
                  </a:lnTo>
                  <a:lnTo>
                    <a:pt x="1749" y="7051"/>
                  </a:lnTo>
                  <a:lnTo>
                    <a:pt x="1749" y="7051"/>
                  </a:lnTo>
                  <a:lnTo>
                    <a:pt x="1749" y="7051"/>
                  </a:lnTo>
                  <a:lnTo>
                    <a:pt x="1759" y="7051"/>
                  </a:lnTo>
                  <a:lnTo>
                    <a:pt x="1759" y="7051"/>
                  </a:lnTo>
                  <a:lnTo>
                    <a:pt x="1759" y="7051"/>
                  </a:lnTo>
                  <a:lnTo>
                    <a:pt x="1759" y="7051"/>
                  </a:lnTo>
                  <a:lnTo>
                    <a:pt x="1759" y="7051"/>
                  </a:lnTo>
                  <a:lnTo>
                    <a:pt x="1759" y="7051"/>
                  </a:lnTo>
                  <a:lnTo>
                    <a:pt x="1769" y="7051"/>
                  </a:lnTo>
                  <a:lnTo>
                    <a:pt x="1769" y="7051"/>
                  </a:lnTo>
                  <a:lnTo>
                    <a:pt x="1769" y="7051"/>
                  </a:lnTo>
                  <a:lnTo>
                    <a:pt x="1769" y="7051"/>
                  </a:lnTo>
                  <a:lnTo>
                    <a:pt x="1769" y="7051"/>
                  </a:lnTo>
                  <a:lnTo>
                    <a:pt x="1980" y="7051"/>
                  </a:lnTo>
                  <a:lnTo>
                    <a:pt x="1980" y="7051"/>
                  </a:lnTo>
                  <a:lnTo>
                    <a:pt x="2281" y="7033"/>
                  </a:lnTo>
                  <a:lnTo>
                    <a:pt x="2281" y="7033"/>
                  </a:lnTo>
                  <a:lnTo>
                    <a:pt x="2281" y="7033"/>
                  </a:lnTo>
                  <a:lnTo>
                    <a:pt x="2281" y="7033"/>
                  </a:lnTo>
                  <a:lnTo>
                    <a:pt x="2291" y="7033"/>
                  </a:lnTo>
                  <a:lnTo>
                    <a:pt x="2291" y="7033"/>
                  </a:lnTo>
                  <a:lnTo>
                    <a:pt x="2302" y="7033"/>
                  </a:lnTo>
                  <a:lnTo>
                    <a:pt x="2302" y="7033"/>
                  </a:lnTo>
                  <a:lnTo>
                    <a:pt x="2332" y="7033"/>
                  </a:lnTo>
                  <a:lnTo>
                    <a:pt x="2332" y="7033"/>
                  </a:lnTo>
                  <a:lnTo>
                    <a:pt x="2854" y="7033"/>
                  </a:lnTo>
                  <a:lnTo>
                    <a:pt x="2854" y="7033"/>
                  </a:lnTo>
                  <a:lnTo>
                    <a:pt x="2854" y="7033"/>
                  </a:lnTo>
                  <a:lnTo>
                    <a:pt x="2854" y="7033"/>
                  </a:lnTo>
                  <a:lnTo>
                    <a:pt x="2854" y="7033"/>
                  </a:lnTo>
                  <a:lnTo>
                    <a:pt x="2854" y="7033"/>
                  </a:lnTo>
                  <a:lnTo>
                    <a:pt x="2854" y="7033"/>
                  </a:lnTo>
                  <a:lnTo>
                    <a:pt x="2854" y="7033"/>
                  </a:lnTo>
                  <a:lnTo>
                    <a:pt x="3286" y="7033"/>
                  </a:lnTo>
                  <a:lnTo>
                    <a:pt x="3709" y="7060"/>
                  </a:lnTo>
                  <a:lnTo>
                    <a:pt x="4101" y="7088"/>
                  </a:lnTo>
                  <a:lnTo>
                    <a:pt x="4291" y="7116"/>
                  </a:lnTo>
                  <a:lnTo>
                    <a:pt x="4462" y="7135"/>
                  </a:lnTo>
                  <a:lnTo>
                    <a:pt x="4623" y="7172"/>
                  </a:lnTo>
                  <a:lnTo>
                    <a:pt x="4764" y="7219"/>
                  </a:lnTo>
                  <a:lnTo>
                    <a:pt x="4894" y="7274"/>
                  </a:lnTo>
                  <a:cubicBezTo>
                    <a:pt x="4924" y="7293"/>
                    <a:pt x="4955" y="7311"/>
                    <a:pt x="4985" y="7330"/>
                  </a:cubicBezTo>
                  <a:cubicBezTo>
                    <a:pt x="5015" y="7352"/>
                    <a:pt x="5045" y="7373"/>
                    <a:pt x="5075" y="7395"/>
                  </a:cubicBezTo>
                  <a:cubicBezTo>
                    <a:pt x="5095" y="7417"/>
                    <a:pt x="5116" y="7438"/>
                    <a:pt x="5136" y="7460"/>
                  </a:cubicBezTo>
                  <a:cubicBezTo>
                    <a:pt x="5143" y="7476"/>
                    <a:pt x="5149" y="7491"/>
                    <a:pt x="5156" y="7507"/>
                  </a:cubicBezTo>
                  <a:cubicBezTo>
                    <a:pt x="5163" y="7522"/>
                    <a:pt x="5169" y="7538"/>
                    <a:pt x="5176" y="7553"/>
                  </a:cubicBezTo>
                  <a:lnTo>
                    <a:pt x="5176" y="7600"/>
                  </a:lnTo>
                  <a:lnTo>
                    <a:pt x="5176" y="7656"/>
                  </a:lnTo>
                  <a:lnTo>
                    <a:pt x="5176" y="7656"/>
                  </a:lnTo>
                  <a:lnTo>
                    <a:pt x="5176" y="7665"/>
                  </a:lnTo>
                  <a:lnTo>
                    <a:pt x="5176" y="7665"/>
                  </a:lnTo>
                  <a:lnTo>
                    <a:pt x="5176" y="7665"/>
                  </a:lnTo>
                  <a:lnTo>
                    <a:pt x="5146" y="7851"/>
                  </a:lnTo>
                  <a:lnTo>
                    <a:pt x="5095" y="8037"/>
                  </a:lnTo>
                  <a:cubicBezTo>
                    <a:pt x="5065" y="8170"/>
                    <a:pt x="5035" y="8304"/>
                    <a:pt x="5005" y="8437"/>
                  </a:cubicBezTo>
                  <a:cubicBezTo>
                    <a:pt x="4988" y="8505"/>
                    <a:pt x="4972" y="8574"/>
                    <a:pt x="4955" y="8642"/>
                  </a:cubicBezTo>
                  <a:cubicBezTo>
                    <a:pt x="4942" y="8704"/>
                    <a:pt x="4928" y="8766"/>
                    <a:pt x="4915" y="8828"/>
                  </a:cubicBezTo>
                  <a:lnTo>
                    <a:pt x="4894" y="9023"/>
                  </a:lnTo>
                  <a:cubicBezTo>
                    <a:pt x="4887" y="9082"/>
                    <a:pt x="4881" y="9141"/>
                    <a:pt x="4874" y="9200"/>
                  </a:cubicBezTo>
                  <a:lnTo>
                    <a:pt x="4874" y="9200"/>
                  </a:lnTo>
                  <a:lnTo>
                    <a:pt x="4874" y="9293"/>
                  </a:lnTo>
                  <a:cubicBezTo>
                    <a:pt x="4881" y="9327"/>
                    <a:pt x="4887" y="9361"/>
                    <a:pt x="4894" y="9395"/>
                  </a:cubicBezTo>
                  <a:lnTo>
                    <a:pt x="4915" y="9488"/>
                  </a:lnTo>
                  <a:cubicBezTo>
                    <a:pt x="4922" y="9513"/>
                    <a:pt x="4928" y="9538"/>
                    <a:pt x="4935" y="9563"/>
                  </a:cubicBezTo>
                  <a:cubicBezTo>
                    <a:pt x="4952" y="9591"/>
                    <a:pt x="4968" y="9619"/>
                    <a:pt x="4985" y="9647"/>
                  </a:cubicBezTo>
                  <a:lnTo>
                    <a:pt x="5035" y="9721"/>
                  </a:lnTo>
                  <a:cubicBezTo>
                    <a:pt x="5055" y="9743"/>
                    <a:pt x="5075" y="9764"/>
                    <a:pt x="5095" y="9786"/>
                  </a:cubicBezTo>
                  <a:cubicBezTo>
                    <a:pt x="5122" y="9805"/>
                    <a:pt x="5149" y="9823"/>
                    <a:pt x="5176" y="9842"/>
                  </a:cubicBezTo>
                  <a:lnTo>
                    <a:pt x="5176" y="9842"/>
                  </a:lnTo>
                  <a:lnTo>
                    <a:pt x="5176" y="9842"/>
                  </a:lnTo>
                  <a:cubicBezTo>
                    <a:pt x="5196" y="9854"/>
                    <a:pt x="5216" y="9867"/>
                    <a:pt x="5236" y="9879"/>
                  </a:cubicBezTo>
                  <a:cubicBezTo>
                    <a:pt x="5260" y="9891"/>
                    <a:pt x="5283" y="9904"/>
                    <a:pt x="5307" y="9916"/>
                  </a:cubicBezTo>
                  <a:lnTo>
                    <a:pt x="5447" y="9963"/>
                  </a:lnTo>
                  <a:lnTo>
                    <a:pt x="5608" y="9991"/>
                  </a:lnTo>
                  <a:lnTo>
                    <a:pt x="5779" y="10000"/>
                  </a:lnTo>
                  <a:lnTo>
                    <a:pt x="5779" y="10000"/>
                  </a:lnTo>
                  <a:lnTo>
                    <a:pt x="5779" y="10000"/>
                  </a:lnTo>
                  <a:lnTo>
                    <a:pt x="5779" y="10000"/>
                  </a:lnTo>
                  <a:lnTo>
                    <a:pt x="5779" y="10000"/>
                  </a:lnTo>
                  <a:lnTo>
                    <a:pt x="5779" y="10000"/>
                  </a:lnTo>
                  <a:lnTo>
                    <a:pt x="5899" y="9991"/>
                  </a:lnTo>
                  <a:lnTo>
                    <a:pt x="6040" y="9981"/>
                  </a:lnTo>
                  <a:lnTo>
                    <a:pt x="6171" y="9963"/>
                  </a:lnTo>
                  <a:lnTo>
                    <a:pt x="6291" y="9926"/>
                  </a:lnTo>
                  <a:cubicBezTo>
                    <a:pt x="6331" y="9913"/>
                    <a:pt x="6372" y="9901"/>
                    <a:pt x="6412" y="9888"/>
                  </a:cubicBezTo>
                  <a:lnTo>
                    <a:pt x="6533" y="9842"/>
                  </a:lnTo>
                  <a:cubicBezTo>
                    <a:pt x="6570" y="9830"/>
                    <a:pt x="6606" y="9817"/>
                    <a:pt x="6643" y="9805"/>
                  </a:cubicBezTo>
                  <a:lnTo>
                    <a:pt x="6744" y="9740"/>
                  </a:lnTo>
                  <a:cubicBezTo>
                    <a:pt x="6771" y="9718"/>
                    <a:pt x="6797" y="9696"/>
                    <a:pt x="6824" y="9674"/>
                  </a:cubicBezTo>
                  <a:cubicBezTo>
                    <a:pt x="6851" y="9652"/>
                    <a:pt x="6878" y="9631"/>
                    <a:pt x="6905" y="9609"/>
                  </a:cubicBezTo>
                  <a:cubicBezTo>
                    <a:pt x="6925" y="9587"/>
                    <a:pt x="6945" y="9566"/>
                    <a:pt x="6965" y="9544"/>
                  </a:cubicBezTo>
                  <a:cubicBezTo>
                    <a:pt x="6982" y="9516"/>
                    <a:pt x="6998" y="9488"/>
                    <a:pt x="7015" y="9460"/>
                  </a:cubicBezTo>
                  <a:cubicBezTo>
                    <a:pt x="7022" y="9438"/>
                    <a:pt x="7028" y="9417"/>
                    <a:pt x="7035" y="9395"/>
                  </a:cubicBezTo>
                  <a:cubicBezTo>
                    <a:pt x="7038" y="9364"/>
                    <a:pt x="7042" y="9333"/>
                    <a:pt x="7045" y="9302"/>
                  </a:cubicBezTo>
                  <a:cubicBezTo>
                    <a:pt x="7042" y="9277"/>
                    <a:pt x="7038" y="9253"/>
                    <a:pt x="7035" y="9228"/>
                  </a:cubicBezTo>
                  <a:cubicBezTo>
                    <a:pt x="7022" y="9200"/>
                    <a:pt x="7008" y="9172"/>
                    <a:pt x="6995" y="9144"/>
                  </a:cubicBezTo>
                  <a:lnTo>
                    <a:pt x="6995" y="9144"/>
                  </a:lnTo>
                  <a:lnTo>
                    <a:pt x="6995" y="9135"/>
                  </a:lnTo>
                  <a:lnTo>
                    <a:pt x="6995" y="9135"/>
                  </a:lnTo>
                  <a:lnTo>
                    <a:pt x="6985" y="9135"/>
                  </a:lnTo>
                  <a:lnTo>
                    <a:pt x="6985" y="9135"/>
                  </a:lnTo>
                  <a:lnTo>
                    <a:pt x="6985" y="9135"/>
                  </a:lnTo>
                  <a:lnTo>
                    <a:pt x="6985" y="9135"/>
                  </a:lnTo>
                  <a:lnTo>
                    <a:pt x="6985" y="9135"/>
                  </a:lnTo>
                  <a:lnTo>
                    <a:pt x="6985" y="9135"/>
                  </a:lnTo>
                  <a:lnTo>
                    <a:pt x="6985" y="9135"/>
                  </a:lnTo>
                  <a:lnTo>
                    <a:pt x="6985" y="9135"/>
                  </a:lnTo>
                  <a:lnTo>
                    <a:pt x="6985" y="9126"/>
                  </a:lnTo>
                  <a:lnTo>
                    <a:pt x="6985" y="9126"/>
                  </a:lnTo>
                  <a:lnTo>
                    <a:pt x="6985" y="9126"/>
                  </a:lnTo>
                  <a:lnTo>
                    <a:pt x="6985" y="9126"/>
                  </a:lnTo>
                  <a:lnTo>
                    <a:pt x="6985" y="9126"/>
                  </a:lnTo>
                  <a:lnTo>
                    <a:pt x="6985" y="9126"/>
                  </a:lnTo>
                  <a:lnTo>
                    <a:pt x="6985" y="9126"/>
                  </a:lnTo>
                  <a:lnTo>
                    <a:pt x="6985" y="9126"/>
                  </a:lnTo>
                  <a:cubicBezTo>
                    <a:pt x="6921" y="9030"/>
                    <a:pt x="6858" y="8933"/>
                    <a:pt x="6794" y="8837"/>
                  </a:cubicBezTo>
                  <a:lnTo>
                    <a:pt x="6693" y="8679"/>
                  </a:lnTo>
                  <a:cubicBezTo>
                    <a:pt x="6660" y="8626"/>
                    <a:pt x="6626" y="8574"/>
                    <a:pt x="6593" y="8521"/>
                  </a:cubicBezTo>
                  <a:cubicBezTo>
                    <a:pt x="6566" y="8471"/>
                    <a:pt x="6540" y="8422"/>
                    <a:pt x="6513" y="8372"/>
                  </a:cubicBezTo>
                  <a:cubicBezTo>
                    <a:pt x="6489" y="8319"/>
                    <a:pt x="6466" y="8267"/>
                    <a:pt x="6442" y="8214"/>
                  </a:cubicBezTo>
                  <a:cubicBezTo>
                    <a:pt x="6425" y="8161"/>
                    <a:pt x="6409" y="8109"/>
                    <a:pt x="6392" y="8056"/>
                  </a:cubicBezTo>
                  <a:cubicBezTo>
                    <a:pt x="6389" y="8031"/>
                    <a:pt x="6385" y="8006"/>
                    <a:pt x="6382" y="7981"/>
                  </a:cubicBezTo>
                  <a:lnTo>
                    <a:pt x="6382" y="7907"/>
                  </a:lnTo>
                  <a:lnTo>
                    <a:pt x="6382" y="7907"/>
                  </a:lnTo>
                  <a:cubicBezTo>
                    <a:pt x="6385" y="7873"/>
                    <a:pt x="6389" y="7839"/>
                    <a:pt x="6392" y="7805"/>
                  </a:cubicBezTo>
                  <a:cubicBezTo>
                    <a:pt x="6402" y="7771"/>
                    <a:pt x="6412" y="7736"/>
                    <a:pt x="6422" y="7702"/>
                  </a:cubicBezTo>
                  <a:cubicBezTo>
                    <a:pt x="6432" y="7687"/>
                    <a:pt x="6442" y="7671"/>
                    <a:pt x="6452" y="7656"/>
                  </a:cubicBezTo>
                  <a:cubicBezTo>
                    <a:pt x="6465" y="7640"/>
                    <a:pt x="6479" y="7625"/>
                    <a:pt x="6492" y="7609"/>
                  </a:cubicBezTo>
                  <a:cubicBezTo>
                    <a:pt x="6502" y="7594"/>
                    <a:pt x="6513" y="7578"/>
                    <a:pt x="6523" y="7563"/>
                  </a:cubicBezTo>
                  <a:cubicBezTo>
                    <a:pt x="6540" y="7551"/>
                    <a:pt x="6556" y="7538"/>
                    <a:pt x="6573" y="7526"/>
                  </a:cubicBezTo>
                  <a:lnTo>
                    <a:pt x="6704" y="7451"/>
                  </a:lnTo>
                  <a:lnTo>
                    <a:pt x="6864" y="7395"/>
                  </a:lnTo>
                  <a:lnTo>
                    <a:pt x="7065" y="7349"/>
                  </a:lnTo>
                  <a:lnTo>
                    <a:pt x="7307" y="7321"/>
                  </a:lnTo>
                  <a:lnTo>
                    <a:pt x="7307" y="7321"/>
                  </a:lnTo>
                  <a:lnTo>
                    <a:pt x="8533" y="7219"/>
                  </a:lnTo>
                  <a:lnTo>
                    <a:pt x="10000" y="7116"/>
                  </a:lnTo>
                  <a:lnTo>
                    <a:pt x="10000" y="7116"/>
                  </a:lnTo>
                  <a:lnTo>
                    <a:pt x="10000" y="7116"/>
                  </a:lnTo>
                  <a:lnTo>
                    <a:pt x="10000" y="7116"/>
                  </a:lnTo>
                  <a:lnTo>
                    <a:pt x="100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D226F"/>
                </a:gs>
                <a:gs pos="99000">
                  <a:srgbClr val="67001D"/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7" name="Freeform 144"/>
            <p:cNvSpPr>
              <a:spLocks/>
            </p:cNvSpPr>
            <p:nvPr/>
          </p:nvSpPr>
          <p:spPr bwMode="auto">
            <a:xfrm rot="18900000">
              <a:off x="3430590" y="3608329"/>
              <a:ext cx="1629395" cy="1977501"/>
            </a:xfrm>
            <a:custGeom>
              <a:avLst/>
              <a:gdLst>
                <a:gd name="T0" fmla="*/ 397 w 992"/>
                <a:gd name="T1" fmla="*/ 1 h 1162"/>
                <a:gd name="T2" fmla="*/ 363 w 992"/>
                <a:gd name="T3" fmla="*/ 7 h 1162"/>
                <a:gd name="T4" fmla="*/ 362 w 992"/>
                <a:gd name="T5" fmla="*/ 8 h 1162"/>
                <a:gd name="T6" fmla="*/ 281 w 992"/>
                <a:gd name="T7" fmla="*/ 45 h 1162"/>
                <a:gd name="T8" fmla="*/ 270 w 992"/>
                <a:gd name="T9" fmla="*/ 77 h 1162"/>
                <a:gd name="T10" fmla="*/ 296 w 992"/>
                <a:gd name="T11" fmla="*/ 172 h 1162"/>
                <a:gd name="T12" fmla="*/ 310 w 992"/>
                <a:gd name="T13" fmla="*/ 217 h 1162"/>
                <a:gd name="T14" fmla="*/ 319 w 992"/>
                <a:gd name="T15" fmla="*/ 253 h 1162"/>
                <a:gd name="T16" fmla="*/ 308 w 992"/>
                <a:gd name="T17" fmla="*/ 290 h 1162"/>
                <a:gd name="T18" fmla="*/ 270 w 992"/>
                <a:gd name="T19" fmla="*/ 305 h 1162"/>
                <a:gd name="T20" fmla="*/ 253 w 992"/>
                <a:gd name="T21" fmla="*/ 307 h 1162"/>
                <a:gd name="T22" fmla="*/ 211 w 992"/>
                <a:gd name="T23" fmla="*/ 304 h 1162"/>
                <a:gd name="T24" fmla="*/ 122 w 992"/>
                <a:gd name="T25" fmla="*/ 298 h 1162"/>
                <a:gd name="T26" fmla="*/ 991 w 992"/>
                <a:gd name="T27" fmla="*/ 1032 h 1162"/>
                <a:gd name="T28" fmla="*/ 975 w 992"/>
                <a:gd name="T29" fmla="*/ 1162 h 1162"/>
                <a:gd name="T30" fmla="*/ 992 w 992"/>
                <a:gd name="T31" fmla="*/ 978 h 1162"/>
                <a:gd name="T32" fmla="*/ 964 w 992"/>
                <a:gd name="T33" fmla="*/ 858 h 1162"/>
                <a:gd name="T34" fmla="*/ 908 w 992"/>
                <a:gd name="T35" fmla="*/ 820 h 1162"/>
                <a:gd name="T36" fmla="*/ 883 w 992"/>
                <a:gd name="T37" fmla="*/ 818 h 1162"/>
                <a:gd name="T38" fmla="*/ 846 w 992"/>
                <a:gd name="T39" fmla="*/ 820 h 1162"/>
                <a:gd name="T40" fmla="*/ 844 w 992"/>
                <a:gd name="T41" fmla="*/ 821 h 1162"/>
                <a:gd name="T42" fmla="*/ 807 w 992"/>
                <a:gd name="T43" fmla="*/ 828 h 1162"/>
                <a:gd name="T44" fmla="*/ 760 w 992"/>
                <a:gd name="T45" fmla="*/ 840 h 1162"/>
                <a:gd name="T46" fmla="*/ 678 w 992"/>
                <a:gd name="T47" fmla="*/ 854 h 1162"/>
                <a:gd name="T48" fmla="*/ 678 w 992"/>
                <a:gd name="T49" fmla="*/ 854 h 1162"/>
                <a:gd name="T50" fmla="*/ 639 w 992"/>
                <a:gd name="T51" fmla="*/ 847 h 1162"/>
                <a:gd name="T52" fmla="*/ 612 w 992"/>
                <a:gd name="T53" fmla="*/ 822 h 1162"/>
                <a:gd name="T54" fmla="*/ 604 w 992"/>
                <a:gd name="T55" fmla="*/ 774 h 1162"/>
                <a:gd name="T56" fmla="*/ 604 w 992"/>
                <a:gd name="T57" fmla="*/ 758 h 1162"/>
                <a:gd name="T58" fmla="*/ 605 w 992"/>
                <a:gd name="T59" fmla="*/ 757 h 1162"/>
                <a:gd name="T60" fmla="*/ 619 w 992"/>
                <a:gd name="T61" fmla="*/ 674 h 1162"/>
                <a:gd name="T62" fmla="*/ 640 w 992"/>
                <a:gd name="T63" fmla="*/ 640 h 1162"/>
                <a:gd name="T64" fmla="*/ 672 w 992"/>
                <a:gd name="T65" fmla="*/ 629 h 1162"/>
                <a:gd name="T66" fmla="*/ 672 w 992"/>
                <a:gd name="T67" fmla="*/ 629 h 1162"/>
                <a:gd name="T68" fmla="*/ 708 w 992"/>
                <a:gd name="T69" fmla="*/ 635 h 1162"/>
                <a:gd name="T70" fmla="*/ 792 w 992"/>
                <a:gd name="T71" fmla="*/ 667 h 1162"/>
                <a:gd name="T72" fmla="*/ 834 w 992"/>
                <a:gd name="T73" fmla="*/ 681 h 1162"/>
                <a:gd name="T74" fmla="*/ 870 w 992"/>
                <a:gd name="T75" fmla="*/ 686 h 1162"/>
                <a:gd name="T76" fmla="*/ 902 w 992"/>
                <a:gd name="T77" fmla="*/ 679 h 1162"/>
                <a:gd name="T78" fmla="*/ 924 w 992"/>
                <a:gd name="T79" fmla="*/ 657 h 1162"/>
                <a:gd name="T80" fmla="*/ 937 w 992"/>
                <a:gd name="T81" fmla="*/ 550 h 1162"/>
                <a:gd name="T82" fmla="*/ 901 w 992"/>
                <a:gd name="T83" fmla="*/ 341 h 1162"/>
                <a:gd name="T84" fmla="*/ 885 w 992"/>
                <a:gd name="T85" fmla="*/ 280 h 1162"/>
                <a:gd name="T86" fmla="*/ 884 w 992"/>
                <a:gd name="T87" fmla="*/ 274 h 1162"/>
                <a:gd name="T88" fmla="*/ 709 w 992"/>
                <a:gd name="T89" fmla="*/ 291 h 1162"/>
                <a:gd name="T90" fmla="*/ 544 w 992"/>
                <a:gd name="T91" fmla="*/ 307 h 1162"/>
                <a:gd name="T92" fmla="*/ 544 w 992"/>
                <a:gd name="T93" fmla="*/ 307 h 1162"/>
                <a:gd name="T94" fmla="*/ 488 w 992"/>
                <a:gd name="T95" fmla="*/ 288 h 1162"/>
                <a:gd name="T96" fmla="*/ 460 w 992"/>
                <a:gd name="T97" fmla="*/ 228 h 1162"/>
                <a:gd name="T98" fmla="*/ 465 w 992"/>
                <a:gd name="T99" fmla="*/ 149 h 1162"/>
                <a:gd name="T100" fmla="*/ 474 w 992"/>
                <a:gd name="T101" fmla="*/ 117 h 1162"/>
                <a:gd name="T102" fmla="*/ 475 w 992"/>
                <a:gd name="T103" fmla="*/ 116 h 1162"/>
                <a:gd name="T104" fmla="*/ 475 w 992"/>
                <a:gd name="T105" fmla="*/ 115 h 1162"/>
                <a:gd name="T106" fmla="*/ 475 w 992"/>
                <a:gd name="T107" fmla="*/ 113 h 1162"/>
                <a:gd name="T108" fmla="*/ 487 w 992"/>
                <a:gd name="T109" fmla="*/ 66 h 1162"/>
                <a:gd name="T110" fmla="*/ 482 w 992"/>
                <a:gd name="T111" fmla="*/ 24 h 1162"/>
                <a:gd name="T112" fmla="*/ 450 w 992"/>
                <a:gd name="T113" fmla="*/ 1 h 1162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26 h 10000"/>
                <a:gd name="connsiteX6" fmla="*/ 3659 w 10000"/>
                <a:gd name="connsiteY6" fmla="*/ 60 h 10000"/>
                <a:gd name="connsiteX7" fmla="*/ 3659 w 10000"/>
                <a:gd name="connsiteY7" fmla="*/ 60 h 10000"/>
                <a:gd name="connsiteX8" fmla="*/ 3659 w 10000"/>
                <a:gd name="connsiteY8" fmla="*/ 60 h 10000"/>
                <a:gd name="connsiteX9" fmla="*/ 3659 w 10000"/>
                <a:gd name="connsiteY9" fmla="*/ 60 h 10000"/>
                <a:gd name="connsiteX10" fmla="*/ 3649 w 10000"/>
                <a:gd name="connsiteY10" fmla="*/ 60 h 10000"/>
                <a:gd name="connsiteX11" fmla="*/ 3649 w 10000"/>
                <a:gd name="connsiteY11" fmla="*/ 60 h 10000"/>
                <a:gd name="connsiteX12" fmla="*/ 3649 w 10000"/>
                <a:gd name="connsiteY12" fmla="*/ 69 h 10000"/>
                <a:gd name="connsiteX13" fmla="*/ 3649 w 10000"/>
                <a:gd name="connsiteY13" fmla="*/ 69 h 10000"/>
                <a:gd name="connsiteX14" fmla="*/ 3649 w 10000"/>
                <a:gd name="connsiteY14" fmla="*/ 69 h 10000"/>
                <a:gd name="connsiteX15" fmla="*/ 3407 w 10000"/>
                <a:gd name="connsiteY15" fmla="*/ 120 h 10000"/>
                <a:gd name="connsiteX16" fmla="*/ 3216 w 10000"/>
                <a:gd name="connsiteY16" fmla="*/ 172 h 10000"/>
                <a:gd name="connsiteX17" fmla="*/ 3054 w 10000"/>
                <a:gd name="connsiteY17" fmla="*/ 241 h 10000"/>
                <a:gd name="connsiteX18" fmla="*/ 2913 w 10000"/>
                <a:gd name="connsiteY18" fmla="*/ 310 h 10000"/>
                <a:gd name="connsiteX19" fmla="*/ 2833 w 10000"/>
                <a:gd name="connsiteY19" fmla="*/ 387 h 10000"/>
                <a:gd name="connsiteX20" fmla="*/ 2792 w 10000"/>
                <a:gd name="connsiteY20" fmla="*/ 422 h 10000"/>
                <a:gd name="connsiteX21" fmla="*/ 2772 w 10000"/>
                <a:gd name="connsiteY21" fmla="*/ 465 h 10000"/>
                <a:gd name="connsiteX22" fmla="*/ 2732 w 10000"/>
                <a:gd name="connsiteY22" fmla="*/ 559 h 10000"/>
                <a:gd name="connsiteX23" fmla="*/ 2722 w 10000"/>
                <a:gd name="connsiteY23" fmla="*/ 663 h 10000"/>
                <a:gd name="connsiteX24" fmla="*/ 2722 w 10000"/>
                <a:gd name="connsiteY24" fmla="*/ 663 h 10000"/>
                <a:gd name="connsiteX25" fmla="*/ 2732 w 10000"/>
                <a:gd name="connsiteY25" fmla="*/ 783 h 10000"/>
                <a:gd name="connsiteX26" fmla="*/ 2762 w 10000"/>
                <a:gd name="connsiteY26" fmla="*/ 895 h 10000"/>
                <a:gd name="connsiteX27" fmla="*/ 2792 w 10000"/>
                <a:gd name="connsiteY27" fmla="*/ 1024 h 10000"/>
                <a:gd name="connsiteX28" fmla="*/ 2853 w 10000"/>
                <a:gd name="connsiteY28" fmla="*/ 1170 h 10000"/>
                <a:gd name="connsiteX29" fmla="*/ 2984 w 10000"/>
                <a:gd name="connsiteY29" fmla="*/ 1480 h 10000"/>
                <a:gd name="connsiteX30" fmla="*/ 3125 w 10000"/>
                <a:gd name="connsiteY30" fmla="*/ 1859 h 10000"/>
                <a:gd name="connsiteX31" fmla="*/ 3125 w 10000"/>
                <a:gd name="connsiteY31" fmla="*/ 1859 h 10000"/>
                <a:gd name="connsiteX32" fmla="*/ 3125 w 10000"/>
                <a:gd name="connsiteY32" fmla="*/ 1859 h 10000"/>
                <a:gd name="connsiteX33" fmla="*/ 3125 w 10000"/>
                <a:gd name="connsiteY33" fmla="*/ 1867 h 10000"/>
                <a:gd name="connsiteX34" fmla="*/ 3125 w 10000"/>
                <a:gd name="connsiteY34" fmla="*/ 1867 h 10000"/>
                <a:gd name="connsiteX35" fmla="*/ 3135 w 10000"/>
                <a:gd name="connsiteY35" fmla="*/ 1876 h 10000"/>
                <a:gd name="connsiteX36" fmla="*/ 3135 w 10000"/>
                <a:gd name="connsiteY36" fmla="*/ 1876 h 10000"/>
                <a:gd name="connsiteX37" fmla="*/ 3175 w 10000"/>
                <a:gd name="connsiteY37" fmla="*/ 1979 h 10000"/>
                <a:gd name="connsiteX38" fmla="*/ 3196 w 10000"/>
                <a:gd name="connsiteY38" fmla="*/ 2083 h 10000"/>
                <a:gd name="connsiteX39" fmla="*/ 3216 w 10000"/>
                <a:gd name="connsiteY39" fmla="*/ 2177 h 10000"/>
                <a:gd name="connsiteX40" fmla="*/ 3216 w 10000"/>
                <a:gd name="connsiteY40" fmla="*/ 2263 h 10000"/>
                <a:gd name="connsiteX41" fmla="*/ 3196 w 10000"/>
                <a:gd name="connsiteY41" fmla="*/ 2332 h 10000"/>
                <a:gd name="connsiteX42" fmla="*/ 3175 w 10000"/>
                <a:gd name="connsiteY42" fmla="*/ 2401 h 10000"/>
                <a:gd name="connsiteX43" fmla="*/ 3145 w 10000"/>
                <a:gd name="connsiteY43" fmla="*/ 2453 h 10000"/>
                <a:gd name="connsiteX44" fmla="*/ 3105 w 10000"/>
                <a:gd name="connsiteY44" fmla="*/ 2496 h 10000"/>
                <a:gd name="connsiteX45" fmla="*/ 3065 w 10000"/>
                <a:gd name="connsiteY45" fmla="*/ 2530 h 10000"/>
                <a:gd name="connsiteX46" fmla="*/ 3004 w 10000"/>
                <a:gd name="connsiteY46" fmla="*/ 2565 h 10000"/>
                <a:gd name="connsiteX47" fmla="*/ 2944 w 10000"/>
                <a:gd name="connsiteY47" fmla="*/ 2590 h 10000"/>
                <a:gd name="connsiteX48" fmla="*/ 2873 w 10000"/>
                <a:gd name="connsiteY48" fmla="*/ 2608 h 10000"/>
                <a:gd name="connsiteX49" fmla="*/ 2722 w 10000"/>
                <a:gd name="connsiteY49" fmla="*/ 2625 h 10000"/>
                <a:gd name="connsiteX50" fmla="*/ 2550 w 10000"/>
                <a:gd name="connsiteY50" fmla="*/ 2642 h 10000"/>
                <a:gd name="connsiteX51" fmla="*/ 2550 w 10000"/>
                <a:gd name="connsiteY51" fmla="*/ 2642 h 10000"/>
                <a:gd name="connsiteX52" fmla="*/ 2550 w 10000"/>
                <a:gd name="connsiteY52" fmla="*/ 2642 h 10000"/>
                <a:gd name="connsiteX53" fmla="*/ 2550 w 10000"/>
                <a:gd name="connsiteY53" fmla="*/ 2642 h 10000"/>
                <a:gd name="connsiteX54" fmla="*/ 2550 w 10000"/>
                <a:gd name="connsiteY54" fmla="*/ 2642 h 10000"/>
                <a:gd name="connsiteX55" fmla="*/ 2550 w 10000"/>
                <a:gd name="connsiteY55" fmla="*/ 2642 h 10000"/>
                <a:gd name="connsiteX56" fmla="*/ 2550 w 10000"/>
                <a:gd name="connsiteY56" fmla="*/ 2642 h 10000"/>
                <a:gd name="connsiteX57" fmla="*/ 2550 w 10000"/>
                <a:gd name="connsiteY57" fmla="*/ 2642 h 10000"/>
                <a:gd name="connsiteX58" fmla="*/ 2339 w 10000"/>
                <a:gd name="connsiteY58" fmla="*/ 2642 h 10000"/>
                <a:gd name="connsiteX59" fmla="*/ 2127 w 10000"/>
                <a:gd name="connsiteY59" fmla="*/ 2616 h 10000"/>
                <a:gd name="connsiteX60" fmla="*/ 2127 w 10000"/>
                <a:gd name="connsiteY60" fmla="*/ 2616 h 10000"/>
                <a:gd name="connsiteX61" fmla="*/ 1804 w 10000"/>
                <a:gd name="connsiteY61" fmla="*/ 2590 h 10000"/>
                <a:gd name="connsiteX62" fmla="*/ 1502 w 10000"/>
                <a:gd name="connsiteY62" fmla="*/ 2573 h 10000"/>
                <a:gd name="connsiteX63" fmla="*/ 1502 w 10000"/>
                <a:gd name="connsiteY63" fmla="*/ 2573 h 10000"/>
                <a:gd name="connsiteX64" fmla="*/ 1230 w 10000"/>
                <a:gd name="connsiteY64" fmla="*/ 2565 h 10000"/>
                <a:gd name="connsiteX65" fmla="*/ 867 w 10000"/>
                <a:gd name="connsiteY65" fmla="*/ 2547 h 10000"/>
                <a:gd name="connsiteX66" fmla="*/ 0 w 10000"/>
                <a:gd name="connsiteY66" fmla="*/ 2470 h 10000"/>
                <a:gd name="connsiteX67" fmla="*/ 0 w 10000"/>
                <a:gd name="connsiteY67" fmla="*/ 8881 h 10000"/>
                <a:gd name="connsiteX68" fmla="*/ 9990 w 10000"/>
                <a:gd name="connsiteY68" fmla="*/ 8881 h 10000"/>
                <a:gd name="connsiteX69" fmla="*/ 9990 w 10000"/>
                <a:gd name="connsiteY69" fmla="*/ 8881 h 10000"/>
                <a:gd name="connsiteX70" fmla="*/ 9960 w 10000"/>
                <a:gd name="connsiteY70" fmla="*/ 9131 h 10000"/>
                <a:gd name="connsiteX71" fmla="*/ 9919 w 10000"/>
                <a:gd name="connsiteY71" fmla="*/ 9398 h 10000"/>
                <a:gd name="connsiteX72" fmla="*/ 9879 w 10000"/>
                <a:gd name="connsiteY72" fmla="*/ 9682 h 10000"/>
                <a:gd name="connsiteX73" fmla="*/ 9829 w 10000"/>
                <a:gd name="connsiteY73" fmla="*/ 10000 h 10000"/>
                <a:gd name="connsiteX74" fmla="*/ 9829 w 10000"/>
                <a:gd name="connsiteY74" fmla="*/ 10000 h 10000"/>
                <a:gd name="connsiteX75" fmla="*/ 9909 w 10000"/>
                <a:gd name="connsiteY75" fmla="*/ 9527 h 10000"/>
                <a:gd name="connsiteX76" fmla="*/ 9960 w 10000"/>
                <a:gd name="connsiteY76" fmla="*/ 9114 h 10000"/>
                <a:gd name="connsiteX77" fmla="*/ 9990 w 10000"/>
                <a:gd name="connsiteY77" fmla="*/ 8744 h 10000"/>
                <a:gd name="connsiteX78" fmla="*/ 10000 w 10000"/>
                <a:gd name="connsiteY78" fmla="*/ 8417 h 10000"/>
                <a:gd name="connsiteX79" fmla="*/ 9970 w 10000"/>
                <a:gd name="connsiteY79" fmla="*/ 8141 h 10000"/>
                <a:gd name="connsiteX80" fmla="*/ 9940 w 10000"/>
                <a:gd name="connsiteY80" fmla="*/ 7900 h 10000"/>
                <a:gd name="connsiteX81" fmla="*/ 9879 w 10000"/>
                <a:gd name="connsiteY81" fmla="*/ 7702 h 10000"/>
                <a:gd name="connsiteX82" fmla="*/ 9798 w 10000"/>
                <a:gd name="connsiteY82" fmla="*/ 7522 h 10000"/>
                <a:gd name="connsiteX83" fmla="*/ 9718 w 10000"/>
                <a:gd name="connsiteY83" fmla="*/ 7384 h 10000"/>
                <a:gd name="connsiteX84" fmla="*/ 9617 w 10000"/>
                <a:gd name="connsiteY84" fmla="*/ 7272 h 10000"/>
                <a:gd name="connsiteX85" fmla="*/ 9506 w 10000"/>
                <a:gd name="connsiteY85" fmla="*/ 7186 h 10000"/>
                <a:gd name="connsiteX86" fmla="*/ 9395 w 10000"/>
                <a:gd name="connsiteY86" fmla="*/ 7126 h 10000"/>
                <a:gd name="connsiteX87" fmla="*/ 9274 w 10000"/>
                <a:gd name="connsiteY87" fmla="*/ 7083 h 10000"/>
                <a:gd name="connsiteX88" fmla="*/ 9153 w 10000"/>
                <a:gd name="connsiteY88" fmla="*/ 7057 h 10000"/>
                <a:gd name="connsiteX89" fmla="*/ 9022 w 10000"/>
                <a:gd name="connsiteY89" fmla="*/ 7040 h 10000"/>
                <a:gd name="connsiteX90" fmla="*/ 8901 w 10000"/>
                <a:gd name="connsiteY90" fmla="*/ 7040 h 10000"/>
                <a:gd name="connsiteX91" fmla="*/ 8901 w 10000"/>
                <a:gd name="connsiteY91" fmla="*/ 7040 h 10000"/>
                <a:gd name="connsiteX92" fmla="*/ 8901 w 10000"/>
                <a:gd name="connsiteY92" fmla="*/ 7040 h 10000"/>
                <a:gd name="connsiteX93" fmla="*/ 8901 w 10000"/>
                <a:gd name="connsiteY93" fmla="*/ 7040 h 10000"/>
                <a:gd name="connsiteX94" fmla="*/ 8901 w 10000"/>
                <a:gd name="connsiteY94" fmla="*/ 7040 h 10000"/>
                <a:gd name="connsiteX95" fmla="*/ 8901 w 10000"/>
                <a:gd name="connsiteY95" fmla="*/ 7040 h 10000"/>
                <a:gd name="connsiteX96" fmla="*/ 8700 w 10000"/>
                <a:gd name="connsiteY96" fmla="*/ 7040 h 10000"/>
                <a:gd name="connsiteX97" fmla="*/ 8528 w 10000"/>
                <a:gd name="connsiteY97" fmla="*/ 7057 h 10000"/>
                <a:gd name="connsiteX98" fmla="*/ 8528 w 10000"/>
                <a:gd name="connsiteY98" fmla="*/ 7057 h 10000"/>
                <a:gd name="connsiteX99" fmla="*/ 8528 w 10000"/>
                <a:gd name="connsiteY99" fmla="*/ 7057 h 10000"/>
                <a:gd name="connsiteX100" fmla="*/ 8528 w 10000"/>
                <a:gd name="connsiteY100" fmla="*/ 7057 h 10000"/>
                <a:gd name="connsiteX101" fmla="*/ 8518 w 10000"/>
                <a:gd name="connsiteY101" fmla="*/ 7065 h 10000"/>
                <a:gd name="connsiteX102" fmla="*/ 8518 w 10000"/>
                <a:gd name="connsiteY102" fmla="*/ 7065 h 10000"/>
                <a:gd name="connsiteX103" fmla="*/ 8508 w 10000"/>
                <a:gd name="connsiteY103" fmla="*/ 7065 h 10000"/>
                <a:gd name="connsiteX104" fmla="*/ 8508 w 10000"/>
                <a:gd name="connsiteY104" fmla="*/ 7065 h 10000"/>
                <a:gd name="connsiteX105" fmla="*/ 8508 w 10000"/>
                <a:gd name="connsiteY105" fmla="*/ 7065 h 10000"/>
                <a:gd name="connsiteX106" fmla="*/ 8508 w 10000"/>
                <a:gd name="connsiteY106" fmla="*/ 7065 h 10000"/>
                <a:gd name="connsiteX107" fmla="*/ 8337 w 10000"/>
                <a:gd name="connsiteY107" fmla="*/ 7083 h 10000"/>
                <a:gd name="connsiteX108" fmla="*/ 8135 w 10000"/>
                <a:gd name="connsiteY108" fmla="*/ 7126 h 10000"/>
                <a:gd name="connsiteX109" fmla="*/ 7671 w 10000"/>
                <a:gd name="connsiteY109" fmla="*/ 7229 h 10000"/>
                <a:gd name="connsiteX110" fmla="*/ 7671 w 10000"/>
                <a:gd name="connsiteY110" fmla="*/ 7229 h 10000"/>
                <a:gd name="connsiteX111" fmla="*/ 7671 w 10000"/>
                <a:gd name="connsiteY111" fmla="*/ 7229 h 10000"/>
                <a:gd name="connsiteX112" fmla="*/ 7671 w 10000"/>
                <a:gd name="connsiteY112" fmla="*/ 7229 h 10000"/>
                <a:gd name="connsiteX113" fmla="*/ 7661 w 10000"/>
                <a:gd name="connsiteY113" fmla="*/ 7229 h 10000"/>
                <a:gd name="connsiteX114" fmla="*/ 7661 w 10000"/>
                <a:gd name="connsiteY114" fmla="*/ 7229 h 10000"/>
                <a:gd name="connsiteX115" fmla="*/ 7450 w 10000"/>
                <a:gd name="connsiteY115" fmla="*/ 7272 h 10000"/>
                <a:gd name="connsiteX116" fmla="*/ 7248 w 10000"/>
                <a:gd name="connsiteY116" fmla="*/ 7315 h 10000"/>
                <a:gd name="connsiteX117" fmla="*/ 7036 w 10000"/>
                <a:gd name="connsiteY117" fmla="*/ 7349 h 10000"/>
                <a:gd name="connsiteX118" fmla="*/ 6835 w 10000"/>
                <a:gd name="connsiteY118" fmla="*/ 7349 h 10000"/>
                <a:gd name="connsiteX119" fmla="*/ 6835 w 10000"/>
                <a:gd name="connsiteY119" fmla="*/ 7349 h 10000"/>
                <a:gd name="connsiteX120" fmla="*/ 6835 w 10000"/>
                <a:gd name="connsiteY120" fmla="*/ 7349 h 10000"/>
                <a:gd name="connsiteX121" fmla="*/ 6835 w 10000"/>
                <a:gd name="connsiteY121" fmla="*/ 7349 h 10000"/>
                <a:gd name="connsiteX122" fmla="*/ 6835 w 10000"/>
                <a:gd name="connsiteY122" fmla="*/ 7349 h 10000"/>
                <a:gd name="connsiteX123" fmla="*/ 6835 w 10000"/>
                <a:gd name="connsiteY123" fmla="*/ 7349 h 10000"/>
                <a:gd name="connsiteX124" fmla="*/ 6835 w 10000"/>
                <a:gd name="connsiteY124" fmla="*/ 7349 h 10000"/>
                <a:gd name="connsiteX125" fmla="*/ 6835 w 10000"/>
                <a:gd name="connsiteY125" fmla="*/ 7349 h 10000"/>
                <a:gd name="connsiteX126" fmla="*/ 6663 w 10000"/>
                <a:gd name="connsiteY126" fmla="*/ 7349 h 10000"/>
                <a:gd name="connsiteX127" fmla="*/ 6512 w 10000"/>
                <a:gd name="connsiteY127" fmla="*/ 7315 h 10000"/>
                <a:gd name="connsiteX128" fmla="*/ 6442 w 10000"/>
                <a:gd name="connsiteY128" fmla="*/ 7289 h 10000"/>
                <a:gd name="connsiteX129" fmla="*/ 6381 w 10000"/>
                <a:gd name="connsiteY129" fmla="*/ 7263 h 10000"/>
                <a:gd name="connsiteX130" fmla="*/ 6321 w 10000"/>
                <a:gd name="connsiteY130" fmla="*/ 7229 h 10000"/>
                <a:gd name="connsiteX131" fmla="*/ 6270 w 10000"/>
                <a:gd name="connsiteY131" fmla="*/ 7186 h 10000"/>
                <a:gd name="connsiteX132" fmla="*/ 6220 w 10000"/>
                <a:gd name="connsiteY132" fmla="*/ 7134 h 10000"/>
                <a:gd name="connsiteX133" fmla="*/ 6169 w 10000"/>
                <a:gd name="connsiteY133" fmla="*/ 7074 h 10000"/>
                <a:gd name="connsiteX134" fmla="*/ 6149 w 10000"/>
                <a:gd name="connsiteY134" fmla="*/ 7014 h 10000"/>
                <a:gd name="connsiteX135" fmla="*/ 6109 w 10000"/>
                <a:gd name="connsiteY135" fmla="*/ 6936 h 10000"/>
                <a:gd name="connsiteX136" fmla="*/ 6099 w 10000"/>
                <a:gd name="connsiteY136" fmla="*/ 6859 h 10000"/>
                <a:gd name="connsiteX137" fmla="*/ 6089 w 10000"/>
                <a:gd name="connsiteY137" fmla="*/ 6764 h 10000"/>
                <a:gd name="connsiteX138" fmla="*/ 6089 w 10000"/>
                <a:gd name="connsiteY138" fmla="*/ 6661 h 10000"/>
                <a:gd name="connsiteX139" fmla="*/ 6089 w 10000"/>
                <a:gd name="connsiteY139" fmla="*/ 6549 h 10000"/>
                <a:gd name="connsiteX140" fmla="*/ 6089 w 10000"/>
                <a:gd name="connsiteY140" fmla="*/ 6549 h 10000"/>
                <a:gd name="connsiteX141" fmla="*/ 6089 w 10000"/>
                <a:gd name="connsiteY141" fmla="*/ 6549 h 10000"/>
                <a:gd name="connsiteX142" fmla="*/ 6089 w 10000"/>
                <a:gd name="connsiteY142" fmla="*/ 6549 h 10000"/>
                <a:gd name="connsiteX143" fmla="*/ 6089 w 10000"/>
                <a:gd name="connsiteY143" fmla="*/ 6523 h 10000"/>
                <a:gd name="connsiteX144" fmla="*/ 6089 w 10000"/>
                <a:gd name="connsiteY144" fmla="*/ 6523 h 10000"/>
                <a:gd name="connsiteX145" fmla="*/ 6099 w 10000"/>
                <a:gd name="connsiteY145" fmla="*/ 6523 h 10000"/>
                <a:gd name="connsiteX146" fmla="*/ 6099 w 10000"/>
                <a:gd name="connsiteY146" fmla="*/ 6523 h 10000"/>
                <a:gd name="connsiteX147" fmla="*/ 6099 w 10000"/>
                <a:gd name="connsiteY147" fmla="*/ 6515 h 10000"/>
                <a:gd name="connsiteX148" fmla="*/ 6099 w 10000"/>
                <a:gd name="connsiteY148" fmla="*/ 6515 h 10000"/>
                <a:gd name="connsiteX149" fmla="*/ 6099 w 10000"/>
                <a:gd name="connsiteY149" fmla="*/ 6515 h 10000"/>
                <a:gd name="connsiteX150" fmla="*/ 6099 w 10000"/>
                <a:gd name="connsiteY150" fmla="*/ 6515 h 10000"/>
                <a:gd name="connsiteX151" fmla="*/ 6129 w 10000"/>
                <a:gd name="connsiteY151" fmla="*/ 6231 h 10000"/>
                <a:gd name="connsiteX152" fmla="*/ 6179 w 10000"/>
                <a:gd name="connsiteY152" fmla="*/ 5998 h 10000"/>
                <a:gd name="connsiteX153" fmla="*/ 6240 w 10000"/>
                <a:gd name="connsiteY153" fmla="*/ 5800 h 10000"/>
                <a:gd name="connsiteX154" fmla="*/ 6280 w 10000"/>
                <a:gd name="connsiteY154" fmla="*/ 5731 h 10000"/>
                <a:gd name="connsiteX155" fmla="*/ 6321 w 10000"/>
                <a:gd name="connsiteY155" fmla="*/ 5654 h 10000"/>
                <a:gd name="connsiteX156" fmla="*/ 6351 w 10000"/>
                <a:gd name="connsiteY156" fmla="*/ 5602 h 10000"/>
                <a:gd name="connsiteX157" fmla="*/ 6401 w 10000"/>
                <a:gd name="connsiteY157" fmla="*/ 5551 h 10000"/>
                <a:gd name="connsiteX158" fmla="*/ 6452 w 10000"/>
                <a:gd name="connsiteY158" fmla="*/ 5508 h 10000"/>
                <a:gd name="connsiteX159" fmla="*/ 6512 w 10000"/>
                <a:gd name="connsiteY159" fmla="*/ 5473 h 10000"/>
                <a:gd name="connsiteX160" fmla="*/ 6563 w 10000"/>
                <a:gd name="connsiteY160" fmla="*/ 5448 h 10000"/>
                <a:gd name="connsiteX161" fmla="*/ 6623 w 10000"/>
                <a:gd name="connsiteY161" fmla="*/ 5439 h 10000"/>
                <a:gd name="connsiteX162" fmla="*/ 6694 w 10000"/>
                <a:gd name="connsiteY162" fmla="*/ 5422 h 10000"/>
                <a:gd name="connsiteX163" fmla="*/ 6774 w 10000"/>
                <a:gd name="connsiteY163" fmla="*/ 5413 h 10000"/>
                <a:gd name="connsiteX164" fmla="*/ 6774 w 10000"/>
                <a:gd name="connsiteY164" fmla="*/ 5413 h 10000"/>
                <a:gd name="connsiteX165" fmla="*/ 6774 w 10000"/>
                <a:gd name="connsiteY165" fmla="*/ 5413 h 10000"/>
                <a:gd name="connsiteX166" fmla="*/ 6774 w 10000"/>
                <a:gd name="connsiteY166" fmla="*/ 5413 h 10000"/>
                <a:gd name="connsiteX167" fmla="*/ 6774 w 10000"/>
                <a:gd name="connsiteY167" fmla="*/ 5413 h 10000"/>
                <a:gd name="connsiteX168" fmla="*/ 6774 w 10000"/>
                <a:gd name="connsiteY168" fmla="*/ 5413 h 10000"/>
                <a:gd name="connsiteX169" fmla="*/ 6774 w 10000"/>
                <a:gd name="connsiteY169" fmla="*/ 5413 h 10000"/>
                <a:gd name="connsiteX170" fmla="*/ 6774 w 10000"/>
                <a:gd name="connsiteY170" fmla="*/ 5413 h 10000"/>
                <a:gd name="connsiteX171" fmla="*/ 6875 w 10000"/>
                <a:gd name="connsiteY171" fmla="*/ 5422 h 10000"/>
                <a:gd name="connsiteX172" fmla="*/ 7006 w 10000"/>
                <a:gd name="connsiteY172" fmla="*/ 5448 h 10000"/>
                <a:gd name="connsiteX173" fmla="*/ 7137 w 10000"/>
                <a:gd name="connsiteY173" fmla="*/ 5465 h 10000"/>
                <a:gd name="connsiteX174" fmla="*/ 7268 w 10000"/>
                <a:gd name="connsiteY174" fmla="*/ 5508 h 10000"/>
                <a:gd name="connsiteX175" fmla="*/ 7601 w 10000"/>
                <a:gd name="connsiteY175" fmla="*/ 5611 h 10000"/>
                <a:gd name="connsiteX176" fmla="*/ 7964 w 10000"/>
                <a:gd name="connsiteY176" fmla="*/ 5740 h 10000"/>
                <a:gd name="connsiteX177" fmla="*/ 7964 w 10000"/>
                <a:gd name="connsiteY177" fmla="*/ 5740 h 10000"/>
                <a:gd name="connsiteX178" fmla="*/ 7984 w 10000"/>
                <a:gd name="connsiteY178" fmla="*/ 5740 h 10000"/>
                <a:gd name="connsiteX179" fmla="*/ 7984 w 10000"/>
                <a:gd name="connsiteY179" fmla="*/ 5740 h 10000"/>
                <a:gd name="connsiteX180" fmla="*/ 7994 w 10000"/>
                <a:gd name="connsiteY180" fmla="*/ 5740 h 10000"/>
                <a:gd name="connsiteX181" fmla="*/ 7994 w 10000"/>
                <a:gd name="connsiteY181" fmla="*/ 5740 h 10000"/>
                <a:gd name="connsiteX182" fmla="*/ 8216 w 10000"/>
                <a:gd name="connsiteY182" fmla="*/ 5809 h 10000"/>
                <a:gd name="connsiteX183" fmla="*/ 8407 w 10000"/>
                <a:gd name="connsiteY183" fmla="*/ 5861 h 10000"/>
                <a:gd name="connsiteX184" fmla="*/ 8599 w 10000"/>
                <a:gd name="connsiteY184" fmla="*/ 5895 h 10000"/>
                <a:gd name="connsiteX185" fmla="*/ 8770 w 10000"/>
                <a:gd name="connsiteY185" fmla="*/ 5904 h 10000"/>
                <a:gd name="connsiteX186" fmla="*/ 8770 w 10000"/>
                <a:gd name="connsiteY186" fmla="*/ 5904 h 10000"/>
                <a:gd name="connsiteX187" fmla="*/ 8770 w 10000"/>
                <a:gd name="connsiteY187" fmla="*/ 5904 h 10000"/>
                <a:gd name="connsiteX188" fmla="*/ 8770 w 10000"/>
                <a:gd name="connsiteY188" fmla="*/ 5904 h 10000"/>
                <a:gd name="connsiteX189" fmla="*/ 8770 w 10000"/>
                <a:gd name="connsiteY189" fmla="*/ 5904 h 10000"/>
                <a:gd name="connsiteX190" fmla="*/ 8770 w 10000"/>
                <a:gd name="connsiteY190" fmla="*/ 5904 h 10000"/>
                <a:gd name="connsiteX191" fmla="*/ 8911 w 10000"/>
                <a:gd name="connsiteY191" fmla="*/ 5895 h 10000"/>
                <a:gd name="connsiteX192" fmla="*/ 9032 w 10000"/>
                <a:gd name="connsiteY192" fmla="*/ 5861 h 10000"/>
                <a:gd name="connsiteX193" fmla="*/ 9093 w 10000"/>
                <a:gd name="connsiteY193" fmla="*/ 5843 h 10000"/>
                <a:gd name="connsiteX194" fmla="*/ 9143 w 10000"/>
                <a:gd name="connsiteY194" fmla="*/ 5818 h 10000"/>
                <a:gd name="connsiteX195" fmla="*/ 9194 w 10000"/>
                <a:gd name="connsiteY195" fmla="*/ 5792 h 10000"/>
                <a:gd name="connsiteX196" fmla="*/ 9244 w 10000"/>
                <a:gd name="connsiteY196" fmla="*/ 5749 h 10000"/>
                <a:gd name="connsiteX197" fmla="*/ 9274 w 10000"/>
                <a:gd name="connsiteY197" fmla="*/ 5706 h 10000"/>
                <a:gd name="connsiteX198" fmla="*/ 9315 w 10000"/>
                <a:gd name="connsiteY198" fmla="*/ 5654 h 10000"/>
                <a:gd name="connsiteX199" fmla="*/ 9375 w 10000"/>
                <a:gd name="connsiteY199" fmla="*/ 5534 h 10000"/>
                <a:gd name="connsiteX200" fmla="*/ 9425 w 10000"/>
                <a:gd name="connsiteY200" fmla="*/ 5370 h 10000"/>
                <a:gd name="connsiteX201" fmla="*/ 9446 w 10000"/>
                <a:gd name="connsiteY201" fmla="*/ 5198 h 10000"/>
                <a:gd name="connsiteX202" fmla="*/ 9456 w 10000"/>
                <a:gd name="connsiteY202" fmla="*/ 4974 h 10000"/>
                <a:gd name="connsiteX203" fmla="*/ 9446 w 10000"/>
                <a:gd name="connsiteY203" fmla="*/ 4733 h 10000"/>
                <a:gd name="connsiteX204" fmla="*/ 9415 w 10000"/>
                <a:gd name="connsiteY204" fmla="*/ 4458 h 10000"/>
                <a:gd name="connsiteX205" fmla="*/ 9365 w 10000"/>
                <a:gd name="connsiteY205" fmla="*/ 4131 h 10000"/>
                <a:gd name="connsiteX206" fmla="*/ 9284 w 10000"/>
                <a:gd name="connsiteY206" fmla="*/ 3778 h 10000"/>
                <a:gd name="connsiteX207" fmla="*/ 9204 w 10000"/>
                <a:gd name="connsiteY207" fmla="*/ 3365 h 10000"/>
                <a:gd name="connsiteX208" fmla="*/ 9083 w 10000"/>
                <a:gd name="connsiteY208" fmla="*/ 2935 h 10000"/>
                <a:gd name="connsiteX209" fmla="*/ 8931 w 10000"/>
                <a:gd name="connsiteY209" fmla="*/ 2453 h 10000"/>
                <a:gd name="connsiteX210" fmla="*/ 8931 w 10000"/>
                <a:gd name="connsiteY210" fmla="*/ 2453 h 10000"/>
                <a:gd name="connsiteX211" fmla="*/ 8931 w 10000"/>
                <a:gd name="connsiteY211" fmla="*/ 2418 h 10000"/>
                <a:gd name="connsiteX212" fmla="*/ 8931 w 10000"/>
                <a:gd name="connsiteY212" fmla="*/ 2418 h 10000"/>
                <a:gd name="connsiteX213" fmla="*/ 8921 w 10000"/>
                <a:gd name="connsiteY213" fmla="*/ 2410 h 10000"/>
                <a:gd name="connsiteX214" fmla="*/ 8921 w 10000"/>
                <a:gd name="connsiteY214" fmla="*/ 2410 h 10000"/>
                <a:gd name="connsiteX215" fmla="*/ 8911 w 10000"/>
                <a:gd name="connsiteY215" fmla="*/ 2367 h 10000"/>
                <a:gd name="connsiteX216" fmla="*/ 8911 w 10000"/>
                <a:gd name="connsiteY216" fmla="*/ 2367 h 10000"/>
                <a:gd name="connsiteX217" fmla="*/ 8911 w 10000"/>
                <a:gd name="connsiteY217" fmla="*/ 2358 h 10000"/>
                <a:gd name="connsiteX218" fmla="*/ 8911 w 10000"/>
                <a:gd name="connsiteY218" fmla="*/ 2358 h 10000"/>
                <a:gd name="connsiteX219" fmla="*/ 8911 w 10000"/>
                <a:gd name="connsiteY219" fmla="*/ 2358 h 10000"/>
                <a:gd name="connsiteX220" fmla="*/ 8911 w 10000"/>
                <a:gd name="connsiteY220" fmla="*/ 2358 h 10000"/>
                <a:gd name="connsiteX221" fmla="*/ 8478 w 10000"/>
                <a:gd name="connsiteY221" fmla="*/ 2384 h 10000"/>
                <a:gd name="connsiteX222" fmla="*/ 8044 w 10000"/>
                <a:gd name="connsiteY222" fmla="*/ 2418 h 10000"/>
                <a:gd name="connsiteX223" fmla="*/ 7147 w 10000"/>
                <a:gd name="connsiteY223" fmla="*/ 2504 h 10000"/>
                <a:gd name="connsiteX224" fmla="*/ 6300 w 10000"/>
                <a:gd name="connsiteY224" fmla="*/ 2590 h 10000"/>
                <a:gd name="connsiteX225" fmla="*/ 5917 w 10000"/>
                <a:gd name="connsiteY225" fmla="*/ 2616 h 10000"/>
                <a:gd name="connsiteX226" fmla="*/ 5554 w 10000"/>
                <a:gd name="connsiteY226" fmla="*/ 2642 h 10000"/>
                <a:gd name="connsiteX227" fmla="*/ 5554 w 10000"/>
                <a:gd name="connsiteY227" fmla="*/ 2642 h 10000"/>
                <a:gd name="connsiteX228" fmla="*/ 5484 w 10000"/>
                <a:gd name="connsiteY228" fmla="*/ 2642 h 10000"/>
                <a:gd name="connsiteX229" fmla="*/ 5484 w 10000"/>
                <a:gd name="connsiteY229" fmla="*/ 2642 h 10000"/>
                <a:gd name="connsiteX230" fmla="*/ 5484 w 10000"/>
                <a:gd name="connsiteY230" fmla="*/ 2642 h 10000"/>
                <a:gd name="connsiteX231" fmla="*/ 5484 w 10000"/>
                <a:gd name="connsiteY231" fmla="*/ 2642 h 10000"/>
                <a:gd name="connsiteX232" fmla="*/ 5484 w 10000"/>
                <a:gd name="connsiteY232" fmla="*/ 2642 h 10000"/>
                <a:gd name="connsiteX233" fmla="*/ 5484 w 10000"/>
                <a:gd name="connsiteY233" fmla="*/ 2642 h 10000"/>
                <a:gd name="connsiteX234" fmla="*/ 5484 w 10000"/>
                <a:gd name="connsiteY234" fmla="*/ 2642 h 10000"/>
                <a:gd name="connsiteX235" fmla="*/ 5313 w 10000"/>
                <a:gd name="connsiteY235" fmla="*/ 2625 h 10000"/>
                <a:gd name="connsiteX236" fmla="*/ 5151 w 10000"/>
                <a:gd name="connsiteY236" fmla="*/ 2599 h 10000"/>
                <a:gd name="connsiteX237" fmla="*/ 5030 w 10000"/>
                <a:gd name="connsiteY237" fmla="*/ 2547 h 10000"/>
                <a:gd name="connsiteX238" fmla="*/ 4919 w 10000"/>
                <a:gd name="connsiteY238" fmla="*/ 2478 h 10000"/>
                <a:gd name="connsiteX239" fmla="*/ 4829 w 10000"/>
                <a:gd name="connsiteY239" fmla="*/ 2401 h 10000"/>
                <a:gd name="connsiteX240" fmla="*/ 4748 w 10000"/>
                <a:gd name="connsiteY240" fmla="*/ 2306 h 10000"/>
                <a:gd name="connsiteX241" fmla="*/ 4708 w 10000"/>
                <a:gd name="connsiteY241" fmla="*/ 2203 h 10000"/>
                <a:gd name="connsiteX242" fmla="*/ 4667 w 10000"/>
                <a:gd name="connsiteY242" fmla="*/ 2083 h 10000"/>
                <a:gd name="connsiteX243" fmla="*/ 4637 w 10000"/>
                <a:gd name="connsiteY243" fmla="*/ 1962 h 10000"/>
                <a:gd name="connsiteX244" fmla="*/ 4627 w 10000"/>
                <a:gd name="connsiteY244" fmla="*/ 1833 h 10000"/>
                <a:gd name="connsiteX245" fmla="*/ 4627 w 10000"/>
                <a:gd name="connsiteY245" fmla="*/ 1695 h 10000"/>
                <a:gd name="connsiteX246" fmla="*/ 4637 w 10000"/>
                <a:gd name="connsiteY246" fmla="*/ 1566 h 10000"/>
                <a:gd name="connsiteX247" fmla="*/ 4667 w 10000"/>
                <a:gd name="connsiteY247" fmla="*/ 1420 h 10000"/>
                <a:gd name="connsiteX248" fmla="*/ 4688 w 10000"/>
                <a:gd name="connsiteY248" fmla="*/ 1282 h 10000"/>
                <a:gd name="connsiteX249" fmla="*/ 4728 w 10000"/>
                <a:gd name="connsiteY249" fmla="*/ 1145 h 10000"/>
                <a:gd name="connsiteX250" fmla="*/ 4778 w 10000"/>
                <a:gd name="connsiteY250" fmla="*/ 1007 h 10000"/>
                <a:gd name="connsiteX251" fmla="*/ 4778 w 10000"/>
                <a:gd name="connsiteY251" fmla="*/ 1007 h 10000"/>
                <a:gd name="connsiteX252" fmla="*/ 4778 w 10000"/>
                <a:gd name="connsiteY252" fmla="*/ 1007 h 10000"/>
                <a:gd name="connsiteX253" fmla="*/ 4778 w 10000"/>
                <a:gd name="connsiteY253" fmla="*/ 1007 h 10000"/>
                <a:gd name="connsiteX254" fmla="*/ 4778 w 10000"/>
                <a:gd name="connsiteY254" fmla="*/ 1007 h 10000"/>
                <a:gd name="connsiteX255" fmla="*/ 4778 w 10000"/>
                <a:gd name="connsiteY255" fmla="*/ 1007 h 10000"/>
                <a:gd name="connsiteX256" fmla="*/ 4788 w 10000"/>
                <a:gd name="connsiteY256" fmla="*/ 998 h 10000"/>
                <a:gd name="connsiteX257" fmla="*/ 4788 w 10000"/>
                <a:gd name="connsiteY257" fmla="*/ 998 h 10000"/>
                <a:gd name="connsiteX258" fmla="*/ 4788 w 10000"/>
                <a:gd name="connsiteY258" fmla="*/ 998 h 10000"/>
                <a:gd name="connsiteX259" fmla="*/ 4788 w 10000"/>
                <a:gd name="connsiteY259" fmla="*/ 998 h 10000"/>
                <a:gd name="connsiteX260" fmla="*/ 4788 w 10000"/>
                <a:gd name="connsiteY260" fmla="*/ 990 h 10000"/>
                <a:gd name="connsiteX261" fmla="*/ 4788 w 10000"/>
                <a:gd name="connsiteY261" fmla="*/ 990 h 10000"/>
                <a:gd name="connsiteX262" fmla="*/ 4788 w 10000"/>
                <a:gd name="connsiteY262" fmla="*/ 990 h 10000"/>
                <a:gd name="connsiteX263" fmla="*/ 4788 w 10000"/>
                <a:gd name="connsiteY263" fmla="*/ 990 h 10000"/>
                <a:gd name="connsiteX264" fmla="*/ 4788 w 10000"/>
                <a:gd name="connsiteY264" fmla="*/ 981 h 10000"/>
                <a:gd name="connsiteX265" fmla="*/ 4788 w 10000"/>
                <a:gd name="connsiteY265" fmla="*/ 981 h 10000"/>
                <a:gd name="connsiteX266" fmla="*/ 4788 w 10000"/>
                <a:gd name="connsiteY266" fmla="*/ 981 h 10000"/>
                <a:gd name="connsiteX267" fmla="*/ 4788 w 10000"/>
                <a:gd name="connsiteY267" fmla="*/ 981 h 10000"/>
                <a:gd name="connsiteX268" fmla="*/ 4788 w 10000"/>
                <a:gd name="connsiteY268" fmla="*/ 972 h 10000"/>
                <a:gd name="connsiteX269" fmla="*/ 4788 w 10000"/>
                <a:gd name="connsiteY269" fmla="*/ 972 h 10000"/>
                <a:gd name="connsiteX270" fmla="*/ 4798 w 10000"/>
                <a:gd name="connsiteY270" fmla="*/ 972 h 10000"/>
                <a:gd name="connsiteX271" fmla="*/ 4798 w 10000"/>
                <a:gd name="connsiteY271" fmla="*/ 972 h 10000"/>
                <a:gd name="connsiteX272" fmla="*/ 4859 w 10000"/>
                <a:gd name="connsiteY272" fmla="*/ 757 h 10000"/>
                <a:gd name="connsiteX273" fmla="*/ 4909 w 10000"/>
                <a:gd name="connsiteY273" fmla="*/ 568 h 10000"/>
                <a:gd name="connsiteX274" fmla="*/ 4919 w 10000"/>
                <a:gd name="connsiteY274" fmla="*/ 491 h 10000"/>
                <a:gd name="connsiteX275" fmla="*/ 4919 w 10000"/>
                <a:gd name="connsiteY275" fmla="*/ 404 h 10000"/>
                <a:gd name="connsiteX276" fmla="*/ 4909 w 10000"/>
                <a:gd name="connsiteY276" fmla="*/ 336 h 10000"/>
                <a:gd name="connsiteX277" fmla="*/ 4899 w 10000"/>
                <a:gd name="connsiteY277" fmla="*/ 267 h 10000"/>
                <a:gd name="connsiteX278" fmla="*/ 4859 w 10000"/>
                <a:gd name="connsiteY278" fmla="*/ 207 h 10000"/>
                <a:gd name="connsiteX279" fmla="*/ 4829 w 10000"/>
                <a:gd name="connsiteY279" fmla="*/ 155 h 10000"/>
                <a:gd name="connsiteX280" fmla="*/ 4778 w 10000"/>
                <a:gd name="connsiteY280" fmla="*/ 103 h 10000"/>
                <a:gd name="connsiteX281" fmla="*/ 4708 w 10000"/>
                <a:gd name="connsiteY281" fmla="*/ 69 h 10000"/>
                <a:gd name="connsiteX282" fmla="*/ 4627 w 10000"/>
                <a:gd name="connsiteY282" fmla="*/ 43 h 10000"/>
                <a:gd name="connsiteX283" fmla="*/ 4536 w 10000"/>
                <a:gd name="connsiteY283" fmla="*/ 9 h 10000"/>
                <a:gd name="connsiteX284" fmla="*/ 4425 w 10000"/>
                <a:gd name="connsiteY284" fmla="*/ 0 h 10000"/>
                <a:gd name="connsiteX285" fmla="*/ 4304 w 10000"/>
                <a:gd name="connsiteY285" fmla="*/ 0 h 10000"/>
                <a:gd name="connsiteX286" fmla="*/ 4304 w 10000"/>
                <a:gd name="connsiteY286" fmla="*/ 0 h 10000"/>
                <a:gd name="connsiteX287" fmla="*/ 4304 w 10000"/>
                <a:gd name="connsiteY287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26 h 10000"/>
                <a:gd name="connsiteX6" fmla="*/ 3659 w 10000"/>
                <a:gd name="connsiteY6" fmla="*/ 60 h 10000"/>
                <a:gd name="connsiteX7" fmla="*/ 3659 w 10000"/>
                <a:gd name="connsiteY7" fmla="*/ 60 h 10000"/>
                <a:gd name="connsiteX8" fmla="*/ 3659 w 10000"/>
                <a:gd name="connsiteY8" fmla="*/ 60 h 10000"/>
                <a:gd name="connsiteX9" fmla="*/ 3659 w 10000"/>
                <a:gd name="connsiteY9" fmla="*/ 60 h 10000"/>
                <a:gd name="connsiteX10" fmla="*/ 3649 w 10000"/>
                <a:gd name="connsiteY10" fmla="*/ 60 h 10000"/>
                <a:gd name="connsiteX11" fmla="*/ 3649 w 10000"/>
                <a:gd name="connsiteY11" fmla="*/ 60 h 10000"/>
                <a:gd name="connsiteX12" fmla="*/ 3649 w 10000"/>
                <a:gd name="connsiteY12" fmla="*/ 69 h 10000"/>
                <a:gd name="connsiteX13" fmla="*/ 3649 w 10000"/>
                <a:gd name="connsiteY13" fmla="*/ 69 h 10000"/>
                <a:gd name="connsiteX14" fmla="*/ 3649 w 10000"/>
                <a:gd name="connsiteY14" fmla="*/ 69 h 10000"/>
                <a:gd name="connsiteX15" fmla="*/ 3407 w 10000"/>
                <a:gd name="connsiteY15" fmla="*/ 120 h 10000"/>
                <a:gd name="connsiteX16" fmla="*/ 3216 w 10000"/>
                <a:gd name="connsiteY16" fmla="*/ 172 h 10000"/>
                <a:gd name="connsiteX17" fmla="*/ 3054 w 10000"/>
                <a:gd name="connsiteY17" fmla="*/ 241 h 10000"/>
                <a:gd name="connsiteX18" fmla="*/ 2913 w 10000"/>
                <a:gd name="connsiteY18" fmla="*/ 310 h 10000"/>
                <a:gd name="connsiteX19" fmla="*/ 2833 w 10000"/>
                <a:gd name="connsiteY19" fmla="*/ 387 h 10000"/>
                <a:gd name="connsiteX20" fmla="*/ 2792 w 10000"/>
                <a:gd name="connsiteY20" fmla="*/ 422 h 10000"/>
                <a:gd name="connsiteX21" fmla="*/ 2772 w 10000"/>
                <a:gd name="connsiteY21" fmla="*/ 465 h 10000"/>
                <a:gd name="connsiteX22" fmla="*/ 2732 w 10000"/>
                <a:gd name="connsiteY22" fmla="*/ 559 h 10000"/>
                <a:gd name="connsiteX23" fmla="*/ 2722 w 10000"/>
                <a:gd name="connsiteY23" fmla="*/ 663 h 10000"/>
                <a:gd name="connsiteX24" fmla="*/ 2722 w 10000"/>
                <a:gd name="connsiteY24" fmla="*/ 663 h 10000"/>
                <a:gd name="connsiteX25" fmla="*/ 2732 w 10000"/>
                <a:gd name="connsiteY25" fmla="*/ 783 h 10000"/>
                <a:gd name="connsiteX26" fmla="*/ 2762 w 10000"/>
                <a:gd name="connsiteY26" fmla="*/ 895 h 10000"/>
                <a:gd name="connsiteX27" fmla="*/ 2792 w 10000"/>
                <a:gd name="connsiteY27" fmla="*/ 1024 h 10000"/>
                <a:gd name="connsiteX28" fmla="*/ 2853 w 10000"/>
                <a:gd name="connsiteY28" fmla="*/ 1170 h 10000"/>
                <a:gd name="connsiteX29" fmla="*/ 2984 w 10000"/>
                <a:gd name="connsiteY29" fmla="*/ 1480 h 10000"/>
                <a:gd name="connsiteX30" fmla="*/ 3125 w 10000"/>
                <a:gd name="connsiteY30" fmla="*/ 1859 h 10000"/>
                <a:gd name="connsiteX31" fmla="*/ 3125 w 10000"/>
                <a:gd name="connsiteY31" fmla="*/ 1859 h 10000"/>
                <a:gd name="connsiteX32" fmla="*/ 3125 w 10000"/>
                <a:gd name="connsiteY32" fmla="*/ 1859 h 10000"/>
                <a:gd name="connsiteX33" fmla="*/ 3125 w 10000"/>
                <a:gd name="connsiteY33" fmla="*/ 1867 h 10000"/>
                <a:gd name="connsiteX34" fmla="*/ 3125 w 10000"/>
                <a:gd name="connsiteY34" fmla="*/ 1867 h 10000"/>
                <a:gd name="connsiteX35" fmla="*/ 3135 w 10000"/>
                <a:gd name="connsiteY35" fmla="*/ 1876 h 10000"/>
                <a:gd name="connsiteX36" fmla="*/ 3135 w 10000"/>
                <a:gd name="connsiteY36" fmla="*/ 1876 h 10000"/>
                <a:gd name="connsiteX37" fmla="*/ 3175 w 10000"/>
                <a:gd name="connsiteY37" fmla="*/ 1979 h 10000"/>
                <a:gd name="connsiteX38" fmla="*/ 3196 w 10000"/>
                <a:gd name="connsiteY38" fmla="*/ 2083 h 10000"/>
                <a:gd name="connsiteX39" fmla="*/ 3216 w 10000"/>
                <a:gd name="connsiteY39" fmla="*/ 2177 h 10000"/>
                <a:gd name="connsiteX40" fmla="*/ 3216 w 10000"/>
                <a:gd name="connsiteY40" fmla="*/ 2263 h 10000"/>
                <a:gd name="connsiteX41" fmla="*/ 3196 w 10000"/>
                <a:gd name="connsiteY41" fmla="*/ 2332 h 10000"/>
                <a:gd name="connsiteX42" fmla="*/ 3175 w 10000"/>
                <a:gd name="connsiteY42" fmla="*/ 2401 h 10000"/>
                <a:gd name="connsiteX43" fmla="*/ 3145 w 10000"/>
                <a:gd name="connsiteY43" fmla="*/ 2453 h 10000"/>
                <a:gd name="connsiteX44" fmla="*/ 3105 w 10000"/>
                <a:gd name="connsiteY44" fmla="*/ 2496 h 10000"/>
                <a:gd name="connsiteX45" fmla="*/ 3065 w 10000"/>
                <a:gd name="connsiteY45" fmla="*/ 2530 h 10000"/>
                <a:gd name="connsiteX46" fmla="*/ 3004 w 10000"/>
                <a:gd name="connsiteY46" fmla="*/ 2565 h 10000"/>
                <a:gd name="connsiteX47" fmla="*/ 2944 w 10000"/>
                <a:gd name="connsiteY47" fmla="*/ 2590 h 10000"/>
                <a:gd name="connsiteX48" fmla="*/ 2873 w 10000"/>
                <a:gd name="connsiteY48" fmla="*/ 2608 h 10000"/>
                <a:gd name="connsiteX49" fmla="*/ 2722 w 10000"/>
                <a:gd name="connsiteY49" fmla="*/ 2625 h 10000"/>
                <a:gd name="connsiteX50" fmla="*/ 2550 w 10000"/>
                <a:gd name="connsiteY50" fmla="*/ 2642 h 10000"/>
                <a:gd name="connsiteX51" fmla="*/ 2550 w 10000"/>
                <a:gd name="connsiteY51" fmla="*/ 2642 h 10000"/>
                <a:gd name="connsiteX52" fmla="*/ 2550 w 10000"/>
                <a:gd name="connsiteY52" fmla="*/ 2642 h 10000"/>
                <a:gd name="connsiteX53" fmla="*/ 2550 w 10000"/>
                <a:gd name="connsiteY53" fmla="*/ 2642 h 10000"/>
                <a:gd name="connsiteX54" fmla="*/ 2550 w 10000"/>
                <a:gd name="connsiteY54" fmla="*/ 2642 h 10000"/>
                <a:gd name="connsiteX55" fmla="*/ 2550 w 10000"/>
                <a:gd name="connsiteY55" fmla="*/ 2642 h 10000"/>
                <a:gd name="connsiteX56" fmla="*/ 2550 w 10000"/>
                <a:gd name="connsiteY56" fmla="*/ 2642 h 10000"/>
                <a:gd name="connsiteX57" fmla="*/ 2550 w 10000"/>
                <a:gd name="connsiteY57" fmla="*/ 2642 h 10000"/>
                <a:gd name="connsiteX58" fmla="*/ 2339 w 10000"/>
                <a:gd name="connsiteY58" fmla="*/ 2642 h 10000"/>
                <a:gd name="connsiteX59" fmla="*/ 2127 w 10000"/>
                <a:gd name="connsiteY59" fmla="*/ 2616 h 10000"/>
                <a:gd name="connsiteX60" fmla="*/ 2127 w 10000"/>
                <a:gd name="connsiteY60" fmla="*/ 2616 h 10000"/>
                <a:gd name="connsiteX61" fmla="*/ 1804 w 10000"/>
                <a:gd name="connsiteY61" fmla="*/ 2590 h 10000"/>
                <a:gd name="connsiteX62" fmla="*/ 1502 w 10000"/>
                <a:gd name="connsiteY62" fmla="*/ 2573 h 10000"/>
                <a:gd name="connsiteX63" fmla="*/ 1502 w 10000"/>
                <a:gd name="connsiteY63" fmla="*/ 2573 h 10000"/>
                <a:gd name="connsiteX64" fmla="*/ 1230 w 10000"/>
                <a:gd name="connsiteY64" fmla="*/ 2565 h 10000"/>
                <a:gd name="connsiteX65" fmla="*/ 867 w 10000"/>
                <a:gd name="connsiteY65" fmla="*/ 2547 h 10000"/>
                <a:gd name="connsiteX66" fmla="*/ 0 w 10000"/>
                <a:gd name="connsiteY66" fmla="*/ 2470 h 10000"/>
                <a:gd name="connsiteX67" fmla="*/ 0 w 10000"/>
                <a:gd name="connsiteY67" fmla="*/ 8881 h 10000"/>
                <a:gd name="connsiteX68" fmla="*/ 9990 w 10000"/>
                <a:gd name="connsiteY68" fmla="*/ 8881 h 10000"/>
                <a:gd name="connsiteX69" fmla="*/ 9990 w 10000"/>
                <a:gd name="connsiteY69" fmla="*/ 8881 h 10000"/>
                <a:gd name="connsiteX70" fmla="*/ 9960 w 10000"/>
                <a:gd name="connsiteY70" fmla="*/ 9131 h 10000"/>
                <a:gd name="connsiteX71" fmla="*/ 9919 w 10000"/>
                <a:gd name="connsiteY71" fmla="*/ 9398 h 10000"/>
                <a:gd name="connsiteX72" fmla="*/ 9879 w 10000"/>
                <a:gd name="connsiteY72" fmla="*/ 9682 h 10000"/>
                <a:gd name="connsiteX73" fmla="*/ 9829 w 10000"/>
                <a:gd name="connsiteY73" fmla="*/ 10000 h 10000"/>
                <a:gd name="connsiteX74" fmla="*/ 9909 w 10000"/>
                <a:gd name="connsiteY74" fmla="*/ 9527 h 10000"/>
                <a:gd name="connsiteX75" fmla="*/ 9960 w 10000"/>
                <a:gd name="connsiteY75" fmla="*/ 9114 h 10000"/>
                <a:gd name="connsiteX76" fmla="*/ 9990 w 10000"/>
                <a:gd name="connsiteY76" fmla="*/ 8744 h 10000"/>
                <a:gd name="connsiteX77" fmla="*/ 10000 w 10000"/>
                <a:gd name="connsiteY77" fmla="*/ 8417 h 10000"/>
                <a:gd name="connsiteX78" fmla="*/ 9970 w 10000"/>
                <a:gd name="connsiteY78" fmla="*/ 8141 h 10000"/>
                <a:gd name="connsiteX79" fmla="*/ 9940 w 10000"/>
                <a:gd name="connsiteY79" fmla="*/ 7900 h 10000"/>
                <a:gd name="connsiteX80" fmla="*/ 9879 w 10000"/>
                <a:gd name="connsiteY80" fmla="*/ 7702 h 10000"/>
                <a:gd name="connsiteX81" fmla="*/ 9798 w 10000"/>
                <a:gd name="connsiteY81" fmla="*/ 7522 h 10000"/>
                <a:gd name="connsiteX82" fmla="*/ 9718 w 10000"/>
                <a:gd name="connsiteY82" fmla="*/ 7384 h 10000"/>
                <a:gd name="connsiteX83" fmla="*/ 9617 w 10000"/>
                <a:gd name="connsiteY83" fmla="*/ 7272 h 10000"/>
                <a:gd name="connsiteX84" fmla="*/ 9506 w 10000"/>
                <a:gd name="connsiteY84" fmla="*/ 7186 h 10000"/>
                <a:gd name="connsiteX85" fmla="*/ 9395 w 10000"/>
                <a:gd name="connsiteY85" fmla="*/ 7126 h 10000"/>
                <a:gd name="connsiteX86" fmla="*/ 9274 w 10000"/>
                <a:gd name="connsiteY86" fmla="*/ 7083 h 10000"/>
                <a:gd name="connsiteX87" fmla="*/ 9153 w 10000"/>
                <a:gd name="connsiteY87" fmla="*/ 7057 h 10000"/>
                <a:gd name="connsiteX88" fmla="*/ 9022 w 10000"/>
                <a:gd name="connsiteY88" fmla="*/ 7040 h 10000"/>
                <a:gd name="connsiteX89" fmla="*/ 8901 w 10000"/>
                <a:gd name="connsiteY89" fmla="*/ 7040 h 10000"/>
                <a:gd name="connsiteX90" fmla="*/ 8901 w 10000"/>
                <a:gd name="connsiteY90" fmla="*/ 7040 h 10000"/>
                <a:gd name="connsiteX91" fmla="*/ 8901 w 10000"/>
                <a:gd name="connsiteY91" fmla="*/ 7040 h 10000"/>
                <a:gd name="connsiteX92" fmla="*/ 8901 w 10000"/>
                <a:gd name="connsiteY92" fmla="*/ 7040 h 10000"/>
                <a:gd name="connsiteX93" fmla="*/ 8901 w 10000"/>
                <a:gd name="connsiteY93" fmla="*/ 7040 h 10000"/>
                <a:gd name="connsiteX94" fmla="*/ 8901 w 10000"/>
                <a:gd name="connsiteY94" fmla="*/ 7040 h 10000"/>
                <a:gd name="connsiteX95" fmla="*/ 8700 w 10000"/>
                <a:gd name="connsiteY95" fmla="*/ 7040 h 10000"/>
                <a:gd name="connsiteX96" fmla="*/ 8528 w 10000"/>
                <a:gd name="connsiteY96" fmla="*/ 7057 h 10000"/>
                <a:gd name="connsiteX97" fmla="*/ 8528 w 10000"/>
                <a:gd name="connsiteY97" fmla="*/ 7057 h 10000"/>
                <a:gd name="connsiteX98" fmla="*/ 8528 w 10000"/>
                <a:gd name="connsiteY98" fmla="*/ 7057 h 10000"/>
                <a:gd name="connsiteX99" fmla="*/ 8528 w 10000"/>
                <a:gd name="connsiteY99" fmla="*/ 7057 h 10000"/>
                <a:gd name="connsiteX100" fmla="*/ 8518 w 10000"/>
                <a:gd name="connsiteY100" fmla="*/ 7065 h 10000"/>
                <a:gd name="connsiteX101" fmla="*/ 8518 w 10000"/>
                <a:gd name="connsiteY101" fmla="*/ 7065 h 10000"/>
                <a:gd name="connsiteX102" fmla="*/ 8508 w 10000"/>
                <a:gd name="connsiteY102" fmla="*/ 7065 h 10000"/>
                <a:gd name="connsiteX103" fmla="*/ 8508 w 10000"/>
                <a:gd name="connsiteY103" fmla="*/ 7065 h 10000"/>
                <a:gd name="connsiteX104" fmla="*/ 8508 w 10000"/>
                <a:gd name="connsiteY104" fmla="*/ 7065 h 10000"/>
                <a:gd name="connsiteX105" fmla="*/ 8508 w 10000"/>
                <a:gd name="connsiteY105" fmla="*/ 7065 h 10000"/>
                <a:gd name="connsiteX106" fmla="*/ 8337 w 10000"/>
                <a:gd name="connsiteY106" fmla="*/ 7083 h 10000"/>
                <a:gd name="connsiteX107" fmla="*/ 8135 w 10000"/>
                <a:gd name="connsiteY107" fmla="*/ 7126 h 10000"/>
                <a:gd name="connsiteX108" fmla="*/ 7671 w 10000"/>
                <a:gd name="connsiteY108" fmla="*/ 7229 h 10000"/>
                <a:gd name="connsiteX109" fmla="*/ 7671 w 10000"/>
                <a:gd name="connsiteY109" fmla="*/ 7229 h 10000"/>
                <a:gd name="connsiteX110" fmla="*/ 7671 w 10000"/>
                <a:gd name="connsiteY110" fmla="*/ 7229 h 10000"/>
                <a:gd name="connsiteX111" fmla="*/ 7671 w 10000"/>
                <a:gd name="connsiteY111" fmla="*/ 7229 h 10000"/>
                <a:gd name="connsiteX112" fmla="*/ 7661 w 10000"/>
                <a:gd name="connsiteY112" fmla="*/ 7229 h 10000"/>
                <a:gd name="connsiteX113" fmla="*/ 7661 w 10000"/>
                <a:gd name="connsiteY113" fmla="*/ 7229 h 10000"/>
                <a:gd name="connsiteX114" fmla="*/ 7450 w 10000"/>
                <a:gd name="connsiteY114" fmla="*/ 7272 h 10000"/>
                <a:gd name="connsiteX115" fmla="*/ 7248 w 10000"/>
                <a:gd name="connsiteY115" fmla="*/ 7315 h 10000"/>
                <a:gd name="connsiteX116" fmla="*/ 7036 w 10000"/>
                <a:gd name="connsiteY116" fmla="*/ 7349 h 10000"/>
                <a:gd name="connsiteX117" fmla="*/ 6835 w 10000"/>
                <a:gd name="connsiteY117" fmla="*/ 7349 h 10000"/>
                <a:gd name="connsiteX118" fmla="*/ 6835 w 10000"/>
                <a:gd name="connsiteY118" fmla="*/ 7349 h 10000"/>
                <a:gd name="connsiteX119" fmla="*/ 6835 w 10000"/>
                <a:gd name="connsiteY119" fmla="*/ 7349 h 10000"/>
                <a:gd name="connsiteX120" fmla="*/ 6835 w 10000"/>
                <a:gd name="connsiteY120" fmla="*/ 7349 h 10000"/>
                <a:gd name="connsiteX121" fmla="*/ 6835 w 10000"/>
                <a:gd name="connsiteY121" fmla="*/ 7349 h 10000"/>
                <a:gd name="connsiteX122" fmla="*/ 6835 w 10000"/>
                <a:gd name="connsiteY122" fmla="*/ 7349 h 10000"/>
                <a:gd name="connsiteX123" fmla="*/ 6835 w 10000"/>
                <a:gd name="connsiteY123" fmla="*/ 7349 h 10000"/>
                <a:gd name="connsiteX124" fmla="*/ 6835 w 10000"/>
                <a:gd name="connsiteY124" fmla="*/ 7349 h 10000"/>
                <a:gd name="connsiteX125" fmla="*/ 6663 w 10000"/>
                <a:gd name="connsiteY125" fmla="*/ 7349 h 10000"/>
                <a:gd name="connsiteX126" fmla="*/ 6512 w 10000"/>
                <a:gd name="connsiteY126" fmla="*/ 7315 h 10000"/>
                <a:gd name="connsiteX127" fmla="*/ 6442 w 10000"/>
                <a:gd name="connsiteY127" fmla="*/ 7289 h 10000"/>
                <a:gd name="connsiteX128" fmla="*/ 6381 w 10000"/>
                <a:gd name="connsiteY128" fmla="*/ 7263 h 10000"/>
                <a:gd name="connsiteX129" fmla="*/ 6321 w 10000"/>
                <a:gd name="connsiteY129" fmla="*/ 7229 h 10000"/>
                <a:gd name="connsiteX130" fmla="*/ 6270 w 10000"/>
                <a:gd name="connsiteY130" fmla="*/ 7186 h 10000"/>
                <a:gd name="connsiteX131" fmla="*/ 6220 w 10000"/>
                <a:gd name="connsiteY131" fmla="*/ 7134 h 10000"/>
                <a:gd name="connsiteX132" fmla="*/ 6169 w 10000"/>
                <a:gd name="connsiteY132" fmla="*/ 7074 h 10000"/>
                <a:gd name="connsiteX133" fmla="*/ 6149 w 10000"/>
                <a:gd name="connsiteY133" fmla="*/ 7014 h 10000"/>
                <a:gd name="connsiteX134" fmla="*/ 6109 w 10000"/>
                <a:gd name="connsiteY134" fmla="*/ 6936 h 10000"/>
                <a:gd name="connsiteX135" fmla="*/ 6099 w 10000"/>
                <a:gd name="connsiteY135" fmla="*/ 6859 h 10000"/>
                <a:gd name="connsiteX136" fmla="*/ 6089 w 10000"/>
                <a:gd name="connsiteY136" fmla="*/ 6764 h 10000"/>
                <a:gd name="connsiteX137" fmla="*/ 6089 w 10000"/>
                <a:gd name="connsiteY137" fmla="*/ 6661 h 10000"/>
                <a:gd name="connsiteX138" fmla="*/ 6089 w 10000"/>
                <a:gd name="connsiteY138" fmla="*/ 6549 h 10000"/>
                <a:gd name="connsiteX139" fmla="*/ 6089 w 10000"/>
                <a:gd name="connsiteY139" fmla="*/ 6549 h 10000"/>
                <a:gd name="connsiteX140" fmla="*/ 6089 w 10000"/>
                <a:gd name="connsiteY140" fmla="*/ 6549 h 10000"/>
                <a:gd name="connsiteX141" fmla="*/ 6089 w 10000"/>
                <a:gd name="connsiteY141" fmla="*/ 6549 h 10000"/>
                <a:gd name="connsiteX142" fmla="*/ 6089 w 10000"/>
                <a:gd name="connsiteY142" fmla="*/ 6523 h 10000"/>
                <a:gd name="connsiteX143" fmla="*/ 6089 w 10000"/>
                <a:gd name="connsiteY143" fmla="*/ 6523 h 10000"/>
                <a:gd name="connsiteX144" fmla="*/ 6099 w 10000"/>
                <a:gd name="connsiteY144" fmla="*/ 6523 h 10000"/>
                <a:gd name="connsiteX145" fmla="*/ 6099 w 10000"/>
                <a:gd name="connsiteY145" fmla="*/ 6523 h 10000"/>
                <a:gd name="connsiteX146" fmla="*/ 6099 w 10000"/>
                <a:gd name="connsiteY146" fmla="*/ 6515 h 10000"/>
                <a:gd name="connsiteX147" fmla="*/ 6099 w 10000"/>
                <a:gd name="connsiteY147" fmla="*/ 6515 h 10000"/>
                <a:gd name="connsiteX148" fmla="*/ 6099 w 10000"/>
                <a:gd name="connsiteY148" fmla="*/ 6515 h 10000"/>
                <a:gd name="connsiteX149" fmla="*/ 6099 w 10000"/>
                <a:gd name="connsiteY149" fmla="*/ 6515 h 10000"/>
                <a:gd name="connsiteX150" fmla="*/ 6129 w 10000"/>
                <a:gd name="connsiteY150" fmla="*/ 6231 h 10000"/>
                <a:gd name="connsiteX151" fmla="*/ 6179 w 10000"/>
                <a:gd name="connsiteY151" fmla="*/ 5998 h 10000"/>
                <a:gd name="connsiteX152" fmla="*/ 6240 w 10000"/>
                <a:gd name="connsiteY152" fmla="*/ 5800 h 10000"/>
                <a:gd name="connsiteX153" fmla="*/ 6280 w 10000"/>
                <a:gd name="connsiteY153" fmla="*/ 5731 h 10000"/>
                <a:gd name="connsiteX154" fmla="*/ 6321 w 10000"/>
                <a:gd name="connsiteY154" fmla="*/ 5654 h 10000"/>
                <a:gd name="connsiteX155" fmla="*/ 6351 w 10000"/>
                <a:gd name="connsiteY155" fmla="*/ 5602 h 10000"/>
                <a:gd name="connsiteX156" fmla="*/ 6401 w 10000"/>
                <a:gd name="connsiteY156" fmla="*/ 5551 h 10000"/>
                <a:gd name="connsiteX157" fmla="*/ 6452 w 10000"/>
                <a:gd name="connsiteY157" fmla="*/ 5508 h 10000"/>
                <a:gd name="connsiteX158" fmla="*/ 6512 w 10000"/>
                <a:gd name="connsiteY158" fmla="*/ 5473 h 10000"/>
                <a:gd name="connsiteX159" fmla="*/ 6563 w 10000"/>
                <a:gd name="connsiteY159" fmla="*/ 5448 h 10000"/>
                <a:gd name="connsiteX160" fmla="*/ 6623 w 10000"/>
                <a:gd name="connsiteY160" fmla="*/ 5439 h 10000"/>
                <a:gd name="connsiteX161" fmla="*/ 6694 w 10000"/>
                <a:gd name="connsiteY161" fmla="*/ 5422 h 10000"/>
                <a:gd name="connsiteX162" fmla="*/ 6774 w 10000"/>
                <a:gd name="connsiteY162" fmla="*/ 5413 h 10000"/>
                <a:gd name="connsiteX163" fmla="*/ 6774 w 10000"/>
                <a:gd name="connsiteY163" fmla="*/ 5413 h 10000"/>
                <a:gd name="connsiteX164" fmla="*/ 6774 w 10000"/>
                <a:gd name="connsiteY164" fmla="*/ 5413 h 10000"/>
                <a:gd name="connsiteX165" fmla="*/ 6774 w 10000"/>
                <a:gd name="connsiteY165" fmla="*/ 5413 h 10000"/>
                <a:gd name="connsiteX166" fmla="*/ 6774 w 10000"/>
                <a:gd name="connsiteY166" fmla="*/ 5413 h 10000"/>
                <a:gd name="connsiteX167" fmla="*/ 6774 w 10000"/>
                <a:gd name="connsiteY167" fmla="*/ 5413 h 10000"/>
                <a:gd name="connsiteX168" fmla="*/ 6774 w 10000"/>
                <a:gd name="connsiteY168" fmla="*/ 5413 h 10000"/>
                <a:gd name="connsiteX169" fmla="*/ 6774 w 10000"/>
                <a:gd name="connsiteY169" fmla="*/ 5413 h 10000"/>
                <a:gd name="connsiteX170" fmla="*/ 6875 w 10000"/>
                <a:gd name="connsiteY170" fmla="*/ 5422 h 10000"/>
                <a:gd name="connsiteX171" fmla="*/ 7006 w 10000"/>
                <a:gd name="connsiteY171" fmla="*/ 5448 h 10000"/>
                <a:gd name="connsiteX172" fmla="*/ 7137 w 10000"/>
                <a:gd name="connsiteY172" fmla="*/ 5465 h 10000"/>
                <a:gd name="connsiteX173" fmla="*/ 7268 w 10000"/>
                <a:gd name="connsiteY173" fmla="*/ 5508 h 10000"/>
                <a:gd name="connsiteX174" fmla="*/ 7601 w 10000"/>
                <a:gd name="connsiteY174" fmla="*/ 5611 h 10000"/>
                <a:gd name="connsiteX175" fmla="*/ 7964 w 10000"/>
                <a:gd name="connsiteY175" fmla="*/ 5740 h 10000"/>
                <a:gd name="connsiteX176" fmla="*/ 7964 w 10000"/>
                <a:gd name="connsiteY176" fmla="*/ 5740 h 10000"/>
                <a:gd name="connsiteX177" fmla="*/ 7984 w 10000"/>
                <a:gd name="connsiteY177" fmla="*/ 5740 h 10000"/>
                <a:gd name="connsiteX178" fmla="*/ 7984 w 10000"/>
                <a:gd name="connsiteY178" fmla="*/ 5740 h 10000"/>
                <a:gd name="connsiteX179" fmla="*/ 7994 w 10000"/>
                <a:gd name="connsiteY179" fmla="*/ 5740 h 10000"/>
                <a:gd name="connsiteX180" fmla="*/ 7994 w 10000"/>
                <a:gd name="connsiteY180" fmla="*/ 5740 h 10000"/>
                <a:gd name="connsiteX181" fmla="*/ 8216 w 10000"/>
                <a:gd name="connsiteY181" fmla="*/ 5809 h 10000"/>
                <a:gd name="connsiteX182" fmla="*/ 8407 w 10000"/>
                <a:gd name="connsiteY182" fmla="*/ 5861 h 10000"/>
                <a:gd name="connsiteX183" fmla="*/ 8599 w 10000"/>
                <a:gd name="connsiteY183" fmla="*/ 5895 h 10000"/>
                <a:gd name="connsiteX184" fmla="*/ 8770 w 10000"/>
                <a:gd name="connsiteY184" fmla="*/ 5904 h 10000"/>
                <a:gd name="connsiteX185" fmla="*/ 8770 w 10000"/>
                <a:gd name="connsiteY185" fmla="*/ 5904 h 10000"/>
                <a:gd name="connsiteX186" fmla="*/ 8770 w 10000"/>
                <a:gd name="connsiteY186" fmla="*/ 5904 h 10000"/>
                <a:gd name="connsiteX187" fmla="*/ 8770 w 10000"/>
                <a:gd name="connsiteY187" fmla="*/ 5904 h 10000"/>
                <a:gd name="connsiteX188" fmla="*/ 8770 w 10000"/>
                <a:gd name="connsiteY188" fmla="*/ 5904 h 10000"/>
                <a:gd name="connsiteX189" fmla="*/ 8770 w 10000"/>
                <a:gd name="connsiteY189" fmla="*/ 5904 h 10000"/>
                <a:gd name="connsiteX190" fmla="*/ 8911 w 10000"/>
                <a:gd name="connsiteY190" fmla="*/ 5895 h 10000"/>
                <a:gd name="connsiteX191" fmla="*/ 9032 w 10000"/>
                <a:gd name="connsiteY191" fmla="*/ 5861 h 10000"/>
                <a:gd name="connsiteX192" fmla="*/ 9093 w 10000"/>
                <a:gd name="connsiteY192" fmla="*/ 5843 h 10000"/>
                <a:gd name="connsiteX193" fmla="*/ 9143 w 10000"/>
                <a:gd name="connsiteY193" fmla="*/ 5818 h 10000"/>
                <a:gd name="connsiteX194" fmla="*/ 9194 w 10000"/>
                <a:gd name="connsiteY194" fmla="*/ 5792 h 10000"/>
                <a:gd name="connsiteX195" fmla="*/ 9244 w 10000"/>
                <a:gd name="connsiteY195" fmla="*/ 5749 h 10000"/>
                <a:gd name="connsiteX196" fmla="*/ 9274 w 10000"/>
                <a:gd name="connsiteY196" fmla="*/ 5706 h 10000"/>
                <a:gd name="connsiteX197" fmla="*/ 9315 w 10000"/>
                <a:gd name="connsiteY197" fmla="*/ 5654 h 10000"/>
                <a:gd name="connsiteX198" fmla="*/ 9375 w 10000"/>
                <a:gd name="connsiteY198" fmla="*/ 5534 h 10000"/>
                <a:gd name="connsiteX199" fmla="*/ 9425 w 10000"/>
                <a:gd name="connsiteY199" fmla="*/ 5370 h 10000"/>
                <a:gd name="connsiteX200" fmla="*/ 9446 w 10000"/>
                <a:gd name="connsiteY200" fmla="*/ 5198 h 10000"/>
                <a:gd name="connsiteX201" fmla="*/ 9456 w 10000"/>
                <a:gd name="connsiteY201" fmla="*/ 4974 h 10000"/>
                <a:gd name="connsiteX202" fmla="*/ 9446 w 10000"/>
                <a:gd name="connsiteY202" fmla="*/ 4733 h 10000"/>
                <a:gd name="connsiteX203" fmla="*/ 9415 w 10000"/>
                <a:gd name="connsiteY203" fmla="*/ 4458 h 10000"/>
                <a:gd name="connsiteX204" fmla="*/ 9365 w 10000"/>
                <a:gd name="connsiteY204" fmla="*/ 4131 h 10000"/>
                <a:gd name="connsiteX205" fmla="*/ 9284 w 10000"/>
                <a:gd name="connsiteY205" fmla="*/ 3778 h 10000"/>
                <a:gd name="connsiteX206" fmla="*/ 9204 w 10000"/>
                <a:gd name="connsiteY206" fmla="*/ 3365 h 10000"/>
                <a:gd name="connsiteX207" fmla="*/ 9083 w 10000"/>
                <a:gd name="connsiteY207" fmla="*/ 2935 h 10000"/>
                <a:gd name="connsiteX208" fmla="*/ 8931 w 10000"/>
                <a:gd name="connsiteY208" fmla="*/ 2453 h 10000"/>
                <a:gd name="connsiteX209" fmla="*/ 8931 w 10000"/>
                <a:gd name="connsiteY209" fmla="*/ 2453 h 10000"/>
                <a:gd name="connsiteX210" fmla="*/ 8931 w 10000"/>
                <a:gd name="connsiteY210" fmla="*/ 2418 h 10000"/>
                <a:gd name="connsiteX211" fmla="*/ 8931 w 10000"/>
                <a:gd name="connsiteY211" fmla="*/ 2418 h 10000"/>
                <a:gd name="connsiteX212" fmla="*/ 8921 w 10000"/>
                <a:gd name="connsiteY212" fmla="*/ 2410 h 10000"/>
                <a:gd name="connsiteX213" fmla="*/ 8921 w 10000"/>
                <a:gd name="connsiteY213" fmla="*/ 2410 h 10000"/>
                <a:gd name="connsiteX214" fmla="*/ 8911 w 10000"/>
                <a:gd name="connsiteY214" fmla="*/ 2367 h 10000"/>
                <a:gd name="connsiteX215" fmla="*/ 8911 w 10000"/>
                <a:gd name="connsiteY215" fmla="*/ 2367 h 10000"/>
                <a:gd name="connsiteX216" fmla="*/ 8911 w 10000"/>
                <a:gd name="connsiteY216" fmla="*/ 2358 h 10000"/>
                <a:gd name="connsiteX217" fmla="*/ 8911 w 10000"/>
                <a:gd name="connsiteY217" fmla="*/ 2358 h 10000"/>
                <a:gd name="connsiteX218" fmla="*/ 8911 w 10000"/>
                <a:gd name="connsiteY218" fmla="*/ 2358 h 10000"/>
                <a:gd name="connsiteX219" fmla="*/ 8911 w 10000"/>
                <a:gd name="connsiteY219" fmla="*/ 2358 h 10000"/>
                <a:gd name="connsiteX220" fmla="*/ 8478 w 10000"/>
                <a:gd name="connsiteY220" fmla="*/ 2384 h 10000"/>
                <a:gd name="connsiteX221" fmla="*/ 8044 w 10000"/>
                <a:gd name="connsiteY221" fmla="*/ 2418 h 10000"/>
                <a:gd name="connsiteX222" fmla="*/ 7147 w 10000"/>
                <a:gd name="connsiteY222" fmla="*/ 2504 h 10000"/>
                <a:gd name="connsiteX223" fmla="*/ 6300 w 10000"/>
                <a:gd name="connsiteY223" fmla="*/ 2590 h 10000"/>
                <a:gd name="connsiteX224" fmla="*/ 5917 w 10000"/>
                <a:gd name="connsiteY224" fmla="*/ 2616 h 10000"/>
                <a:gd name="connsiteX225" fmla="*/ 5554 w 10000"/>
                <a:gd name="connsiteY225" fmla="*/ 2642 h 10000"/>
                <a:gd name="connsiteX226" fmla="*/ 5554 w 10000"/>
                <a:gd name="connsiteY226" fmla="*/ 2642 h 10000"/>
                <a:gd name="connsiteX227" fmla="*/ 5484 w 10000"/>
                <a:gd name="connsiteY227" fmla="*/ 2642 h 10000"/>
                <a:gd name="connsiteX228" fmla="*/ 5484 w 10000"/>
                <a:gd name="connsiteY228" fmla="*/ 2642 h 10000"/>
                <a:gd name="connsiteX229" fmla="*/ 5484 w 10000"/>
                <a:gd name="connsiteY229" fmla="*/ 2642 h 10000"/>
                <a:gd name="connsiteX230" fmla="*/ 5484 w 10000"/>
                <a:gd name="connsiteY230" fmla="*/ 2642 h 10000"/>
                <a:gd name="connsiteX231" fmla="*/ 5484 w 10000"/>
                <a:gd name="connsiteY231" fmla="*/ 2642 h 10000"/>
                <a:gd name="connsiteX232" fmla="*/ 5484 w 10000"/>
                <a:gd name="connsiteY232" fmla="*/ 2642 h 10000"/>
                <a:gd name="connsiteX233" fmla="*/ 5484 w 10000"/>
                <a:gd name="connsiteY233" fmla="*/ 2642 h 10000"/>
                <a:gd name="connsiteX234" fmla="*/ 5313 w 10000"/>
                <a:gd name="connsiteY234" fmla="*/ 2625 h 10000"/>
                <a:gd name="connsiteX235" fmla="*/ 5151 w 10000"/>
                <a:gd name="connsiteY235" fmla="*/ 2599 h 10000"/>
                <a:gd name="connsiteX236" fmla="*/ 5030 w 10000"/>
                <a:gd name="connsiteY236" fmla="*/ 2547 h 10000"/>
                <a:gd name="connsiteX237" fmla="*/ 4919 w 10000"/>
                <a:gd name="connsiteY237" fmla="*/ 2478 h 10000"/>
                <a:gd name="connsiteX238" fmla="*/ 4829 w 10000"/>
                <a:gd name="connsiteY238" fmla="*/ 2401 h 10000"/>
                <a:gd name="connsiteX239" fmla="*/ 4748 w 10000"/>
                <a:gd name="connsiteY239" fmla="*/ 2306 h 10000"/>
                <a:gd name="connsiteX240" fmla="*/ 4708 w 10000"/>
                <a:gd name="connsiteY240" fmla="*/ 2203 h 10000"/>
                <a:gd name="connsiteX241" fmla="*/ 4667 w 10000"/>
                <a:gd name="connsiteY241" fmla="*/ 2083 h 10000"/>
                <a:gd name="connsiteX242" fmla="*/ 4637 w 10000"/>
                <a:gd name="connsiteY242" fmla="*/ 1962 h 10000"/>
                <a:gd name="connsiteX243" fmla="*/ 4627 w 10000"/>
                <a:gd name="connsiteY243" fmla="*/ 1833 h 10000"/>
                <a:gd name="connsiteX244" fmla="*/ 4627 w 10000"/>
                <a:gd name="connsiteY244" fmla="*/ 1695 h 10000"/>
                <a:gd name="connsiteX245" fmla="*/ 4637 w 10000"/>
                <a:gd name="connsiteY245" fmla="*/ 1566 h 10000"/>
                <a:gd name="connsiteX246" fmla="*/ 4667 w 10000"/>
                <a:gd name="connsiteY246" fmla="*/ 1420 h 10000"/>
                <a:gd name="connsiteX247" fmla="*/ 4688 w 10000"/>
                <a:gd name="connsiteY247" fmla="*/ 1282 h 10000"/>
                <a:gd name="connsiteX248" fmla="*/ 4728 w 10000"/>
                <a:gd name="connsiteY248" fmla="*/ 1145 h 10000"/>
                <a:gd name="connsiteX249" fmla="*/ 4778 w 10000"/>
                <a:gd name="connsiteY249" fmla="*/ 1007 h 10000"/>
                <a:gd name="connsiteX250" fmla="*/ 4778 w 10000"/>
                <a:gd name="connsiteY250" fmla="*/ 1007 h 10000"/>
                <a:gd name="connsiteX251" fmla="*/ 4778 w 10000"/>
                <a:gd name="connsiteY251" fmla="*/ 1007 h 10000"/>
                <a:gd name="connsiteX252" fmla="*/ 4778 w 10000"/>
                <a:gd name="connsiteY252" fmla="*/ 1007 h 10000"/>
                <a:gd name="connsiteX253" fmla="*/ 4778 w 10000"/>
                <a:gd name="connsiteY253" fmla="*/ 1007 h 10000"/>
                <a:gd name="connsiteX254" fmla="*/ 4778 w 10000"/>
                <a:gd name="connsiteY254" fmla="*/ 1007 h 10000"/>
                <a:gd name="connsiteX255" fmla="*/ 4788 w 10000"/>
                <a:gd name="connsiteY255" fmla="*/ 998 h 10000"/>
                <a:gd name="connsiteX256" fmla="*/ 4788 w 10000"/>
                <a:gd name="connsiteY256" fmla="*/ 998 h 10000"/>
                <a:gd name="connsiteX257" fmla="*/ 4788 w 10000"/>
                <a:gd name="connsiteY257" fmla="*/ 998 h 10000"/>
                <a:gd name="connsiteX258" fmla="*/ 4788 w 10000"/>
                <a:gd name="connsiteY258" fmla="*/ 998 h 10000"/>
                <a:gd name="connsiteX259" fmla="*/ 4788 w 10000"/>
                <a:gd name="connsiteY259" fmla="*/ 990 h 10000"/>
                <a:gd name="connsiteX260" fmla="*/ 4788 w 10000"/>
                <a:gd name="connsiteY260" fmla="*/ 990 h 10000"/>
                <a:gd name="connsiteX261" fmla="*/ 4788 w 10000"/>
                <a:gd name="connsiteY261" fmla="*/ 990 h 10000"/>
                <a:gd name="connsiteX262" fmla="*/ 4788 w 10000"/>
                <a:gd name="connsiteY262" fmla="*/ 990 h 10000"/>
                <a:gd name="connsiteX263" fmla="*/ 4788 w 10000"/>
                <a:gd name="connsiteY263" fmla="*/ 981 h 10000"/>
                <a:gd name="connsiteX264" fmla="*/ 4788 w 10000"/>
                <a:gd name="connsiteY264" fmla="*/ 981 h 10000"/>
                <a:gd name="connsiteX265" fmla="*/ 4788 w 10000"/>
                <a:gd name="connsiteY265" fmla="*/ 981 h 10000"/>
                <a:gd name="connsiteX266" fmla="*/ 4788 w 10000"/>
                <a:gd name="connsiteY266" fmla="*/ 981 h 10000"/>
                <a:gd name="connsiteX267" fmla="*/ 4788 w 10000"/>
                <a:gd name="connsiteY267" fmla="*/ 972 h 10000"/>
                <a:gd name="connsiteX268" fmla="*/ 4788 w 10000"/>
                <a:gd name="connsiteY268" fmla="*/ 972 h 10000"/>
                <a:gd name="connsiteX269" fmla="*/ 4798 w 10000"/>
                <a:gd name="connsiteY269" fmla="*/ 972 h 10000"/>
                <a:gd name="connsiteX270" fmla="*/ 4798 w 10000"/>
                <a:gd name="connsiteY270" fmla="*/ 972 h 10000"/>
                <a:gd name="connsiteX271" fmla="*/ 4859 w 10000"/>
                <a:gd name="connsiteY271" fmla="*/ 757 h 10000"/>
                <a:gd name="connsiteX272" fmla="*/ 4909 w 10000"/>
                <a:gd name="connsiteY272" fmla="*/ 568 h 10000"/>
                <a:gd name="connsiteX273" fmla="*/ 4919 w 10000"/>
                <a:gd name="connsiteY273" fmla="*/ 491 h 10000"/>
                <a:gd name="connsiteX274" fmla="*/ 4919 w 10000"/>
                <a:gd name="connsiteY274" fmla="*/ 404 h 10000"/>
                <a:gd name="connsiteX275" fmla="*/ 4909 w 10000"/>
                <a:gd name="connsiteY275" fmla="*/ 336 h 10000"/>
                <a:gd name="connsiteX276" fmla="*/ 4899 w 10000"/>
                <a:gd name="connsiteY276" fmla="*/ 267 h 10000"/>
                <a:gd name="connsiteX277" fmla="*/ 4859 w 10000"/>
                <a:gd name="connsiteY277" fmla="*/ 207 h 10000"/>
                <a:gd name="connsiteX278" fmla="*/ 4829 w 10000"/>
                <a:gd name="connsiteY278" fmla="*/ 155 h 10000"/>
                <a:gd name="connsiteX279" fmla="*/ 4778 w 10000"/>
                <a:gd name="connsiteY279" fmla="*/ 103 h 10000"/>
                <a:gd name="connsiteX280" fmla="*/ 4708 w 10000"/>
                <a:gd name="connsiteY280" fmla="*/ 69 h 10000"/>
                <a:gd name="connsiteX281" fmla="*/ 4627 w 10000"/>
                <a:gd name="connsiteY281" fmla="*/ 43 h 10000"/>
                <a:gd name="connsiteX282" fmla="*/ 4536 w 10000"/>
                <a:gd name="connsiteY282" fmla="*/ 9 h 10000"/>
                <a:gd name="connsiteX283" fmla="*/ 4425 w 10000"/>
                <a:gd name="connsiteY283" fmla="*/ 0 h 10000"/>
                <a:gd name="connsiteX284" fmla="*/ 4304 w 10000"/>
                <a:gd name="connsiteY284" fmla="*/ 0 h 10000"/>
                <a:gd name="connsiteX285" fmla="*/ 4304 w 10000"/>
                <a:gd name="connsiteY285" fmla="*/ 0 h 10000"/>
                <a:gd name="connsiteX286" fmla="*/ 4304 w 10000"/>
                <a:gd name="connsiteY286" fmla="*/ 0 h 10000"/>
                <a:gd name="connsiteX0" fmla="*/ 4304 w 10000"/>
                <a:gd name="connsiteY0" fmla="*/ 0 h 9685"/>
                <a:gd name="connsiteX1" fmla="*/ 4304 w 10000"/>
                <a:gd name="connsiteY1" fmla="*/ 0 h 9685"/>
                <a:gd name="connsiteX2" fmla="*/ 4304 w 10000"/>
                <a:gd name="connsiteY2" fmla="*/ 0 h 9685"/>
                <a:gd name="connsiteX3" fmla="*/ 4163 w 10000"/>
                <a:gd name="connsiteY3" fmla="*/ 0 h 9685"/>
                <a:gd name="connsiteX4" fmla="*/ 4002 w 10000"/>
                <a:gd name="connsiteY4" fmla="*/ 9 h 9685"/>
                <a:gd name="connsiteX5" fmla="*/ 3851 w 10000"/>
                <a:gd name="connsiteY5" fmla="*/ 26 h 9685"/>
                <a:gd name="connsiteX6" fmla="*/ 3659 w 10000"/>
                <a:gd name="connsiteY6" fmla="*/ 60 h 9685"/>
                <a:gd name="connsiteX7" fmla="*/ 3659 w 10000"/>
                <a:gd name="connsiteY7" fmla="*/ 60 h 9685"/>
                <a:gd name="connsiteX8" fmla="*/ 3659 w 10000"/>
                <a:gd name="connsiteY8" fmla="*/ 60 h 9685"/>
                <a:gd name="connsiteX9" fmla="*/ 3659 w 10000"/>
                <a:gd name="connsiteY9" fmla="*/ 60 h 9685"/>
                <a:gd name="connsiteX10" fmla="*/ 3649 w 10000"/>
                <a:gd name="connsiteY10" fmla="*/ 60 h 9685"/>
                <a:gd name="connsiteX11" fmla="*/ 3649 w 10000"/>
                <a:gd name="connsiteY11" fmla="*/ 60 h 9685"/>
                <a:gd name="connsiteX12" fmla="*/ 3649 w 10000"/>
                <a:gd name="connsiteY12" fmla="*/ 69 h 9685"/>
                <a:gd name="connsiteX13" fmla="*/ 3649 w 10000"/>
                <a:gd name="connsiteY13" fmla="*/ 69 h 9685"/>
                <a:gd name="connsiteX14" fmla="*/ 3649 w 10000"/>
                <a:gd name="connsiteY14" fmla="*/ 69 h 9685"/>
                <a:gd name="connsiteX15" fmla="*/ 3407 w 10000"/>
                <a:gd name="connsiteY15" fmla="*/ 120 h 9685"/>
                <a:gd name="connsiteX16" fmla="*/ 3216 w 10000"/>
                <a:gd name="connsiteY16" fmla="*/ 172 h 9685"/>
                <a:gd name="connsiteX17" fmla="*/ 3054 w 10000"/>
                <a:gd name="connsiteY17" fmla="*/ 241 h 9685"/>
                <a:gd name="connsiteX18" fmla="*/ 2913 w 10000"/>
                <a:gd name="connsiteY18" fmla="*/ 310 h 9685"/>
                <a:gd name="connsiteX19" fmla="*/ 2833 w 10000"/>
                <a:gd name="connsiteY19" fmla="*/ 387 h 9685"/>
                <a:gd name="connsiteX20" fmla="*/ 2792 w 10000"/>
                <a:gd name="connsiteY20" fmla="*/ 422 h 9685"/>
                <a:gd name="connsiteX21" fmla="*/ 2772 w 10000"/>
                <a:gd name="connsiteY21" fmla="*/ 465 h 9685"/>
                <a:gd name="connsiteX22" fmla="*/ 2732 w 10000"/>
                <a:gd name="connsiteY22" fmla="*/ 559 h 9685"/>
                <a:gd name="connsiteX23" fmla="*/ 2722 w 10000"/>
                <a:gd name="connsiteY23" fmla="*/ 663 h 9685"/>
                <a:gd name="connsiteX24" fmla="*/ 2722 w 10000"/>
                <a:gd name="connsiteY24" fmla="*/ 663 h 9685"/>
                <a:gd name="connsiteX25" fmla="*/ 2732 w 10000"/>
                <a:gd name="connsiteY25" fmla="*/ 783 h 9685"/>
                <a:gd name="connsiteX26" fmla="*/ 2762 w 10000"/>
                <a:gd name="connsiteY26" fmla="*/ 895 h 9685"/>
                <a:gd name="connsiteX27" fmla="*/ 2792 w 10000"/>
                <a:gd name="connsiteY27" fmla="*/ 1024 h 9685"/>
                <a:gd name="connsiteX28" fmla="*/ 2853 w 10000"/>
                <a:gd name="connsiteY28" fmla="*/ 1170 h 9685"/>
                <a:gd name="connsiteX29" fmla="*/ 2984 w 10000"/>
                <a:gd name="connsiteY29" fmla="*/ 1480 h 9685"/>
                <a:gd name="connsiteX30" fmla="*/ 3125 w 10000"/>
                <a:gd name="connsiteY30" fmla="*/ 1859 h 9685"/>
                <a:gd name="connsiteX31" fmla="*/ 3125 w 10000"/>
                <a:gd name="connsiteY31" fmla="*/ 1859 h 9685"/>
                <a:gd name="connsiteX32" fmla="*/ 3125 w 10000"/>
                <a:gd name="connsiteY32" fmla="*/ 1859 h 9685"/>
                <a:gd name="connsiteX33" fmla="*/ 3125 w 10000"/>
                <a:gd name="connsiteY33" fmla="*/ 1867 h 9685"/>
                <a:gd name="connsiteX34" fmla="*/ 3125 w 10000"/>
                <a:gd name="connsiteY34" fmla="*/ 1867 h 9685"/>
                <a:gd name="connsiteX35" fmla="*/ 3135 w 10000"/>
                <a:gd name="connsiteY35" fmla="*/ 1876 h 9685"/>
                <a:gd name="connsiteX36" fmla="*/ 3135 w 10000"/>
                <a:gd name="connsiteY36" fmla="*/ 1876 h 9685"/>
                <a:gd name="connsiteX37" fmla="*/ 3175 w 10000"/>
                <a:gd name="connsiteY37" fmla="*/ 1979 h 9685"/>
                <a:gd name="connsiteX38" fmla="*/ 3196 w 10000"/>
                <a:gd name="connsiteY38" fmla="*/ 2083 h 9685"/>
                <a:gd name="connsiteX39" fmla="*/ 3216 w 10000"/>
                <a:gd name="connsiteY39" fmla="*/ 2177 h 9685"/>
                <a:gd name="connsiteX40" fmla="*/ 3216 w 10000"/>
                <a:gd name="connsiteY40" fmla="*/ 2263 h 9685"/>
                <a:gd name="connsiteX41" fmla="*/ 3196 w 10000"/>
                <a:gd name="connsiteY41" fmla="*/ 2332 h 9685"/>
                <a:gd name="connsiteX42" fmla="*/ 3175 w 10000"/>
                <a:gd name="connsiteY42" fmla="*/ 2401 h 9685"/>
                <a:gd name="connsiteX43" fmla="*/ 3145 w 10000"/>
                <a:gd name="connsiteY43" fmla="*/ 2453 h 9685"/>
                <a:gd name="connsiteX44" fmla="*/ 3105 w 10000"/>
                <a:gd name="connsiteY44" fmla="*/ 2496 h 9685"/>
                <a:gd name="connsiteX45" fmla="*/ 3065 w 10000"/>
                <a:gd name="connsiteY45" fmla="*/ 2530 h 9685"/>
                <a:gd name="connsiteX46" fmla="*/ 3004 w 10000"/>
                <a:gd name="connsiteY46" fmla="*/ 2565 h 9685"/>
                <a:gd name="connsiteX47" fmla="*/ 2944 w 10000"/>
                <a:gd name="connsiteY47" fmla="*/ 2590 h 9685"/>
                <a:gd name="connsiteX48" fmla="*/ 2873 w 10000"/>
                <a:gd name="connsiteY48" fmla="*/ 2608 h 9685"/>
                <a:gd name="connsiteX49" fmla="*/ 2722 w 10000"/>
                <a:gd name="connsiteY49" fmla="*/ 2625 h 9685"/>
                <a:gd name="connsiteX50" fmla="*/ 2550 w 10000"/>
                <a:gd name="connsiteY50" fmla="*/ 2642 h 9685"/>
                <a:gd name="connsiteX51" fmla="*/ 2550 w 10000"/>
                <a:gd name="connsiteY51" fmla="*/ 2642 h 9685"/>
                <a:gd name="connsiteX52" fmla="*/ 2550 w 10000"/>
                <a:gd name="connsiteY52" fmla="*/ 2642 h 9685"/>
                <a:gd name="connsiteX53" fmla="*/ 2550 w 10000"/>
                <a:gd name="connsiteY53" fmla="*/ 2642 h 9685"/>
                <a:gd name="connsiteX54" fmla="*/ 2550 w 10000"/>
                <a:gd name="connsiteY54" fmla="*/ 2642 h 9685"/>
                <a:gd name="connsiteX55" fmla="*/ 2550 w 10000"/>
                <a:gd name="connsiteY55" fmla="*/ 2642 h 9685"/>
                <a:gd name="connsiteX56" fmla="*/ 2550 w 10000"/>
                <a:gd name="connsiteY56" fmla="*/ 2642 h 9685"/>
                <a:gd name="connsiteX57" fmla="*/ 2550 w 10000"/>
                <a:gd name="connsiteY57" fmla="*/ 2642 h 9685"/>
                <a:gd name="connsiteX58" fmla="*/ 2339 w 10000"/>
                <a:gd name="connsiteY58" fmla="*/ 2642 h 9685"/>
                <a:gd name="connsiteX59" fmla="*/ 2127 w 10000"/>
                <a:gd name="connsiteY59" fmla="*/ 2616 h 9685"/>
                <a:gd name="connsiteX60" fmla="*/ 2127 w 10000"/>
                <a:gd name="connsiteY60" fmla="*/ 2616 h 9685"/>
                <a:gd name="connsiteX61" fmla="*/ 1804 w 10000"/>
                <a:gd name="connsiteY61" fmla="*/ 2590 h 9685"/>
                <a:gd name="connsiteX62" fmla="*/ 1502 w 10000"/>
                <a:gd name="connsiteY62" fmla="*/ 2573 h 9685"/>
                <a:gd name="connsiteX63" fmla="*/ 1502 w 10000"/>
                <a:gd name="connsiteY63" fmla="*/ 2573 h 9685"/>
                <a:gd name="connsiteX64" fmla="*/ 1230 w 10000"/>
                <a:gd name="connsiteY64" fmla="*/ 2565 h 9685"/>
                <a:gd name="connsiteX65" fmla="*/ 867 w 10000"/>
                <a:gd name="connsiteY65" fmla="*/ 2547 h 9685"/>
                <a:gd name="connsiteX66" fmla="*/ 0 w 10000"/>
                <a:gd name="connsiteY66" fmla="*/ 2470 h 9685"/>
                <a:gd name="connsiteX67" fmla="*/ 0 w 10000"/>
                <a:gd name="connsiteY67" fmla="*/ 8881 h 9685"/>
                <a:gd name="connsiteX68" fmla="*/ 9990 w 10000"/>
                <a:gd name="connsiteY68" fmla="*/ 8881 h 9685"/>
                <a:gd name="connsiteX69" fmla="*/ 9990 w 10000"/>
                <a:gd name="connsiteY69" fmla="*/ 8881 h 9685"/>
                <a:gd name="connsiteX70" fmla="*/ 9960 w 10000"/>
                <a:gd name="connsiteY70" fmla="*/ 9131 h 9685"/>
                <a:gd name="connsiteX71" fmla="*/ 9919 w 10000"/>
                <a:gd name="connsiteY71" fmla="*/ 9398 h 9685"/>
                <a:gd name="connsiteX72" fmla="*/ 9879 w 10000"/>
                <a:gd name="connsiteY72" fmla="*/ 9682 h 9685"/>
                <a:gd name="connsiteX73" fmla="*/ 9909 w 10000"/>
                <a:gd name="connsiteY73" fmla="*/ 9527 h 9685"/>
                <a:gd name="connsiteX74" fmla="*/ 9960 w 10000"/>
                <a:gd name="connsiteY74" fmla="*/ 9114 h 9685"/>
                <a:gd name="connsiteX75" fmla="*/ 9990 w 10000"/>
                <a:gd name="connsiteY75" fmla="*/ 8744 h 9685"/>
                <a:gd name="connsiteX76" fmla="*/ 10000 w 10000"/>
                <a:gd name="connsiteY76" fmla="*/ 8417 h 9685"/>
                <a:gd name="connsiteX77" fmla="*/ 9970 w 10000"/>
                <a:gd name="connsiteY77" fmla="*/ 8141 h 9685"/>
                <a:gd name="connsiteX78" fmla="*/ 9940 w 10000"/>
                <a:gd name="connsiteY78" fmla="*/ 7900 h 9685"/>
                <a:gd name="connsiteX79" fmla="*/ 9879 w 10000"/>
                <a:gd name="connsiteY79" fmla="*/ 7702 h 9685"/>
                <a:gd name="connsiteX80" fmla="*/ 9798 w 10000"/>
                <a:gd name="connsiteY80" fmla="*/ 7522 h 9685"/>
                <a:gd name="connsiteX81" fmla="*/ 9718 w 10000"/>
                <a:gd name="connsiteY81" fmla="*/ 7384 h 9685"/>
                <a:gd name="connsiteX82" fmla="*/ 9617 w 10000"/>
                <a:gd name="connsiteY82" fmla="*/ 7272 h 9685"/>
                <a:gd name="connsiteX83" fmla="*/ 9506 w 10000"/>
                <a:gd name="connsiteY83" fmla="*/ 7186 h 9685"/>
                <a:gd name="connsiteX84" fmla="*/ 9395 w 10000"/>
                <a:gd name="connsiteY84" fmla="*/ 7126 h 9685"/>
                <a:gd name="connsiteX85" fmla="*/ 9274 w 10000"/>
                <a:gd name="connsiteY85" fmla="*/ 7083 h 9685"/>
                <a:gd name="connsiteX86" fmla="*/ 9153 w 10000"/>
                <a:gd name="connsiteY86" fmla="*/ 7057 h 9685"/>
                <a:gd name="connsiteX87" fmla="*/ 9022 w 10000"/>
                <a:gd name="connsiteY87" fmla="*/ 7040 h 9685"/>
                <a:gd name="connsiteX88" fmla="*/ 8901 w 10000"/>
                <a:gd name="connsiteY88" fmla="*/ 7040 h 9685"/>
                <a:gd name="connsiteX89" fmla="*/ 8901 w 10000"/>
                <a:gd name="connsiteY89" fmla="*/ 7040 h 9685"/>
                <a:gd name="connsiteX90" fmla="*/ 8901 w 10000"/>
                <a:gd name="connsiteY90" fmla="*/ 7040 h 9685"/>
                <a:gd name="connsiteX91" fmla="*/ 8901 w 10000"/>
                <a:gd name="connsiteY91" fmla="*/ 7040 h 9685"/>
                <a:gd name="connsiteX92" fmla="*/ 8901 w 10000"/>
                <a:gd name="connsiteY92" fmla="*/ 7040 h 9685"/>
                <a:gd name="connsiteX93" fmla="*/ 8901 w 10000"/>
                <a:gd name="connsiteY93" fmla="*/ 7040 h 9685"/>
                <a:gd name="connsiteX94" fmla="*/ 8700 w 10000"/>
                <a:gd name="connsiteY94" fmla="*/ 7040 h 9685"/>
                <a:gd name="connsiteX95" fmla="*/ 8528 w 10000"/>
                <a:gd name="connsiteY95" fmla="*/ 7057 h 9685"/>
                <a:gd name="connsiteX96" fmla="*/ 8528 w 10000"/>
                <a:gd name="connsiteY96" fmla="*/ 7057 h 9685"/>
                <a:gd name="connsiteX97" fmla="*/ 8528 w 10000"/>
                <a:gd name="connsiteY97" fmla="*/ 7057 h 9685"/>
                <a:gd name="connsiteX98" fmla="*/ 8528 w 10000"/>
                <a:gd name="connsiteY98" fmla="*/ 7057 h 9685"/>
                <a:gd name="connsiteX99" fmla="*/ 8518 w 10000"/>
                <a:gd name="connsiteY99" fmla="*/ 7065 h 9685"/>
                <a:gd name="connsiteX100" fmla="*/ 8518 w 10000"/>
                <a:gd name="connsiteY100" fmla="*/ 7065 h 9685"/>
                <a:gd name="connsiteX101" fmla="*/ 8508 w 10000"/>
                <a:gd name="connsiteY101" fmla="*/ 7065 h 9685"/>
                <a:gd name="connsiteX102" fmla="*/ 8508 w 10000"/>
                <a:gd name="connsiteY102" fmla="*/ 7065 h 9685"/>
                <a:gd name="connsiteX103" fmla="*/ 8508 w 10000"/>
                <a:gd name="connsiteY103" fmla="*/ 7065 h 9685"/>
                <a:gd name="connsiteX104" fmla="*/ 8508 w 10000"/>
                <a:gd name="connsiteY104" fmla="*/ 7065 h 9685"/>
                <a:gd name="connsiteX105" fmla="*/ 8337 w 10000"/>
                <a:gd name="connsiteY105" fmla="*/ 7083 h 9685"/>
                <a:gd name="connsiteX106" fmla="*/ 8135 w 10000"/>
                <a:gd name="connsiteY106" fmla="*/ 7126 h 9685"/>
                <a:gd name="connsiteX107" fmla="*/ 7671 w 10000"/>
                <a:gd name="connsiteY107" fmla="*/ 7229 h 9685"/>
                <a:gd name="connsiteX108" fmla="*/ 7671 w 10000"/>
                <a:gd name="connsiteY108" fmla="*/ 7229 h 9685"/>
                <a:gd name="connsiteX109" fmla="*/ 7671 w 10000"/>
                <a:gd name="connsiteY109" fmla="*/ 7229 h 9685"/>
                <a:gd name="connsiteX110" fmla="*/ 7671 w 10000"/>
                <a:gd name="connsiteY110" fmla="*/ 7229 h 9685"/>
                <a:gd name="connsiteX111" fmla="*/ 7661 w 10000"/>
                <a:gd name="connsiteY111" fmla="*/ 7229 h 9685"/>
                <a:gd name="connsiteX112" fmla="*/ 7661 w 10000"/>
                <a:gd name="connsiteY112" fmla="*/ 7229 h 9685"/>
                <a:gd name="connsiteX113" fmla="*/ 7450 w 10000"/>
                <a:gd name="connsiteY113" fmla="*/ 7272 h 9685"/>
                <a:gd name="connsiteX114" fmla="*/ 7248 w 10000"/>
                <a:gd name="connsiteY114" fmla="*/ 7315 h 9685"/>
                <a:gd name="connsiteX115" fmla="*/ 7036 w 10000"/>
                <a:gd name="connsiteY115" fmla="*/ 7349 h 9685"/>
                <a:gd name="connsiteX116" fmla="*/ 6835 w 10000"/>
                <a:gd name="connsiteY116" fmla="*/ 7349 h 9685"/>
                <a:gd name="connsiteX117" fmla="*/ 6835 w 10000"/>
                <a:gd name="connsiteY117" fmla="*/ 7349 h 9685"/>
                <a:gd name="connsiteX118" fmla="*/ 6835 w 10000"/>
                <a:gd name="connsiteY118" fmla="*/ 7349 h 9685"/>
                <a:gd name="connsiteX119" fmla="*/ 6835 w 10000"/>
                <a:gd name="connsiteY119" fmla="*/ 7349 h 9685"/>
                <a:gd name="connsiteX120" fmla="*/ 6835 w 10000"/>
                <a:gd name="connsiteY120" fmla="*/ 7349 h 9685"/>
                <a:gd name="connsiteX121" fmla="*/ 6835 w 10000"/>
                <a:gd name="connsiteY121" fmla="*/ 7349 h 9685"/>
                <a:gd name="connsiteX122" fmla="*/ 6835 w 10000"/>
                <a:gd name="connsiteY122" fmla="*/ 7349 h 9685"/>
                <a:gd name="connsiteX123" fmla="*/ 6835 w 10000"/>
                <a:gd name="connsiteY123" fmla="*/ 7349 h 9685"/>
                <a:gd name="connsiteX124" fmla="*/ 6663 w 10000"/>
                <a:gd name="connsiteY124" fmla="*/ 7349 h 9685"/>
                <a:gd name="connsiteX125" fmla="*/ 6512 w 10000"/>
                <a:gd name="connsiteY125" fmla="*/ 7315 h 9685"/>
                <a:gd name="connsiteX126" fmla="*/ 6442 w 10000"/>
                <a:gd name="connsiteY126" fmla="*/ 7289 h 9685"/>
                <a:gd name="connsiteX127" fmla="*/ 6381 w 10000"/>
                <a:gd name="connsiteY127" fmla="*/ 7263 h 9685"/>
                <a:gd name="connsiteX128" fmla="*/ 6321 w 10000"/>
                <a:gd name="connsiteY128" fmla="*/ 7229 h 9685"/>
                <a:gd name="connsiteX129" fmla="*/ 6270 w 10000"/>
                <a:gd name="connsiteY129" fmla="*/ 7186 h 9685"/>
                <a:gd name="connsiteX130" fmla="*/ 6220 w 10000"/>
                <a:gd name="connsiteY130" fmla="*/ 7134 h 9685"/>
                <a:gd name="connsiteX131" fmla="*/ 6169 w 10000"/>
                <a:gd name="connsiteY131" fmla="*/ 7074 h 9685"/>
                <a:gd name="connsiteX132" fmla="*/ 6149 w 10000"/>
                <a:gd name="connsiteY132" fmla="*/ 7014 h 9685"/>
                <a:gd name="connsiteX133" fmla="*/ 6109 w 10000"/>
                <a:gd name="connsiteY133" fmla="*/ 6936 h 9685"/>
                <a:gd name="connsiteX134" fmla="*/ 6099 w 10000"/>
                <a:gd name="connsiteY134" fmla="*/ 6859 h 9685"/>
                <a:gd name="connsiteX135" fmla="*/ 6089 w 10000"/>
                <a:gd name="connsiteY135" fmla="*/ 6764 h 9685"/>
                <a:gd name="connsiteX136" fmla="*/ 6089 w 10000"/>
                <a:gd name="connsiteY136" fmla="*/ 6661 h 9685"/>
                <a:gd name="connsiteX137" fmla="*/ 6089 w 10000"/>
                <a:gd name="connsiteY137" fmla="*/ 6549 h 9685"/>
                <a:gd name="connsiteX138" fmla="*/ 6089 w 10000"/>
                <a:gd name="connsiteY138" fmla="*/ 6549 h 9685"/>
                <a:gd name="connsiteX139" fmla="*/ 6089 w 10000"/>
                <a:gd name="connsiteY139" fmla="*/ 6549 h 9685"/>
                <a:gd name="connsiteX140" fmla="*/ 6089 w 10000"/>
                <a:gd name="connsiteY140" fmla="*/ 6549 h 9685"/>
                <a:gd name="connsiteX141" fmla="*/ 6089 w 10000"/>
                <a:gd name="connsiteY141" fmla="*/ 6523 h 9685"/>
                <a:gd name="connsiteX142" fmla="*/ 6089 w 10000"/>
                <a:gd name="connsiteY142" fmla="*/ 6523 h 9685"/>
                <a:gd name="connsiteX143" fmla="*/ 6099 w 10000"/>
                <a:gd name="connsiteY143" fmla="*/ 6523 h 9685"/>
                <a:gd name="connsiteX144" fmla="*/ 6099 w 10000"/>
                <a:gd name="connsiteY144" fmla="*/ 6523 h 9685"/>
                <a:gd name="connsiteX145" fmla="*/ 6099 w 10000"/>
                <a:gd name="connsiteY145" fmla="*/ 6515 h 9685"/>
                <a:gd name="connsiteX146" fmla="*/ 6099 w 10000"/>
                <a:gd name="connsiteY146" fmla="*/ 6515 h 9685"/>
                <a:gd name="connsiteX147" fmla="*/ 6099 w 10000"/>
                <a:gd name="connsiteY147" fmla="*/ 6515 h 9685"/>
                <a:gd name="connsiteX148" fmla="*/ 6099 w 10000"/>
                <a:gd name="connsiteY148" fmla="*/ 6515 h 9685"/>
                <a:gd name="connsiteX149" fmla="*/ 6129 w 10000"/>
                <a:gd name="connsiteY149" fmla="*/ 6231 h 9685"/>
                <a:gd name="connsiteX150" fmla="*/ 6179 w 10000"/>
                <a:gd name="connsiteY150" fmla="*/ 5998 h 9685"/>
                <a:gd name="connsiteX151" fmla="*/ 6240 w 10000"/>
                <a:gd name="connsiteY151" fmla="*/ 5800 h 9685"/>
                <a:gd name="connsiteX152" fmla="*/ 6280 w 10000"/>
                <a:gd name="connsiteY152" fmla="*/ 5731 h 9685"/>
                <a:gd name="connsiteX153" fmla="*/ 6321 w 10000"/>
                <a:gd name="connsiteY153" fmla="*/ 5654 h 9685"/>
                <a:gd name="connsiteX154" fmla="*/ 6351 w 10000"/>
                <a:gd name="connsiteY154" fmla="*/ 5602 h 9685"/>
                <a:gd name="connsiteX155" fmla="*/ 6401 w 10000"/>
                <a:gd name="connsiteY155" fmla="*/ 5551 h 9685"/>
                <a:gd name="connsiteX156" fmla="*/ 6452 w 10000"/>
                <a:gd name="connsiteY156" fmla="*/ 5508 h 9685"/>
                <a:gd name="connsiteX157" fmla="*/ 6512 w 10000"/>
                <a:gd name="connsiteY157" fmla="*/ 5473 h 9685"/>
                <a:gd name="connsiteX158" fmla="*/ 6563 w 10000"/>
                <a:gd name="connsiteY158" fmla="*/ 5448 h 9685"/>
                <a:gd name="connsiteX159" fmla="*/ 6623 w 10000"/>
                <a:gd name="connsiteY159" fmla="*/ 5439 h 9685"/>
                <a:gd name="connsiteX160" fmla="*/ 6694 w 10000"/>
                <a:gd name="connsiteY160" fmla="*/ 5422 h 9685"/>
                <a:gd name="connsiteX161" fmla="*/ 6774 w 10000"/>
                <a:gd name="connsiteY161" fmla="*/ 5413 h 9685"/>
                <a:gd name="connsiteX162" fmla="*/ 6774 w 10000"/>
                <a:gd name="connsiteY162" fmla="*/ 5413 h 9685"/>
                <a:gd name="connsiteX163" fmla="*/ 6774 w 10000"/>
                <a:gd name="connsiteY163" fmla="*/ 5413 h 9685"/>
                <a:gd name="connsiteX164" fmla="*/ 6774 w 10000"/>
                <a:gd name="connsiteY164" fmla="*/ 5413 h 9685"/>
                <a:gd name="connsiteX165" fmla="*/ 6774 w 10000"/>
                <a:gd name="connsiteY165" fmla="*/ 5413 h 9685"/>
                <a:gd name="connsiteX166" fmla="*/ 6774 w 10000"/>
                <a:gd name="connsiteY166" fmla="*/ 5413 h 9685"/>
                <a:gd name="connsiteX167" fmla="*/ 6774 w 10000"/>
                <a:gd name="connsiteY167" fmla="*/ 5413 h 9685"/>
                <a:gd name="connsiteX168" fmla="*/ 6774 w 10000"/>
                <a:gd name="connsiteY168" fmla="*/ 5413 h 9685"/>
                <a:gd name="connsiteX169" fmla="*/ 6875 w 10000"/>
                <a:gd name="connsiteY169" fmla="*/ 5422 h 9685"/>
                <a:gd name="connsiteX170" fmla="*/ 7006 w 10000"/>
                <a:gd name="connsiteY170" fmla="*/ 5448 h 9685"/>
                <a:gd name="connsiteX171" fmla="*/ 7137 w 10000"/>
                <a:gd name="connsiteY171" fmla="*/ 5465 h 9685"/>
                <a:gd name="connsiteX172" fmla="*/ 7268 w 10000"/>
                <a:gd name="connsiteY172" fmla="*/ 5508 h 9685"/>
                <a:gd name="connsiteX173" fmla="*/ 7601 w 10000"/>
                <a:gd name="connsiteY173" fmla="*/ 5611 h 9685"/>
                <a:gd name="connsiteX174" fmla="*/ 7964 w 10000"/>
                <a:gd name="connsiteY174" fmla="*/ 5740 h 9685"/>
                <a:gd name="connsiteX175" fmla="*/ 7964 w 10000"/>
                <a:gd name="connsiteY175" fmla="*/ 5740 h 9685"/>
                <a:gd name="connsiteX176" fmla="*/ 7984 w 10000"/>
                <a:gd name="connsiteY176" fmla="*/ 5740 h 9685"/>
                <a:gd name="connsiteX177" fmla="*/ 7984 w 10000"/>
                <a:gd name="connsiteY177" fmla="*/ 5740 h 9685"/>
                <a:gd name="connsiteX178" fmla="*/ 7994 w 10000"/>
                <a:gd name="connsiteY178" fmla="*/ 5740 h 9685"/>
                <a:gd name="connsiteX179" fmla="*/ 7994 w 10000"/>
                <a:gd name="connsiteY179" fmla="*/ 5740 h 9685"/>
                <a:gd name="connsiteX180" fmla="*/ 8216 w 10000"/>
                <a:gd name="connsiteY180" fmla="*/ 5809 h 9685"/>
                <a:gd name="connsiteX181" fmla="*/ 8407 w 10000"/>
                <a:gd name="connsiteY181" fmla="*/ 5861 h 9685"/>
                <a:gd name="connsiteX182" fmla="*/ 8599 w 10000"/>
                <a:gd name="connsiteY182" fmla="*/ 5895 h 9685"/>
                <a:gd name="connsiteX183" fmla="*/ 8770 w 10000"/>
                <a:gd name="connsiteY183" fmla="*/ 5904 h 9685"/>
                <a:gd name="connsiteX184" fmla="*/ 8770 w 10000"/>
                <a:gd name="connsiteY184" fmla="*/ 5904 h 9685"/>
                <a:gd name="connsiteX185" fmla="*/ 8770 w 10000"/>
                <a:gd name="connsiteY185" fmla="*/ 5904 h 9685"/>
                <a:gd name="connsiteX186" fmla="*/ 8770 w 10000"/>
                <a:gd name="connsiteY186" fmla="*/ 5904 h 9685"/>
                <a:gd name="connsiteX187" fmla="*/ 8770 w 10000"/>
                <a:gd name="connsiteY187" fmla="*/ 5904 h 9685"/>
                <a:gd name="connsiteX188" fmla="*/ 8770 w 10000"/>
                <a:gd name="connsiteY188" fmla="*/ 5904 h 9685"/>
                <a:gd name="connsiteX189" fmla="*/ 8911 w 10000"/>
                <a:gd name="connsiteY189" fmla="*/ 5895 h 9685"/>
                <a:gd name="connsiteX190" fmla="*/ 9032 w 10000"/>
                <a:gd name="connsiteY190" fmla="*/ 5861 h 9685"/>
                <a:gd name="connsiteX191" fmla="*/ 9093 w 10000"/>
                <a:gd name="connsiteY191" fmla="*/ 5843 h 9685"/>
                <a:gd name="connsiteX192" fmla="*/ 9143 w 10000"/>
                <a:gd name="connsiteY192" fmla="*/ 5818 h 9685"/>
                <a:gd name="connsiteX193" fmla="*/ 9194 w 10000"/>
                <a:gd name="connsiteY193" fmla="*/ 5792 h 9685"/>
                <a:gd name="connsiteX194" fmla="*/ 9244 w 10000"/>
                <a:gd name="connsiteY194" fmla="*/ 5749 h 9685"/>
                <a:gd name="connsiteX195" fmla="*/ 9274 w 10000"/>
                <a:gd name="connsiteY195" fmla="*/ 5706 h 9685"/>
                <a:gd name="connsiteX196" fmla="*/ 9315 w 10000"/>
                <a:gd name="connsiteY196" fmla="*/ 5654 h 9685"/>
                <a:gd name="connsiteX197" fmla="*/ 9375 w 10000"/>
                <a:gd name="connsiteY197" fmla="*/ 5534 h 9685"/>
                <a:gd name="connsiteX198" fmla="*/ 9425 w 10000"/>
                <a:gd name="connsiteY198" fmla="*/ 5370 h 9685"/>
                <a:gd name="connsiteX199" fmla="*/ 9446 w 10000"/>
                <a:gd name="connsiteY199" fmla="*/ 5198 h 9685"/>
                <a:gd name="connsiteX200" fmla="*/ 9456 w 10000"/>
                <a:gd name="connsiteY200" fmla="*/ 4974 h 9685"/>
                <a:gd name="connsiteX201" fmla="*/ 9446 w 10000"/>
                <a:gd name="connsiteY201" fmla="*/ 4733 h 9685"/>
                <a:gd name="connsiteX202" fmla="*/ 9415 w 10000"/>
                <a:gd name="connsiteY202" fmla="*/ 4458 h 9685"/>
                <a:gd name="connsiteX203" fmla="*/ 9365 w 10000"/>
                <a:gd name="connsiteY203" fmla="*/ 4131 h 9685"/>
                <a:gd name="connsiteX204" fmla="*/ 9284 w 10000"/>
                <a:gd name="connsiteY204" fmla="*/ 3778 h 9685"/>
                <a:gd name="connsiteX205" fmla="*/ 9204 w 10000"/>
                <a:gd name="connsiteY205" fmla="*/ 3365 h 9685"/>
                <a:gd name="connsiteX206" fmla="*/ 9083 w 10000"/>
                <a:gd name="connsiteY206" fmla="*/ 2935 h 9685"/>
                <a:gd name="connsiteX207" fmla="*/ 8931 w 10000"/>
                <a:gd name="connsiteY207" fmla="*/ 2453 h 9685"/>
                <a:gd name="connsiteX208" fmla="*/ 8931 w 10000"/>
                <a:gd name="connsiteY208" fmla="*/ 2453 h 9685"/>
                <a:gd name="connsiteX209" fmla="*/ 8931 w 10000"/>
                <a:gd name="connsiteY209" fmla="*/ 2418 h 9685"/>
                <a:gd name="connsiteX210" fmla="*/ 8931 w 10000"/>
                <a:gd name="connsiteY210" fmla="*/ 2418 h 9685"/>
                <a:gd name="connsiteX211" fmla="*/ 8921 w 10000"/>
                <a:gd name="connsiteY211" fmla="*/ 2410 h 9685"/>
                <a:gd name="connsiteX212" fmla="*/ 8921 w 10000"/>
                <a:gd name="connsiteY212" fmla="*/ 2410 h 9685"/>
                <a:gd name="connsiteX213" fmla="*/ 8911 w 10000"/>
                <a:gd name="connsiteY213" fmla="*/ 2367 h 9685"/>
                <a:gd name="connsiteX214" fmla="*/ 8911 w 10000"/>
                <a:gd name="connsiteY214" fmla="*/ 2367 h 9685"/>
                <a:gd name="connsiteX215" fmla="*/ 8911 w 10000"/>
                <a:gd name="connsiteY215" fmla="*/ 2358 h 9685"/>
                <a:gd name="connsiteX216" fmla="*/ 8911 w 10000"/>
                <a:gd name="connsiteY216" fmla="*/ 2358 h 9685"/>
                <a:gd name="connsiteX217" fmla="*/ 8911 w 10000"/>
                <a:gd name="connsiteY217" fmla="*/ 2358 h 9685"/>
                <a:gd name="connsiteX218" fmla="*/ 8911 w 10000"/>
                <a:gd name="connsiteY218" fmla="*/ 2358 h 9685"/>
                <a:gd name="connsiteX219" fmla="*/ 8478 w 10000"/>
                <a:gd name="connsiteY219" fmla="*/ 2384 h 9685"/>
                <a:gd name="connsiteX220" fmla="*/ 8044 w 10000"/>
                <a:gd name="connsiteY220" fmla="*/ 2418 h 9685"/>
                <a:gd name="connsiteX221" fmla="*/ 7147 w 10000"/>
                <a:gd name="connsiteY221" fmla="*/ 2504 h 9685"/>
                <a:gd name="connsiteX222" fmla="*/ 6300 w 10000"/>
                <a:gd name="connsiteY222" fmla="*/ 2590 h 9685"/>
                <a:gd name="connsiteX223" fmla="*/ 5917 w 10000"/>
                <a:gd name="connsiteY223" fmla="*/ 2616 h 9685"/>
                <a:gd name="connsiteX224" fmla="*/ 5554 w 10000"/>
                <a:gd name="connsiteY224" fmla="*/ 2642 h 9685"/>
                <a:gd name="connsiteX225" fmla="*/ 5554 w 10000"/>
                <a:gd name="connsiteY225" fmla="*/ 2642 h 9685"/>
                <a:gd name="connsiteX226" fmla="*/ 5484 w 10000"/>
                <a:gd name="connsiteY226" fmla="*/ 2642 h 9685"/>
                <a:gd name="connsiteX227" fmla="*/ 5484 w 10000"/>
                <a:gd name="connsiteY227" fmla="*/ 2642 h 9685"/>
                <a:gd name="connsiteX228" fmla="*/ 5484 w 10000"/>
                <a:gd name="connsiteY228" fmla="*/ 2642 h 9685"/>
                <a:gd name="connsiteX229" fmla="*/ 5484 w 10000"/>
                <a:gd name="connsiteY229" fmla="*/ 2642 h 9685"/>
                <a:gd name="connsiteX230" fmla="*/ 5484 w 10000"/>
                <a:gd name="connsiteY230" fmla="*/ 2642 h 9685"/>
                <a:gd name="connsiteX231" fmla="*/ 5484 w 10000"/>
                <a:gd name="connsiteY231" fmla="*/ 2642 h 9685"/>
                <a:gd name="connsiteX232" fmla="*/ 5484 w 10000"/>
                <a:gd name="connsiteY232" fmla="*/ 2642 h 9685"/>
                <a:gd name="connsiteX233" fmla="*/ 5313 w 10000"/>
                <a:gd name="connsiteY233" fmla="*/ 2625 h 9685"/>
                <a:gd name="connsiteX234" fmla="*/ 5151 w 10000"/>
                <a:gd name="connsiteY234" fmla="*/ 2599 h 9685"/>
                <a:gd name="connsiteX235" fmla="*/ 5030 w 10000"/>
                <a:gd name="connsiteY235" fmla="*/ 2547 h 9685"/>
                <a:gd name="connsiteX236" fmla="*/ 4919 w 10000"/>
                <a:gd name="connsiteY236" fmla="*/ 2478 h 9685"/>
                <a:gd name="connsiteX237" fmla="*/ 4829 w 10000"/>
                <a:gd name="connsiteY237" fmla="*/ 2401 h 9685"/>
                <a:gd name="connsiteX238" fmla="*/ 4748 w 10000"/>
                <a:gd name="connsiteY238" fmla="*/ 2306 h 9685"/>
                <a:gd name="connsiteX239" fmla="*/ 4708 w 10000"/>
                <a:gd name="connsiteY239" fmla="*/ 2203 h 9685"/>
                <a:gd name="connsiteX240" fmla="*/ 4667 w 10000"/>
                <a:gd name="connsiteY240" fmla="*/ 2083 h 9685"/>
                <a:gd name="connsiteX241" fmla="*/ 4637 w 10000"/>
                <a:gd name="connsiteY241" fmla="*/ 1962 h 9685"/>
                <a:gd name="connsiteX242" fmla="*/ 4627 w 10000"/>
                <a:gd name="connsiteY242" fmla="*/ 1833 h 9685"/>
                <a:gd name="connsiteX243" fmla="*/ 4627 w 10000"/>
                <a:gd name="connsiteY243" fmla="*/ 1695 h 9685"/>
                <a:gd name="connsiteX244" fmla="*/ 4637 w 10000"/>
                <a:gd name="connsiteY244" fmla="*/ 1566 h 9685"/>
                <a:gd name="connsiteX245" fmla="*/ 4667 w 10000"/>
                <a:gd name="connsiteY245" fmla="*/ 1420 h 9685"/>
                <a:gd name="connsiteX246" fmla="*/ 4688 w 10000"/>
                <a:gd name="connsiteY246" fmla="*/ 1282 h 9685"/>
                <a:gd name="connsiteX247" fmla="*/ 4728 w 10000"/>
                <a:gd name="connsiteY247" fmla="*/ 1145 h 9685"/>
                <a:gd name="connsiteX248" fmla="*/ 4778 w 10000"/>
                <a:gd name="connsiteY248" fmla="*/ 1007 h 9685"/>
                <a:gd name="connsiteX249" fmla="*/ 4778 w 10000"/>
                <a:gd name="connsiteY249" fmla="*/ 1007 h 9685"/>
                <a:gd name="connsiteX250" fmla="*/ 4778 w 10000"/>
                <a:gd name="connsiteY250" fmla="*/ 1007 h 9685"/>
                <a:gd name="connsiteX251" fmla="*/ 4778 w 10000"/>
                <a:gd name="connsiteY251" fmla="*/ 1007 h 9685"/>
                <a:gd name="connsiteX252" fmla="*/ 4778 w 10000"/>
                <a:gd name="connsiteY252" fmla="*/ 1007 h 9685"/>
                <a:gd name="connsiteX253" fmla="*/ 4778 w 10000"/>
                <a:gd name="connsiteY253" fmla="*/ 1007 h 9685"/>
                <a:gd name="connsiteX254" fmla="*/ 4788 w 10000"/>
                <a:gd name="connsiteY254" fmla="*/ 998 h 9685"/>
                <a:gd name="connsiteX255" fmla="*/ 4788 w 10000"/>
                <a:gd name="connsiteY255" fmla="*/ 998 h 9685"/>
                <a:gd name="connsiteX256" fmla="*/ 4788 w 10000"/>
                <a:gd name="connsiteY256" fmla="*/ 998 h 9685"/>
                <a:gd name="connsiteX257" fmla="*/ 4788 w 10000"/>
                <a:gd name="connsiteY257" fmla="*/ 998 h 9685"/>
                <a:gd name="connsiteX258" fmla="*/ 4788 w 10000"/>
                <a:gd name="connsiteY258" fmla="*/ 990 h 9685"/>
                <a:gd name="connsiteX259" fmla="*/ 4788 w 10000"/>
                <a:gd name="connsiteY259" fmla="*/ 990 h 9685"/>
                <a:gd name="connsiteX260" fmla="*/ 4788 w 10000"/>
                <a:gd name="connsiteY260" fmla="*/ 990 h 9685"/>
                <a:gd name="connsiteX261" fmla="*/ 4788 w 10000"/>
                <a:gd name="connsiteY261" fmla="*/ 990 h 9685"/>
                <a:gd name="connsiteX262" fmla="*/ 4788 w 10000"/>
                <a:gd name="connsiteY262" fmla="*/ 981 h 9685"/>
                <a:gd name="connsiteX263" fmla="*/ 4788 w 10000"/>
                <a:gd name="connsiteY263" fmla="*/ 981 h 9685"/>
                <a:gd name="connsiteX264" fmla="*/ 4788 w 10000"/>
                <a:gd name="connsiteY264" fmla="*/ 981 h 9685"/>
                <a:gd name="connsiteX265" fmla="*/ 4788 w 10000"/>
                <a:gd name="connsiteY265" fmla="*/ 981 h 9685"/>
                <a:gd name="connsiteX266" fmla="*/ 4788 w 10000"/>
                <a:gd name="connsiteY266" fmla="*/ 972 h 9685"/>
                <a:gd name="connsiteX267" fmla="*/ 4788 w 10000"/>
                <a:gd name="connsiteY267" fmla="*/ 972 h 9685"/>
                <a:gd name="connsiteX268" fmla="*/ 4798 w 10000"/>
                <a:gd name="connsiteY268" fmla="*/ 972 h 9685"/>
                <a:gd name="connsiteX269" fmla="*/ 4798 w 10000"/>
                <a:gd name="connsiteY269" fmla="*/ 972 h 9685"/>
                <a:gd name="connsiteX270" fmla="*/ 4859 w 10000"/>
                <a:gd name="connsiteY270" fmla="*/ 757 h 9685"/>
                <a:gd name="connsiteX271" fmla="*/ 4909 w 10000"/>
                <a:gd name="connsiteY271" fmla="*/ 568 h 9685"/>
                <a:gd name="connsiteX272" fmla="*/ 4919 w 10000"/>
                <a:gd name="connsiteY272" fmla="*/ 491 h 9685"/>
                <a:gd name="connsiteX273" fmla="*/ 4919 w 10000"/>
                <a:gd name="connsiteY273" fmla="*/ 404 h 9685"/>
                <a:gd name="connsiteX274" fmla="*/ 4909 w 10000"/>
                <a:gd name="connsiteY274" fmla="*/ 336 h 9685"/>
                <a:gd name="connsiteX275" fmla="*/ 4899 w 10000"/>
                <a:gd name="connsiteY275" fmla="*/ 267 h 9685"/>
                <a:gd name="connsiteX276" fmla="*/ 4859 w 10000"/>
                <a:gd name="connsiteY276" fmla="*/ 207 h 9685"/>
                <a:gd name="connsiteX277" fmla="*/ 4829 w 10000"/>
                <a:gd name="connsiteY277" fmla="*/ 155 h 9685"/>
                <a:gd name="connsiteX278" fmla="*/ 4778 w 10000"/>
                <a:gd name="connsiteY278" fmla="*/ 103 h 9685"/>
                <a:gd name="connsiteX279" fmla="*/ 4708 w 10000"/>
                <a:gd name="connsiteY279" fmla="*/ 69 h 9685"/>
                <a:gd name="connsiteX280" fmla="*/ 4627 w 10000"/>
                <a:gd name="connsiteY280" fmla="*/ 43 h 9685"/>
                <a:gd name="connsiteX281" fmla="*/ 4536 w 10000"/>
                <a:gd name="connsiteY281" fmla="*/ 9 h 9685"/>
                <a:gd name="connsiteX282" fmla="*/ 4425 w 10000"/>
                <a:gd name="connsiteY282" fmla="*/ 0 h 9685"/>
                <a:gd name="connsiteX283" fmla="*/ 4304 w 10000"/>
                <a:gd name="connsiteY283" fmla="*/ 0 h 9685"/>
                <a:gd name="connsiteX284" fmla="*/ 4304 w 10000"/>
                <a:gd name="connsiteY284" fmla="*/ 0 h 9685"/>
                <a:gd name="connsiteX285" fmla="*/ 4304 w 10000"/>
                <a:gd name="connsiteY285" fmla="*/ 0 h 9685"/>
                <a:gd name="connsiteX0" fmla="*/ 4304 w 10000"/>
                <a:gd name="connsiteY0" fmla="*/ 0 h 9997"/>
                <a:gd name="connsiteX1" fmla="*/ 4304 w 10000"/>
                <a:gd name="connsiteY1" fmla="*/ 0 h 9997"/>
                <a:gd name="connsiteX2" fmla="*/ 4304 w 10000"/>
                <a:gd name="connsiteY2" fmla="*/ 0 h 9997"/>
                <a:gd name="connsiteX3" fmla="*/ 4163 w 10000"/>
                <a:gd name="connsiteY3" fmla="*/ 0 h 9997"/>
                <a:gd name="connsiteX4" fmla="*/ 4002 w 10000"/>
                <a:gd name="connsiteY4" fmla="*/ 9 h 9997"/>
                <a:gd name="connsiteX5" fmla="*/ 3851 w 10000"/>
                <a:gd name="connsiteY5" fmla="*/ 27 h 9997"/>
                <a:gd name="connsiteX6" fmla="*/ 3659 w 10000"/>
                <a:gd name="connsiteY6" fmla="*/ 62 h 9997"/>
                <a:gd name="connsiteX7" fmla="*/ 3659 w 10000"/>
                <a:gd name="connsiteY7" fmla="*/ 62 h 9997"/>
                <a:gd name="connsiteX8" fmla="*/ 3659 w 10000"/>
                <a:gd name="connsiteY8" fmla="*/ 62 h 9997"/>
                <a:gd name="connsiteX9" fmla="*/ 3659 w 10000"/>
                <a:gd name="connsiteY9" fmla="*/ 62 h 9997"/>
                <a:gd name="connsiteX10" fmla="*/ 3649 w 10000"/>
                <a:gd name="connsiteY10" fmla="*/ 62 h 9997"/>
                <a:gd name="connsiteX11" fmla="*/ 3649 w 10000"/>
                <a:gd name="connsiteY11" fmla="*/ 62 h 9997"/>
                <a:gd name="connsiteX12" fmla="*/ 3649 w 10000"/>
                <a:gd name="connsiteY12" fmla="*/ 71 h 9997"/>
                <a:gd name="connsiteX13" fmla="*/ 3649 w 10000"/>
                <a:gd name="connsiteY13" fmla="*/ 71 h 9997"/>
                <a:gd name="connsiteX14" fmla="*/ 3649 w 10000"/>
                <a:gd name="connsiteY14" fmla="*/ 71 h 9997"/>
                <a:gd name="connsiteX15" fmla="*/ 3407 w 10000"/>
                <a:gd name="connsiteY15" fmla="*/ 124 h 9997"/>
                <a:gd name="connsiteX16" fmla="*/ 3216 w 10000"/>
                <a:gd name="connsiteY16" fmla="*/ 178 h 9997"/>
                <a:gd name="connsiteX17" fmla="*/ 3054 w 10000"/>
                <a:gd name="connsiteY17" fmla="*/ 249 h 9997"/>
                <a:gd name="connsiteX18" fmla="*/ 2913 w 10000"/>
                <a:gd name="connsiteY18" fmla="*/ 320 h 9997"/>
                <a:gd name="connsiteX19" fmla="*/ 2833 w 10000"/>
                <a:gd name="connsiteY19" fmla="*/ 400 h 9997"/>
                <a:gd name="connsiteX20" fmla="*/ 2792 w 10000"/>
                <a:gd name="connsiteY20" fmla="*/ 436 h 9997"/>
                <a:gd name="connsiteX21" fmla="*/ 2772 w 10000"/>
                <a:gd name="connsiteY21" fmla="*/ 480 h 9997"/>
                <a:gd name="connsiteX22" fmla="*/ 2732 w 10000"/>
                <a:gd name="connsiteY22" fmla="*/ 577 h 9997"/>
                <a:gd name="connsiteX23" fmla="*/ 2722 w 10000"/>
                <a:gd name="connsiteY23" fmla="*/ 685 h 9997"/>
                <a:gd name="connsiteX24" fmla="*/ 2722 w 10000"/>
                <a:gd name="connsiteY24" fmla="*/ 685 h 9997"/>
                <a:gd name="connsiteX25" fmla="*/ 2732 w 10000"/>
                <a:gd name="connsiteY25" fmla="*/ 808 h 9997"/>
                <a:gd name="connsiteX26" fmla="*/ 2762 w 10000"/>
                <a:gd name="connsiteY26" fmla="*/ 924 h 9997"/>
                <a:gd name="connsiteX27" fmla="*/ 2792 w 10000"/>
                <a:gd name="connsiteY27" fmla="*/ 1057 h 9997"/>
                <a:gd name="connsiteX28" fmla="*/ 2853 w 10000"/>
                <a:gd name="connsiteY28" fmla="*/ 1208 h 9997"/>
                <a:gd name="connsiteX29" fmla="*/ 2984 w 10000"/>
                <a:gd name="connsiteY29" fmla="*/ 1528 h 9997"/>
                <a:gd name="connsiteX30" fmla="*/ 3125 w 10000"/>
                <a:gd name="connsiteY30" fmla="*/ 1919 h 9997"/>
                <a:gd name="connsiteX31" fmla="*/ 3125 w 10000"/>
                <a:gd name="connsiteY31" fmla="*/ 1919 h 9997"/>
                <a:gd name="connsiteX32" fmla="*/ 3125 w 10000"/>
                <a:gd name="connsiteY32" fmla="*/ 1919 h 9997"/>
                <a:gd name="connsiteX33" fmla="*/ 3125 w 10000"/>
                <a:gd name="connsiteY33" fmla="*/ 1928 h 9997"/>
                <a:gd name="connsiteX34" fmla="*/ 3125 w 10000"/>
                <a:gd name="connsiteY34" fmla="*/ 1928 h 9997"/>
                <a:gd name="connsiteX35" fmla="*/ 3135 w 10000"/>
                <a:gd name="connsiteY35" fmla="*/ 1937 h 9997"/>
                <a:gd name="connsiteX36" fmla="*/ 3135 w 10000"/>
                <a:gd name="connsiteY36" fmla="*/ 1937 h 9997"/>
                <a:gd name="connsiteX37" fmla="*/ 3175 w 10000"/>
                <a:gd name="connsiteY37" fmla="*/ 2043 h 9997"/>
                <a:gd name="connsiteX38" fmla="*/ 3196 w 10000"/>
                <a:gd name="connsiteY38" fmla="*/ 2151 h 9997"/>
                <a:gd name="connsiteX39" fmla="*/ 3216 w 10000"/>
                <a:gd name="connsiteY39" fmla="*/ 2248 h 9997"/>
                <a:gd name="connsiteX40" fmla="*/ 3216 w 10000"/>
                <a:gd name="connsiteY40" fmla="*/ 2337 h 9997"/>
                <a:gd name="connsiteX41" fmla="*/ 3196 w 10000"/>
                <a:gd name="connsiteY41" fmla="*/ 2408 h 9997"/>
                <a:gd name="connsiteX42" fmla="*/ 3175 w 10000"/>
                <a:gd name="connsiteY42" fmla="*/ 2479 h 9997"/>
                <a:gd name="connsiteX43" fmla="*/ 3145 w 10000"/>
                <a:gd name="connsiteY43" fmla="*/ 2533 h 9997"/>
                <a:gd name="connsiteX44" fmla="*/ 3105 w 10000"/>
                <a:gd name="connsiteY44" fmla="*/ 2577 h 9997"/>
                <a:gd name="connsiteX45" fmla="*/ 3065 w 10000"/>
                <a:gd name="connsiteY45" fmla="*/ 2612 h 9997"/>
                <a:gd name="connsiteX46" fmla="*/ 3004 w 10000"/>
                <a:gd name="connsiteY46" fmla="*/ 2648 h 9997"/>
                <a:gd name="connsiteX47" fmla="*/ 2944 w 10000"/>
                <a:gd name="connsiteY47" fmla="*/ 2674 h 9997"/>
                <a:gd name="connsiteX48" fmla="*/ 2873 w 10000"/>
                <a:gd name="connsiteY48" fmla="*/ 2693 h 9997"/>
                <a:gd name="connsiteX49" fmla="*/ 2722 w 10000"/>
                <a:gd name="connsiteY49" fmla="*/ 2710 h 9997"/>
                <a:gd name="connsiteX50" fmla="*/ 2550 w 10000"/>
                <a:gd name="connsiteY50" fmla="*/ 2728 h 9997"/>
                <a:gd name="connsiteX51" fmla="*/ 2550 w 10000"/>
                <a:gd name="connsiteY51" fmla="*/ 2728 h 9997"/>
                <a:gd name="connsiteX52" fmla="*/ 2550 w 10000"/>
                <a:gd name="connsiteY52" fmla="*/ 2728 h 9997"/>
                <a:gd name="connsiteX53" fmla="*/ 2550 w 10000"/>
                <a:gd name="connsiteY53" fmla="*/ 2728 h 9997"/>
                <a:gd name="connsiteX54" fmla="*/ 2550 w 10000"/>
                <a:gd name="connsiteY54" fmla="*/ 2728 h 9997"/>
                <a:gd name="connsiteX55" fmla="*/ 2550 w 10000"/>
                <a:gd name="connsiteY55" fmla="*/ 2728 h 9997"/>
                <a:gd name="connsiteX56" fmla="*/ 2550 w 10000"/>
                <a:gd name="connsiteY56" fmla="*/ 2728 h 9997"/>
                <a:gd name="connsiteX57" fmla="*/ 2550 w 10000"/>
                <a:gd name="connsiteY57" fmla="*/ 2728 h 9997"/>
                <a:gd name="connsiteX58" fmla="*/ 2339 w 10000"/>
                <a:gd name="connsiteY58" fmla="*/ 2728 h 9997"/>
                <a:gd name="connsiteX59" fmla="*/ 2127 w 10000"/>
                <a:gd name="connsiteY59" fmla="*/ 2701 h 9997"/>
                <a:gd name="connsiteX60" fmla="*/ 2127 w 10000"/>
                <a:gd name="connsiteY60" fmla="*/ 2701 h 9997"/>
                <a:gd name="connsiteX61" fmla="*/ 1804 w 10000"/>
                <a:gd name="connsiteY61" fmla="*/ 2674 h 9997"/>
                <a:gd name="connsiteX62" fmla="*/ 1502 w 10000"/>
                <a:gd name="connsiteY62" fmla="*/ 2657 h 9997"/>
                <a:gd name="connsiteX63" fmla="*/ 1502 w 10000"/>
                <a:gd name="connsiteY63" fmla="*/ 2657 h 9997"/>
                <a:gd name="connsiteX64" fmla="*/ 1230 w 10000"/>
                <a:gd name="connsiteY64" fmla="*/ 2648 h 9997"/>
                <a:gd name="connsiteX65" fmla="*/ 867 w 10000"/>
                <a:gd name="connsiteY65" fmla="*/ 2630 h 9997"/>
                <a:gd name="connsiteX66" fmla="*/ 0 w 10000"/>
                <a:gd name="connsiteY66" fmla="*/ 2550 h 9997"/>
                <a:gd name="connsiteX67" fmla="*/ 0 w 10000"/>
                <a:gd name="connsiteY67" fmla="*/ 9170 h 9997"/>
                <a:gd name="connsiteX68" fmla="*/ 9990 w 10000"/>
                <a:gd name="connsiteY68" fmla="*/ 9170 h 9997"/>
                <a:gd name="connsiteX69" fmla="*/ 9990 w 10000"/>
                <a:gd name="connsiteY69" fmla="*/ 9170 h 9997"/>
                <a:gd name="connsiteX70" fmla="*/ 9960 w 10000"/>
                <a:gd name="connsiteY70" fmla="*/ 9428 h 9997"/>
                <a:gd name="connsiteX71" fmla="*/ 9919 w 10000"/>
                <a:gd name="connsiteY71" fmla="*/ 9704 h 9997"/>
                <a:gd name="connsiteX72" fmla="*/ 9879 w 10000"/>
                <a:gd name="connsiteY72" fmla="*/ 9997 h 9997"/>
                <a:gd name="connsiteX73" fmla="*/ 9960 w 10000"/>
                <a:gd name="connsiteY73" fmla="*/ 9410 h 9997"/>
                <a:gd name="connsiteX74" fmla="*/ 9990 w 10000"/>
                <a:gd name="connsiteY74" fmla="*/ 9028 h 9997"/>
                <a:gd name="connsiteX75" fmla="*/ 10000 w 10000"/>
                <a:gd name="connsiteY75" fmla="*/ 8691 h 9997"/>
                <a:gd name="connsiteX76" fmla="*/ 9970 w 10000"/>
                <a:gd name="connsiteY76" fmla="*/ 8406 h 9997"/>
                <a:gd name="connsiteX77" fmla="*/ 9940 w 10000"/>
                <a:gd name="connsiteY77" fmla="*/ 8157 h 9997"/>
                <a:gd name="connsiteX78" fmla="*/ 9879 w 10000"/>
                <a:gd name="connsiteY78" fmla="*/ 7953 h 9997"/>
                <a:gd name="connsiteX79" fmla="*/ 9798 w 10000"/>
                <a:gd name="connsiteY79" fmla="*/ 7767 h 9997"/>
                <a:gd name="connsiteX80" fmla="*/ 9718 w 10000"/>
                <a:gd name="connsiteY80" fmla="*/ 7624 h 9997"/>
                <a:gd name="connsiteX81" fmla="*/ 9617 w 10000"/>
                <a:gd name="connsiteY81" fmla="*/ 7509 h 9997"/>
                <a:gd name="connsiteX82" fmla="*/ 9506 w 10000"/>
                <a:gd name="connsiteY82" fmla="*/ 7420 h 9997"/>
                <a:gd name="connsiteX83" fmla="*/ 9395 w 10000"/>
                <a:gd name="connsiteY83" fmla="*/ 7358 h 9997"/>
                <a:gd name="connsiteX84" fmla="*/ 9274 w 10000"/>
                <a:gd name="connsiteY84" fmla="*/ 7313 h 9997"/>
                <a:gd name="connsiteX85" fmla="*/ 9153 w 10000"/>
                <a:gd name="connsiteY85" fmla="*/ 7287 h 9997"/>
                <a:gd name="connsiteX86" fmla="*/ 9022 w 10000"/>
                <a:gd name="connsiteY86" fmla="*/ 7269 h 9997"/>
                <a:gd name="connsiteX87" fmla="*/ 8901 w 10000"/>
                <a:gd name="connsiteY87" fmla="*/ 7269 h 9997"/>
                <a:gd name="connsiteX88" fmla="*/ 8901 w 10000"/>
                <a:gd name="connsiteY88" fmla="*/ 7269 h 9997"/>
                <a:gd name="connsiteX89" fmla="*/ 8901 w 10000"/>
                <a:gd name="connsiteY89" fmla="*/ 7269 h 9997"/>
                <a:gd name="connsiteX90" fmla="*/ 8901 w 10000"/>
                <a:gd name="connsiteY90" fmla="*/ 7269 h 9997"/>
                <a:gd name="connsiteX91" fmla="*/ 8901 w 10000"/>
                <a:gd name="connsiteY91" fmla="*/ 7269 h 9997"/>
                <a:gd name="connsiteX92" fmla="*/ 8901 w 10000"/>
                <a:gd name="connsiteY92" fmla="*/ 7269 h 9997"/>
                <a:gd name="connsiteX93" fmla="*/ 8700 w 10000"/>
                <a:gd name="connsiteY93" fmla="*/ 7269 h 9997"/>
                <a:gd name="connsiteX94" fmla="*/ 8528 w 10000"/>
                <a:gd name="connsiteY94" fmla="*/ 7287 h 9997"/>
                <a:gd name="connsiteX95" fmla="*/ 8528 w 10000"/>
                <a:gd name="connsiteY95" fmla="*/ 7287 h 9997"/>
                <a:gd name="connsiteX96" fmla="*/ 8528 w 10000"/>
                <a:gd name="connsiteY96" fmla="*/ 7287 h 9997"/>
                <a:gd name="connsiteX97" fmla="*/ 8528 w 10000"/>
                <a:gd name="connsiteY97" fmla="*/ 7287 h 9997"/>
                <a:gd name="connsiteX98" fmla="*/ 8518 w 10000"/>
                <a:gd name="connsiteY98" fmla="*/ 7295 h 9997"/>
                <a:gd name="connsiteX99" fmla="*/ 8518 w 10000"/>
                <a:gd name="connsiteY99" fmla="*/ 7295 h 9997"/>
                <a:gd name="connsiteX100" fmla="*/ 8508 w 10000"/>
                <a:gd name="connsiteY100" fmla="*/ 7295 h 9997"/>
                <a:gd name="connsiteX101" fmla="*/ 8508 w 10000"/>
                <a:gd name="connsiteY101" fmla="*/ 7295 h 9997"/>
                <a:gd name="connsiteX102" fmla="*/ 8508 w 10000"/>
                <a:gd name="connsiteY102" fmla="*/ 7295 h 9997"/>
                <a:gd name="connsiteX103" fmla="*/ 8508 w 10000"/>
                <a:gd name="connsiteY103" fmla="*/ 7295 h 9997"/>
                <a:gd name="connsiteX104" fmla="*/ 8337 w 10000"/>
                <a:gd name="connsiteY104" fmla="*/ 7313 h 9997"/>
                <a:gd name="connsiteX105" fmla="*/ 8135 w 10000"/>
                <a:gd name="connsiteY105" fmla="*/ 7358 h 9997"/>
                <a:gd name="connsiteX106" fmla="*/ 7671 w 10000"/>
                <a:gd name="connsiteY106" fmla="*/ 7464 h 9997"/>
                <a:gd name="connsiteX107" fmla="*/ 7671 w 10000"/>
                <a:gd name="connsiteY107" fmla="*/ 7464 h 9997"/>
                <a:gd name="connsiteX108" fmla="*/ 7671 w 10000"/>
                <a:gd name="connsiteY108" fmla="*/ 7464 h 9997"/>
                <a:gd name="connsiteX109" fmla="*/ 7671 w 10000"/>
                <a:gd name="connsiteY109" fmla="*/ 7464 h 9997"/>
                <a:gd name="connsiteX110" fmla="*/ 7661 w 10000"/>
                <a:gd name="connsiteY110" fmla="*/ 7464 h 9997"/>
                <a:gd name="connsiteX111" fmla="*/ 7661 w 10000"/>
                <a:gd name="connsiteY111" fmla="*/ 7464 h 9997"/>
                <a:gd name="connsiteX112" fmla="*/ 7450 w 10000"/>
                <a:gd name="connsiteY112" fmla="*/ 7509 h 9997"/>
                <a:gd name="connsiteX113" fmla="*/ 7248 w 10000"/>
                <a:gd name="connsiteY113" fmla="*/ 7553 h 9997"/>
                <a:gd name="connsiteX114" fmla="*/ 7036 w 10000"/>
                <a:gd name="connsiteY114" fmla="*/ 7588 h 9997"/>
                <a:gd name="connsiteX115" fmla="*/ 6835 w 10000"/>
                <a:gd name="connsiteY115" fmla="*/ 7588 h 9997"/>
                <a:gd name="connsiteX116" fmla="*/ 6835 w 10000"/>
                <a:gd name="connsiteY116" fmla="*/ 7588 h 9997"/>
                <a:gd name="connsiteX117" fmla="*/ 6835 w 10000"/>
                <a:gd name="connsiteY117" fmla="*/ 7588 h 9997"/>
                <a:gd name="connsiteX118" fmla="*/ 6835 w 10000"/>
                <a:gd name="connsiteY118" fmla="*/ 7588 h 9997"/>
                <a:gd name="connsiteX119" fmla="*/ 6835 w 10000"/>
                <a:gd name="connsiteY119" fmla="*/ 7588 h 9997"/>
                <a:gd name="connsiteX120" fmla="*/ 6835 w 10000"/>
                <a:gd name="connsiteY120" fmla="*/ 7588 h 9997"/>
                <a:gd name="connsiteX121" fmla="*/ 6835 w 10000"/>
                <a:gd name="connsiteY121" fmla="*/ 7588 h 9997"/>
                <a:gd name="connsiteX122" fmla="*/ 6835 w 10000"/>
                <a:gd name="connsiteY122" fmla="*/ 7588 h 9997"/>
                <a:gd name="connsiteX123" fmla="*/ 6663 w 10000"/>
                <a:gd name="connsiteY123" fmla="*/ 7588 h 9997"/>
                <a:gd name="connsiteX124" fmla="*/ 6512 w 10000"/>
                <a:gd name="connsiteY124" fmla="*/ 7553 h 9997"/>
                <a:gd name="connsiteX125" fmla="*/ 6442 w 10000"/>
                <a:gd name="connsiteY125" fmla="*/ 7526 h 9997"/>
                <a:gd name="connsiteX126" fmla="*/ 6381 w 10000"/>
                <a:gd name="connsiteY126" fmla="*/ 7499 h 9997"/>
                <a:gd name="connsiteX127" fmla="*/ 6321 w 10000"/>
                <a:gd name="connsiteY127" fmla="*/ 7464 h 9997"/>
                <a:gd name="connsiteX128" fmla="*/ 6270 w 10000"/>
                <a:gd name="connsiteY128" fmla="*/ 7420 h 9997"/>
                <a:gd name="connsiteX129" fmla="*/ 6220 w 10000"/>
                <a:gd name="connsiteY129" fmla="*/ 7366 h 9997"/>
                <a:gd name="connsiteX130" fmla="*/ 6169 w 10000"/>
                <a:gd name="connsiteY130" fmla="*/ 7304 h 9997"/>
                <a:gd name="connsiteX131" fmla="*/ 6149 w 10000"/>
                <a:gd name="connsiteY131" fmla="*/ 7242 h 9997"/>
                <a:gd name="connsiteX132" fmla="*/ 6109 w 10000"/>
                <a:gd name="connsiteY132" fmla="*/ 7162 h 9997"/>
                <a:gd name="connsiteX133" fmla="*/ 6099 w 10000"/>
                <a:gd name="connsiteY133" fmla="*/ 7082 h 9997"/>
                <a:gd name="connsiteX134" fmla="*/ 6089 w 10000"/>
                <a:gd name="connsiteY134" fmla="*/ 6984 h 9997"/>
                <a:gd name="connsiteX135" fmla="*/ 6089 w 10000"/>
                <a:gd name="connsiteY135" fmla="*/ 6878 h 9997"/>
                <a:gd name="connsiteX136" fmla="*/ 6089 w 10000"/>
                <a:gd name="connsiteY136" fmla="*/ 6762 h 9997"/>
                <a:gd name="connsiteX137" fmla="*/ 6089 w 10000"/>
                <a:gd name="connsiteY137" fmla="*/ 6762 h 9997"/>
                <a:gd name="connsiteX138" fmla="*/ 6089 w 10000"/>
                <a:gd name="connsiteY138" fmla="*/ 6762 h 9997"/>
                <a:gd name="connsiteX139" fmla="*/ 6089 w 10000"/>
                <a:gd name="connsiteY139" fmla="*/ 6762 h 9997"/>
                <a:gd name="connsiteX140" fmla="*/ 6089 w 10000"/>
                <a:gd name="connsiteY140" fmla="*/ 6735 h 9997"/>
                <a:gd name="connsiteX141" fmla="*/ 6089 w 10000"/>
                <a:gd name="connsiteY141" fmla="*/ 6735 h 9997"/>
                <a:gd name="connsiteX142" fmla="*/ 6099 w 10000"/>
                <a:gd name="connsiteY142" fmla="*/ 6735 h 9997"/>
                <a:gd name="connsiteX143" fmla="*/ 6099 w 10000"/>
                <a:gd name="connsiteY143" fmla="*/ 6735 h 9997"/>
                <a:gd name="connsiteX144" fmla="*/ 6099 w 10000"/>
                <a:gd name="connsiteY144" fmla="*/ 6727 h 9997"/>
                <a:gd name="connsiteX145" fmla="*/ 6099 w 10000"/>
                <a:gd name="connsiteY145" fmla="*/ 6727 h 9997"/>
                <a:gd name="connsiteX146" fmla="*/ 6099 w 10000"/>
                <a:gd name="connsiteY146" fmla="*/ 6727 h 9997"/>
                <a:gd name="connsiteX147" fmla="*/ 6099 w 10000"/>
                <a:gd name="connsiteY147" fmla="*/ 6727 h 9997"/>
                <a:gd name="connsiteX148" fmla="*/ 6129 w 10000"/>
                <a:gd name="connsiteY148" fmla="*/ 6434 h 9997"/>
                <a:gd name="connsiteX149" fmla="*/ 6179 w 10000"/>
                <a:gd name="connsiteY149" fmla="*/ 6193 h 9997"/>
                <a:gd name="connsiteX150" fmla="*/ 6240 w 10000"/>
                <a:gd name="connsiteY150" fmla="*/ 5989 h 9997"/>
                <a:gd name="connsiteX151" fmla="*/ 6280 w 10000"/>
                <a:gd name="connsiteY151" fmla="*/ 5917 h 9997"/>
                <a:gd name="connsiteX152" fmla="*/ 6321 w 10000"/>
                <a:gd name="connsiteY152" fmla="*/ 5838 h 9997"/>
                <a:gd name="connsiteX153" fmla="*/ 6351 w 10000"/>
                <a:gd name="connsiteY153" fmla="*/ 5784 h 9997"/>
                <a:gd name="connsiteX154" fmla="*/ 6401 w 10000"/>
                <a:gd name="connsiteY154" fmla="*/ 5732 h 9997"/>
                <a:gd name="connsiteX155" fmla="*/ 6452 w 10000"/>
                <a:gd name="connsiteY155" fmla="*/ 5687 h 9997"/>
                <a:gd name="connsiteX156" fmla="*/ 6512 w 10000"/>
                <a:gd name="connsiteY156" fmla="*/ 5651 h 9997"/>
                <a:gd name="connsiteX157" fmla="*/ 6563 w 10000"/>
                <a:gd name="connsiteY157" fmla="*/ 5625 h 9997"/>
                <a:gd name="connsiteX158" fmla="*/ 6623 w 10000"/>
                <a:gd name="connsiteY158" fmla="*/ 5616 h 9997"/>
                <a:gd name="connsiteX159" fmla="*/ 6694 w 10000"/>
                <a:gd name="connsiteY159" fmla="*/ 5598 h 9997"/>
                <a:gd name="connsiteX160" fmla="*/ 6774 w 10000"/>
                <a:gd name="connsiteY160" fmla="*/ 5589 h 9997"/>
                <a:gd name="connsiteX161" fmla="*/ 6774 w 10000"/>
                <a:gd name="connsiteY161" fmla="*/ 5589 h 9997"/>
                <a:gd name="connsiteX162" fmla="*/ 6774 w 10000"/>
                <a:gd name="connsiteY162" fmla="*/ 5589 h 9997"/>
                <a:gd name="connsiteX163" fmla="*/ 6774 w 10000"/>
                <a:gd name="connsiteY163" fmla="*/ 5589 h 9997"/>
                <a:gd name="connsiteX164" fmla="*/ 6774 w 10000"/>
                <a:gd name="connsiteY164" fmla="*/ 5589 h 9997"/>
                <a:gd name="connsiteX165" fmla="*/ 6774 w 10000"/>
                <a:gd name="connsiteY165" fmla="*/ 5589 h 9997"/>
                <a:gd name="connsiteX166" fmla="*/ 6774 w 10000"/>
                <a:gd name="connsiteY166" fmla="*/ 5589 h 9997"/>
                <a:gd name="connsiteX167" fmla="*/ 6774 w 10000"/>
                <a:gd name="connsiteY167" fmla="*/ 5589 h 9997"/>
                <a:gd name="connsiteX168" fmla="*/ 6875 w 10000"/>
                <a:gd name="connsiteY168" fmla="*/ 5598 h 9997"/>
                <a:gd name="connsiteX169" fmla="*/ 7006 w 10000"/>
                <a:gd name="connsiteY169" fmla="*/ 5625 h 9997"/>
                <a:gd name="connsiteX170" fmla="*/ 7137 w 10000"/>
                <a:gd name="connsiteY170" fmla="*/ 5643 h 9997"/>
                <a:gd name="connsiteX171" fmla="*/ 7268 w 10000"/>
                <a:gd name="connsiteY171" fmla="*/ 5687 h 9997"/>
                <a:gd name="connsiteX172" fmla="*/ 7601 w 10000"/>
                <a:gd name="connsiteY172" fmla="*/ 5793 h 9997"/>
                <a:gd name="connsiteX173" fmla="*/ 7964 w 10000"/>
                <a:gd name="connsiteY173" fmla="*/ 5927 h 9997"/>
                <a:gd name="connsiteX174" fmla="*/ 7964 w 10000"/>
                <a:gd name="connsiteY174" fmla="*/ 5927 h 9997"/>
                <a:gd name="connsiteX175" fmla="*/ 7984 w 10000"/>
                <a:gd name="connsiteY175" fmla="*/ 5927 h 9997"/>
                <a:gd name="connsiteX176" fmla="*/ 7984 w 10000"/>
                <a:gd name="connsiteY176" fmla="*/ 5927 h 9997"/>
                <a:gd name="connsiteX177" fmla="*/ 7994 w 10000"/>
                <a:gd name="connsiteY177" fmla="*/ 5927 h 9997"/>
                <a:gd name="connsiteX178" fmla="*/ 7994 w 10000"/>
                <a:gd name="connsiteY178" fmla="*/ 5927 h 9997"/>
                <a:gd name="connsiteX179" fmla="*/ 8216 w 10000"/>
                <a:gd name="connsiteY179" fmla="*/ 5998 h 9997"/>
                <a:gd name="connsiteX180" fmla="*/ 8407 w 10000"/>
                <a:gd name="connsiteY180" fmla="*/ 6052 h 9997"/>
                <a:gd name="connsiteX181" fmla="*/ 8599 w 10000"/>
                <a:gd name="connsiteY181" fmla="*/ 6087 h 9997"/>
                <a:gd name="connsiteX182" fmla="*/ 8770 w 10000"/>
                <a:gd name="connsiteY182" fmla="*/ 6096 h 9997"/>
                <a:gd name="connsiteX183" fmla="*/ 8770 w 10000"/>
                <a:gd name="connsiteY183" fmla="*/ 6096 h 9997"/>
                <a:gd name="connsiteX184" fmla="*/ 8770 w 10000"/>
                <a:gd name="connsiteY184" fmla="*/ 6096 h 9997"/>
                <a:gd name="connsiteX185" fmla="*/ 8770 w 10000"/>
                <a:gd name="connsiteY185" fmla="*/ 6096 h 9997"/>
                <a:gd name="connsiteX186" fmla="*/ 8770 w 10000"/>
                <a:gd name="connsiteY186" fmla="*/ 6096 h 9997"/>
                <a:gd name="connsiteX187" fmla="*/ 8770 w 10000"/>
                <a:gd name="connsiteY187" fmla="*/ 6096 h 9997"/>
                <a:gd name="connsiteX188" fmla="*/ 8911 w 10000"/>
                <a:gd name="connsiteY188" fmla="*/ 6087 h 9997"/>
                <a:gd name="connsiteX189" fmla="*/ 9032 w 10000"/>
                <a:gd name="connsiteY189" fmla="*/ 6052 h 9997"/>
                <a:gd name="connsiteX190" fmla="*/ 9093 w 10000"/>
                <a:gd name="connsiteY190" fmla="*/ 6033 h 9997"/>
                <a:gd name="connsiteX191" fmla="*/ 9143 w 10000"/>
                <a:gd name="connsiteY191" fmla="*/ 6007 h 9997"/>
                <a:gd name="connsiteX192" fmla="*/ 9194 w 10000"/>
                <a:gd name="connsiteY192" fmla="*/ 5980 h 9997"/>
                <a:gd name="connsiteX193" fmla="*/ 9244 w 10000"/>
                <a:gd name="connsiteY193" fmla="*/ 5936 h 9997"/>
                <a:gd name="connsiteX194" fmla="*/ 9274 w 10000"/>
                <a:gd name="connsiteY194" fmla="*/ 5892 h 9997"/>
                <a:gd name="connsiteX195" fmla="*/ 9315 w 10000"/>
                <a:gd name="connsiteY195" fmla="*/ 5838 h 9997"/>
                <a:gd name="connsiteX196" fmla="*/ 9375 w 10000"/>
                <a:gd name="connsiteY196" fmla="*/ 5714 h 9997"/>
                <a:gd name="connsiteX197" fmla="*/ 9425 w 10000"/>
                <a:gd name="connsiteY197" fmla="*/ 5545 h 9997"/>
                <a:gd name="connsiteX198" fmla="*/ 9446 w 10000"/>
                <a:gd name="connsiteY198" fmla="*/ 5367 h 9997"/>
                <a:gd name="connsiteX199" fmla="*/ 9456 w 10000"/>
                <a:gd name="connsiteY199" fmla="*/ 5136 h 9997"/>
                <a:gd name="connsiteX200" fmla="*/ 9446 w 10000"/>
                <a:gd name="connsiteY200" fmla="*/ 4887 h 9997"/>
                <a:gd name="connsiteX201" fmla="*/ 9415 w 10000"/>
                <a:gd name="connsiteY201" fmla="*/ 4603 h 9997"/>
                <a:gd name="connsiteX202" fmla="*/ 9365 w 10000"/>
                <a:gd name="connsiteY202" fmla="*/ 4265 h 9997"/>
                <a:gd name="connsiteX203" fmla="*/ 9284 w 10000"/>
                <a:gd name="connsiteY203" fmla="*/ 3901 h 9997"/>
                <a:gd name="connsiteX204" fmla="*/ 9204 w 10000"/>
                <a:gd name="connsiteY204" fmla="*/ 3474 h 9997"/>
                <a:gd name="connsiteX205" fmla="*/ 9083 w 10000"/>
                <a:gd name="connsiteY205" fmla="*/ 3030 h 9997"/>
                <a:gd name="connsiteX206" fmla="*/ 8931 w 10000"/>
                <a:gd name="connsiteY206" fmla="*/ 2533 h 9997"/>
                <a:gd name="connsiteX207" fmla="*/ 8931 w 10000"/>
                <a:gd name="connsiteY207" fmla="*/ 2533 h 9997"/>
                <a:gd name="connsiteX208" fmla="*/ 8931 w 10000"/>
                <a:gd name="connsiteY208" fmla="*/ 2497 h 9997"/>
                <a:gd name="connsiteX209" fmla="*/ 8931 w 10000"/>
                <a:gd name="connsiteY209" fmla="*/ 2497 h 9997"/>
                <a:gd name="connsiteX210" fmla="*/ 8921 w 10000"/>
                <a:gd name="connsiteY210" fmla="*/ 2488 h 9997"/>
                <a:gd name="connsiteX211" fmla="*/ 8921 w 10000"/>
                <a:gd name="connsiteY211" fmla="*/ 2488 h 9997"/>
                <a:gd name="connsiteX212" fmla="*/ 8911 w 10000"/>
                <a:gd name="connsiteY212" fmla="*/ 2444 h 9997"/>
                <a:gd name="connsiteX213" fmla="*/ 8911 w 10000"/>
                <a:gd name="connsiteY213" fmla="*/ 2444 h 9997"/>
                <a:gd name="connsiteX214" fmla="*/ 8911 w 10000"/>
                <a:gd name="connsiteY214" fmla="*/ 2435 h 9997"/>
                <a:gd name="connsiteX215" fmla="*/ 8911 w 10000"/>
                <a:gd name="connsiteY215" fmla="*/ 2435 h 9997"/>
                <a:gd name="connsiteX216" fmla="*/ 8911 w 10000"/>
                <a:gd name="connsiteY216" fmla="*/ 2435 h 9997"/>
                <a:gd name="connsiteX217" fmla="*/ 8911 w 10000"/>
                <a:gd name="connsiteY217" fmla="*/ 2435 h 9997"/>
                <a:gd name="connsiteX218" fmla="*/ 8478 w 10000"/>
                <a:gd name="connsiteY218" fmla="*/ 2462 h 9997"/>
                <a:gd name="connsiteX219" fmla="*/ 8044 w 10000"/>
                <a:gd name="connsiteY219" fmla="*/ 2497 h 9997"/>
                <a:gd name="connsiteX220" fmla="*/ 7147 w 10000"/>
                <a:gd name="connsiteY220" fmla="*/ 2585 h 9997"/>
                <a:gd name="connsiteX221" fmla="*/ 6300 w 10000"/>
                <a:gd name="connsiteY221" fmla="*/ 2674 h 9997"/>
                <a:gd name="connsiteX222" fmla="*/ 5917 w 10000"/>
                <a:gd name="connsiteY222" fmla="*/ 2701 h 9997"/>
                <a:gd name="connsiteX223" fmla="*/ 5554 w 10000"/>
                <a:gd name="connsiteY223" fmla="*/ 2728 h 9997"/>
                <a:gd name="connsiteX224" fmla="*/ 5554 w 10000"/>
                <a:gd name="connsiteY224" fmla="*/ 2728 h 9997"/>
                <a:gd name="connsiteX225" fmla="*/ 5484 w 10000"/>
                <a:gd name="connsiteY225" fmla="*/ 2728 h 9997"/>
                <a:gd name="connsiteX226" fmla="*/ 5484 w 10000"/>
                <a:gd name="connsiteY226" fmla="*/ 2728 h 9997"/>
                <a:gd name="connsiteX227" fmla="*/ 5484 w 10000"/>
                <a:gd name="connsiteY227" fmla="*/ 2728 h 9997"/>
                <a:gd name="connsiteX228" fmla="*/ 5484 w 10000"/>
                <a:gd name="connsiteY228" fmla="*/ 2728 h 9997"/>
                <a:gd name="connsiteX229" fmla="*/ 5484 w 10000"/>
                <a:gd name="connsiteY229" fmla="*/ 2728 h 9997"/>
                <a:gd name="connsiteX230" fmla="*/ 5484 w 10000"/>
                <a:gd name="connsiteY230" fmla="*/ 2728 h 9997"/>
                <a:gd name="connsiteX231" fmla="*/ 5484 w 10000"/>
                <a:gd name="connsiteY231" fmla="*/ 2728 h 9997"/>
                <a:gd name="connsiteX232" fmla="*/ 5313 w 10000"/>
                <a:gd name="connsiteY232" fmla="*/ 2710 h 9997"/>
                <a:gd name="connsiteX233" fmla="*/ 5151 w 10000"/>
                <a:gd name="connsiteY233" fmla="*/ 2684 h 9997"/>
                <a:gd name="connsiteX234" fmla="*/ 5030 w 10000"/>
                <a:gd name="connsiteY234" fmla="*/ 2630 h 9997"/>
                <a:gd name="connsiteX235" fmla="*/ 4919 w 10000"/>
                <a:gd name="connsiteY235" fmla="*/ 2559 h 9997"/>
                <a:gd name="connsiteX236" fmla="*/ 4829 w 10000"/>
                <a:gd name="connsiteY236" fmla="*/ 2479 h 9997"/>
                <a:gd name="connsiteX237" fmla="*/ 4748 w 10000"/>
                <a:gd name="connsiteY237" fmla="*/ 2381 h 9997"/>
                <a:gd name="connsiteX238" fmla="*/ 4708 w 10000"/>
                <a:gd name="connsiteY238" fmla="*/ 2275 h 9997"/>
                <a:gd name="connsiteX239" fmla="*/ 4667 w 10000"/>
                <a:gd name="connsiteY239" fmla="*/ 2151 h 9997"/>
                <a:gd name="connsiteX240" fmla="*/ 4637 w 10000"/>
                <a:gd name="connsiteY240" fmla="*/ 2026 h 9997"/>
                <a:gd name="connsiteX241" fmla="*/ 4627 w 10000"/>
                <a:gd name="connsiteY241" fmla="*/ 1893 h 9997"/>
                <a:gd name="connsiteX242" fmla="*/ 4627 w 10000"/>
                <a:gd name="connsiteY242" fmla="*/ 1750 h 9997"/>
                <a:gd name="connsiteX243" fmla="*/ 4637 w 10000"/>
                <a:gd name="connsiteY243" fmla="*/ 1617 h 9997"/>
                <a:gd name="connsiteX244" fmla="*/ 4667 w 10000"/>
                <a:gd name="connsiteY244" fmla="*/ 1466 h 9997"/>
                <a:gd name="connsiteX245" fmla="*/ 4688 w 10000"/>
                <a:gd name="connsiteY245" fmla="*/ 1324 h 9997"/>
                <a:gd name="connsiteX246" fmla="*/ 4728 w 10000"/>
                <a:gd name="connsiteY246" fmla="*/ 1182 h 9997"/>
                <a:gd name="connsiteX247" fmla="*/ 4778 w 10000"/>
                <a:gd name="connsiteY247" fmla="*/ 1040 h 9997"/>
                <a:gd name="connsiteX248" fmla="*/ 4778 w 10000"/>
                <a:gd name="connsiteY248" fmla="*/ 1040 h 9997"/>
                <a:gd name="connsiteX249" fmla="*/ 4778 w 10000"/>
                <a:gd name="connsiteY249" fmla="*/ 1040 h 9997"/>
                <a:gd name="connsiteX250" fmla="*/ 4778 w 10000"/>
                <a:gd name="connsiteY250" fmla="*/ 1040 h 9997"/>
                <a:gd name="connsiteX251" fmla="*/ 4778 w 10000"/>
                <a:gd name="connsiteY251" fmla="*/ 1040 h 9997"/>
                <a:gd name="connsiteX252" fmla="*/ 4778 w 10000"/>
                <a:gd name="connsiteY252" fmla="*/ 1040 h 9997"/>
                <a:gd name="connsiteX253" fmla="*/ 4788 w 10000"/>
                <a:gd name="connsiteY253" fmla="*/ 1030 h 9997"/>
                <a:gd name="connsiteX254" fmla="*/ 4788 w 10000"/>
                <a:gd name="connsiteY254" fmla="*/ 1030 h 9997"/>
                <a:gd name="connsiteX255" fmla="*/ 4788 w 10000"/>
                <a:gd name="connsiteY255" fmla="*/ 1030 h 9997"/>
                <a:gd name="connsiteX256" fmla="*/ 4788 w 10000"/>
                <a:gd name="connsiteY256" fmla="*/ 1030 h 9997"/>
                <a:gd name="connsiteX257" fmla="*/ 4788 w 10000"/>
                <a:gd name="connsiteY257" fmla="*/ 1022 h 9997"/>
                <a:gd name="connsiteX258" fmla="*/ 4788 w 10000"/>
                <a:gd name="connsiteY258" fmla="*/ 1022 h 9997"/>
                <a:gd name="connsiteX259" fmla="*/ 4788 w 10000"/>
                <a:gd name="connsiteY259" fmla="*/ 1022 h 9997"/>
                <a:gd name="connsiteX260" fmla="*/ 4788 w 10000"/>
                <a:gd name="connsiteY260" fmla="*/ 1022 h 9997"/>
                <a:gd name="connsiteX261" fmla="*/ 4788 w 10000"/>
                <a:gd name="connsiteY261" fmla="*/ 1013 h 9997"/>
                <a:gd name="connsiteX262" fmla="*/ 4788 w 10000"/>
                <a:gd name="connsiteY262" fmla="*/ 1013 h 9997"/>
                <a:gd name="connsiteX263" fmla="*/ 4788 w 10000"/>
                <a:gd name="connsiteY263" fmla="*/ 1013 h 9997"/>
                <a:gd name="connsiteX264" fmla="*/ 4788 w 10000"/>
                <a:gd name="connsiteY264" fmla="*/ 1013 h 9997"/>
                <a:gd name="connsiteX265" fmla="*/ 4788 w 10000"/>
                <a:gd name="connsiteY265" fmla="*/ 1004 h 9997"/>
                <a:gd name="connsiteX266" fmla="*/ 4788 w 10000"/>
                <a:gd name="connsiteY266" fmla="*/ 1004 h 9997"/>
                <a:gd name="connsiteX267" fmla="*/ 4798 w 10000"/>
                <a:gd name="connsiteY267" fmla="*/ 1004 h 9997"/>
                <a:gd name="connsiteX268" fmla="*/ 4798 w 10000"/>
                <a:gd name="connsiteY268" fmla="*/ 1004 h 9997"/>
                <a:gd name="connsiteX269" fmla="*/ 4859 w 10000"/>
                <a:gd name="connsiteY269" fmla="*/ 782 h 9997"/>
                <a:gd name="connsiteX270" fmla="*/ 4909 w 10000"/>
                <a:gd name="connsiteY270" fmla="*/ 586 h 9997"/>
                <a:gd name="connsiteX271" fmla="*/ 4919 w 10000"/>
                <a:gd name="connsiteY271" fmla="*/ 507 h 9997"/>
                <a:gd name="connsiteX272" fmla="*/ 4919 w 10000"/>
                <a:gd name="connsiteY272" fmla="*/ 417 h 9997"/>
                <a:gd name="connsiteX273" fmla="*/ 4909 w 10000"/>
                <a:gd name="connsiteY273" fmla="*/ 347 h 9997"/>
                <a:gd name="connsiteX274" fmla="*/ 4899 w 10000"/>
                <a:gd name="connsiteY274" fmla="*/ 276 h 9997"/>
                <a:gd name="connsiteX275" fmla="*/ 4859 w 10000"/>
                <a:gd name="connsiteY275" fmla="*/ 214 h 9997"/>
                <a:gd name="connsiteX276" fmla="*/ 4829 w 10000"/>
                <a:gd name="connsiteY276" fmla="*/ 160 h 9997"/>
                <a:gd name="connsiteX277" fmla="*/ 4778 w 10000"/>
                <a:gd name="connsiteY277" fmla="*/ 106 h 9997"/>
                <a:gd name="connsiteX278" fmla="*/ 4708 w 10000"/>
                <a:gd name="connsiteY278" fmla="*/ 71 h 9997"/>
                <a:gd name="connsiteX279" fmla="*/ 4627 w 10000"/>
                <a:gd name="connsiteY279" fmla="*/ 44 h 9997"/>
                <a:gd name="connsiteX280" fmla="*/ 4536 w 10000"/>
                <a:gd name="connsiteY280" fmla="*/ 9 h 9997"/>
                <a:gd name="connsiteX281" fmla="*/ 4425 w 10000"/>
                <a:gd name="connsiteY281" fmla="*/ 0 h 9997"/>
                <a:gd name="connsiteX282" fmla="*/ 4304 w 10000"/>
                <a:gd name="connsiteY282" fmla="*/ 0 h 9997"/>
                <a:gd name="connsiteX283" fmla="*/ 4304 w 10000"/>
                <a:gd name="connsiteY283" fmla="*/ 0 h 9997"/>
                <a:gd name="connsiteX284" fmla="*/ 4304 w 10000"/>
                <a:gd name="connsiteY284" fmla="*/ 0 h 9997"/>
                <a:gd name="connsiteX0" fmla="*/ 4304 w 10000"/>
                <a:gd name="connsiteY0" fmla="*/ 0 h 9707"/>
                <a:gd name="connsiteX1" fmla="*/ 4304 w 10000"/>
                <a:gd name="connsiteY1" fmla="*/ 0 h 9707"/>
                <a:gd name="connsiteX2" fmla="*/ 4304 w 10000"/>
                <a:gd name="connsiteY2" fmla="*/ 0 h 9707"/>
                <a:gd name="connsiteX3" fmla="*/ 4163 w 10000"/>
                <a:gd name="connsiteY3" fmla="*/ 0 h 9707"/>
                <a:gd name="connsiteX4" fmla="*/ 4002 w 10000"/>
                <a:gd name="connsiteY4" fmla="*/ 9 h 9707"/>
                <a:gd name="connsiteX5" fmla="*/ 3851 w 10000"/>
                <a:gd name="connsiteY5" fmla="*/ 27 h 9707"/>
                <a:gd name="connsiteX6" fmla="*/ 3659 w 10000"/>
                <a:gd name="connsiteY6" fmla="*/ 62 h 9707"/>
                <a:gd name="connsiteX7" fmla="*/ 3659 w 10000"/>
                <a:gd name="connsiteY7" fmla="*/ 62 h 9707"/>
                <a:gd name="connsiteX8" fmla="*/ 3659 w 10000"/>
                <a:gd name="connsiteY8" fmla="*/ 62 h 9707"/>
                <a:gd name="connsiteX9" fmla="*/ 3659 w 10000"/>
                <a:gd name="connsiteY9" fmla="*/ 62 h 9707"/>
                <a:gd name="connsiteX10" fmla="*/ 3649 w 10000"/>
                <a:gd name="connsiteY10" fmla="*/ 62 h 9707"/>
                <a:gd name="connsiteX11" fmla="*/ 3649 w 10000"/>
                <a:gd name="connsiteY11" fmla="*/ 62 h 9707"/>
                <a:gd name="connsiteX12" fmla="*/ 3649 w 10000"/>
                <a:gd name="connsiteY12" fmla="*/ 71 h 9707"/>
                <a:gd name="connsiteX13" fmla="*/ 3649 w 10000"/>
                <a:gd name="connsiteY13" fmla="*/ 71 h 9707"/>
                <a:gd name="connsiteX14" fmla="*/ 3649 w 10000"/>
                <a:gd name="connsiteY14" fmla="*/ 71 h 9707"/>
                <a:gd name="connsiteX15" fmla="*/ 3407 w 10000"/>
                <a:gd name="connsiteY15" fmla="*/ 124 h 9707"/>
                <a:gd name="connsiteX16" fmla="*/ 3216 w 10000"/>
                <a:gd name="connsiteY16" fmla="*/ 178 h 9707"/>
                <a:gd name="connsiteX17" fmla="*/ 3054 w 10000"/>
                <a:gd name="connsiteY17" fmla="*/ 249 h 9707"/>
                <a:gd name="connsiteX18" fmla="*/ 2913 w 10000"/>
                <a:gd name="connsiteY18" fmla="*/ 320 h 9707"/>
                <a:gd name="connsiteX19" fmla="*/ 2833 w 10000"/>
                <a:gd name="connsiteY19" fmla="*/ 400 h 9707"/>
                <a:gd name="connsiteX20" fmla="*/ 2792 w 10000"/>
                <a:gd name="connsiteY20" fmla="*/ 436 h 9707"/>
                <a:gd name="connsiteX21" fmla="*/ 2772 w 10000"/>
                <a:gd name="connsiteY21" fmla="*/ 480 h 9707"/>
                <a:gd name="connsiteX22" fmla="*/ 2732 w 10000"/>
                <a:gd name="connsiteY22" fmla="*/ 577 h 9707"/>
                <a:gd name="connsiteX23" fmla="*/ 2722 w 10000"/>
                <a:gd name="connsiteY23" fmla="*/ 685 h 9707"/>
                <a:gd name="connsiteX24" fmla="*/ 2722 w 10000"/>
                <a:gd name="connsiteY24" fmla="*/ 685 h 9707"/>
                <a:gd name="connsiteX25" fmla="*/ 2732 w 10000"/>
                <a:gd name="connsiteY25" fmla="*/ 808 h 9707"/>
                <a:gd name="connsiteX26" fmla="*/ 2762 w 10000"/>
                <a:gd name="connsiteY26" fmla="*/ 924 h 9707"/>
                <a:gd name="connsiteX27" fmla="*/ 2792 w 10000"/>
                <a:gd name="connsiteY27" fmla="*/ 1057 h 9707"/>
                <a:gd name="connsiteX28" fmla="*/ 2853 w 10000"/>
                <a:gd name="connsiteY28" fmla="*/ 1208 h 9707"/>
                <a:gd name="connsiteX29" fmla="*/ 2984 w 10000"/>
                <a:gd name="connsiteY29" fmla="*/ 1528 h 9707"/>
                <a:gd name="connsiteX30" fmla="*/ 3125 w 10000"/>
                <a:gd name="connsiteY30" fmla="*/ 1920 h 9707"/>
                <a:gd name="connsiteX31" fmla="*/ 3125 w 10000"/>
                <a:gd name="connsiteY31" fmla="*/ 1920 h 9707"/>
                <a:gd name="connsiteX32" fmla="*/ 3125 w 10000"/>
                <a:gd name="connsiteY32" fmla="*/ 1920 h 9707"/>
                <a:gd name="connsiteX33" fmla="*/ 3125 w 10000"/>
                <a:gd name="connsiteY33" fmla="*/ 1929 h 9707"/>
                <a:gd name="connsiteX34" fmla="*/ 3125 w 10000"/>
                <a:gd name="connsiteY34" fmla="*/ 1929 h 9707"/>
                <a:gd name="connsiteX35" fmla="*/ 3135 w 10000"/>
                <a:gd name="connsiteY35" fmla="*/ 1938 h 9707"/>
                <a:gd name="connsiteX36" fmla="*/ 3135 w 10000"/>
                <a:gd name="connsiteY36" fmla="*/ 1938 h 9707"/>
                <a:gd name="connsiteX37" fmla="*/ 3175 w 10000"/>
                <a:gd name="connsiteY37" fmla="*/ 2044 h 9707"/>
                <a:gd name="connsiteX38" fmla="*/ 3196 w 10000"/>
                <a:gd name="connsiteY38" fmla="*/ 2152 h 9707"/>
                <a:gd name="connsiteX39" fmla="*/ 3216 w 10000"/>
                <a:gd name="connsiteY39" fmla="*/ 2249 h 9707"/>
                <a:gd name="connsiteX40" fmla="*/ 3216 w 10000"/>
                <a:gd name="connsiteY40" fmla="*/ 2338 h 9707"/>
                <a:gd name="connsiteX41" fmla="*/ 3196 w 10000"/>
                <a:gd name="connsiteY41" fmla="*/ 2409 h 9707"/>
                <a:gd name="connsiteX42" fmla="*/ 3175 w 10000"/>
                <a:gd name="connsiteY42" fmla="*/ 2480 h 9707"/>
                <a:gd name="connsiteX43" fmla="*/ 3145 w 10000"/>
                <a:gd name="connsiteY43" fmla="*/ 2534 h 9707"/>
                <a:gd name="connsiteX44" fmla="*/ 3105 w 10000"/>
                <a:gd name="connsiteY44" fmla="*/ 2578 h 9707"/>
                <a:gd name="connsiteX45" fmla="*/ 3065 w 10000"/>
                <a:gd name="connsiteY45" fmla="*/ 2613 h 9707"/>
                <a:gd name="connsiteX46" fmla="*/ 3004 w 10000"/>
                <a:gd name="connsiteY46" fmla="*/ 2649 h 9707"/>
                <a:gd name="connsiteX47" fmla="*/ 2944 w 10000"/>
                <a:gd name="connsiteY47" fmla="*/ 2675 h 9707"/>
                <a:gd name="connsiteX48" fmla="*/ 2873 w 10000"/>
                <a:gd name="connsiteY48" fmla="*/ 2694 h 9707"/>
                <a:gd name="connsiteX49" fmla="*/ 2722 w 10000"/>
                <a:gd name="connsiteY49" fmla="*/ 2711 h 9707"/>
                <a:gd name="connsiteX50" fmla="*/ 2550 w 10000"/>
                <a:gd name="connsiteY50" fmla="*/ 2729 h 9707"/>
                <a:gd name="connsiteX51" fmla="*/ 2550 w 10000"/>
                <a:gd name="connsiteY51" fmla="*/ 2729 h 9707"/>
                <a:gd name="connsiteX52" fmla="*/ 2550 w 10000"/>
                <a:gd name="connsiteY52" fmla="*/ 2729 h 9707"/>
                <a:gd name="connsiteX53" fmla="*/ 2550 w 10000"/>
                <a:gd name="connsiteY53" fmla="*/ 2729 h 9707"/>
                <a:gd name="connsiteX54" fmla="*/ 2550 w 10000"/>
                <a:gd name="connsiteY54" fmla="*/ 2729 h 9707"/>
                <a:gd name="connsiteX55" fmla="*/ 2550 w 10000"/>
                <a:gd name="connsiteY55" fmla="*/ 2729 h 9707"/>
                <a:gd name="connsiteX56" fmla="*/ 2550 w 10000"/>
                <a:gd name="connsiteY56" fmla="*/ 2729 h 9707"/>
                <a:gd name="connsiteX57" fmla="*/ 2550 w 10000"/>
                <a:gd name="connsiteY57" fmla="*/ 2729 h 9707"/>
                <a:gd name="connsiteX58" fmla="*/ 2339 w 10000"/>
                <a:gd name="connsiteY58" fmla="*/ 2729 h 9707"/>
                <a:gd name="connsiteX59" fmla="*/ 2127 w 10000"/>
                <a:gd name="connsiteY59" fmla="*/ 2702 h 9707"/>
                <a:gd name="connsiteX60" fmla="*/ 2127 w 10000"/>
                <a:gd name="connsiteY60" fmla="*/ 2702 h 9707"/>
                <a:gd name="connsiteX61" fmla="*/ 1804 w 10000"/>
                <a:gd name="connsiteY61" fmla="*/ 2675 h 9707"/>
                <a:gd name="connsiteX62" fmla="*/ 1502 w 10000"/>
                <a:gd name="connsiteY62" fmla="*/ 2658 h 9707"/>
                <a:gd name="connsiteX63" fmla="*/ 1502 w 10000"/>
                <a:gd name="connsiteY63" fmla="*/ 2658 h 9707"/>
                <a:gd name="connsiteX64" fmla="*/ 1230 w 10000"/>
                <a:gd name="connsiteY64" fmla="*/ 2649 h 9707"/>
                <a:gd name="connsiteX65" fmla="*/ 867 w 10000"/>
                <a:gd name="connsiteY65" fmla="*/ 2631 h 9707"/>
                <a:gd name="connsiteX66" fmla="*/ 0 w 10000"/>
                <a:gd name="connsiteY66" fmla="*/ 2551 h 9707"/>
                <a:gd name="connsiteX67" fmla="*/ 0 w 10000"/>
                <a:gd name="connsiteY67" fmla="*/ 9173 h 9707"/>
                <a:gd name="connsiteX68" fmla="*/ 9990 w 10000"/>
                <a:gd name="connsiteY68" fmla="*/ 9173 h 9707"/>
                <a:gd name="connsiteX69" fmla="*/ 9990 w 10000"/>
                <a:gd name="connsiteY69" fmla="*/ 9173 h 9707"/>
                <a:gd name="connsiteX70" fmla="*/ 9960 w 10000"/>
                <a:gd name="connsiteY70" fmla="*/ 9431 h 9707"/>
                <a:gd name="connsiteX71" fmla="*/ 9919 w 10000"/>
                <a:gd name="connsiteY71" fmla="*/ 9707 h 9707"/>
                <a:gd name="connsiteX72" fmla="*/ 9960 w 10000"/>
                <a:gd name="connsiteY72" fmla="*/ 9413 h 9707"/>
                <a:gd name="connsiteX73" fmla="*/ 9990 w 10000"/>
                <a:gd name="connsiteY73" fmla="*/ 9031 h 9707"/>
                <a:gd name="connsiteX74" fmla="*/ 10000 w 10000"/>
                <a:gd name="connsiteY74" fmla="*/ 8694 h 9707"/>
                <a:gd name="connsiteX75" fmla="*/ 9970 w 10000"/>
                <a:gd name="connsiteY75" fmla="*/ 8409 h 9707"/>
                <a:gd name="connsiteX76" fmla="*/ 9940 w 10000"/>
                <a:gd name="connsiteY76" fmla="*/ 8159 h 9707"/>
                <a:gd name="connsiteX77" fmla="*/ 9879 w 10000"/>
                <a:gd name="connsiteY77" fmla="*/ 7955 h 9707"/>
                <a:gd name="connsiteX78" fmla="*/ 9798 w 10000"/>
                <a:gd name="connsiteY78" fmla="*/ 7769 h 9707"/>
                <a:gd name="connsiteX79" fmla="*/ 9718 w 10000"/>
                <a:gd name="connsiteY79" fmla="*/ 7626 h 9707"/>
                <a:gd name="connsiteX80" fmla="*/ 9617 w 10000"/>
                <a:gd name="connsiteY80" fmla="*/ 7511 h 9707"/>
                <a:gd name="connsiteX81" fmla="*/ 9506 w 10000"/>
                <a:gd name="connsiteY81" fmla="*/ 7422 h 9707"/>
                <a:gd name="connsiteX82" fmla="*/ 9395 w 10000"/>
                <a:gd name="connsiteY82" fmla="*/ 7360 h 9707"/>
                <a:gd name="connsiteX83" fmla="*/ 9274 w 10000"/>
                <a:gd name="connsiteY83" fmla="*/ 7315 h 9707"/>
                <a:gd name="connsiteX84" fmla="*/ 9153 w 10000"/>
                <a:gd name="connsiteY84" fmla="*/ 7289 h 9707"/>
                <a:gd name="connsiteX85" fmla="*/ 9022 w 10000"/>
                <a:gd name="connsiteY85" fmla="*/ 7271 h 9707"/>
                <a:gd name="connsiteX86" fmla="*/ 8901 w 10000"/>
                <a:gd name="connsiteY86" fmla="*/ 7271 h 9707"/>
                <a:gd name="connsiteX87" fmla="*/ 8901 w 10000"/>
                <a:gd name="connsiteY87" fmla="*/ 7271 h 9707"/>
                <a:gd name="connsiteX88" fmla="*/ 8901 w 10000"/>
                <a:gd name="connsiteY88" fmla="*/ 7271 h 9707"/>
                <a:gd name="connsiteX89" fmla="*/ 8901 w 10000"/>
                <a:gd name="connsiteY89" fmla="*/ 7271 h 9707"/>
                <a:gd name="connsiteX90" fmla="*/ 8901 w 10000"/>
                <a:gd name="connsiteY90" fmla="*/ 7271 h 9707"/>
                <a:gd name="connsiteX91" fmla="*/ 8901 w 10000"/>
                <a:gd name="connsiteY91" fmla="*/ 7271 h 9707"/>
                <a:gd name="connsiteX92" fmla="*/ 8700 w 10000"/>
                <a:gd name="connsiteY92" fmla="*/ 7271 h 9707"/>
                <a:gd name="connsiteX93" fmla="*/ 8528 w 10000"/>
                <a:gd name="connsiteY93" fmla="*/ 7289 h 9707"/>
                <a:gd name="connsiteX94" fmla="*/ 8528 w 10000"/>
                <a:gd name="connsiteY94" fmla="*/ 7289 h 9707"/>
                <a:gd name="connsiteX95" fmla="*/ 8528 w 10000"/>
                <a:gd name="connsiteY95" fmla="*/ 7289 h 9707"/>
                <a:gd name="connsiteX96" fmla="*/ 8528 w 10000"/>
                <a:gd name="connsiteY96" fmla="*/ 7289 h 9707"/>
                <a:gd name="connsiteX97" fmla="*/ 8518 w 10000"/>
                <a:gd name="connsiteY97" fmla="*/ 7297 h 9707"/>
                <a:gd name="connsiteX98" fmla="*/ 8518 w 10000"/>
                <a:gd name="connsiteY98" fmla="*/ 7297 h 9707"/>
                <a:gd name="connsiteX99" fmla="*/ 8508 w 10000"/>
                <a:gd name="connsiteY99" fmla="*/ 7297 h 9707"/>
                <a:gd name="connsiteX100" fmla="*/ 8508 w 10000"/>
                <a:gd name="connsiteY100" fmla="*/ 7297 h 9707"/>
                <a:gd name="connsiteX101" fmla="*/ 8508 w 10000"/>
                <a:gd name="connsiteY101" fmla="*/ 7297 h 9707"/>
                <a:gd name="connsiteX102" fmla="*/ 8508 w 10000"/>
                <a:gd name="connsiteY102" fmla="*/ 7297 h 9707"/>
                <a:gd name="connsiteX103" fmla="*/ 8337 w 10000"/>
                <a:gd name="connsiteY103" fmla="*/ 7315 h 9707"/>
                <a:gd name="connsiteX104" fmla="*/ 8135 w 10000"/>
                <a:gd name="connsiteY104" fmla="*/ 7360 h 9707"/>
                <a:gd name="connsiteX105" fmla="*/ 7671 w 10000"/>
                <a:gd name="connsiteY105" fmla="*/ 7466 h 9707"/>
                <a:gd name="connsiteX106" fmla="*/ 7671 w 10000"/>
                <a:gd name="connsiteY106" fmla="*/ 7466 h 9707"/>
                <a:gd name="connsiteX107" fmla="*/ 7671 w 10000"/>
                <a:gd name="connsiteY107" fmla="*/ 7466 h 9707"/>
                <a:gd name="connsiteX108" fmla="*/ 7671 w 10000"/>
                <a:gd name="connsiteY108" fmla="*/ 7466 h 9707"/>
                <a:gd name="connsiteX109" fmla="*/ 7661 w 10000"/>
                <a:gd name="connsiteY109" fmla="*/ 7466 h 9707"/>
                <a:gd name="connsiteX110" fmla="*/ 7661 w 10000"/>
                <a:gd name="connsiteY110" fmla="*/ 7466 h 9707"/>
                <a:gd name="connsiteX111" fmla="*/ 7450 w 10000"/>
                <a:gd name="connsiteY111" fmla="*/ 7511 h 9707"/>
                <a:gd name="connsiteX112" fmla="*/ 7248 w 10000"/>
                <a:gd name="connsiteY112" fmla="*/ 7555 h 9707"/>
                <a:gd name="connsiteX113" fmla="*/ 7036 w 10000"/>
                <a:gd name="connsiteY113" fmla="*/ 7590 h 9707"/>
                <a:gd name="connsiteX114" fmla="*/ 6835 w 10000"/>
                <a:gd name="connsiteY114" fmla="*/ 7590 h 9707"/>
                <a:gd name="connsiteX115" fmla="*/ 6835 w 10000"/>
                <a:gd name="connsiteY115" fmla="*/ 7590 h 9707"/>
                <a:gd name="connsiteX116" fmla="*/ 6835 w 10000"/>
                <a:gd name="connsiteY116" fmla="*/ 7590 h 9707"/>
                <a:gd name="connsiteX117" fmla="*/ 6835 w 10000"/>
                <a:gd name="connsiteY117" fmla="*/ 7590 h 9707"/>
                <a:gd name="connsiteX118" fmla="*/ 6835 w 10000"/>
                <a:gd name="connsiteY118" fmla="*/ 7590 h 9707"/>
                <a:gd name="connsiteX119" fmla="*/ 6835 w 10000"/>
                <a:gd name="connsiteY119" fmla="*/ 7590 h 9707"/>
                <a:gd name="connsiteX120" fmla="*/ 6835 w 10000"/>
                <a:gd name="connsiteY120" fmla="*/ 7590 h 9707"/>
                <a:gd name="connsiteX121" fmla="*/ 6835 w 10000"/>
                <a:gd name="connsiteY121" fmla="*/ 7590 h 9707"/>
                <a:gd name="connsiteX122" fmla="*/ 6663 w 10000"/>
                <a:gd name="connsiteY122" fmla="*/ 7590 h 9707"/>
                <a:gd name="connsiteX123" fmla="*/ 6512 w 10000"/>
                <a:gd name="connsiteY123" fmla="*/ 7555 h 9707"/>
                <a:gd name="connsiteX124" fmla="*/ 6442 w 10000"/>
                <a:gd name="connsiteY124" fmla="*/ 7528 h 9707"/>
                <a:gd name="connsiteX125" fmla="*/ 6381 w 10000"/>
                <a:gd name="connsiteY125" fmla="*/ 7501 h 9707"/>
                <a:gd name="connsiteX126" fmla="*/ 6321 w 10000"/>
                <a:gd name="connsiteY126" fmla="*/ 7466 h 9707"/>
                <a:gd name="connsiteX127" fmla="*/ 6270 w 10000"/>
                <a:gd name="connsiteY127" fmla="*/ 7422 h 9707"/>
                <a:gd name="connsiteX128" fmla="*/ 6220 w 10000"/>
                <a:gd name="connsiteY128" fmla="*/ 7368 h 9707"/>
                <a:gd name="connsiteX129" fmla="*/ 6169 w 10000"/>
                <a:gd name="connsiteY129" fmla="*/ 7306 h 9707"/>
                <a:gd name="connsiteX130" fmla="*/ 6149 w 10000"/>
                <a:gd name="connsiteY130" fmla="*/ 7244 h 9707"/>
                <a:gd name="connsiteX131" fmla="*/ 6109 w 10000"/>
                <a:gd name="connsiteY131" fmla="*/ 7164 h 9707"/>
                <a:gd name="connsiteX132" fmla="*/ 6099 w 10000"/>
                <a:gd name="connsiteY132" fmla="*/ 7084 h 9707"/>
                <a:gd name="connsiteX133" fmla="*/ 6089 w 10000"/>
                <a:gd name="connsiteY133" fmla="*/ 6986 h 9707"/>
                <a:gd name="connsiteX134" fmla="*/ 6089 w 10000"/>
                <a:gd name="connsiteY134" fmla="*/ 6880 h 9707"/>
                <a:gd name="connsiteX135" fmla="*/ 6089 w 10000"/>
                <a:gd name="connsiteY135" fmla="*/ 6764 h 9707"/>
                <a:gd name="connsiteX136" fmla="*/ 6089 w 10000"/>
                <a:gd name="connsiteY136" fmla="*/ 6764 h 9707"/>
                <a:gd name="connsiteX137" fmla="*/ 6089 w 10000"/>
                <a:gd name="connsiteY137" fmla="*/ 6764 h 9707"/>
                <a:gd name="connsiteX138" fmla="*/ 6089 w 10000"/>
                <a:gd name="connsiteY138" fmla="*/ 6764 h 9707"/>
                <a:gd name="connsiteX139" fmla="*/ 6089 w 10000"/>
                <a:gd name="connsiteY139" fmla="*/ 6737 h 9707"/>
                <a:gd name="connsiteX140" fmla="*/ 6089 w 10000"/>
                <a:gd name="connsiteY140" fmla="*/ 6737 h 9707"/>
                <a:gd name="connsiteX141" fmla="*/ 6099 w 10000"/>
                <a:gd name="connsiteY141" fmla="*/ 6737 h 9707"/>
                <a:gd name="connsiteX142" fmla="*/ 6099 w 10000"/>
                <a:gd name="connsiteY142" fmla="*/ 6737 h 9707"/>
                <a:gd name="connsiteX143" fmla="*/ 6099 w 10000"/>
                <a:gd name="connsiteY143" fmla="*/ 6729 h 9707"/>
                <a:gd name="connsiteX144" fmla="*/ 6099 w 10000"/>
                <a:gd name="connsiteY144" fmla="*/ 6729 h 9707"/>
                <a:gd name="connsiteX145" fmla="*/ 6099 w 10000"/>
                <a:gd name="connsiteY145" fmla="*/ 6729 h 9707"/>
                <a:gd name="connsiteX146" fmla="*/ 6099 w 10000"/>
                <a:gd name="connsiteY146" fmla="*/ 6729 h 9707"/>
                <a:gd name="connsiteX147" fmla="*/ 6129 w 10000"/>
                <a:gd name="connsiteY147" fmla="*/ 6436 h 9707"/>
                <a:gd name="connsiteX148" fmla="*/ 6179 w 10000"/>
                <a:gd name="connsiteY148" fmla="*/ 6195 h 9707"/>
                <a:gd name="connsiteX149" fmla="*/ 6240 w 10000"/>
                <a:gd name="connsiteY149" fmla="*/ 5991 h 9707"/>
                <a:gd name="connsiteX150" fmla="*/ 6280 w 10000"/>
                <a:gd name="connsiteY150" fmla="*/ 5919 h 9707"/>
                <a:gd name="connsiteX151" fmla="*/ 6321 w 10000"/>
                <a:gd name="connsiteY151" fmla="*/ 5840 h 9707"/>
                <a:gd name="connsiteX152" fmla="*/ 6351 w 10000"/>
                <a:gd name="connsiteY152" fmla="*/ 5786 h 9707"/>
                <a:gd name="connsiteX153" fmla="*/ 6401 w 10000"/>
                <a:gd name="connsiteY153" fmla="*/ 5734 h 9707"/>
                <a:gd name="connsiteX154" fmla="*/ 6452 w 10000"/>
                <a:gd name="connsiteY154" fmla="*/ 5689 h 9707"/>
                <a:gd name="connsiteX155" fmla="*/ 6512 w 10000"/>
                <a:gd name="connsiteY155" fmla="*/ 5653 h 9707"/>
                <a:gd name="connsiteX156" fmla="*/ 6563 w 10000"/>
                <a:gd name="connsiteY156" fmla="*/ 5627 h 9707"/>
                <a:gd name="connsiteX157" fmla="*/ 6623 w 10000"/>
                <a:gd name="connsiteY157" fmla="*/ 5618 h 9707"/>
                <a:gd name="connsiteX158" fmla="*/ 6694 w 10000"/>
                <a:gd name="connsiteY158" fmla="*/ 5600 h 9707"/>
                <a:gd name="connsiteX159" fmla="*/ 6774 w 10000"/>
                <a:gd name="connsiteY159" fmla="*/ 5591 h 9707"/>
                <a:gd name="connsiteX160" fmla="*/ 6774 w 10000"/>
                <a:gd name="connsiteY160" fmla="*/ 5591 h 9707"/>
                <a:gd name="connsiteX161" fmla="*/ 6774 w 10000"/>
                <a:gd name="connsiteY161" fmla="*/ 5591 h 9707"/>
                <a:gd name="connsiteX162" fmla="*/ 6774 w 10000"/>
                <a:gd name="connsiteY162" fmla="*/ 5591 h 9707"/>
                <a:gd name="connsiteX163" fmla="*/ 6774 w 10000"/>
                <a:gd name="connsiteY163" fmla="*/ 5591 h 9707"/>
                <a:gd name="connsiteX164" fmla="*/ 6774 w 10000"/>
                <a:gd name="connsiteY164" fmla="*/ 5591 h 9707"/>
                <a:gd name="connsiteX165" fmla="*/ 6774 w 10000"/>
                <a:gd name="connsiteY165" fmla="*/ 5591 h 9707"/>
                <a:gd name="connsiteX166" fmla="*/ 6774 w 10000"/>
                <a:gd name="connsiteY166" fmla="*/ 5591 h 9707"/>
                <a:gd name="connsiteX167" fmla="*/ 6875 w 10000"/>
                <a:gd name="connsiteY167" fmla="*/ 5600 h 9707"/>
                <a:gd name="connsiteX168" fmla="*/ 7006 w 10000"/>
                <a:gd name="connsiteY168" fmla="*/ 5627 h 9707"/>
                <a:gd name="connsiteX169" fmla="*/ 7137 w 10000"/>
                <a:gd name="connsiteY169" fmla="*/ 5645 h 9707"/>
                <a:gd name="connsiteX170" fmla="*/ 7268 w 10000"/>
                <a:gd name="connsiteY170" fmla="*/ 5689 h 9707"/>
                <a:gd name="connsiteX171" fmla="*/ 7601 w 10000"/>
                <a:gd name="connsiteY171" fmla="*/ 5795 h 9707"/>
                <a:gd name="connsiteX172" fmla="*/ 7964 w 10000"/>
                <a:gd name="connsiteY172" fmla="*/ 5929 h 9707"/>
                <a:gd name="connsiteX173" fmla="*/ 7964 w 10000"/>
                <a:gd name="connsiteY173" fmla="*/ 5929 h 9707"/>
                <a:gd name="connsiteX174" fmla="*/ 7984 w 10000"/>
                <a:gd name="connsiteY174" fmla="*/ 5929 h 9707"/>
                <a:gd name="connsiteX175" fmla="*/ 7984 w 10000"/>
                <a:gd name="connsiteY175" fmla="*/ 5929 h 9707"/>
                <a:gd name="connsiteX176" fmla="*/ 7994 w 10000"/>
                <a:gd name="connsiteY176" fmla="*/ 5929 h 9707"/>
                <a:gd name="connsiteX177" fmla="*/ 7994 w 10000"/>
                <a:gd name="connsiteY177" fmla="*/ 5929 h 9707"/>
                <a:gd name="connsiteX178" fmla="*/ 8216 w 10000"/>
                <a:gd name="connsiteY178" fmla="*/ 6000 h 9707"/>
                <a:gd name="connsiteX179" fmla="*/ 8407 w 10000"/>
                <a:gd name="connsiteY179" fmla="*/ 6054 h 9707"/>
                <a:gd name="connsiteX180" fmla="*/ 8599 w 10000"/>
                <a:gd name="connsiteY180" fmla="*/ 6089 h 9707"/>
                <a:gd name="connsiteX181" fmla="*/ 8770 w 10000"/>
                <a:gd name="connsiteY181" fmla="*/ 6098 h 9707"/>
                <a:gd name="connsiteX182" fmla="*/ 8770 w 10000"/>
                <a:gd name="connsiteY182" fmla="*/ 6098 h 9707"/>
                <a:gd name="connsiteX183" fmla="*/ 8770 w 10000"/>
                <a:gd name="connsiteY183" fmla="*/ 6098 h 9707"/>
                <a:gd name="connsiteX184" fmla="*/ 8770 w 10000"/>
                <a:gd name="connsiteY184" fmla="*/ 6098 h 9707"/>
                <a:gd name="connsiteX185" fmla="*/ 8770 w 10000"/>
                <a:gd name="connsiteY185" fmla="*/ 6098 h 9707"/>
                <a:gd name="connsiteX186" fmla="*/ 8770 w 10000"/>
                <a:gd name="connsiteY186" fmla="*/ 6098 h 9707"/>
                <a:gd name="connsiteX187" fmla="*/ 8911 w 10000"/>
                <a:gd name="connsiteY187" fmla="*/ 6089 h 9707"/>
                <a:gd name="connsiteX188" fmla="*/ 9032 w 10000"/>
                <a:gd name="connsiteY188" fmla="*/ 6054 h 9707"/>
                <a:gd name="connsiteX189" fmla="*/ 9093 w 10000"/>
                <a:gd name="connsiteY189" fmla="*/ 6035 h 9707"/>
                <a:gd name="connsiteX190" fmla="*/ 9143 w 10000"/>
                <a:gd name="connsiteY190" fmla="*/ 6009 h 9707"/>
                <a:gd name="connsiteX191" fmla="*/ 9194 w 10000"/>
                <a:gd name="connsiteY191" fmla="*/ 5982 h 9707"/>
                <a:gd name="connsiteX192" fmla="*/ 9244 w 10000"/>
                <a:gd name="connsiteY192" fmla="*/ 5938 h 9707"/>
                <a:gd name="connsiteX193" fmla="*/ 9274 w 10000"/>
                <a:gd name="connsiteY193" fmla="*/ 5894 h 9707"/>
                <a:gd name="connsiteX194" fmla="*/ 9315 w 10000"/>
                <a:gd name="connsiteY194" fmla="*/ 5840 h 9707"/>
                <a:gd name="connsiteX195" fmla="*/ 9375 w 10000"/>
                <a:gd name="connsiteY195" fmla="*/ 5716 h 9707"/>
                <a:gd name="connsiteX196" fmla="*/ 9425 w 10000"/>
                <a:gd name="connsiteY196" fmla="*/ 5547 h 9707"/>
                <a:gd name="connsiteX197" fmla="*/ 9446 w 10000"/>
                <a:gd name="connsiteY197" fmla="*/ 5369 h 9707"/>
                <a:gd name="connsiteX198" fmla="*/ 9456 w 10000"/>
                <a:gd name="connsiteY198" fmla="*/ 5138 h 9707"/>
                <a:gd name="connsiteX199" fmla="*/ 9446 w 10000"/>
                <a:gd name="connsiteY199" fmla="*/ 4888 h 9707"/>
                <a:gd name="connsiteX200" fmla="*/ 9415 w 10000"/>
                <a:gd name="connsiteY200" fmla="*/ 4604 h 9707"/>
                <a:gd name="connsiteX201" fmla="*/ 9365 w 10000"/>
                <a:gd name="connsiteY201" fmla="*/ 4266 h 9707"/>
                <a:gd name="connsiteX202" fmla="*/ 9284 w 10000"/>
                <a:gd name="connsiteY202" fmla="*/ 3902 h 9707"/>
                <a:gd name="connsiteX203" fmla="*/ 9204 w 10000"/>
                <a:gd name="connsiteY203" fmla="*/ 3475 h 9707"/>
                <a:gd name="connsiteX204" fmla="*/ 9083 w 10000"/>
                <a:gd name="connsiteY204" fmla="*/ 3031 h 9707"/>
                <a:gd name="connsiteX205" fmla="*/ 8931 w 10000"/>
                <a:gd name="connsiteY205" fmla="*/ 2534 h 9707"/>
                <a:gd name="connsiteX206" fmla="*/ 8931 w 10000"/>
                <a:gd name="connsiteY206" fmla="*/ 2534 h 9707"/>
                <a:gd name="connsiteX207" fmla="*/ 8931 w 10000"/>
                <a:gd name="connsiteY207" fmla="*/ 2498 h 9707"/>
                <a:gd name="connsiteX208" fmla="*/ 8931 w 10000"/>
                <a:gd name="connsiteY208" fmla="*/ 2498 h 9707"/>
                <a:gd name="connsiteX209" fmla="*/ 8921 w 10000"/>
                <a:gd name="connsiteY209" fmla="*/ 2489 h 9707"/>
                <a:gd name="connsiteX210" fmla="*/ 8921 w 10000"/>
                <a:gd name="connsiteY210" fmla="*/ 2489 h 9707"/>
                <a:gd name="connsiteX211" fmla="*/ 8911 w 10000"/>
                <a:gd name="connsiteY211" fmla="*/ 2445 h 9707"/>
                <a:gd name="connsiteX212" fmla="*/ 8911 w 10000"/>
                <a:gd name="connsiteY212" fmla="*/ 2445 h 9707"/>
                <a:gd name="connsiteX213" fmla="*/ 8911 w 10000"/>
                <a:gd name="connsiteY213" fmla="*/ 2436 h 9707"/>
                <a:gd name="connsiteX214" fmla="*/ 8911 w 10000"/>
                <a:gd name="connsiteY214" fmla="*/ 2436 h 9707"/>
                <a:gd name="connsiteX215" fmla="*/ 8911 w 10000"/>
                <a:gd name="connsiteY215" fmla="*/ 2436 h 9707"/>
                <a:gd name="connsiteX216" fmla="*/ 8911 w 10000"/>
                <a:gd name="connsiteY216" fmla="*/ 2436 h 9707"/>
                <a:gd name="connsiteX217" fmla="*/ 8478 w 10000"/>
                <a:gd name="connsiteY217" fmla="*/ 2463 h 9707"/>
                <a:gd name="connsiteX218" fmla="*/ 8044 w 10000"/>
                <a:gd name="connsiteY218" fmla="*/ 2498 h 9707"/>
                <a:gd name="connsiteX219" fmla="*/ 7147 w 10000"/>
                <a:gd name="connsiteY219" fmla="*/ 2586 h 9707"/>
                <a:gd name="connsiteX220" fmla="*/ 6300 w 10000"/>
                <a:gd name="connsiteY220" fmla="*/ 2675 h 9707"/>
                <a:gd name="connsiteX221" fmla="*/ 5917 w 10000"/>
                <a:gd name="connsiteY221" fmla="*/ 2702 h 9707"/>
                <a:gd name="connsiteX222" fmla="*/ 5554 w 10000"/>
                <a:gd name="connsiteY222" fmla="*/ 2729 h 9707"/>
                <a:gd name="connsiteX223" fmla="*/ 5554 w 10000"/>
                <a:gd name="connsiteY223" fmla="*/ 2729 h 9707"/>
                <a:gd name="connsiteX224" fmla="*/ 5484 w 10000"/>
                <a:gd name="connsiteY224" fmla="*/ 2729 h 9707"/>
                <a:gd name="connsiteX225" fmla="*/ 5484 w 10000"/>
                <a:gd name="connsiteY225" fmla="*/ 2729 h 9707"/>
                <a:gd name="connsiteX226" fmla="*/ 5484 w 10000"/>
                <a:gd name="connsiteY226" fmla="*/ 2729 h 9707"/>
                <a:gd name="connsiteX227" fmla="*/ 5484 w 10000"/>
                <a:gd name="connsiteY227" fmla="*/ 2729 h 9707"/>
                <a:gd name="connsiteX228" fmla="*/ 5484 w 10000"/>
                <a:gd name="connsiteY228" fmla="*/ 2729 h 9707"/>
                <a:gd name="connsiteX229" fmla="*/ 5484 w 10000"/>
                <a:gd name="connsiteY229" fmla="*/ 2729 h 9707"/>
                <a:gd name="connsiteX230" fmla="*/ 5484 w 10000"/>
                <a:gd name="connsiteY230" fmla="*/ 2729 h 9707"/>
                <a:gd name="connsiteX231" fmla="*/ 5313 w 10000"/>
                <a:gd name="connsiteY231" fmla="*/ 2711 h 9707"/>
                <a:gd name="connsiteX232" fmla="*/ 5151 w 10000"/>
                <a:gd name="connsiteY232" fmla="*/ 2685 h 9707"/>
                <a:gd name="connsiteX233" fmla="*/ 5030 w 10000"/>
                <a:gd name="connsiteY233" fmla="*/ 2631 h 9707"/>
                <a:gd name="connsiteX234" fmla="*/ 4919 w 10000"/>
                <a:gd name="connsiteY234" fmla="*/ 2560 h 9707"/>
                <a:gd name="connsiteX235" fmla="*/ 4829 w 10000"/>
                <a:gd name="connsiteY235" fmla="*/ 2480 h 9707"/>
                <a:gd name="connsiteX236" fmla="*/ 4748 w 10000"/>
                <a:gd name="connsiteY236" fmla="*/ 2382 h 9707"/>
                <a:gd name="connsiteX237" fmla="*/ 4708 w 10000"/>
                <a:gd name="connsiteY237" fmla="*/ 2276 h 9707"/>
                <a:gd name="connsiteX238" fmla="*/ 4667 w 10000"/>
                <a:gd name="connsiteY238" fmla="*/ 2152 h 9707"/>
                <a:gd name="connsiteX239" fmla="*/ 4637 w 10000"/>
                <a:gd name="connsiteY239" fmla="*/ 2027 h 9707"/>
                <a:gd name="connsiteX240" fmla="*/ 4627 w 10000"/>
                <a:gd name="connsiteY240" fmla="*/ 1894 h 9707"/>
                <a:gd name="connsiteX241" fmla="*/ 4627 w 10000"/>
                <a:gd name="connsiteY241" fmla="*/ 1751 h 9707"/>
                <a:gd name="connsiteX242" fmla="*/ 4637 w 10000"/>
                <a:gd name="connsiteY242" fmla="*/ 1617 h 9707"/>
                <a:gd name="connsiteX243" fmla="*/ 4667 w 10000"/>
                <a:gd name="connsiteY243" fmla="*/ 1466 h 9707"/>
                <a:gd name="connsiteX244" fmla="*/ 4688 w 10000"/>
                <a:gd name="connsiteY244" fmla="*/ 1324 h 9707"/>
                <a:gd name="connsiteX245" fmla="*/ 4728 w 10000"/>
                <a:gd name="connsiteY245" fmla="*/ 1182 h 9707"/>
                <a:gd name="connsiteX246" fmla="*/ 4778 w 10000"/>
                <a:gd name="connsiteY246" fmla="*/ 1040 h 9707"/>
                <a:gd name="connsiteX247" fmla="*/ 4778 w 10000"/>
                <a:gd name="connsiteY247" fmla="*/ 1040 h 9707"/>
                <a:gd name="connsiteX248" fmla="*/ 4778 w 10000"/>
                <a:gd name="connsiteY248" fmla="*/ 1040 h 9707"/>
                <a:gd name="connsiteX249" fmla="*/ 4778 w 10000"/>
                <a:gd name="connsiteY249" fmla="*/ 1040 h 9707"/>
                <a:gd name="connsiteX250" fmla="*/ 4778 w 10000"/>
                <a:gd name="connsiteY250" fmla="*/ 1040 h 9707"/>
                <a:gd name="connsiteX251" fmla="*/ 4778 w 10000"/>
                <a:gd name="connsiteY251" fmla="*/ 1040 h 9707"/>
                <a:gd name="connsiteX252" fmla="*/ 4788 w 10000"/>
                <a:gd name="connsiteY252" fmla="*/ 1030 h 9707"/>
                <a:gd name="connsiteX253" fmla="*/ 4788 w 10000"/>
                <a:gd name="connsiteY253" fmla="*/ 1030 h 9707"/>
                <a:gd name="connsiteX254" fmla="*/ 4788 w 10000"/>
                <a:gd name="connsiteY254" fmla="*/ 1030 h 9707"/>
                <a:gd name="connsiteX255" fmla="*/ 4788 w 10000"/>
                <a:gd name="connsiteY255" fmla="*/ 1030 h 9707"/>
                <a:gd name="connsiteX256" fmla="*/ 4788 w 10000"/>
                <a:gd name="connsiteY256" fmla="*/ 1022 h 9707"/>
                <a:gd name="connsiteX257" fmla="*/ 4788 w 10000"/>
                <a:gd name="connsiteY257" fmla="*/ 1022 h 9707"/>
                <a:gd name="connsiteX258" fmla="*/ 4788 w 10000"/>
                <a:gd name="connsiteY258" fmla="*/ 1022 h 9707"/>
                <a:gd name="connsiteX259" fmla="*/ 4788 w 10000"/>
                <a:gd name="connsiteY259" fmla="*/ 1022 h 9707"/>
                <a:gd name="connsiteX260" fmla="*/ 4788 w 10000"/>
                <a:gd name="connsiteY260" fmla="*/ 1013 h 9707"/>
                <a:gd name="connsiteX261" fmla="*/ 4788 w 10000"/>
                <a:gd name="connsiteY261" fmla="*/ 1013 h 9707"/>
                <a:gd name="connsiteX262" fmla="*/ 4788 w 10000"/>
                <a:gd name="connsiteY262" fmla="*/ 1013 h 9707"/>
                <a:gd name="connsiteX263" fmla="*/ 4788 w 10000"/>
                <a:gd name="connsiteY263" fmla="*/ 1013 h 9707"/>
                <a:gd name="connsiteX264" fmla="*/ 4788 w 10000"/>
                <a:gd name="connsiteY264" fmla="*/ 1004 h 9707"/>
                <a:gd name="connsiteX265" fmla="*/ 4788 w 10000"/>
                <a:gd name="connsiteY265" fmla="*/ 1004 h 9707"/>
                <a:gd name="connsiteX266" fmla="*/ 4798 w 10000"/>
                <a:gd name="connsiteY266" fmla="*/ 1004 h 9707"/>
                <a:gd name="connsiteX267" fmla="*/ 4798 w 10000"/>
                <a:gd name="connsiteY267" fmla="*/ 1004 h 9707"/>
                <a:gd name="connsiteX268" fmla="*/ 4859 w 10000"/>
                <a:gd name="connsiteY268" fmla="*/ 782 h 9707"/>
                <a:gd name="connsiteX269" fmla="*/ 4909 w 10000"/>
                <a:gd name="connsiteY269" fmla="*/ 586 h 9707"/>
                <a:gd name="connsiteX270" fmla="*/ 4919 w 10000"/>
                <a:gd name="connsiteY270" fmla="*/ 507 h 9707"/>
                <a:gd name="connsiteX271" fmla="*/ 4919 w 10000"/>
                <a:gd name="connsiteY271" fmla="*/ 417 h 9707"/>
                <a:gd name="connsiteX272" fmla="*/ 4909 w 10000"/>
                <a:gd name="connsiteY272" fmla="*/ 347 h 9707"/>
                <a:gd name="connsiteX273" fmla="*/ 4899 w 10000"/>
                <a:gd name="connsiteY273" fmla="*/ 276 h 9707"/>
                <a:gd name="connsiteX274" fmla="*/ 4859 w 10000"/>
                <a:gd name="connsiteY274" fmla="*/ 214 h 9707"/>
                <a:gd name="connsiteX275" fmla="*/ 4829 w 10000"/>
                <a:gd name="connsiteY275" fmla="*/ 160 h 9707"/>
                <a:gd name="connsiteX276" fmla="*/ 4778 w 10000"/>
                <a:gd name="connsiteY276" fmla="*/ 106 h 9707"/>
                <a:gd name="connsiteX277" fmla="*/ 4708 w 10000"/>
                <a:gd name="connsiteY277" fmla="*/ 71 h 9707"/>
                <a:gd name="connsiteX278" fmla="*/ 4627 w 10000"/>
                <a:gd name="connsiteY278" fmla="*/ 44 h 9707"/>
                <a:gd name="connsiteX279" fmla="*/ 4536 w 10000"/>
                <a:gd name="connsiteY279" fmla="*/ 9 h 9707"/>
                <a:gd name="connsiteX280" fmla="*/ 4425 w 10000"/>
                <a:gd name="connsiteY280" fmla="*/ 0 h 9707"/>
                <a:gd name="connsiteX281" fmla="*/ 4304 w 10000"/>
                <a:gd name="connsiteY281" fmla="*/ 0 h 9707"/>
                <a:gd name="connsiteX282" fmla="*/ 4304 w 10000"/>
                <a:gd name="connsiteY282" fmla="*/ 0 h 9707"/>
                <a:gd name="connsiteX283" fmla="*/ 4304 w 10000"/>
                <a:gd name="connsiteY283" fmla="*/ 0 h 9707"/>
                <a:gd name="connsiteX0" fmla="*/ 4304 w 10000"/>
                <a:gd name="connsiteY0" fmla="*/ 0 h 9747"/>
                <a:gd name="connsiteX1" fmla="*/ 4304 w 10000"/>
                <a:gd name="connsiteY1" fmla="*/ 0 h 9747"/>
                <a:gd name="connsiteX2" fmla="*/ 4304 w 10000"/>
                <a:gd name="connsiteY2" fmla="*/ 0 h 9747"/>
                <a:gd name="connsiteX3" fmla="*/ 4163 w 10000"/>
                <a:gd name="connsiteY3" fmla="*/ 0 h 9747"/>
                <a:gd name="connsiteX4" fmla="*/ 4002 w 10000"/>
                <a:gd name="connsiteY4" fmla="*/ 9 h 9747"/>
                <a:gd name="connsiteX5" fmla="*/ 3851 w 10000"/>
                <a:gd name="connsiteY5" fmla="*/ 28 h 9747"/>
                <a:gd name="connsiteX6" fmla="*/ 3659 w 10000"/>
                <a:gd name="connsiteY6" fmla="*/ 64 h 9747"/>
                <a:gd name="connsiteX7" fmla="*/ 3659 w 10000"/>
                <a:gd name="connsiteY7" fmla="*/ 64 h 9747"/>
                <a:gd name="connsiteX8" fmla="*/ 3659 w 10000"/>
                <a:gd name="connsiteY8" fmla="*/ 64 h 9747"/>
                <a:gd name="connsiteX9" fmla="*/ 3659 w 10000"/>
                <a:gd name="connsiteY9" fmla="*/ 64 h 9747"/>
                <a:gd name="connsiteX10" fmla="*/ 3649 w 10000"/>
                <a:gd name="connsiteY10" fmla="*/ 64 h 9747"/>
                <a:gd name="connsiteX11" fmla="*/ 3649 w 10000"/>
                <a:gd name="connsiteY11" fmla="*/ 64 h 9747"/>
                <a:gd name="connsiteX12" fmla="*/ 3649 w 10000"/>
                <a:gd name="connsiteY12" fmla="*/ 73 h 9747"/>
                <a:gd name="connsiteX13" fmla="*/ 3649 w 10000"/>
                <a:gd name="connsiteY13" fmla="*/ 73 h 9747"/>
                <a:gd name="connsiteX14" fmla="*/ 3649 w 10000"/>
                <a:gd name="connsiteY14" fmla="*/ 73 h 9747"/>
                <a:gd name="connsiteX15" fmla="*/ 3407 w 10000"/>
                <a:gd name="connsiteY15" fmla="*/ 128 h 9747"/>
                <a:gd name="connsiteX16" fmla="*/ 3216 w 10000"/>
                <a:gd name="connsiteY16" fmla="*/ 183 h 9747"/>
                <a:gd name="connsiteX17" fmla="*/ 3054 w 10000"/>
                <a:gd name="connsiteY17" fmla="*/ 257 h 9747"/>
                <a:gd name="connsiteX18" fmla="*/ 2913 w 10000"/>
                <a:gd name="connsiteY18" fmla="*/ 330 h 9747"/>
                <a:gd name="connsiteX19" fmla="*/ 2833 w 10000"/>
                <a:gd name="connsiteY19" fmla="*/ 412 h 9747"/>
                <a:gd name="connsiteX20" fmla="*/ 2792 w 10000"/>
                <a:gd name="connsiteY20" fmla="*/ 449 h 9747"/>
                <a:gd name="connsiteX21" fmla="*/ 2772 w 10000"/>
                <a:gd name="connsiteY21" fmla="*/ 494 h 9747"/>
                <a:gd name="connsiteX22" fmla="*/ 2732 w 10000"/>
                <a:gd name="connsiteY22" fmla="*/ 594 h 9747"/>
                <a:gd name="connsiteX23" fmla="*/ 2722 w 10000"/>
                <a:gd name="connsiteY23" fmla="*/ 706 h 9747"/>
                <a:gd name="connsiteX24" fmla="*/ 2722 w 10000"/>
                <a:gd name="connsiteY24" fmla="*/ 706 h 9747"/>
                <a:gd name="connsiteX25" fmla="*/ 2732 w 10000"/>
                <a:gd name="connsiteY25" fmla="*/ 832 h 9747"/>
                <a:gd name="connsiteX26" fmla="*/ 2762 w 10000"/>
                <a:gd name="connsiteY26" fmla="*/ 952 h 9747"/>
                <a:gd name="connsiteX27" fmla="*/ 2792 w 10000"/>
                <a:gd name="connsiteY27" fmla="*/ 1089 h 9747"/>
                <a:gd name="connsiteX28" fmla="*/ 2853 w 10000"/>
                <a:gd name="connsiteY28" fmla="*/ 1244 h 9747"/>
                <a:gd name="connsiteX29" fmla="*/ 2984 w 10000"/>
                <a:gd name="connsiteY29" fmla="*/ 1574 h 9747"/>
                <a:gd name="connsiteX30" fmla="*/ 3125 w 10000"/>
                <a:gd name="connsiteY30" fmla="*/ 1978 h 9747"/>
                <a:gd name="connsiteX31" fmla="*/ 3125 w 10000"/>
                <a:gd name="connsiteY31" fmla="*/ 1978 h 9747"/>
                <a:gd name="connsiteX32" fmla="*/ 3125 w 10000"/>
                <a:gd name="connsiteY32" fmla="*/ 1978 h 9747"/>
                <a:gd name="connsiteX33" fmla="*/ 3125 w 10000"/>
                <a:gd name="connsiteY33" fmla="*/ 1987 h 9747"/>
                <a:gd name="connsiteX34" fmla="*/ 3125 w 10000"/>
                <a:gd name="connsiteY34" fmla="*/ 1987 h 9747"/>
                <a:gd name="connsiteX35" fmla="*/ 3135 w 10000"/>
                <a:gd name="connsiteY35" fmla="*/ 1996 h 9747"/>
                <a:gd name="connsiteX36" fmla="*/ 3135 w 10000"/>
                <a:gd name="connsiteY36" fmla="*/ 1996 h 9747"/>
                <a:gd name="connsiteX37" fmla="*/ 3175 w 10000"/>
                <a:gd name="connsiteY37" fmla="*/ 2106 h 9747"/>
                <a:gd name="connsiteX38" fmla="*/ 3196 w 10000"/>
                <a:gd name="connsiteY38" fmla="*/ 2217 h 9747"/>
                <a:gd name="connsiteX39" fmla="*/ 3216 w 10000"/>
                <a:gd name="connsiteY39" fmla="*/ 2317 h 9747"/>
                <a:gd name="connsiteX40" fmla="*/ 3216 w 10000"/>
                <a:gd name="connsiteY40" fmla="*/ 2409 h 9747"/>
                <a:gd name="connsiteX41" fmla="*/ 3196 w 10000"/>
                <a:gd name="connsiteY41" fmla="*/ 2482 h 9747"/>
                <a:gd name="connsiteX42" fmla="*/ 3175 w 10000"/>
                <a:gd name="connsiteY42" fmla="*/ 2555 h 9747"/>
                <a:gd name="connsiteX43" fmla="*/ 3145 w 10000"/>
                <a:gd name="connsiteY43" fmla="*/ 2610 h 9747"/>
                <a:gd name="connsiteX44" fmla="*/ 3105 w 10000"/>
                <a:gd name="connsiteY44" fmla="*/ 2656 h 9747"/>
                <a:gd name="connsiteX45" fmla="*/ 3065 w 10000"/>
                <a:gd name="connsiteY45" fmla="*/ 2692 h 9747"/>
                <a:gd name="connsiteX46" fmla="*/ 3004 w 10000"/>
                <a:gd name="connsiteY46" fmla="*/ 2729 h 9747"/>
                <a:gd name="connsiteX47" fmla="*/ 2944 w 10000"/>
                <a:gd name="connsiteY47" fmla="*/ 2756 h 9747"/>
                <a:gd name="connsiteX48" fmla="*/ 2873 w 10000"/>
                <a:gd name="connsiteY48" fmla="*/ 2775 h 9747"/>
                <a:gd name="connsiteX49" fmla="*/ 2722 w 10000"/>
                <a:gd name="connsiteY49" fmla="*/ 2793 h 9747"/>
                <a:gd name="connsiteX50" fmla="*/ 2550 w 10000"/>
                <a:gd name="connsiteY50" fmla="*/ 2811 h 9747"/>
                <a:gd name="connsiteX51" fmla="*/ 2550 w 10000"/>
                <a:gd name="connsiteY51" fmla="*/ 2811 h 9747"/>
                <a:gd name="connsiteX52" fmla="*/ 2550 w 10000"/>
                <a:gd name="connsiteY52" fmla="*/ 2811 h 9747"/>
                <a:gd name="connsiteX53" fmla="*/ 2550 w 10000"/>
                <a:gd name="connsiteY53" fmla="*/ 2811 h 9747"/>
                <a:gd name="connsiteX54" fmla="*/ 2550 w 10000"/>
                <a:gd name="connsiteY54" fmla="*/ 2811 h 9747"/>
                <a:gd name="connsiteX55" fmla="*/ 2550 w 10000"/>
                <a:gd name="connsiteY55" fmla="*/ 2811 h 9747"/>
                <a:gd name="connsiteX56" fmla="*/ 2550 w 10000"/>
                <a:gd name="connsiteY56" fmla="*/ 2811 h 9747"/>
                <a:gd name="connsiteX57" fmla="*/ 2550 w 10000"/>
                <a:gd name="connsiteY57" fmla="*/ 2811 h 9747"/>
                <a:gd name="connsiteX58" fmla="*/ 2339 w 10000"/>
                <a:gd name="connsiteY58" fmla="*/ 2811 h 9747"/>
                <a:gd name="connsiteX59" fmla="*/ 2127 w 10000"/>
                <a:gd name="connsiteY59" fmla="*/ 2784 h 9747"/>
                <a:gd name="connsiteX60" fmla="*/ 2127 w 10000"/>
                <a:gd name="connsiteY60" fmla="*/ 2784 h 9747"/>
                <a:gd name="connsiteX61" fmla="*/ 1804 w 10000"/>
                <a:gd name="connsiteY61" fmla="*/ 2756 h 9747"/>
                <a:gd name="connsiteX62" fmla="*/ 1502 w 10000"/>
                <a:gd name="connsiteY62" fmla="*/ 2738 h 9747"/>
                <a:gd name="connsiteX63" fmla="*/ 1502 w 10000"/>
                <a:gd name="connsiteY63" fmla="*/ 2738 h 9747"/>
                <a:gd name="connsiteX64" fmla="*/ 1230 w 10000"/>
                <a:gd name="connsiteY64" fmla="*/ 2729 h 9747"/>
                <a:gd name="connsiteX65" fmla="*/ 867 w 10000"/>
                <a:gd name="connsiteY65" fmla="*/ 2710 h 9747"/>
                <a:gd name="connsiteX66" fmla="*/ 0 w 10000"/>
                <a:gd name="connsiteY66" fmla="*/ 2628 h 9747"/>
                <a:gd name="connsiteX67" fmla="*/ 0 w 10000"/>
                <a:gd name="connsiteY67" fmla="*/ 9450 h 9747"/>
                <a:gd name="connsiteX68" fmla="*/ 9990 w 10000"/>
                <a:gd name="connsiteY68" fmla="*/ 9450 h 9747"/>
                <a:gd name="connsiteX69" fmla="*/ 9990 w 10000"/>
                <a:gd name="connsiteY69" fmla="*/ 9450 h 9747"/>
                <a:gd name="connsiteX70" fmla="*/ 9960 w 10000"/>
                <a:gd name="connsiteY70" fmla="*/ 9716 h 9747"/>
                <a:gd name="connsiteX71" fmla="*/ 9960 w 10000"/>
                <a:gd name="connsiteY71" fmla="*/ 9697 h 9747"/>
                <a:gd name="connsiteX72" fmla="*/ 9990 w 10000"/>
                <a:gd name="connsiteY72" fmla="*/ 9304 h 9747"/>
                <a:gd name="connsiteX73" fmla="*/ 10000 w 10000"/>
                <a:gd name="connsiteY73" fmla="*/ 8956 h 9747"/>
                <a:gd name="connsiteX74" fmla="*/ 9970 w 10000"/>
                <a:gd name="connsiteY74" fmla="*/ 8663 h 9747"/>
                <a:gd name="connsiteX75" fmla="*/ 9940 w 10000"/>
                <a:gd name="connsiteY75" fmla="*/ 8405 h 9747"/>
                <a:gd name="connsiteX76" fmla="*/ 9879 w 10000"/>
                <a:gd name="connsiteY76" fmla="*/ 8195 h 9747"/>
                <a:gd name="connsiteX77" fmla="*/ 9798 w 10000"/>
                <a:gd name="connsiteY77" fmla="*/ 8004 h 9747"/>
                <a:gd name="connsiteX78" fmla="*/ 9718 w 10000"/>
                <a:gd name="connsiteY78" fmla="*/ 7856 h 9747"/>
                <a:gd name="connsiteX79" fmla="*/ 9617 w 10000"/>
                <a:gd name="connsiteY79" fmla="*/ 7738 h 9747"/>
                <a:gd name="connsiteX80" fmla="*/ 9506 w 10000"/>
                <a:gd name="connsiteY80" fmla="*/ 7646 h 9747"/>
                <a:gd name="connsiteX81" fmla="*/ 9395 w 10000"/>
                <a:gd name="connsiteY81" fmla="*/ 7582 h 9747"/>
                <a:gd name="connsiteX82" fmla="*/ 9274 w 10000"/>
                <a:gd name="connsiteY82" fmla="*/ 7536 h 9747"/>
                <a:gd name="connsiteX83" fmla="*/ 9153 w 10000"/>
                <a:gd name="connsiteY83" fmla="*/ 7509 h 9747"/>
                <a:gd name="connsiteX84" fmla="*/ 9022 w 10000"/>
                <a:gd name="connsiteY84" fmla="*/ 7490 h 9747"/>
                <a:gd name="connsiteX85" fmla="*/ 8901 w 10000"/>
                <a:gd name="connsiteY85" fmla="*/ 7490 h 9747"/>
                <a:gd name="connsiteX86" fmla="*/ 8901 w 10000"/>
                <a:gd name="connsiteY86" fmla="*/ 7490 h 9747"/>
                <a:gd name="connsiteX87" fmla="*/ 8901 w 10000"/>
                <a:gd name="connsiteY87" fmla="*/ 7490 h 9747"/>
                <a:gd name="connsiteX88" fmla="*/ 8901 w 10000"/>
                <a:gd name="connsiteY88" fmla="*/ 7490 h 9747"/>
                <a:gd name="connsiteX89" fmla="*/ 8901 w 10000"/>
                <a:gd name="connsiteY89" fmla="*/ 7490 h 9747"/>
                <a:gd name="connsiteX90" fmla="*/ 8901 w 10000"/>
                <a:gd name="connsiteY90" fmla="*/ 7490 h 9747"/>
                <a:gd name="connsiteX91" fmla="*/ 8700 w 10000"/>
                <a:gd name="connsiteY91" fmla="*/ 7490 h 9747"/>
                <a:gd name="connsiteX92" fmla="*/ 8528 w 10000"/>
                <a:gd name="connsiteY92" fmla="*/ 7509 h 9747"/>
                <a:gd name="connsiteX93" fmla="*/ 8528 w 10000"/>
                <a:gd name="connsiteY93" fmla="*/ 7509 h 9747"/>
                <a:gd name="connsiteX94" fmla="*/ 8528 w 10000"/>
                <a:gd name="connsiteY94" fmla="*/ 7509 h 9747"/>
                <a:gd name="connsiteX95" fmla="*/ 8528 w 10000"/>
                <a:gd name="connsiteY95" fmla="*/ 7509 h 9747"/>
                <a:gd name="connsiteX96" fmla="*/ 8518 w 10000"/>
                <a:gd name="connsiteY96" fmla="*/ 7517 h 9747"/>
                <a:gd name="connsiteX97" fmla="*/ 8518 w 10000"/>
                <a:gd name="connsiteY97" fmla="*/ 7517 h 9747"/>
                <a:gd name="connsiteX98" fmla="*/ 8508 w 10000"/>
                <a:gd name="connsiteY98" fmla="*/ 7517 h 9747"/>
                <a:gd name="connsiteX99" fmla="*/ 8508 w 10000"/>
                <a:gd name="connsiteY99" fmla="*/ 7517 h 9747"/>
                <a:gd name="connsiteX100" fmla="*/ 8508 w 10000"/>
                <a:gd name="connsiteY100" fmla="*/ 7517 h 9747"/>
                <a:gd name="connsiteX101" fmla="*/ 8508 w 10000"/>
                <a:gd name="connsiteY101" fmla="*/ 7517 h 9747"/>
                <a:gd name="connsiteX102" fmla="*/ 8337 w 10000"/>
                <a:gd name="connsiteY102" fmla="*/ 7536 h 9747"/>
                <a:gd name="connsiteX103" fmla="*/ 8135 w 10000"/>
                <a:gd name="connsiteY103" fmla="*/ 7582 h 9747"/>
                <a:gd name="connsiteX104" fmla="*/ 7671 w 10000"/>
                <a:gd name="connsiteY104" fmla="*/ 7691 h 9747"/>
                <a:gd name="connsiteX105" fmla="*/ 7671 w 10000"/>
                <a:gd name="connsiteY105" fmla="*/ 7691 h 9747"/>
                <a:gd name="connsiteX106" fmla="*/ 7671 w 10000"/>
                <a:gd name="connsiteY106" fmla="*/ 7691 h 9747"/>
                <a:gd name="connsiteX107" fmla="*/ 7671 w 10000"/>
                <a:gd name="connsiteY107" fmla="*/ 7691 h 9747"/>
                <a:gd name="connsiteX108" fmla="*/ 7661 w 10000"/>
                <a:gd name="connsiteY108" fmla="*/ 7691 h 9747"/>
                <a:gd name="connsiteX109" fmla="*/ 7661 w 10000"/>
                <a:gd name="connsiteY109" fmla="*/ 7691 h 9747"/>
                <a:gd name="connsiteX110" fmla="*/ 7450 w 10000"/>
                <a:gd name="connsiteY110" fmla="*/ 7738 h 9747"/>
                <a:gd name="connsiteX111" fmla="*/ 7248 w 10000"/>
                <a:gd name="connsiteY111" fmla="*/ 7783 h 9747"/>
                <a:gd name="connsiteX112" fmla="*/ 7036 w 10000"/>
                <a:gd name="connsiteY112" fmla="*/ 7819 h 9747"/>
                <a:gd name="connsiteX113" fmla="*/ 6835 w 10000"/>
                <a:gd name="connsiteY113" fmla="*/ 7819 h 9747"/>
                <a:gd name="connsiteX114" fmla="*/ 6835 w 10000"/>
                <a:gd name="connsiteY114" fmla="*/ 7819 h 9747"/>
                <a:gd name="connsiteX115" fmla="*/ 6835 w 10000"/>
                <a:gd name="connsiteY115" fmla="*/ 7819 h 9747"/>
                <a:gd name="connsiteX116" fmla="*/ 6835 w 10000"/>
                <a:gd name="connsiteY116" fmla="*/ 7819 h 9747"/>
                <a:gd name="connsiteX117" fmla="*/ 6835 w 10000"/>
                <a:gd name="connsiteY117" fmla="*/ 7819 h 9747"/>
                <a:gd name="connsiteX118" fmla="*/ 6835 w 10000"/>
                <a:gd name="connsiteY118" fmla="*/ 7819 h 9747"/>
                <a:gd name="connsiteX119" fmla="*/ 6835 w 10000"/>
                <a:gd name="connsiteY119" fmla="*/ 7819 h 9747"/>
                <a:gd name="connsiteX120" fmla="*/ 6835 w 10000"/>
                <a:gd name="connsiteY120" fmla="*/ 7819 h 9747"/>
                <a:gd name="connsiteX121" fmla="*/ 6663 w 10000"/>
                <a:gd name="connsiteY121" fmla="*/ 7819 h 9747"/>
                <a:gd name="connsiteX122" fmla="*/ 6512 w 10000"/>
                <a:gd name="connsiteY122" fmla="*/ 7783 h 9747"/>
                <a:gd name="connsiteX123" fmla="*/ 6442 w 10000"/>
                <a:gd name="connsiteY123" fmla="*/ 7755 h 9747"/>
                <a:gd name="connsiteX124" fmla="*/ 6381 w 10000"/>
                <a:gd name="connsiteY124" fmla="*/ 7727 h 9747"/>
                <a:gd name="connsiteX125" fmla="*/ 6321 w 10000"/>
                <a:gd name="connsiteY125" fmla="*/ 7691 h 9747"/>
                <a:gd name="connsiteX126" fmla="*/ 6270 w 10000"/>
                <a:gd name="connsiteY126" fmla="*/ 7646 h 9747"/>
                <a:gd name="connsiteX127" fmla="*/ 6220 w 10000"/>
                <a:gd name="connsiteY127" fmla="*/ 7590 h 9747"/>
                <a:gd name="connsiteX128" fmla="*/ 6169 w 10000"/>
                <a:gd name="connsiteY128" fmla="*/ 7527 h 9747"/>
                <a:gd name="connsiteX129" fmla="*/ 6149 w 10000"/>
                <a:gd name="connsiteY129" fmla="*/ 7463 h 9747"/>
                <a:gd name="connsiteX130" fmla="*/ 6109 w 10000"/>
                <a:gd name="connsiteY130" fmla="*/ 7380 h 9747"/>
                <a:gd name="connsiteX131" fmla="*/ 6099 w 10000"/>
                <a:gd name="connsiteY131" fmla="*/ 7298 h 9747"/>
                <a:gd name="connsiteX132" fmla="*/ 6089 w 10000"/>
                <a:gd name="connsiteY132" fmla="*/ 7197 h 9747"/>
                <a:gd name="connsiteX133" fmla="*/ 6089 w 10000"/>
                <a:gd name="connsiteY133" fmla="*/ 7088 h 9747"/>
                <a:gd name="connsiteX134" fmla="*/ 6089 w 10000"/>
                <a:gd name="connsiteY134" fmla="*/ 6968 h 9747"/>
                <a:gd name="connsiteX135" fmla="*/ 6089 w 10000"/>
                <a:gd name="connsiteY135" fmla="*/ 6968 h 9747"/>
                <a:gd name="connsiteX136" fmla="*/ 6089 w 10000"/>
                <a:gd name="connsiteY136" fmla="*/ 6968 h 9747"/>
                <a:gd name="connsiteX137" fmla="*/ 6089 w 10000"/>
                <a:gd name="connsiteY137" fmla="*/ 6968 h 9747"/>
                <a:gd name="connsiteX138" fmla="*/ 6089 w 10000"/>
                <a:gd name="connsiteY138" fmla="*/ 6940 h 9747"/>
                <a:gd name="connsiteX139" fmla="*/ 6089 w 10000"/>
                <a:gd name="connsiteY139" fmla="*/ 6940 h 9747"/>
                <a:gd name="connsiteX140" fmla="*/ 6099 w 10000"/>
                <a:gd name="connsiteY140" fmla="*/ 6940 h 9747"/>
                <a:gd name="connsiteX141" fmla="*/ 6099 w 10000"/>
                <a:gd name="connsiteY141" fmla="*/ 6940 h 9747"/>
                <a:gd name="connsiteX142" fmla="*/ 6099 w 10000"/>
                <a:gd name="connsiteY142" fmla="*/ 6932 h 9747"/>
                <a:gd name="connsiteX143" fmla="*/ 6099 w 10000"/>
                <a:gd name="connsiteY143" fmla="*/ 6932 h 9747"/>
                <a:gd name="connsiteX144" fmla="*/ 6099 w 10000"/>
                <a:gd name="connsiteY144" fmla="*/ 6932 h 9747"/>
                <a:gd name="connsiteX145" fmla="*/ 6099 w 10000"/>
                <a:gd name="connsiteY145" fmla="*/ 6932 h 9747"/>
                <a:gd name="connsiteX146" fmla="*/ 6129 w 10000"/>
                <a:gd name="connsiteY146" fmla="*/ 6630 h 9747"/>
                <a:gd name="connsiteX147" fmla="*/ 6179 w 10000"/>
                <a:gd name="connsiteY147" fmla="*/ 6382 h 9747"/>
                <a:gd name="connsiteX148" fmla="*/ 6240 w 10000"/>
                <a:gd name="connsiteY148" fmla="*/ 6172 h 9747"/>
                <a:gd name="connsiteX149" fmla="*/ 6280 w 10000"/>
                <a:gd name="connsiteY149" fmla="*/ 6098 h 9747"/>
                <a:gd name="connsiteX150" fmla="*/ 6321 w 10000"/>
                <a:gd name="connsiteY150" fmla="*/ 6016 h 9747"/>
                <a:gd name="connsiteX151" fmla="*/ 6351 w 10000"/>
                <a:gd name="connsiteY151" fmla="*/ 5961 h 9747"/>
                <a:gd name="connsiteX152" fmla="*/ 6401 w 10000"/>
                <a:gd name="connsiteY152" fmla="*/ 5907 h 9747"/>
                <a:gd name="connsiteX153" fmla="*/ 6452 w 10000"/>
                <a:gd name="connsiteY153" fmla="*/ 5861 h 9747"/>
                <a:gd name="connsiteX154" fmla="*/ 6512 w 10000"/>
                <a:gd name="connsiteY154" fmla="*/ 5824 h 9747"/>
                <a:gd name="connsiteX155" fmla="*/ 6563 w 10000"/>
                <a:gd name="connsiteY155" fmla="*/ 5797 h 9747"/>
                <a:gd name="connsiteX156" fmla="*/ 6623 w 10000"/>
                <a:gd name="connsiteY156" fmla="*/ 5788 h 9747"/>
                <a:gd name="connsiteX157" fmla="*/ 6694 w 10000"/>
                <a:gd name="connsiteY157" fmla="*/ 5769 h 9747"/>
                <a:gd name="connsiteX158" fmla="*/ 6774 w 10000"/>
                <a:gd name="connsiteY158" fmla="*/ 5760 h 9747"/>
                <a:gd name="connsiteX159" fmla="*/ 6774 w 10000"/>
                <a:gd name="connsiteY159" fmla="*/ 5760 h 9747"/>
                <a:gd name="connsiteX160" fmla="*/ 6774 w 10000"/>
                <a:gd name="connsiteY160" fmla="*/ 5760 h 9747"/>
                <a:gd name="connsiteX161" fmla="*/ 6774 w 10000"/>
                <a:gd name="connsiteY161" fmla="*/ 5760 h 9747"/>
                <a:gd name="connsiteX162" fmla="*/ 6774 w 10000"/>
                <a:gd name="connsiteY162" fmla="*/ 5760 h 9747"/>
                <a:gd name="connsiteX163" fmla="*/ 6774 w 10000"/>
                <a:gd name="connsiteY163" fmla="*/ 5760 h 9747"/>
                <a:gd name="connsiteX164" fmla="*/ 6774 w 10000"/>
                <a:gd name="connsiteY164" fmla="*/ 5760 h 9747"/>
                <a:gd name="connsiteX165" fmla="*/ 6774 w 10000"/>
                <a:gd name="connsiteY165" fmla="*/ 5760 h 9747"/>
                <a:gd name="connsiteX166" fmla="*/ 6875 w 10000"/>
                <a:gd name="connsiteY166" fmla="*/ 5769 h 9747"/>
                <a:gd name="connsiteX167" fmla="*/ 7006 w 10000"/>
                <a:gd name="connsiteY167" fmla="*/ 5797 h 9747"/>
                <a:gd name="connsiteX168" fmla="*/ 7137 w 10000"/>
                <a:gd name="connsiteY168" fmla="*/ 5815 h 9747"/>
                <a:gd name="connsiteX169" fmla="*/ 7268 w 10000"/>
                <a:gd name="connsiteY169" fmla="*/ 5861 h 9747"/>
                <a:gd name="connsiteX170" fmla="*/ 7601 w 10000"/>
                <a:gd name="connsiteY170" fmla="*/ 5970 h 9747"/>
                <a:gd name="connsiteX171" fmla="*/ 7964 w 10000"/>
                <a:gd name="connsiteY171" fmla="*/ 6108 h 9747"/>
                <a:gd name="connsiteX172" fmla="*/ 7964 w 10000"/>
                <a:gd name="connsiteY172" fmla="*/ 6108 h 9747"/>
                <a:gd name="connsiteX173" fmla="*/ 7984 w 10000"/>
                <a:gd name="connsiteY173" fmla="*/ 6108 h 9747"/>
                <a:gd name="connsiteX174" fmla="*/ 7984 w 10000"/>
                <a:gd name="connsiteY174" fmla="*/ 6108 h 9747"/>
                <a:gd name="connsiteX175" fmla="*/ 7994 w 10000"/>
                <a:gd name="connsiteY175" fmla="*/ 6108 h 9747"/>
                <a:gd name="connsiteX176" fmla="*/ 7994 w 10000"/>
                <a:gd name="connsiteY176" fmla="*/ 6108 h 9747"/>
                <a:gd name="connsiteX177" fmla="*/ 8216 w 10000"/>
                <a:gd name="connsiteY177" fmla="*/ 6181 h 9747"/>
                <a:gd name="connsiteX178" fmla="*/ 8407 w 10000"/>
                <a:gd name="connsiteY178" fmla="*/ 6237 h 9747"/>
                <a:gd name="connsiteX179" fmla="*/ 8599 w 10000"/>
                <a:gd name="connsiteY179" fmla="*/ 6273 h 9747"/>
                <a:gd name="connsiteX180" fmla="*/ 8770 w 10000"/>
                <a:gd name="connsiteY180" fmla="*/ 6282 h 9747"/>
                <a:gd name="connsiteX181" fmla="*/ 8770 w 10000"/>
                <a:gd name="connsiteY181" fmla="*/ 6282 h 9747"/>
                <a:gd name="connsiteX182" fmla="*/ 8770 w 10000"/>
                <a:gd name="connsiteY182" fmla="*/ 6282 h 9747"/>
                <a:gd name="connsiteX183" fmla="*/ 8770 w 10000"/>
                <a:gd name="connsiteY183" fmla="*/ 6282 h 9747"/>
                <a:gd name="connsiteX184" fmla="*/ 8770 w 10000"/>
                <a:gd name="connsiteY184" fmla="*/ 6282 h 9747"/>
                <a:gd name="connsiteX185" fmla="*/ 8770 w 10000"/>
                <a:gd name="connsiteY185" fmla="*/ 6282 h 9747"/>
                <a:gd name="connsiteX186" fmla="*/ 8911 w 10000"/>
                <a:gd name="connsiteY186" fmla="*/ 6273 h 9747"/>
                <a:gd name="connsiteX187" fmla="*/ 9032 w 10000"/>
                <a:gd name="connsiteY187" fmla="*/ 6237 h 9747"/>
                <a:gd name="connsiteX188" fmla="*/ 9093 w 10000"/>
                <a:gd name="connsiteY188" fmla="*/ 6217 h 9747"/>
                <a:gd name="connsiteX189" fmla="*/ 9143 w 10000"/>
                <a:gd name="connsiteY189" fmla="*/ 6190 h 9747"/>
                <a:gd name="connsiteX190" fmla="*/ 9194 w 10000"/>
                <a:gd name="connsiteY190" fmla="*/ 6163 h 9747"/>
                <a:gd name="connsiteX191" fmla="*/ 9244 w 10000"/>
                <a:gd name="connsiteY191" fmla="*/ 6117 h 9747"/>
                <a:gd name="connsiteX192" fmla="*/ 9274 w 10000"/>
                <a:gd name="connsiteY192" fmla="*/ 6072 h 9747"/>
                <a:gd name="connsiteX193" fmla="*/ 9315 w 10000"/>
                <a:gd name="connsiteY193" fmla="*/ 6016 h 9747"/>
                <a:gd name="connsiteX194" fmla="*/ 9375 w 10000"/>
                <a:gd name="connsiteY194" fmla="*/ 5889 h 9747"/>
                <a:gd name="connsiteX195" fmla="*/ 9425 w 10000"/>
                <a:gd name="connsiteY195" fmla="*/ 5714 h 9747"/>
                <a:gd name="connsiteX196" fmla="*/ 9446 w 10000"/>
                <a:gd name="connsiteY196" fmla="*/ 5531 h 9747"/>
                <a:gd name="connsiteX197" fmla="*/ 9456 w 10000"/>
                <a:gd name="connsiteY197" fmla="*/ 5293 h 9747"/>
                <a:gd name="connsiteX198" fmla="*/ 9446 w 10000"/>
                <a:gd name="connsiteY198" fmla="*/ 5036 h 9747"/>
                <a:gd name="connsiteX199" fmla="*/ 9415 w 10000"/>
                <a:gd name="connsiteY199" fmla="*/ 4743 h 9747"/>
                <a:gd name="connsiteX200" fmla="*/ 9365 w 10000"/>
                <a:gd name="connsiteY200" fmla="*/ 4395 h 9747"/>
                <a:gd name="connsiteX201" fmla="*/ 9284 w 10000"/>
                <a:gd name="connsiteY201" fmla="*/ 4020 h 9747"/>
                <a:gd name="connsiteX202" fmla="*/ 9204 w 10000"/>
                <a:gd name="connsiteY202" fmla="*/ 3580 h 9747"/>
                <a:gd name="connsiteX203" fmla="*/ 9083 w 10000"/>
                <a:gd name="connsiteY203" fmla="*/ 3122 h 9747"/>
                <a:gd name="connsiteX204" fmla="*/ 8931 w 10000"/>
                <a:gd name="connsiteY204" fmla="*/ 2610 h 9747"/>
                <a:gd name="connsiteX205" fmla="*/ 8931 w 10000"/>
                <a:gd name="connsiteY205" fmla="*/ 2610 h 9747"/>
                <a:gd name="connsiteX206" fmla="*/ 8931 w 10000"/>
                <a:gd name="connsiteY206" fmla="*/ 2573 h 9747"/>
                <a:gd name="connsiteX207" fmla="*/ 8931 w 10000"/>
                <a:gd name="connsiteY207" fmla="*/ 2573 h 9747"/>
                <a:gd name="connsiteX208" fmla="*/ 8921 w 10000"/>
                <a:gd name="connsiteY208" fmla="*/ 2564 h 9747"/>
                <a:gd name="connsiteX209" fmla="*/ 8921 w 10000"/>
                <a:gd name="connsiteY209" fmla="*/ 2564 h 9747"/>
                <a:gd name="connsiteX210" fmla="*/ 8911 w 10000"/>
                <a:gd name="connsiteY210" fmla="*/ 2519 h 9747"/>
                <a:gd name="connsiteX211" fmla="*/ 8911 w 10000"/>
                <a:gd name="connsiteY211" fmla="*/ 2519 h 9747"/>
                <a:gd name="connsiteX212" fmla="*/ 8911 w 10000"/>
                <a:gd name="connsiteY212" fmla="*/ 2510 h 9747"/>
                <a:gd name="connsiteX213" fmla="*/ 8911 w 10000"/>
                <a:gd name="connsiteY213" fmla="*/ 2510 h 9747"/>
                <a:gd name="connsiteX214" fmla="*/ 8911 w 10000"/>
                <a:gd name="connsiteY214" fmla="*/ 2510 h 9747"/>
                <a:gd name="connsiteX215" fmla="*/ 8911 w 10000"/>
                <a:gd name="connsiteY215" fmla="*/ 2510 h 9747"/>
                <a:gd name="connsiteX216" fmla="*/ 8478 w 10000"/>
                <a:gd name="connsiteY216" fmla="*/ 2537 h 9747"/>
                <a:gd name="connsiteX217" fmla="*/ 8044 w 10000"/>
                <a:gd name="connsiteY217" fmla="*/ 2573 h 9747"/>
                <a:gd name="connsiteX218" fmla="*/ 7147 w 10000"/>
                <a:gd name="connsiteY218" fmla="*/ 2664 h 9747"/>
                <a:gd name="connsiteX219" fmla="*/ 6300 w 10000"/>
                <a:gd name="connsiteY219" fmla="*/ 2756 h 9747"/>
                <a:gd name="connsiteX220" fmla="*/ 5917 w 10000"/>
                <a:gd name="connsiteY220" fmla="*/ 2784 h 9747"/>
                <a:gd name="connsiteX221" fmla="*/ 5554 w 10000"/>
                <a:gd name="connsiteY221" fmla="*/ 2811 h 9747"/>
                <a:gd name="connsiteX222" fmla="*/ 5554 w 10000"/>
                <a:gd name="connsiteY222" fmla="*/ 2811 h 9747"/>
                <a:gd name="connsiteX223" fmla="*/ 5484 w 10000"/>
                <a:gd name="connsiteY223" fmla="*/ 2811 h 9747"/>
                <a:gd name="connsiteX224" fmla="*/ 5484 w 10000"/>
                <a:gd name="connsiteY224" fmla="*/ 2811 h 9747"/>
                <a:gd name="connsiteX225" fmla="*/ 5484 w 10000"/>
                <a:gd name="connsiteY225" fmla="*/ 2811 h 9747"/>
                <a:gd name="connsiteX226" fmla="*/ 5484 w 10000"/>
                <a:gd name="connsiteY226" fmla="*/ 2811 h 9747"/>
                <a:gd name="connsiteX227" fmla="*/ 5484 w 10000"/>
                <a:gd name="connsiteY227" fmla="*/ 2811 h 9747"/>
                <a:gd name="connsiteX228" fmla="*/ 5484 w 10000"/>
                <a:gd name="connsiteY228" fmla="*/ 2811 h 9747"/>
                <a:gd name="connsiteX229" fmla="*/ 5484 w 10000"/>
                <a:gd name="connsiteY229" fmla="*/ 2811 h 9747"/>
                <a:gd name="connsiteX230" fmla="*/ 5313 w 10000"/>
                <a:gd name="connsiteY230" fmla="*/ 2793 h 9747"/>
                <a:gd name="connsiteX231" fmla="*/ 5151 w 10000"/>
                <a:gd name="connsiteY231" fmla="*/ 2766 h 9747"/>
                <a:gd name="connsiteX232" fmla="*/ 5030 w 10000"/>
                <a:gd name="connsiteY232" fmla="*/ 2710 h 9747"/>
                <a:gd name="connsiteX233" fmla="*/ 4919 w 10000"/>
                <a:gd name="connsiteY233" fmla="*/ 2637 h 9747"/>
                <a:gd name="connsiteX234" fmla="*/ 4829 w 10000"/>
                <a:gd name="connsiteY234" fmla="*/ 2555 h 9747"/>
                <a:gd name="connsiteX235" fmla="*/ 4748 w 10000"/>
                <a:gd name="connsiteY235" fmla="*/ 2454 h 9747"/>
                <a:gd name="connsiteX236" fmla="*/ 4708 w 10000"/>
                <a:gd name="connsiteY236" fmla="*/ 2345 h 9747"/>
                <a:gd name="connsiteX237" fmla="*/ 4667 w 10000"/>
                <a:gd name="connsiteY237" fmla="*/ 2217 h 9747"/>
                <a:gd name="connsiteX238" fmla="*/ 4637 w 10000"/>
                <a:gd name="connsiteY238" fmla="*/ 2088 h 9747"/>
                <a:gd name="connsiteX239" fmla="*/ 4627 w 10000"/>
                <a:gd name="connsiteY239" fmla="*/ 1951 h 9747"/>
                <a:gd name="connsiteX240" fmla="*/ 4627 w 10000"/>
                <a:gd name="connsiteY240" fmla="*/ 1804 h 9747"/>
                <a:gd name="connsiteX241" fmla="*/ 4637 w 10000"/>
                <a:gd name="connsiteY241" fmla="*/ 1666 h 9747"/>
                <a:gd name="connsiteX242" fmla="*/ 4667 w 10000"/>
                <a:gd name="connsiteY242" fmla="*/ 1510 h 9747"/>
                <a:gd name="connsiteX243" fmla="*/ 4688 w 10000"/>
                <a:gd name="connsiteY243" fmla="*/ 1364 h 9747"/>
                <a:gd name="connsiteX244" fmla="*/ 4728 w 10000"/>
                <a:gd name="connsiteY244" fmla="*/ 1218 h 9747"/>
                <a:gd name="connsiteX245" fmla="*/ 4778 w 10000"/>
                <a:gd name="connsiteY245" fmla="*/ 1071 h 9747"/>
                <a:gd name="connsiteX246" fmla="*/ 4778 w 10000"/>
                <a:gd name="connsiteY246" fmla="*/ 1071 h 9747"/>
                <a:gd name="connsiteX247" fmla="*/ 4778 w 10000"/>
                <a:gd name="connsiteY247" fmla="*/ 1071 h 9747"/>
                <a:gd name="connsiteX248" fmla="*/ 4778 w 10000"/>
                <a:gd name="connsiteY248" fmla="*/ 1071 h 9747"/>
                <a:gd name="connsiteX249" fmla="*/ 4778 w 10000"/>
                <a:gd name="connsiteY249" fmla="*/ 1071 h 9747"/>
                <a:gd name="connsiteX250" fmla="*/ 4778 w 10000"/>
                <a:gd name="connsiteY250" fmla="*/ 1071 h 9747"/>
                <a:gd name="connsiteX251" fmla="*/ 4788 w 10000"/>
                <a:gd name="connsiteY251" fmla="*/ 1061 h 9747"/>
                <a:gd name="connsiteX252" fmla="*/ 4788 w 10000"/>
                <a:gd name="connsiteY252" fmla="*/ 1061 h 9747"/>
                <a:gd name="connsiteX253" fmla="*/ 4788 w 10000"/>
                <a:gd name="connsiteY253" fmla="*/ 1061 h 9747"/>
                <a:gd name="connsiteX254" fmla="*/ 4788 w 10000"/>
                <a:gd name="connsiteY254" fmla="*/ 1061 h 9747"/>
                <a:gd name="connsiteX255" fmla="*/ 4788 w 10000"/>
                <a:gd name="connsiteY255" fmla="*/ 1053 h 9747"/>
                <a:gd name="connsiteX256" fmla="*/ 4788 w 10000"/>
                <a:gd name="connsiteY256" fmla="*/ 1053 h 9747"/>
                <a:gd name="connsiteX257" fmla="*/ 4788 w 10000"/>
                <a:gd name="connsiteY257" fmla="*/ 1053 h 9747"/>
                <a:gd name="connsiteX258" fmla="*/ 4788 w 10000"/>
                <a:gd name="connsiteY258" fmla="*/ 1053 h 9747"/>
                <a:gd name="connsiteX259" fmla="*/ 4788 w 10000"/>
                <a:gd name="connsiteY259" fmla="*/ 1044 h 9747"/>
                <a:gd name="connsiteX260" fmla="*/ 4788 w 10000"/>
                <a:gd name="connsiteY260" fmla="*/ 1044 h 9747"/>
                <a:gd name="connsiteX261" fmla="*/ 4788 w 10000"/>
                <a:gd name="connsiteY261" fmla="*/ 1044 h 9747"/>
                <a:gd name="connsiteX262" fmla="*/ 4788 w 10000"/>
                <a:gd name="connsiteY262" fmla="*/ 1044 h 9747"/>
                <a:gd name="connsiteX263" fmla="*/ 4788 w 10000"/>
                <a:gd name="connsiteY263" fmla="*/ 1034 h 9747"/>
                <a:gd name="connsiteX264" fmla="*/ 4788 w 10000"/>
                <a:gd name="connsiteY264" fmla="*/ 1034 h 9747"/>
                <a:gd name="connsiteX265" fmla="*/ 4798 w 10000"/>
                <a:gd name="connsiteY265" fmla="*/ 1034 h 9747"/>
                <a:gd name="connsiteX266" fmla="*/ 4798 w 10000"/>
                <a:gd name="connsiteY266" fmla="*/ 1034 h 9747"/>
                <a:gd name="connsiteX267" fmla="*/ 4859 w 10000"/>
                <a:gd name="connsiteY267" fmla="*/ 806 h 9747"/>
                <a:gd name="connsiteX268" fmla="*/ 4909 w 10000"/>
                <a:gd name="connsiteY268" fmla="*/ 604 h 9747"/>
                <a:gd name="connsiteX269" fmla="*/ 4919 w 10000"/>
                <a:gd name="connsiteY269" fmla="*/ 522 h 9747"/>
                <a:gd name="connsiteX270" fmla="*/ 4919 w 10000"/>
                <a:gd name="connsiteY270" fmla="*/ 430 h 9747"/>
                <a:gd name="connsiteX271" fmla="*/ 4909 w 10000"/>
                <a:gd name="connsiteY271" fmla="*/ 357 h 9747"/>
                <a:gd name="connsiteX272" fmla="*/ 4899 w 10000"/>
                <a:gd name="connsiteY272" fmla="*/ 284 h 9747"/>
                <a:gd name="connsiteX273" fmla="*/ 4859 w 10000"/>
                <a:gd name="connsiteY273" fmla="*/ 220 h 9747"/>
                <a:gd name="connsiteX274" fmla="*/ 4829 w 10000"/>
                <a:gd name="connsiteY274" fmla="*/ 165 h 9747"/>
                <a:gd name="connsiteX275" fmla="*/ 4778 w 10000"/>
                <a:gd name="connsiteY275" fmla="*/ 109 h 9747"/>
                <a:gd name="connsiteX276" fmla="*/ 4708 w 10000"/>
                <a:gd name="connsiteY276" fmla="*/ 73 h 9747"/>
                <a:gd name="connsiteX277" fmla="*/ 4627 w 10000"/>
                <a:gd name="connsiteY277" fmla="*/ 45 h 9747"/>
                <a:gd name="connsiteX278" fmla="*/ 4536 w 10000"/>
                <a:gd name="connsiteY278" fmla="*/ 9 h 9747"/>
                <a:gd name="connsiteX279" fmla="*/ 4425 w 10000"/>
                <a:gd name="connsiteY279" fmla="*/ 0 h 9747"/>
                <a:gd name="connsiteX280" fmla="*/ 4304 w 10000"/>
                <a:gd name="connsiteY280" fmla="*/ 0 h 9747"/>
                <a:gd name="connsiteX281" fmla="*/ 4304 w 10000"/>
                <a:gd name="connsiteY281" fmla="*/ 0 h 9747"/>
                <a:gd name="connsiteX282" fmla="*/ 4304 w 10000"/>
                <a:gd name="connsiteY282" fmla="*/ 0 h 9747"/>
                <a:gd name="connsiteX0" fmla="*/ 4304 w 10000"/>
                <a:gd name="connsiteY0" fmla="*/ 0 h 9968"/>
                <a:gd name="connsiteX1" fmla="*/ 4304 w 10000"/>
                <a:gd name="connsiteY1" fmla="*/ 0 h 9968"/>
                <a:gd name="connsiteX2" fmla="*/ 4304 w 10000"/>
                <a:gd name="connsiteY2" fmla="*/ 0 h 9968"/>
                <a:gd name="connsiteX3" fmla="*/ 4163 w 10000"/>
                <a:gd name="connsiteY3" fmla="*/ 0 h 9968"/>
                <a:gd name="connsiteX4" fmla="*/ 4002 w 10000"/>
                <a:gd name="connsiteY4" fmla="*/ 9 h 9968"/>
                <a:gd name="connsiteX5" fmla="*/ 3851 w 10000"/>
                <a:gd name="connsiteY5" fmla="*/ 29 h 9968"/>
                <a:gd name="connsiteX6" fmla="*/ 3659 w 10000"/>
                <a:gd name="connsiteY6" fmla="*/ 66 h 9968"/>
                <a:gd name="connsiteX7" fmla="*/ 3659 w 10000"/>
                <a:gd name="connsiteY7" fmla="*/ 66 h 9968"/>
                <a:gd name="connsiteX8" fmla="*/ 3659 w 10000"/>
                <a:gd name="connsiteY8" fmla="*/ 66 h 9968"/>
                <a:gd name="connsiteX9" fmla="*/ 3659 w 10000"/>
                <a:gd name="connsiteY9" fmla="*/ 66 h 9968"/>
                <a:gd name="connsiteX10" fmla="*/ 3649 w 10000"/>
                <a:gd name="connsiteY10" fmla="*/ 66 h 9968"/>
                <a:gd name="connsiteX11" fmla="*/ 3649 w 10000"/>
                <a:gd name="connsiteY11" fmla="*/ 66 h 9968"/>
                <a:gd name="connsiteX12" fmla="*/ 3649 w 10000"/>
                <a:gd name="connsiteY12" fmla="*/ 75 h 9968"/>
                <a:gd name="connsiteX13" fmla="*/ 3649 w 10000"/>
                <a:gd name="connsiteY13" fmla="*/ 75 h 9968"/>
                <a:gd name="connsiteX14" fmla="*/ 3649 w 10000"/>
                <a:gd name="connsiteY14" fmla="*/ 75 h 9968"/>
                <a:gd name="connsiteX15" fmla="*/ 3407 w 10000"/>
                <a:gd name="connsiteY15" fmla="*/ 131 h 9968"/>
                <a:gd name="connsiteX16" fmla="*/ 3216 w 10000"/>
                <a:gd name="connsiteY16" fmla="*/ 188 h 9968"/>
                <a:gd name="connsiteX17" fmla="*/ 3054 w 10000"/>
                <a:gd name="connsiteY17" fmla="*/ 264 h 9968"/>
                <a:gd name="connsiteX18" fmla="*/ 2913 w 10000"/>
                <a:gd name="connsiteY18" fmla="*/ 339 h 9968"/>
                <a:gd name="connsiteX19" fmla="*/ 2833 w 10000"/>
                <a:gd name="connsiteY19" fmla="*/ 423 h 9968"/>
                <a:gd name="connsiteX20" fmla="*/ 2792 w 10000"/>
                <a:gd name="connsiteY20" fmla="*/ 461 h 9968"/>
                <a:gd name="connsiteX21" fmla="*/ 2772 w 10000"/>
                <a:gd name="connsiteY21" fmla="*/ 507 h 9968"/>
                <a:gd name="connsiteX22" fmla="*/ 2732 w 10000"/>
                <a:gd name="connsiteY22" fmla="*/ 609 h 9968"/>
                <a:gd name="connsiteX23" fmla="*/ 2722 w 10000"/>
                <a:gd name="connsiteY23" fmla="*/ 724 h 9968"/>
                <a:gd name="connsiteX24" fmla="*/ 2722 w 10000"/>
                <a:gd name="connsiteY24" fmla="*/ 724 h 9968"/>
                <a:gd name="connsiteX25" fmla="*/ 2732 w 10000"/>
                <a:gd name="connsiteY25" fmla="*/ 854 h 9968"/>
                <a:gd name="connsiteX26" fmla="*/ 2762 w 10000"/>
                <a:gd name="connsiteY26" fmla="*/ 977 h 9968"/>
                <a:gd name="connsiteX27" fmla="*/ 2792 w 10000"/>
                <a:gd name="connsiteY27" fmla="*/ 1117 h 9968"/>
                <a:gd name="connsiteX28" fmla="*/ 2853 w 10000"/>
                <a:gd name="connsiteY28" fmla="*/ 1276 h 9968"/>
                <a:gd name="connsiteX29" fmla="*/ 2984 w 10000"/>
                <a:gd name="connsiteY29" fmla="*/ 1615 h 9968"/>
                <a:gd name="connsiteX30" fmla="*/ 3125 w 10000"/>
                <a:gd name="connsiteY30" fmla="*/ 2029 h 9968"/>
                <a:gd name="connsiteX31" fmla="*/ 3125 w 10000"/>
                <a:gd name="connsiteY31" fmla="*/ 2029 h 9968"/>
                <a:gd name="connsiteX32" fmla="*/ 3125 w 10000"/>
                <a:gd name="connsiteY32" fmla="*/ 2029 h 9968"/>
                <a:gd name="connsiteX33" fmla="*/ 3125 w 10000"/>
                <a:gd name="connsiteY33" fmla="*/ 2039 h 9968"/>
                <a:gd name="connsiteX34" fmla="*/ 3125 w 10000"/>
                <a:gd name="connsiteY34" fmla="*/ 2039 h 9968"/>
                <a:gd name="connsiteX35" fmla="*/ 3135 w 10000"/>
                <a:gd name="connsiteY35" fmla="*/ 2048 h 9968"/>
                <a:gd name="connsiteX36" fmla="*/ 3135 w 10000"/>
                <a:gd name="connsiteY36" fmla="*/ 2048 h 9968"/>
                <a:gd name="connsiteX37" fmla="*/ 3175 w 10000"/>
                <a:gd name="connsiteY37" fmla="*/ 2161 h 9968"/>
                <a:gd name="connsiteX38" fmla="*/ 3196 w 10000"/>
                <a:gd name="connsiteY38" fmla="*/ 2275 h 9968"/>
                <a:gd name="connsiteX39" fmla="*/ 3216 w 10000"/>
                <a:gd name="connsiteY39" fmla="*/ 2377 h 9968"/>
                <a:gd name="connsiteX40" fmla="*/ 3216 w 10000"/>
                <a:gd name="connsiteY40" fmla="*/ 2472 h 9968"/>
                <a:gd name="connsiteX41" fmla="*/ 3196 w 10000"/>
                <a:gd name="connsiteY41" fmla="*/ 2546 h 9968"/>
                <a:gd name="connsiteX42" fmla="*/ 3175 w 10000"/>
                <a:gd name="connsiteY42" fmla="*/ 2621 h 9968"/>
                <a:gd name="connsiteX43" fmla="*/ 3145 w 10000"/>
                <a:gd name="connsiteY43" fmla="*/ 2678 h 9968"/>
                <a:gd name="connsiteX44" fmla="*/ 3105 w 10000"/>
                <a:gd name="connsiteY44" fmla="*/ 2725 h 9968"/>
                <a:gd name="connsiteX45" fmla="*/ 3065 w 10000"/>
                <a:gd name="connsiteY45" fmla="*/ 2762 h 9968"/>
                <a:gd name="connsiteX46" fmla="*/ 3004 w 10000"/>
                <a:gd name="connsiteY46" fmla="*/ 2800 h 9968"/>
                <a:gd name="connsiteX47" fmla="*/ 2944 w 10000"/>
                <a:gd name="connsiteY47" fmla="*/ 2828 h 9968"/>
                <a:gd name="connsiteX48" fmla="*/ 2873 w 10000"/>
                <a:gd name="connsiteY48" fmla="*/ 2847 h 9968"/>
                <a:gd name="connsiteX49" fmla="*/ 2722 w 10000"/>
                <a:gd name="connsiteY49" fmla="*/ 2865 h 9968"/>
                <a:gd name="connsiteX50" fmla="*/ 2550 w 10000"/>
                <a:gd name="connsiteY50" fmla="*/ 2884 h 9968"/>
                <a:gd name="connsiteX51" fmla="*/ 2550 w 10000"/>
                <a:gd name="connsiteY51" fmla="*/ 2884 h 9968"/>
                <a:gd name="connsiteX52" fmla="*/ 2550 w 10000"/>
                <a:gd name="connsiteY52" fmla="*/ 2884 h 9968"/>
                <a:gd name="connsiteX53" fmla="*/ 2550 w 10000"/>
                <a:gd name="connsiteY53" fmla="*/ 2884 h 9968"/>
                <a:gd name="connsiteX54" fmla="*/ 2550 w 10000"/>
                <a:gd name="connsiteY54" fmla="*/ 2884 h 9968"/>
                <a:gd name="connsiteX55" fmla="*/ 2550 w 10000"/>
                <a:gd name="connsiteY55" fmla="*/ 2884 h 9968"/>
                <a:gd name="connsiteX56" fmla="*/ 2550 w 10000"/>
                <a:gd name="connsiteY56" fmla="*/ 2884 h 9968"/>
                <a:gd name="connsiteX57" fmla="*/ 2550 w 10000"/>
                <a:gd name="connsiteY57" fmla="*/ 2884 h 9968"/>
                <a:gd name="connsiteX58" fmla="*/ 2339 w 10000"/>
                <a:gd name="connsiteY58" fmla="*/ 2884 h 9968"/>
                <a:gd name="connsiteX59" fmla="*/ 2127 w 10000"/>
                <a:gd name="connsiteY59" fmla="*/ 2856 h 9968"/>
                <a:gd name="connsiteX60" fmla="*/ 2127 w 10000"/>
                <a:gd name="connsiteY60" fmla="*/ 2856 h 9968"/>
                <a:gd name="connsiteX61" fmla="*/ 1804 w 10000"/>
                <a:gd name="connsiteY61" fmla="*/ 2828 h 9968"/>
                <a:gd name="connsiteX62" fmla="*/ 1502 w 10000"/>
                <a:gd name="connsiteY62" fmla="*/ 2809 h 9968"/>
                <a:gd name="connsiteX63" fmla="*/ 1502 w 10000"/>
                <a:gd name="connsiteY63" fmla="*/ 2809 h 9968"/>
                <a:gd name="connsiteX64" fmla="*/ 1230 w 10000"/>
                <a:gd name="connsiteY64" fmla="*/ 2800 h 9968"/>
                <a:gd name="connsiteX65" fmla="*/ 867 w 10000"/>
                <a:gd name="connsiteY65" fmla="*/ 2780 h 9968"/>
                <a:gd name="connsiteX66" fmla="*/ 0 w 10000"/>
                <a:gd name="connsiteY66" fmla="*/ 2696 h 9968"/>
                <a:gd name="connsiteX67" fmla="*/ 0 w 10000"/>
                <a:gd name="connsiteY67" fmla="*/ 9695 h 9968"/>
                <a:gd name="connsiteX68" fmla="*/ 9990 w 10000"/>
                <a:gd name="connsiteY68" fmla="*/ 9695 h 9968"/>
                <a:gd name="connsiteX69" fmla="*/ 9990 w 10000"/>
                <a:gd name="connsiteY69" fmla="*/ 9695 h 9968"/>
                <a:gd name="connsiteX70" fmla="*/ 9960 w 10000"/>
                <a:gd name="connsiteY70" fmla="*/ 9968 h 9968"/>
                <a:gd name="connsiteX71" fmla="*/ 9990 w 10000"/>
                <a:gd name="connsiteY71" fmla="*/ 9546 h 9968"/>
                <a:gd name="connsiteX72" fmla="*/ 10000 w 10000"/>
                <a:gd name="connsiteY72" fmla="*/ 9188 h 9968"/>
                <a:gd name="connsiteX73" fmla="*/ 9970 w 10000"/>
                <a:gd name="connsiteY73" fmla="*/ 8888 h 9968"/>
                <a:gd name="connsiteX74" fmla="*/ 9940 w 10000"/>
                <a:gd name="connsiteY74" fmla="*/ 8623 h 9968"/>
                <a:gd name="connsiteX75" fmla="*/ 9879 w 10000"/>
                <a:gd name="connsiteY75" fmla="*/ 8408 h 9968"/>
                <a:gd name="connsiteX76" fmla="*/ 9798 w 10000"/>
                <a:gd name="connsiteY76" fmla="*/ 8212 h 9968"/>
                <a:gd name="connsiteX77" fmla="*/ 9718 w 10000"/>
                <a:gd name="connsiteY77" fmla="*/ 8060 h 9968"/>
                <a:gd name="connsiteX78" fmla="*/ 9617 w 10000"/>
                <a:gd name="connsiteY78" fmla="*/ 7939 h 9968"/>
                <a:gd name="connsiteX79" fmla="*/ 9506 w 10000"/>
                <a:gd name="connsiteY79" fmla="*/ 7844 h 9968"/>
                <a:gd name="connsiteX80" fmla="*/ 9395 w 10000"/>
                <a:gd name="connsiteY80" fmla="*/ 7779 h 9968"/>
                <a:gd name="connsiteX81" fmla="*/ 9274 w 10000"/>
                <a:gd name="connsiteY81" fmla="*/ 7732 h 9968"/>
                <a:gd name="connsiteX82" fmla="*/ 9153 w 10000"/>
                <a:gd name="connsiteY82" fmla="*/ 7704 h 9968"/>
                <a:gd name="connsiteX83" fmla="*/ 9022 w 10000"/>
                <a:gd name="connsiteY83" fmla="*/ 7684 h 9968"/>
                <a:gd name="connsiteX84" fmla="*/ 8901 w 10000"/>
                <a:gd name="connsiteY84" fmla="*/ 7684 h 9968"/>
                <a:gd name="connsiteX85" fmla="*/ 8901 w 10000"/>
                <a:gd name="connsiteY85" fmla="*/ 7684 h 9968"/>
                <a:gd name="connsiteX86" fmla="*/ 8901 w 10000"/>
                <a:gd name="connsiteY86" fmla="*/ 7684 h 9968"/>
                <a:gd name="connsiteX87" fmla="*/ 8901 w 10000"/>
                <a:gd name="connsiteY87" fmla="*/ 7684 h 9968"/>
                <a:gd name="connsiteX88" fmla="*/ 8901 w 10000"/>
                <a:gd name="connsiteY88" fmla="*/ 7684 h 9968"/>
                <a:gd name="connsiteX89" fmla="*/ 8901 w 10000"/>
                <a:gd name="connsiteY89" fmla="*/ 7684 h 9968"/>
                <a:gd name="connsiteX90" fmla="*/ 8700 w 10000"/>
                <a:gd name="connsiteY90" fmla="*/ 7684 h 9968"/>
                <a:gd name="connsiteX91" fmla="*/ 8528 w 10000"/>
                <a:gd name="connsiteY91" fmla="*/ 7704 h 9968"/>
                <a:gd name="connsiteX92" fmla="*/ 8528 w 10000"/>
                <a:gd name="connsiteY92" fmla="*/ 7704 h 9968"/>
                <a:gd name="connsiteX93" fmla="*/ 8528 w 10000"/>
                <a:gd name="connsiteY93" fmla="*/ 7704 h 9968"/>
                <a:gd name="connsiteX94" fmla="*/ 8528 w 10000"/>
                <a:gd name="connsiteY94" fmla="*/ 7704 h 9968"/>
                <a:gd name="connsiteX95" fmla="*/ 8518 w 10000"/>
                <a:gd name="connsiteY95" fmla="*/ 7712 h 9968"/>
                <a:gd name="connsiteX96" fmla="*/ 8518 w 10000"/>
                <a:gd name="connsiteY96" fmla="*/ 7712 h 9968"/>
                <a:gd name="connsiteX97" fmla="*/ 8508 w 10000"/>
                <a:gd name="connsiteY97" fmla="*/ 7712 h 9968"/>
                <a:gd name="connsiteX98" fmla="*/ 8508 w 10000"/>
                <a:gd name="connsiteY98" fmla="*/ 7712 h 9968"/>
                <a:gd name="connsiteX99" fmla="*/ 8508 w 10000"/>
                <a:gd name="connsiteY99" fmla="*/ 7712 h 9968"/>
                <a:gd name="connsiteX100" fmla="*/ 8508 w 10000"/>
                <a:gd name="connsiteY100" fmla="*/ 7712 h 9968"/>
                <a:gd name="connsiteX101" fmla="*/ 8337 w 10000"/>
                <a:gd name="connsiteY101" fmla="*/ 7732 h 9968"/>
                <a:gd name="connsiteX102" fmla="*/ 8135 w 10000"/>
                <a:gd name="connsiteY102" fmla="*/ 7779 h 9968"/>
                <a:gd name="connsiteX103" fmla="*/ 7671 w 10000"/>
                <a:gd name="connsiteY103" fmla="*/ 7891 h 9968"/>
                <a:gd name="connsiteX104" fmla="*/ 7671 w 10000"/>
                <a:gd name="connsiteY104" fmla="*/ 7891 h 9968"/>
                <a:gd name="connsiteX105" fmla="*/ 7671 w 10000"/>
                <a:gd name="connsiteY105" fmla="*/ 7891 h 9968"/>
                <a:gd name="connsiteX106" fmla="*/ 7671 w 10000"/>
                <a:gd name="connsiteY106" fmla="*/ 7891 h 9968"/>
                <a:gd name="connsiteX107" fmla="*/ 7661 w 10000"/>
                <a:gd name="connsiteY107" fmla="*/ 7891 h 9968"/>
                <a:gd name="connsiteX108" fmla="*/ 7661 w 10000"/>
                <a:gd name="connsiteY108" fmla="*/ 7891 h 9968"/>
                <a:gd name="connsiteX109" fmla="*/ 7450 w 10000"/>
                <a:gd name="connsiteY109" fmla="*/ 7939 h 9968"/>
                <a:gd name="connsiteX110" fmla="*/ 7248 w 10000"/>
                <a:gd name="connsiteY110" fmla="*/ 7985 h 9968"/>
                <a:gd name="connsiteX111" fmla="*/ 7036 w 10000"/>
                <a:gd name="connsiteY111" fmla="*/ 8022 h 9968"/>
                <a:gd name="connsiteX112" fmla="*/ 6835 w 10000"/>
                <a:gd name="connsiteY112" fmla="*/ 8022 h 9968"/>
                <a:gd name="connsiteX113" fmla="*/ 6835 w 10000"/>
                <a:gd name="connsiteY113" fmla="*/ 8022 h 9968"/>
                <a:gd name="connsiteX114" fmla="*/ 6835 w 10000"/>
                <a:gd name="connsiteY114" fmla="*/ 8022 h 9968"/>
                <a:gd name="connsiteX115" fmla="*/ 6835 w 10000"/>
                <a:gd name="connsiteY115" fmla="*/ 8022 h 9968"/>
                <a:gd name="connsiteX116" fmla="*/ 6835 w 10000"/>
                <a:gd name="connsiteY116" fmla="*/ 8022 h 9968"/>
                <a:gd name="connsiteX117" fmla="*/ 6835 w 10000"/>
                <a:gd name="connsiteY117" fmla="*/ 8022 h 9968"/>
                <a:gd name="connsiteX118" fmla="*/ 6835 w 10000"/>
                <a:gd name="connsiteY118" fmla="*/ 8022 h 9968"/>
                <a:gd name="connsiteX119" fmla="*/ 6835 w 10000"/>
                <a:gd name="connsiteY119" fmla="*/ 8022 h 9968"/>
                <a:gd name="connsiteX120" fmla="*/ 6663 w 10000"/>
                <a:gd name="connsiteY120" fmla="*/ 8022 h 9968"/>
                <a:gd name="connsiteX121" fmla="*/ 6512 w 10000"/>
                <a:gd name="connsiteY121" fmla="*/ 7985 h 9968"/>
                <a:gd name="connsiteX122" fmla="*/ 6442 w 10000"/>
                <a:gd name="connsiteY122" fmla="*/ 7956 h 9968"/>
                <a:gd name="connsiteX123" fmla="*/ 6381 w 10000"/>
                <a:gd name="connsiteY123" fmla="*/ 7928 h 9968"/>
                <a:gd name="connsiteX124" fmla="*/ 6321 w 10000"/>
                <a:gd name="connsiteY124" fmla="*/ 7891 h 9968"/>
                <a:gd name="connsiteX125" fmla="*/ 6270 w 10000"/>
                <a:gd name="connsiteY125" fmla="*/ 7844 h 9968"/>
                <a:gd name="connsiteX126" fmla="*/ 6220 w 10000"/>
                <a:gd name="connsiteY126" fmla="*/ 7787 h 9968"/>
                <a:gd name="connsiteX127" fmla="*/ 6169 w 10000"/>
                <a:gd name="connsiteY127" fmla="*/ 7722 h 9968"/>
                <a:gd name="connsiteX128" fmla="*/ 6149 w 10000"/>
                <a:gd name="connsiteY128" fmla="*/ 7657 h 9968"/>
                <a:gd name="connsiteX129" fmla="*/ 6109 w 10000"/>
                <a:gd name="connsiteY129" fmla="*/ 7572 h 9968"/>
                <a:gd name="connsiteX130" fmla="*/ 6099 w 10000"/>
                <a:gd name="connsiteY130" fmla="*/ 7487 h 9968"/>
                <a:gd name="connsiteX131" fmla="*/ 6089 w 10000"/>
                <a:gd name="connsiteY131" fmla="*/ 7384 h 9968"/>
                <a:gd name="connsiteX132" fmla="*/ 6089 w 10000"/>
                <a:gd name="connsiteY132" fmla="*/ 7272 h 9968"/>
                <a:gd name="connsiteX133" fmla="*/ 6089 w 10000"/>
                <a:gd name="connsiteY133" fmla="*/ 7149 h 9968"/>
                <a:gd name="connsiteX134" fmla="*/ 6089 w 10000"/>
                <a:gd name="connsiteY134" fmla="*/ 7149 h 9968"/>
                <a:gd name="connsiteX135" fmla="*/ 6089 w 10000"/>
                <a:gd name="connsiteY135" fmla="*/ 7149 h 9968"/>
                <a:gd name="connsiteX136" fmla="*/ 6089 w 10000"/>
                <a:gd name="connsiteY136" fmla="*/ 7149 h 9968"/>
                <a:gd name="connsiteX137" fmla="*/ 6089 w 10000"/>
                <a:gd name="connsiteY137" fmla="*/ 7120 h 9968"/>
                <a:gd name="connsiteX138" fmla="*/ 6089 w 10000"/>
                <a:gd name="connsiteY138" fmla="*/ 7120 h 9968"/>
                <a:gd name="connsiteX139" fmla="*/ 6099 w 10000"/>
                <a:gd name="connsiteY139" fmla="*/ 7120 h 9968"/>
                <a:gd name="connsiteX140" fmla="*/ 6099 w 10000"/>
                <a:gd name="connsiteY140" fmla="*/ 7120 h 9968"/>
                <a:gd name="connsiteX141" fmla="*/ 6099 w 10000"/>
                <a:gd name="connsiteY141" fmla="*/ 7112 h 9968"/>
                <a:gd name="connsiteX142" fmla="*/ 6099 w 10000"/>
                <a:gd name="connsiteY142" fmla="*/ 7112 h 9968"/>
                <a:gd name="connsiteX143" fmla="*/ 6099 w 10000"/>
                <a:gd name="connsiteY143" fmla="*/ 7112 h 9968"/>
                <a:gd name="connsiteX144" fmla="*/ 6099 w 10000"/>
                <a:gd name="connsiteY144" fmla="*/ 7112 h 9968"/>
                <a:gd name="connsiteX145" fmla="*/ 6129 w 10000"/>
                <a:gd name="connsiteY145" fmla="*/ 6802 h 9968"/>
                <a:gd name="connsiteX146" fmla="*/ 6179 w 10000"/>
                <a:gd name="connsiteY146" fmla="*/ 6548 h 9968"/>
                <a:gd name="connsiteX147" fmla="*/ 6240 w 10000"/>
                <a:gd name="connsiteY147" fmla="*/ 6332 h 9968"/>
                <a:gd name="connsiteX148" fmla="*/ 6280 w 10000"/>
                <a:gd name="connsiteY148" fmla="*/ 6256 h 9968"/>
                <a:gd name="connsiteX149" fmla="*/ 6321 w 10000"/>
                <a:gd name="connsiteY149" fmla="*/ 6172 h 9968"/>
                <a:gd name="connsiteX150" fmla="*/ 6351 w 10000"/>
                <a:gd name="connsiteY150" fmla="*/ 6116 h 9968"/>
                <a:gd name="connsiteX151" fmla="*/ 6401 w 10000"/>
                <a:gd name="connsiteY151" fmla="*/ 6060 h 9968"/>
                <a:gd name="connsiteX152" fmla="*/ 6452 w 10000"/>
                <a:gd name="connsiteY152" fmla="*/ 6013 h 9968"/>
                <a:gd name="connsiteX153" fmla="*/ 6512 w 10000"/>
                <a:gd name="connsiteY153" fmla="*/ 5975 h 9968"/>
                <a:gd name="connsiteX154" fmla="*/ 6563 w 10000"/>
                <a:gd name="connsiteY154" fmla="*/ 5947 h 9968"/>
                <a:gd name="connsiteX155" fmla="*/ 6623 w 10000"/>
                <a:gd name="connsiteY155" fmla="*/ 5938 h 9968"/>
                <a:gd name="connsiteX156" fmla="*/ 6694 w 10000"/>
                <a:gd name="connsiteY156" fmla="*/ 5919 h 9968"/>
                <a:gd name="connsiteX157" fmla="*/ 6774 w 10000"/>
                <a:gd name="connsiteY157" fmla="*/ 5910 h 9968"/>
                <a:gd name="connsiteX158" fmla="*/ 6774 w 10000"/>
                <a:gd name="connsiteY158" fmla="*/ 5910 h 9968"/>
                <a:gd name="connsiteX159" fmla="*/ 6774 w 10000"/>
                <a:gd name="connsiteY159" fmla="*/ 5910 h 9968"/>
                <a:gd name="connsiteX160" fmla="*/ 6774 w 10000"/>
                <a:gd name="connsiteY160" fmla="*/ 5910 h 9968"/>
                <a:gd name="connsiteX161" fmla="*/ 6774 w 10000"/>
                <a:gd name="connsiteY161" fmla="*/ 5910 h 9968"/>
                <a:gd name="connsiteX162" fmla="*/ 6774 w 10000"/>
                <a:gd name="connsiteY162" fmla="*/ 5910 h 9968"/>
                <a:gd name="connsiteX163" fmla="*/ 6774 w 10000"/>
                <a:gd name="connsiteY163" fmla="*/ 5910 h 9968"/>
                <a:gd name="connsiteX164" fmla="*/ 6774 w 10000"/>
                <a:gd name="connsiteY164" fmla="*/ 5910 h 9968"/>
                <a:gd name="connsiteX165" fmla="*/ 6875 w 10000"/>
                <a:gd name="connsiteY165" fmla="*/ 5919 h 9968"/>
                <a:gd name="connsiteX166" fmla="*/ 7006 w 10000"/>
                <a:gd name="connsiteY166" fmla="*/ 5947 h 9968"/>
                <a:gd name="connsiteX167" fmla="*/ 7137 w 10000"/>
                <a:gd name="connsiteY167" fmla="*/ 5966 h 9968"/>
                <a:gd name="connsiteX168" fmla="*/ 7268 w 10000"/>
                <a:gd name="connsiteY168" fmla="*/ 6013 h 9968"/>
                <a:gd name="connsiteX169" fmla="*/ 7601 w 10000"/>
                <a:gd name="connsiteY169" fmla="*/ 6125 h 9968"/>
                <a:gd name="connsiteX170" fmla="*/ 7964 w 10000"/>
                <a:gd name="connsiteY170" fmla="*/ 6267 h 9968"/>
                <a:gd name="connsiteX171" fmla="*/ 7964 w 10000"/>
                <a:gd name="connsiteY171" fmla="*/ 6267 h 9968"/>
                <a:gd name="connsiteX172" fmla="*/ 7984 w 10000"/>
                <a:gd name="connsiteY172" fmla="*/ 6267 h 9968"/>
                <a:gd name="connsiteX173" fmla="*/ 7984 w 10000"/>
                <a:gd name="connsiteY173" fmla="*/ 6267 h 9968"/>
                <a:gd name="connsiteX174" fmla="*/ 7994 w 10000"/>
                <a:gd name="connsiteY174" fmla="*/ 6267 h 9968"/>
                <a:gd name="connsiteX175" fmla="*/ 7994 w 10000"/>
                <a:gd name="connsiteY175" fmla="*/ 6267 h 9968"/>
                <a:gd name="connsiteX176" fmla="*/ 8216 w 10000"/>
                <a:gd name="connsiteY176" fmla="*/ 6341 h 9968"/>
                <a:gd name="connsiteX177" fmla="*/ 8407 w 10000"/>
                <a:gd name="connsiteY177" fmla="*/ 6399 h 9968"/>
                <a:gd name="connsiteX178" fmla="*/ 8599 w 10000"/>
                <a:gd name="connsiteY178" fmla="*/ 6436 h 9968"/>
                <a:gd name="connsiteX179" fmla="*/ 8770 w 10000"/>
                <a:gd name="connsiteY179" fmla="*/ 6445 h 9968"/>
                <a:gd name="connsiteX180" fmla="*/ 8770 w 10000"/>
                <a:gd name="connsiteY180" fmla="*/ 6445 h 9968"/>
                <a:gd name="connsiteX181" fmla="*/ 8770 w 10000"/>
                <a:gd name="connsiteY181" fmla="*/ 6445 h 9968"/>
                <a:gd name="connsiteX182" fmla="*/ 8770 w 10000"/>
                <a:gd name="connsiteY182" fmla="*/ 6445 h 9968"/>
                <a:gd name="connsiteX183" fmla="*/ 8770 w 10000"/>
                <a:gd name="connsiteY183" fmla="*/ 6445 h 9968"/>
                <a:gd name="connsiteX184" fmla="*/ 8770 w 10000"/>
                <a:gd name="connsiteY184" fmla="*/ 6445 h 9968"/>
                <a:gd name="connsiteX185" fmla="*/ 8911 w 10000"/>
                <a:gd name="connsiteY185" fmla="*/ 6436 h 9968"/>
                <a:gd name="connsiteX186" fmla="*/ 9032 w 10000"/>
                <a:gd name="connsiteY186" fmla="*/ 6399 h 9968"/>
                <a:gd name="connsiteX187" fmla="*/ 9093 w 10000"/>
                <a:gd name="connsiteY187" fmla="*/ 6378 h 9968"/>
                <a:gd name="connsiteX188" fmla="*/ 9143 w 10000"/>
                <a:gd name="connsiteY188" fmla="*/ 6351 h 9968"/>
                <a:gd name="connsiteX189" fmla="*/ 9194 w 10000"/>
                <a:gd name="connsiteY189" fmla="*/ 6323 h 9968"/>
                <a:gd name="connsiteX190" fmla="*/ 9244 w 10000"/>
                <a:gd name="connsiteY190" fmla="*/ 6276 h 9968"/>
                <a:gd name="connsiteX191" fmla="*/ 9274 w 10000"/>
                <a:gd name="connsiteY191" fmla="*/ 6230 h 9968"/>
                <a:gd name="connsiteX192" fmla="*/ 9315 w 10000"/>
                <a:gd name="connsiteY192" fmla="*/ 6172 h 9968"/>
                <a:gd name="connsiteX193" fmla="*/ 9375 w 10000"/>
                <a:gd name="connsiteY193" fmla="*/ 6042 h 9968"/>
                <a:gd name="connsiteX194" fmla="*/ 9425 w 10000"/>
                <a:gd name="connsiteY194" fmla="*/ 5862 h 9968"/>
                <a:gd name="connsiteX195" fmla="*/ 9446 w 10000"/>
                <a:gd name="connsiteY195" fmla="*/ 5675 h 9968"/>
                <a:gd name="connsiteX196" fmla="*/ 9456 w 10000"/>
                <a:gd name="connsiteY196" fmla="*/ 5430 h 9968"/>
                <a:gd name="connsiteX197" fmla="*/ 9446 w 10000"/>
                <a:gd name="connsiteY197" fmla="*/ 5167 h 9968"/>
                <a:gd name="connsiteX198" fmla="*/ 9415 w 10000"/>
                <a:gd name="connsiteY198" fmla="*/ 4866 h 9968"/>
                <a:gd name="connsiteX199" fmla="*/ 9365 w 10000"/>
                <a:gd name="connsiteY199" fmla="*/ 4509 h 9968"/>
                <a:gd name="connsiteX200" fmla="*/ 9284 w 10000"/>
                <a:gd name="connsiteY200" fmla="*/ 4124 h 9968"/>
                <a:gd name="connsiteX201" fmla="*/ 9204 w 10000"/>
                <a:gd name="connsiteY201" fmla="*/ 3673 h 9968"/>
                <a:gd name="connsiteX202" fmla="*/ 9083 w 10000"/>
                <a:gd name="connsiteY202" fmla="*/ 3203 h 9968"/>
                <a:gd name="connsiteX203" fmla="*/ 8931 w 10000"/>
                <a:gd name="connsiteY203" fmla="*/ 2678 h 9968"/>
                <a:gd name="connsiteX204" fmla="*/ 8931 w 10000"/>
                <a:gd name="connsiteY204" fmla="*/ 2678 h 9968"/>
                <a:gd name="connsiteX205" fmla="*/ 8931 w 10000"/>
                <a:gd name="connsiteY205" fmla="*/ 2640 h 9968"/>
                <a:gd name="connsiteX206" fmla="*/ 8931 w 10000"/>
                <a:gd name="connsiteY206" fmla="*/ 2640 h 9968"/>
                <a:gd name="connsiteX207" fmla="*/ 8921 w 10000"/>
                <a:gd name="connsiteY207" fmla="*/ 2631 h 9968"/>
                <a:gd name="connsiteX208" fmla="*/ 8921 w 10000"/>
                <a:gd name="connsiteY208" fmla="*/ 2631 h 9968"/>
                <a:gd name="connsiteX209" fmla="*/ 8911 w 10000"/>
                <a:gd name="connsiteY209" fmla="*/ 2584 h 9968"/>
                <a:gd name="connsiteX210" fmla="*/ 8911 w 10000"/>
                <a:gd name="connsiteY210" fmla="*/ 2584 h 9968"/>
                <a:gd name="connsiteX211" fmla="*/ 8911 w 10000"/>
                <a:gd name="connsiteY211" fmla="*/ 2575 h 9968"/>
                <a:gd name="connsiteX212" fmla="*/ 8911 w 10000"/>
                <a:gd name="connsiteY212" fmla="*/ 2575 h 9968"/>
                <a:gd name="connsiteX213" fmla="*/ 8911 w 10000"/>
                <a:gd name="connsiteY213" fmla="*/ 2575 h 9968"/>
                <a:gd name="connsiteX214" fmla="*/ 8911 w 10000"/>
                <a:gd name="connsiteY214" fmla="*/ 2575 h 9968"/>
                <a:gd name="connsiteX215" fmla="*/ 8478 w 10000"/>
                <a:gd name="connsiteY215" fmla="*/ 2603 h 9968"/>
                <a:gd name="connsiteX216" fmla="*/ 8044 w 10000"/>
                <a:gd name="connsiteY216" fmla="*/ 2640 h 9968"/>
                <a:gd name="connsiteX217" fmla="*/ 7147 w 10000"/>
                <a:gd name="connsiteY217" fmla="*/ 2733 h 9968"/>
                <a:gd name="connsiteX218" fmla="*/ 6300 w 10000"/>
                <a:gd name="connsiteY218" fmla="*/ 2828 h 9968"/>
                <a:gd name="connsiteX219" fmla="*/ 5917 w 10000"/>
                <a:gd name="connsiteY219" fmla="*/ 2856 h 9968"/>
                <a:gd name="connsiteX220" fmla="*/ 5554 w 10000"/>
                <a:gd name="connsiteY220" fmla="*/ 2884 h 9968"/>
                <a:gd name="connsiteX221" fmla="*/ 5554 w 10000"/>
                <a:gd name="connsiteY221" fmla="*/ 2884 h 9968"/>
                <a:gd name="connsiteX222" fmla="*/ 5484 w 10000"/>
                <a:gd name="connsiteY222" fmla="*/ 2884 h 9968"/>
                <a:gd name="connsiteX223" fmla="*/ 5484 w 10000"/>
                <a:gd name="connsiteY223" fmla="*/ 2884 h 9968"/>
                <a:gd name="connsiteX224" fmla="*/ 5484 w 10000"/>
                <a:gd name="connsiteY224" fmla="*/ 2884 h 9968"/>
                <a:gd name="connsiteX225" fmla="*/ 5484 w 10000"/>
                <a:gd name="connsiteY225" fmla="*/ 2884 h 9968"/>
                <a:gd name="connsiteX226" fmla="*/ 5484 w 10000"/>
                <a:gd name="connsiteY226" fmla="*/ 2884 h 9968"/>
                <a:gd name="connsiteX227" fmla="*/ 5484 w 10000"/>
                <a:gd name="connsiteY227" fmla="*/ 2884 h 9968"/>
                <a:gd name="connsiteX228" fmla="*/ 5484 w 10000"/>
                <a:gd name="connsiteY228" fmla="*/ 2884 h 9968"/>
                <a:gd name="connsiteX229" fmla="*/ 5313 w 10000"/>
                <a:gd name="connsiteY229" fmla="*/ 2865 h 9968"/>
                <a:gd name="connsiteX230" fmla="*/ 5151 w 10000"/>
                <a:gd name="connsiteY230" fmla="*/ 2838 h 9968"/>
                <a:gd name="connsiteX231" fmla="*/ 5030 w 10000"/>
                <a:gd name="connsiteY231" fmla="*/ 2780 h 9968"/>
                <a:gd name="connsiteX232" fmla="*/ 4919 w 10000"/>
                <a:gd name="connsiteY232" fmla="*/ 2705 h 9968"/>
                <a:gd name="connsiteX233" fmla="*/ 4829 w 10000"/>
                <a:gd name="connsiteY233" fmla="*/ 2621 h 9968"/>
                <a:gd name="connsiteX234" fmla="*/ 4748 w 10000"/>
                <a:gd name="connsiteY234" fmla="*/ 2518 h 9968"/>
                <a:gd name="connsiteX235" fmla="*/ 4708 w 10000"/>
                <a:gd name="connsiteY235" fmla="*/ 2406 h 9968"/>
                <a:gd name="connsiteX236" fmla="*/ 4667 w 10000"/>
                <a:gd name="connsiteY236" fmla="*/ 2275 h 9968"/>
                <a:gd name="connsiteX237" fmla="*/ 4637 w 10000"/>
                <a:gd name="connsiteY237" fmla="*/ 2142 h 9968"/>
                <a:gd name="connsiteX238" fmla="*/ 4627 w 10000"/>
                <a:gd name="connsiteY238" fmla="*/ 2002 h 9968"/>
                <a:gd name="connsiteX239" fmla="*/ 4627 w 10000"/>
                <a:gd name="connsiteY239" fmla="*/ 1851 h 9968"/>
                <a:gd name="connsiteX240" fmla="*/ 4637 w 10000"/>
                <a:gd name="connsiteY240" fmla="*/ 1709 h 9968"/>
                <a:gd name="connsiteX241" fmla="*/ 4667 w 10000"/>
                <a:gd name="connsiteY241" fmla="*/ 1549 h 9968"/>
                <a:gd name="connsiteX242" fmla="*/ 4688 w 10000"/>
                <a:gd name="connsiteY242" fmla="*/ 1399 h 9968"/>
                <a:gd name="connsiteX243" fmla="*/ 4728 w 10000"/>
                <a:gd name="connsiteY243" fmla="*/ 1250 h 9968"/>
                <a:gd name="connsiteX244" fmla="*/ 4778 w 10000"/>
                <a:gd name="connsiteY244" fmla="*/ 1099 h 9968"/>
                <a:gd name="connsiteX245" fmla="*/ 4778 w 10000"/>
                <a:gd name="connsiteY245" fmla="*/ 1099 h 9968"/>
                <a:gd name="connsiteX246" fmla="*/ 4778 w 10000"/>
                <a:gd name="connsiteY246" fmla="*/ 1099 h 9968"/>
                <a:gd name="connsiteX247" fmla="*/ 4778 w 10000"/>
                <a:gd name="connsiteY247" fmla="*/ 1099 h 9968"/>
                <a:gd name="connsiteX248" fmla="*/ 4778 w 10000"/>
                <a:gd name="connsiteY248" fmla="*/ 1099 h 9968"/>
                <a:gd name="connsiteX249" fmla="*/ 4778 w 10000"/>
                <a:gd name="connsiteY249" fmla="*/ 1099 h 9968"/>
                <a:gd name="connsiteX250" fmla="*/ 4788 w 10000"/>
                <a:gd name="connsiteY250" fmla="*/ 1089 h 9968"/>
                <a:gd name="connsiteX251" fmla="*/ 4788 w 10000"/>
                <a:gd name="connsiteY251" fmla="*/ 1089 h 9968"/>
                <a:gd name="connsiteX252" fmla="*/ 4788 w 10000"/>
                <a:gd name="connsiteY252" fmla="*/ 1089 h 9968"/>
                <a:gd name="connsiteX253" fmla="*/ 4788 w 10000"/>
                <a:gd name="connsiteY253" fmla="*/ 1089 h 9968"/>
                <a:gd name="connsiteX254" fmla="*/ 4788 w 10000"/>
                <a:gd name="connsiteY254" fmla="*/ 1080 h 9968"/>
                <a:gd name="connsiteX255" fmla="*/ 4788 w 10000"/>
                <a:gd name="connsiteY255" fmla="*/ 1080 h 9968"/>
                <a:gd name="connsiteX256" fmla="*/ 4788 w 10000"/>
                <a:gd name="connsiteY256" fmla="*/ 1080 h 9968"/>
                <a:gd name="connsiteX257" fmla="*/ 4788 w 10000"/>
                <a:gd name="connsiteY257" fmla="*/ 1080 h 9968"/>
                <a:gd name="connsiteX258" fmla="*/ 4788 w 10000"/>
                <a:gd name="connsiteY258" fmla="*/ 1071 h 9968"/>
                <a:gd name="connsiteX259" fmla="*/ 4788 w 10000"/>
                <a:gd name="connsiteY259" fmla="*/ 1071 h 9968"/>
                <a:gd name="connsiteX260" fmla="*/ 4788 w 10000"/>
                <a:gd name="connsiteY260" fmla="*/ 1071 h 9968"/>
                <a:gd name="connsiteX261" fmla="*/ 4788 w 10000"/>
                <a:gd name="connsiteY261" fmla="*/ 1071 h 9968"/>
                <a:gd name="connsiteX262" fmla="*/ 4788 w 10000"/>
                <a:gd name="connsiteY262" fmla="*/ 1061 h 9968"/>
                <a:gd name="connsiteX263" fmla="*/ 4788 w 10000"/>
                <a:gd name="connsiteY263" fmla="*/ 1061 h 9968"/>
                <a:gd name="connsiteX264" fmla="*/ 4798 w 10000"/>
                <a:gd name="connsiteY264" fmla="*/ 1061 h 9968"/>
                <a:gd name="connsiteX265" fmla="*/ 4798 w 10000"/>
                <a:gd name="connsiteY265" fmla="*/ 1061 h 9968"/>
                <a:gd name="connsiteX266" fmla="*/ 4859 w 10000"/>
                <a:gd name="connsiteY266" fmla="*/ 827 h 9968"/>
                <a:gd name="connsiteX267" fmla="*/ 4909 w 10000"/>
                <a:gd name="connsiteY267" fmla="*/ 620 h 9968"/>
                <a:gd name="connsiteX268" fmla="*/ 4919 w 10000"/>
                <a:gd name="connsiteY268" fmla="*/ 536 h 9968"/>
                <a:gd name="connsiteX269" fmla="*/ 4919 w 10000"/>
                <a:gd name="connsiteY269" fmla="*/ 441 h 9968"/>
                <a:gd name="connsiteX270" fmla="*/ 4909 w 10000"/>
                <a:gd name="connsiteY270" fmla="*/ 366 h 9968"/>
                <a:gd name="connsiteX271" fmla="*/ 4899 w 10000"/>
                <a:gd name="connsiteY271" fmla="*/ 291 h 9968"/>
                <a:gd name="connsiteX272" fmla="*/ 4859 w 10000"/>
                <a:gd name="connsiteY272" fmla="*/ 226 h 9968"/>
                <a:gd name="connsiteX273" fmla="*/ 4829 w 10000"/>
                <a:gd name="connsiteY273" fmla="*/ 169 h 9968"/>
                <a:gd name="connsiteX274" fmla="*/ 4778 w 10000"/>
                <a:gd name="connsiteY274" fmla="*/ 112 h 9968"/>
                <a:gd name="connsiteX275" fmla="*/ 4708 w 10000"/>
                <a:gd name="connsiteY275" fmla="*/ 75 h 9968"/>
                <a:gd name="connsiteX276" fmla="*/ 4627 w 10000"/>
                <a:gd name="connsiteY276" fmla="*/ 46 h 9968"/>
                <a:gd name="connsiteX277" fmla="*/ 4536 w 10000"/>
                <a:gd name="connsiteY277" fmla="*/ 9 h 9968"/>
                <a:gd name="connsiteX278" fmla="*/ 4425 w 10000"/>
                <a:gd name="connsiteY278" fmla="*/ 0 h 9968"/>
                <a:gd name="connsiteX279" fmla="*/ 4304 w 10000"/>
                <a:gd name="connsiteY279" fmla="*/ 0 h 9968"/>
                <a:gd name="connsiteX280" fmla="*/ 4304 w 10000"/>
                <a:gd name="connsiteY280" fmla="*/ 0 h 9968"/>
                <a:gd name="connsiteX281" fmla="*/ 4304 w 10000"/>
                <a:gd name="connsiteY281" fmla="*/ 0 h 9968"/>
                <a:gd name="connsiteX0" fmla="*/ 4304 w 10000"/>
                <a:gd name="connsiteY0" fmla="*/ 0 h 9726"/>
                <a:gd name="connsiteX1" fmla="*/ 4304 w 10000"/>
                <a:gd name="connsiteY1" fmla="*/ 0 h 9726"/>
                <a:gd name="connsiteX2" fmla="*/ 4304 w 10000"/>
                <a:gd name="connsiteY2" fmla="*/ 0 h 9726"/>
                <a:gd name="connsiteX3" fmla="*/ 4163 w 10000"/>
                <a:gd name="connsiteY3" fmla="*/ 0 h 9726"/>
                <a:gd name="connsiteX4" fmla="*/ 4002 w 10000"/>
                <a:gd name="connsiteY4" fmla="*/ 9 h 9726"/>
                <a:gd name="connsiteX5" fmla="*/ 3851 w 10000"/>
                <a:gd name="connsiteY5" fmla="*/ 29 h 9726"/>
                <a:gd name="connsiteX6" fmla="*/ 3659 w 10000"/>
                <a:gd name="connsiteY6" fmla="*/ 66 h 9726"/>
                <a:gd name="connsiteX7" fmla="*/ 3659 w 10000"/>
                <a:gd name="connsiteY7" fmla="*/ 66 h 9726"/>
                <a:gd name="connsiteX8" fmla="*/ 3659 w 10000"/>
                <a:gd name="connsiteY8" fmla="*/ 66 h 9726"/>
                <a:gd name="connsiteX9" fmla="*/ 3659 w 10000"/>
                <a:gd name="connsiteY9" fmla="*/ 66 h 9726"/>
                <a:gd name="connsiteX10" fmla="*/ 3649 w 10000"/>
                <a:gd name="connsiteY10" fmla="*/ 66 h 9726"/>
                <a:gd name="connsiteX11" fmla="*/ 3649 w 10000"/>
                <a:gd name="connsiteY11" fmla="*/ 66 h 9726"/>
                <a:gd name="connsiteX12" fmla="*/ 3649 w 10000"/>
                <a:gd name="connsiteY12" fmla="*/ 75 h 9726"/>
                <a:gd name="connsiteX13" fmla="*/ 3649 w 10000"/>
                <a:gd name="connsiteY13" fmla="*/ 75 h 9726"/>
                <a:gd name="connsiteX14" fmla="*/ 3649 w 10000"/>
                <a:gd name="connsiteY14" fmla="*/ 75 h 9726"/>
                <a:gd name="connsiteX15" fmla="*/ 3407 w 10000"/>
                <a:gd name="connsiteY15" fmla="*/ 131 h 9726"/>
                <a:gd name="connsiteX16" fmla="*/ 3216 w 10000"/>
                <a:gd name="connsiteY16" fmla="*/ 189 h 9726"/>
                <a:gd name="connsiteX17" fmla="*/ 3054 w 10000"/>
                <a:gd name="connsiteY17" fmla="*/ 265 h 9726"/>
                <a:gd name="connsiteX18" fmla="*/ 2913 w 10000"/>
                <a:gd name="connsiteY18" fmla="*/ 340 h 9726"/>
                <a:gd name="connsiteX19" fmla="*/ 2833 w 10000"/>
                <a:gd name="connsiteY19" fmla="*/ 424 h 9726"/>
                <a:gd name="connsiteX20" fmla="*/ 2792 w 10000"/>
                <a:gd name="connsiteY20" fmla="*/ 462 h 9726"/>
                <a:gd name="connsiteX21" fmla="*/ 2772 w 10000"/>
                <a:gd name="connsiteY21" fmla="*/ 509 h 9726"/>
                <a:gd name="connsiteX22" fmla="*/ 2732 w 10000"/>
                <a:gd name="connsiteY22" fmla="*/ 611 h 9726"/>
                <a:gd name="connsiteX23" fmla="*/ 2722 w 10000"/>
                <a:gd name="connsiteY23" fmla="*/ 726 h 9726"/>
                <a:gd name="connsiteX24" fmla="*/ 2722 w 10000"/>
                <a:gd name="connsiteY24" fmla="*/ 726 h 9726"/>
                <a:gd name="connsiteX25" fmla="*/ 2732 w 10000"/>
                <a:gd name="connsiteY25" fmla="*/ 857 h 9726"/>
                <a:gd name="connsiteX26" fmla="*/ 2762 w 10000"/>
                <a:gd name="connsiteY26" fmla="*/ 980 h 9726"/>
                <a:gd name="connsiteX27" fmla="*/ 2792 w 10000"/>
                <a:gd name="connsiteY27" fmla="*/ 1121 h 9726"/>
                <a:gd name="connsiteX28" fmla="*/ 2853 w 10000"/>
                <a:gd name="connsiteY28" fmla="*/ 1280 h 9726"/>
                <a:gd name="connsiteX29" fmla="*/ 2984 w 10000"/>
                <a:gd name="connsiteY29" fmla="*/ 1620 h 9726"/>
                <a:gd name="connsiteX30" fmla="*/ 3125 w 10000"/>
                <a:gd name="connsiteY30" fmla="*/ 2036 h 9726"/>
                <a:gd name="connsiteX31" fmla="*/ 3125 w 10000"/>
                <a:gd name="connsiteY31" fmla="*/ 2036 h 9726"/>
                <a:gd name="connsiteX32" fmla="*/ 3125 w 10000"/>
                <a:gd name="connsiteY32" fmla="*/ 2036 h 9726"/>
                <a:gd name="connsiteX33" fmla="*/ 3125 w 10000"/>
                <a:gd name="connsiteY33" fmla="*/ 2046 h 9726"/>
                <a:gd name="connsiteX34" fmla="*/ 3125 w 10000"/>
                <a:gd name="connsiteY34" fmla="*/ 2046 h 9726"/>
                <a:gd name="connsiteX35" fmla="*/ 3135 w 10000"/>
                <a:gd name="connsiteY35" fmla="*/ 2055 h 9726"/>
                <a:gd name="connsiteX36" fmla="*/ 3135 w 10000"/>
                <a:gd name="connsiteY36" fmla="*/ 2055 h 9726"/>
                <a:gd name="connsiteX37" fmla="*/ 3175 w 10000"/>
                <a:gd name="connsiteY37" fmla="*/ 2168 h 9726"/>
                <a:gd name="connsiteX38" fmla="*/ 3196 w 10000"/>
                <a:gd name="connsiteY38" fmla="*/ 2282 h 9726"/>
                <a:gd name="connsiteX39" fmla="*/ 3216 w 10000"/>
                <a:gd name="connsiteY39" fmla="*/ 2385 h 9726"/>
                <a:gd name="connsiteX40" fmla="*/ 3216 w 10000"/>
                <a:gd name="connsiteY40" fmla="*/ 2480 h 9726"/>
                <a:gd name="connsiteX41" fmla="*/ 3196 w 10000"/>
                <a:gd name="connsiteY41" fmla="*/ 2554 h 9726"/>
                <a:gd name="connsiteX42" fmla="*/ 3175 w 10000"/>
                <a:gd name="connsiteY42" fmla="*/ 2629 h 9726"/>
                <a:gd name="connsiteX43" fmla="*/ 3145 w 10000"/>
                <a:gd name="connsiteY43" fmla="*/ 2687 h 9726"/>
                <a:gd name="connsiteX44" fmla="*/ 3105 w 10000"/>
                <a:gd name="connsiteY44" fmla="*/ 2734 h 9726"/>
                <a:gd name="connsiteX45" fmla="*/ 3065 w 10000"/>
                <a:gd name="connsiteY45" fmla="*/ 2771 h 9726"/>
                <a:gd name="connsiteX46" fmla="*/ 3004 w 10000"/>
                <a:gd name="connsiteY46" fmla="*/ 2809 h 9726"/>
                <a:gd name="connsiteX47" fmla="*/ 2944 w 10000"/>
                <a:gd name="connsiteY47" fmla="*/ 2837 h 9726"/>
                <a:gd name="connsiteX48" fmla="*/ 2873 w 10000"/>
                <a:gd name="connsiteY48" fmla="*/ 2856 h 9726"/>
                <a:gd name="connsiteX49" fmla="*/ 2722 w 10000"/>
                <a:gd name="connsiteY49" fmla="*/ 2874 h 9726"/>
                <a:gd name="connsiteX50" fmla="*/ 2550 w 10000"/>
                <a:gd name="connsiteY50" fmla="*/ 2893 h 9726"/>
                <a:gd name="connsiteX51" fmla="*/ 2550 w 10000"/>
                <a:gd name="connsiteY51" fmla="*/ 2893 h 9726"/>
                <a:gd name="connsiteX52" fmla="*/ 2550 w 10000"/>
                <a:gd name="connsiteY52" fmla="*/ 2893 h 9726"/>
                <a:gd name="connsiteX53" fmla="*/ 2550 w 10000"/>
                <a:gd name="connsiteY53" fmla="*/ 2893 h 9726"/>
                <a:gd name="connsiteX54" fmla="*/ 2550 w 10000"/>
                <a:gd name="connsiteY54" fmla="*/ 2893 h 9726"/>
                <a:gd name="connsiteX55" fmla="*/ 2550 w 10000"/>
                <a:gd name="connsiteY55" fmla="*/ 2893 h 9726"/>
                <a:gd name="connsiteX56" fmla="*/ 2550 w 10000"/>
                <a:gd name="connsiteY56" fmla="*/ 2893 h 9726"/>
                <a:gd name="connsiteX57" fmla="*/ 2550 w 10000"/>
                <a:gd name="connsiteY57" fmla="*/ 2893 h 9726"/>
                <a:gd name="connsiteX58" fmla="*/ 2339 w 10000"/>
                <a:gd name="connsiteY58" fmla="*/ 2893 h 9726"/>
                <a:gd name="connsiteX59" fmla="*/ 2127 w 10000"/>
                <a:gd name="connsiteY59" fmla="*/ 2865 h 9726"/>
                <a:gd name="connsiteX60" fmla="*/ 2127 w 10000"/>
                <a:gd name="connsiteY60" fmla="*/ 2865 h 9726"/>
                <a:gd name="connsiteX61" fmla="*/ 1804 w 10000"/>
                <a:gd name="connsiteY61" fmla="*/ 2837 h 9726"/>
                <a:gd name="connsiteX62" fmla="*/ 1502 w 10000"/>
                <a:gd name="connsiteY62" fmla="*/ 2818 h 9726"/>
                <a:gd name="connsiteX63" fmla="*/ 1502 w 10000"/>
                <a:gd name="connsiteY63" fmla="*/ 2818 h 9726"/>
                <a:gd name="connsiteX64" fmla="*/ 1230 w 10000"/>
                <a:gd name="connsiteY64" fmla="*/ 2809 h 9726"/>
                <a:gd name="connsiteX65" fmla="*/ 867 w 10000"/>
                <a:gd name="connsiteY65" fmla="*/ 2789 h 9726"/>
                <a:gd name="connsiteX66" fmla="*/ 0 w 10000"/>
                <a:gd name="connsiteY66" fmla="*/ 2705 h 9726"/>
                <a:gd name="connsiteX67" fmla="*/ 0 w 10000"/>
                <a:gd name="connsiteY67" fmla="*/ 9726 h 9726"/>
                <a:gd name="connsiteX68" fmla="*/ 9990 w 10000"/>
                <a:gd name="connsiteY68" fmla="*/ 9726 h 9726"/>
                <a:gd name="connsiteX69" fmla="*/ 9990 w 10000"/>
                <a:gd name="connsiteY69" fmla="*/ 9726 h 9726"/>
                <a:gd name="connsiteX70" fmla="*/ 9990 w 10000"/>
                <a:gd name="connsiteY70" fmla="*/ 9577 h 9726"/>
                <a:gd name="connsiteX71" fmla="*/ 10000 w 10000"/>
                <a:gd name="connsiteY71" fmla="*/ 9217 h 9726"/>
                <a:gd name="connsiteX72" fmla="*/ 9970 w 10000"/>
                <a:gd name="connsiteY72" fmla="*/ 8917 h 9726"/>
                <a:gd name="connsiteX73" fmla="*/ 9940 w 10000"/>
                <a:gd name="connsiteY73" fmla="*/ 8651 h 9726"/>
                <a:gd name="connsiteX74" fmla="*/ 9879 w 10000"/>
                <a:gd name="connsiteY74" fmla="*/ 8435 h 9726"/>
                <a:gd name="connsiteX75" fmla="*/ 9798 w 10000"/>
                <a:gd name="connsiteY75" fmla="*/ 8238 h 9726"/>
                <a:gd name="connsiteX76" fmla="*/ 9718 w 10000"/>
                <a:gd name="connsiteY76" fmla="*/ 8086 h 9726"/>
                <a:gd name="connsiteX77" fmla="*/ 9617 w 10000"/>
                <a:gd name="connsiteY77" fmla="*/ 7964 h 9726"/>
                <a:gd name="connsiteX78" fmla="*/ 9506 w 10000"/>
                <a:gd name="connsiteY78" fmla="*/ 7869 h 9726"/>
                <a:gd name="connsiteX79" fmla="*/ 9395 w 10000"/>
                <a:gd name="connsiteY79" fmla="*/ 7804 h 9726"/>
                <a:gd name="connsiteX80" fmla="*/ 9274 w 10000"/>
                <a:gd name="connsiteY80" fmla="*/ 7757 h 9726"/>
                <a:gd name="connsiteX81" fmla="*/ 9153 w 10000"/>
                <a:gd name="connsiteY81" fmla="*/ 7729 h 9726"/>
                <a:gd name="connsiteX82" fmla="*/ 9022 w 10000"/>
                <a:gd name="connsiteY82" fmla="*/ 7709 h 9726"/>
                <a:gd name="connsiteX83" fmla="*/ 8901 w 10000"/>
                <a:gd name="connsiteY83" fmla="*/ 7709 h 9726"/>
                <a:gd name="connsiteX84" fmla="*/ 8901 w 10000"/>
                <a:gd name="connsiteY84" fmla="*/ 7709 h 9726"/>
                <a:gd name="connsiteX85" fmla="*/ 8901 w 10000"/>
                <a:gd name="connsiteY85" fmla="*/ 7709 h 9726"/>
                <a:gd name="connsiteX86" fmla="*/ 8901 w 10000"/>
                <a:gd name="connsiteY86" fmla="*/ 7709 h 9726"/>
                <a:gd name="connsiteX87" fmla="*/ 8901 w 10000"/>
                <a:gd name="connsiteY87" fmla="*/ 7709 h 9726"/>
                <a:gd name="connsiteX88" fmla="*/ 8901 w 10000"/>
                <a:gd name="connsiteY88" fmla="*/ 7709 h 9726"/>
                <a:gd name="connsiteX89" fmla="*/ 8700 w 10000"/>
                <a:gd name="connsiteY89" fmla="*/ 7709 h 9726"/>
                <a:gd name="connsiteX90" fmla="*/ 8528 w 10000"/>
                <a:gd name="connsiteY90" fmla="*/ 7729 h 9726"/>
                <a:gd name="connsiteX91" fmla="*/ 8528 w 10000"/>
                <a:gd name="connsiteY91" fmla="*/ 7729 h 9726"/>
                <a:gd name="connsiteX92" fmla="*/ 8528 w 10000"/>
                <a:gd name="connsiteY92" fmla="*/ 7729 h 9726"/>
                <a:gd name="connsiteX93" fmla="*/ 8528 w 10000"/>
                <a:gd name="connsiteY93" fmla="*/ 7729 h 9726"/>
                <a:gd name="connsiteX94" fmla="*/ 8518 w 10000"/>
                <a:gd name="connsiteY94" fmla="*/ 7737 h 9726"/>
                <a:gd name="connsiteX95" fmla="*/ 8518 w 10000"/>
                <a:gd name="connsiteY95" fmla="*/ 7737 h 9726"/>
                <a:gd name="connsiteX96" fmla="*/ 8508 w 10000"/>
                <a:gd name="connsiteY96" fmla="*/ 7737 h 9726"/>
                <a:gd name="connsiteX97" fmla="*/ 8508 w 10000"/>
                <a:gd name="connsiteY97" fmla="*/ 7737 h 9726"/>
                <a:gd name="connsiteX98" fmla="*/ 8508 w 10000"/>
                <a:gd name="connsiteY98" fmla="*/ 7737 h 9726"/>
                <a:gd name="connsiteX99" fmla="*/ 8508 w 10000"/>
                <a:gd name="connsiteY99" fmla="*/ 7737 h 9726"/>
                <a:gd name="connsiteX100" fmla="*/ 8337 w 10000"/>
                <a:gd name="connsiteY100" fmla="*/ 7757 h 9726"/>
                <a:gd name="connsiteX101" fmla="*/ 8135 w 10000"/>
                <a:gd name="connsiteY101" fmla="*/ 7804 h 9726"/>
                <a:gd name="connsiteX102" fmla="*/ 7671 w 10000"/>
                <a:gd name="connsiteY102" fmla="*/ 7916 h 9726"/>
                <a:gd name="connsiteX103" fmla="*/ 7671 w 10000"/>
                <a:gd name="connsiteY103" fmla="*/ 7916 h 9726"/>
                <a:gd name="connsiteX104" fmla="*/ 7671 w 10000"/>
                <a:gd name="connsiteY104" fmla="*/ 7916 h 9726"/>
                <a:gd name="connsiteX105" fmla="*/ 7671 w 10000"/>
                <a:gd name="connsiteY105" fmla="*/ 7916 h 9726"/>
                <a:gd name="connsiteX106" fmla="*/ 7661 w 10000"/>
                <a:gd name="connsiteY106" fmla="*/ 7916 h 9726"/>
                <a:gd name="connsiteX107" fmla="*/ 7661 w 10000"/>
                <a:gd name="connsiteY107" fmla="*/ 7916 h 9726"/>
                <a:gd name="connsiteX108" fmla="*/ 7450 w 10000"/>
                <a:gd name="connsiteY108" fmla="*/ 7964 h 9726"/>
                <a:gd name="connsiteX109" fmla="*/ 7248 w 10000"/>
                <a:gd name="connsiteY109" fmla="*/ 8011 h 9726"/>
                <a:gd name="connsiteX110" fmla="*/ 7036 w 10000"/>
                <a:gd name="connsiteY110" fmla="*/ 8048 h 9726"/>
                <a:gd name="connsiteX111" fmla="*/ 6835 w 10000"/>
                <a:gd name="connsiteY111" fmla="*/ 8048 h 9726"/>
                <a:gd name="connsiteX112" fmla="*/ 6835 w 10000"/>
                <a:gd name="connsiteY112" fmla="*/ 8048 h 9726"/>
                <a:gd name="connsiteX113" fmla="*/ 6835 w 10000"/>
                <a:gd name="connsiteY113" fmla="*/ 8048 h 9726"/>
                <a:gd name="connsiteX114" fmla="*/ 6835 w 10000"/>
                <a:gd name="connsiteY114" fmla="*/ 8048 h 9726"/>
                <a:gd name="connsiteX115" fmla="*/ 6835 w 10000"/>
                <a:gd name="connsiteY115" fmla="*/ 8048 h 9726"/>
                <a:gd name="connsiteX116" fmla="*/ 6835 w 10000"/>
                <a:gd name="connsiteY116" fmla="*/ 8048 h 9726"/>
                <a:gd name="connsiteX117" fmla="*/ 6835 w 10000"/>
                <a:gd name="connsiteY117" fmla="*/ 8048 h 9726"/>
                <a:gd name="connsiteX118" fmla="*/ 6835 w 10000"/>
                <a:gd name="connsiteY118" fmla="*/ 8048 h 9726"/>
                <a:gd name="connsiteX119" fmla="*/ 6663 w 10000"/>
                <a:gd name="connsiteY119" fmla="*/ 8048 h 9726"/>
                <a:gd name="connsiteX120" fmla="*/ 6512 w 10000"/>
                <a:gd name="connsiteY120" fmla="*/ 8011 h 9726"/>
                <a:gd name="connsiteX121" fmla="*/ 6442 w 10000"/>
                <a:gd name="connsiteY121" fmla="*/ 7982 h 9726"/>
                <a:gd name="connsiteX122" fmla="*/ 6381 w 10000"/>
                <a:gd name="connsiteY122" fmla="*/ 7953 h 9726"/>
                <a:gd name="connsiteX123" fmla="*/ 6321 w 10000"/>
                <a:gd name="connsiteY123" fmla="*/ 7916 h 9726"/>
                <a:gd name="connsiteX124" fmla="*/ 6270 w 10000"/>
                <a:gd name="connsiteY124" fmla="*/ 7869 h 9726"/>
                <a:gd name="connsiteX125" fmla="*/ 6220 w 10000"/>
                <a:gd name="connsiteY125" fmla="*/ 7812 h 9726"/>
                <a:gd name="connsiteX126" fmla="*/ 6169 w 10000"/>
                <a:gd name="connsiteY126" fmla="*/ 7747 h 9726"/>
                <a:gd name="connsiteX127" fmla="*/ 6149 w 10000"/>
                <a:gd name="connsiteY127" fmla="*/ 7682 h 9726"/>
                <a:gd name="connsiteX128" fmla="*/ 6109 w 10000"/>
                <a:gd name="connsiteY128" fmla="*/ 7596 h 9726"/>
                <a:gd name="connsiteX129" fmla="*/ 6099 w 10000"/>
                <a:gd name="connsiteY129" fmla="*/ 7511 h 9726"/>
                <a:gd name="connsiteX130" fmla="*/ 6089 w 10000"/>
                <a:gd name="connsiteY130" fmla="*/ 7408 h 9726"/>
                <a:gd name="connsiteX131" fmla="*/ 6089 w 10000"/>
                <a:gd name="connsiteY131" fmla="*/ 7295 h 9726"/>
                <a:gd name="connsiteX132" fmla="*/ 6089 w 10000"/>
                <a:gd name="connsiteY132" fmla="*/ 7172 h 9726"/>
                <a:gd name="connsiteX133" fmla="*/ 6089 w 10000"/>
                <a:gd name="connsiteY133" fmla="*/ 7172 h 9726"/>
                <a:gd name="connsiteX134" fmla="*/ 6089 w 10000"/>
                <a:gd name="connsiteY134" fmla="*/ 7172 h 9726"/>
                <a:gd name="connsiteX135" fmla="*/ 6089 w 10000"/>
                <a:gd name="connsiteY135" fmla="*/ 7172 h 9726"/>
                <a:gd name="connsiteX136" fmla="*/ 6089 w 10000"/>
                <a:gd name="connsiteY136" fmla="*/ 7143 h 9726"/>
                <a:gd name="connsiteX137" fmla="*/ 6089 w 10000"/>
                <a:gd name="connsiteY137" fmla="*/ 7143 h 9726"/>
                <a:gd name="connsiteX138" fmla="*/ 6099 w 10000"/>
                <a:gd name="connsiteY138" fmla="*/ 7143 h 9726"/>
                <a:gd name="connsiteX139" fmla="*/ 6099 w 10000"/>
                <a:gd name="connsiteY139" fmla="*/ 7143 h 9726"/>
                <a:gd name="connsiteX140" fmla="*/ 6099 w 10000"/>
                <a:gd name="connsiteY140" fmla="*/ 7135 h 9726"/>
                <a:gd name="connsiteX141" fmla="*/ 6099 w 10000"/>
                <a:gd name="connsiteY141" fmla="*/ 7135 h 9726"/>
                <a:gd name="connsiteX142" fmla="*/ 6099 w 10000"/>
                <a:gd name="connsiteY142" fmla="*/ 7135 h 9726"/>
                <a:gd name="connsiteX143" fmla="*/ 6099 w 10000"/>
                <a:gd name="connsiteY143" fmla="*/ 7135 h 9726"/>
                <a:gd name="connsiteX144" fmla="*/ 6129 w 10000"/>
                <a:gd name="connsiteY144" fmla="*/ 6824 h 9726"/>
                <a:gd name="connsiteX145" fmla="*/ 6179 w 10000"/>
                <a:gd name="connsiteY145" fmla="*/ 6569 h 9726"/>
                <a:gd name="connsiteX146" fmla="*/ 6240 w 10000"/>
                <a:gd name="connsiteY146" fmla="*/ 6352 h 9726"/>
                <a:gd name="connsiteX147" fmla="*/ 6280 w 10000"/>
                <a:gd name="connsiteY147" fmla="*/ 6276 h 9726"/>
                <a:gd name="connsiteX148" fmla="*/ 6321 w 10000"/>
                <a:gd name="connsiteY148" fmla="*/ 6192 h 9726"/>
                <a:gd name="connsiteX149" fmla="*/ 6351 w 10000"/>
                <a:gd name="connsiteY149" fmla="*/ 6136 h 9726"/>
                <a:gd name="connsiteX150" fmla="*/ 6401 w 10000"/>
                <a:gd name="connsiteY150" fmla="*/ 6079 h 9726"/>
                <a:gd name="connsiteX151" fmla="*/ 6452 w 10000"/>
                <a:gd name="connsiteY151" fmla="*/ 6032 h 9726"/>
                <a:gd name="connsiteX152" fmla="*/ 6512 w 10000"/>
                <a:gd name="connsiteY152" fmla="*/ 5994 h 9726"/>
                <a:gd name="connsiteX153" fmla="*/ 6563 w 10000"/>
                <a:gd name="connsiteY153" fmla="*/ 5966 h 9726"/>
                <a:gd name="connsiteX154" fmla="*/ 6623 w 10000"/>
                <a:gd name="connsiteY154" fmla="*/ 5957 h 9726"/>
                <a:gd name="connsiteX155" fmla="*/ 6694 w 10000"/>
                <a:gd name="connsiteY155" fmla="*/ 5938 h 9726"/>
                <a:gd name="connsiteX156" fmla="*/ 6774 w 10000"/>
                <a:gd name="connsiteY156" fmla="*/ 5929 h 9726"/>
                <a:gd name="connsiteX157" fmla="*/ 6774 w 10000"/>
                <a:gd name="connsiteY157" fmla="*/ 5929 h 9726"/>
                <a:gd name="connsiteX158" fmla="*/ 6774 w 10000"/>
                <a:gd name="connsiteY158" fmla="*/ 5929 h 9726"/>
                <a:gd name="connsiteX159" fmla="*/ 6774 w 10000"/>
                <a:gd name="connsiteY159" fmla="*/ 5929 h 9726"/>
                <a:gd name="connsiteX160" fmla="*/ 6774 w 10000"/>
                <a:gd name="connsiteY160" fmla="*/ 5929 h 9726"/>
                <a:gd name="connsiteX161" fmla="*/ 6774 w 10000"/>
                <a:gd name="connsiteY161" fmla="*/ 5929 h 9726"/>
                <a:gd name="connsiteX162" fmla="*/ 6774 w 10000"/>
                <a:gd name="connsiteY162" fmla="*/ 5929 h 9726"/>
                <a:gd name="connsiteX163" fmla="*/ 6774 w 10000"/>
                <a:gd name="connsiteY163" fmla="*/ 5929 h 9726"/>
                <a:gd name="connsiteX164" fmla="*/ 6875 w 10000"/>
                <a:gd name="connsiteY164" fmla="*/ 5938 h 9726"/>
                <a:gd name="connsiteX165" fmla="*/ 7006 w 10000"/>
                <a:gd name="connsiteY165" fmla="*/ 5966 h 9726"/>
                <a:gd name="connsiteX166" fmla="*/ 7137 w 10000"/>
                <a:gd name="connsiteY166" fmla="*/ 5985 h 9726"/>
                <a:gd name="connsiteX167" fmla="*/ 7268 w 10000"/>
                <a:gd name="connsiteY167" fmla="*/ 6032 h 9726"/>
                <a:gd name="connsiteX168" fmla="*/ 7601 w 10000"/>
                <a:gd name="connsiteY168" fmla="*/ 6145 h 9726"/>
                <a:gd name="connsiteX169" fmla="*/ 7964 w 10000"/>
                <a:gd name="connsiteY169" fmla="*/ 6287 h 9726"/>
                <a:gd name="connsiteX170" fmla="*/ 7964 w 10000"/>
                <a:gd name="connsiteY170" fmla="*/ 6287 h 9726"/>
                <a:gd name="connsiteX171" fmla="*/ 7984 w 10000"/>
                <a:gd name="connsiteY171" fmla="*/ 6287 h 9726"/>
                <a:gd name="connsiteX172" fmla="*/ 7984 w 10000"/>
                <a:gd name="connsiteY172" fmla="*/ 6287 h 9726"/>
                <a:gd name="connsiteX173" fmla="*/ 7994 w 10000"/>
                <a:gd name="connsiteY173" fmla="*/ 6287 h 9726"/>
                <a:gd name="connsiteX174" fmla="*/ 7994 w 10000"/>
                <a:gd name="connsiteY174" fmla="*/ 6287 h 9726"/>
                <a:gd name="connsiteX175" fmla="*/ 8216 w 10000"/>
                <a:gd name="connsiteY175" fmla="*/ 6361 h 9726"/>
                <a:gd name="connsiteX176" fmla="*/ 8407 w 10000"/>
                <a:gd name="connsiteY176" fmla="*/ 6420 h 9726"/>
                <a:gd name="connsiteX177" fmla="*/ 8599 w 10000"/>
                <a:gd name="connsiteY177" fmla="*/ 6457 h 9726"/>
                <a:gd name="connsiteX178" fmla="*/ 8770 w 10000"/>
                <a:gd name="connsiteY178" fmla="*/ 6466 h 9726"/>
                <a:gd name="connsiteX179" fmla="*/ 8770 w 10000"/>
                <a:gd name="connsiteY179" fmla="*/ 6466 h 9726"/>
                <a:gd name="connsiteX180" fmla="*/ 8770 w 10000"/>
                <a:gd name="connsiteY180" fmla="*/ 6466 h 9726"/>
                <a:gd name="connsiteX181" fmla="*/ 8770 w 10000"/>
                <a:gd name="connsiteY181" fmla="*/ 6466 h 9726"/>
                <a:gd name="connsiteX182" fmla="*/ 8770 w 10000"/>
                <a:gd name="connsiteY182" fmla="*/ 6466 h 9726"/>
                <a:gd name="connsiteX183" fmla="*/ 8770 w 10000"/>
                <a:gd name="connsiteY183" fmla="*/ 6466 h 9726"/>
                <a:gd name="connsiteX184" fmla="*/ 8911 w 10000"/>
                <a:gd name="connsiteY184" fmla="*/ 6457 h 9726"/>
                <a:gd name="connsiteX185" fmla="*/ 9032 w 10000"/>
                <a:gd name="connsiteY185" fmla="*/ 6420 h 9726"/>
                <a:gd name="connsiteX186" fmla="*/ 9093 w 10000"/>
                <a:gd name="connsiteY186" fmla="*/ 6398 h 9726"/>
                <a:gd name="connsiteX187" fmla="*/ 9143 w 10000"/>
                <a:gd name="connsiteY187" fmla="*/ 6371 h 9726"/>
                <a:gd name="connsiteX188" fmla="*/ 9194 w 10000"/>
                <a:gd name="connsiteY188" fmla="*/ 6343 h 9726"/>
                <a:gd name="connsiteX189" fmla="*/ 9244 w 10000"/>
                <a:gd name="connsiteY189" fmla="*/ 6296 h 9726"/>
                <a:gd name="connsiteX190" fmla="*/ 9274 w 10000"/>
                <a:gd name="connsiteY190" fmla="*/ 6250 h 9726"/>
                <a:gd name="connsiteX191" fmla="*/ 9315 w 10000"/>
                <a:gd name="connsiteY191" fmla="*/ 6192 h 9726"/>
                <a:gd name="connsiteX192" fmla="*/ 9375 w 10000"/>
                <a:gd name="connsiteY192" fmla="*/ 6061 h 9726"/>
                <a:gd name="connsiteX193" fmla="*/ 9425 w 10000"/>
                <a:gd name="connsiteY193" fmla="*/ 5881 h 9726"/>
                <a:gd name="connsiteX194" fmla="*/ 9446 w 10000"/>
                <a:gd name="connsiteY194" fmla="*/ 5693 h 9726"/>
                <a:gd name="connsiteX195" fmla="*/ 9456 w 10000"/>
                <a:gd name="connsiteY195" fmla="*/ 5447 h 9726"/>
                <a:gd name="connsiteX196" fmla="*/ 9446 w 10000"/>
                <a:gd name="connsiteY196" fmla="*/ 5184 h 9726"/>
                <a:gd name="connsiteX197" fmla="*/ 9415 w 10000"/>
                <a:gd name="connsiteY197" fmla="*/ 4882 h 9726"/>
                <a:gd name="connsiteX198" fmla="*/ 9365 w 10000"/>
                <a:gd name="connsiteY198" fmla="*/ 4523 h 9726"/>
                <a:gd name="connsiteX199" fmla="*/ 9284 w 10000"/>
                <a:gd name="connsiteY199" fmla="*/ 4137 h 9726"/>
                <a:gd name="connsiteX200" fmla="*/ 9204 w 10000"/>
                <a:gd name="connsiteY200" fmla="*/ 3685 h 9726"/>
                <a:gd name="connsiteX201" fmla="*/ 9083 w 10000"/>
                <a:gd name="connsiteY201" fmla="*/ 3213 h 9726"/>
                <a:gd name="connsiteX202" fmla="*/ 8931 w 10000"/>
                <a:gd name="connsiteY202" fmla="*/ 2687 h 9726"/>
                <a:gd name="connsiteX203" fmla="*/ 8931 w 10000"/>
                <a:gd name="connsiteY203" fmla="*/ 2687 h 9726"/>
                <a:gd name="connsiteX204" fmla="*/ 8931 w 10000"/>
                <a:gd name="connsiteY204" fmla="*/ 2648 h 9726"/>
                <a:gd name="connsiteX205" fmla="*/ 8931 w 10000"/>
                <a:gd name="connsiteY205" fmla="*/ 2648 h 9726"/>
                <a:gd name="connsiteX206" fmla="*/ 8921 w 10000"/>
                <a:gd name="connsiteY206" fmla="*/ 2639 h 9726"/>
                <a:gd name="connsiteX207" fmla="*/ 8921 w 10000"/>
                <a:gd name="connsiteY207" fmla="*/ 2639 h 9726"/>
                <a:gd name="connsiteX208" fmla="*/ 8911 w 10000"/>
                <a:gd name="connsiteY208" fmla="*/ 2592 h 9726"/>
                <a:gd name="connsiteX209" fmla="*/ 8911 w 10000"/>
                <a:gd name="connsiteY209" fmla="*/ 2592 h 9726"/>
                <a:gd name="connsiteX210" fmla="*/ 8911 w 10000"/>
                <a:gd name="connsiteY210" fmla="*/ 2583 h 9726"/>
                <a:gd name="connsiteX211" fmla="*/ 8911 w 10000"/>
                <a:gd name="connsiteY211" fmla="*/ 2583 h 9726"/>
                <a:gd name="connsiteX212" fmla="*/ 8911 w 10000"/>
                <a:gd name="connsiteY212" fmla="*/ 2583 h 9726"/>
                <a:gd name="connsiteX213" fmla="*/ 8911 w 10000"/>
                <a:gd name="connsiteY213" fmla="*/ 2583 h 9726"/>
                <a:gd name="connsiteX214" fmla="*/ 8478 w 10000"/>
                <a:gd name="connsiteY214" fmla="*/ 2611 h 9726"/>
                <a:gd name="connsiteX215" fmla="*/ 8044 w 10000"/>
                <a:gd name="connsiteY215" fmla="*/ 2648 h 9726"/>
                <a:gd name="connsiteX216" fmla="*/ 7147 w 10000"/>
                <a:gd name="connsiteY216" fmla="*/ 2742 h 9726"/>
                <a:gd name="connsiteX217" fmla="*/ 6300 w 10000"/>
                <a:gd name="connsiteY217" fmla="*/ 2837 h 9726"/>
                <a:gd name="connsiteX218" fmla="*/ 5917 w 10000"/>
                <a:gd name="connsiteY218" fmla="*/ 2865 h 9726"/>
                <a:gd name="connsiteX219" fmla="*/ 5554 w 10000"/>
                <a:gd name="connsiteY219" fmla="*/ 2893 h 9726"/>
                <a:gd name="connsiteX220" fmla="*/ 5554 w 10000"/>
                <a:gd name="connsiteY220" fmla="*/ 2893 h 9726"/>
                <a:gd name="connsiteX221" fmla="*/ 5484 w 10000"/>
                <a:gd name="connsiteY221" fmla="*/ 2893 h 9726"/>
                <a:gd name="connsiteX222" fmla="*/ 5484 w 10000"/>
                <a:gd name="connsiteY222" fmla="*/ 2893 h 9726"/>
                <a:gd name="connsiteX223" fmla="*/ 5484 w 10000"/>
                <a:gd name="connsiteY223" fmla="*/ 2893 h 9726"/>
                <a:gd name="connsiteX224" fmla="*/ 5484 w 10000"/>
                <a:gd name="connsiteY224" fmla="*/ 2893 h 9726"/>
                <a:gd name="connsiteX225" fmla="*/ 5484 w 10000"/>
                <a:gd name="connsiteY225" fmla="*/ 2893 h 9726"/>
                <a:gd name="connsiteX226" fmla="*/ 5484 w 10000"/>
                <a:gd name="connsiteY226" fmla="*/ 2893 h 9726"/>
                <a:gd name="connsiteX227" fmla="*/ 5484 w 10000"/>
                <a:gd name="connsiteY227" fmla="*/ 2893 h 9726"/>
                <a:gd name="connsiteX228" fmla="*/ 5313 w 10000"/>
                <a:gd name="connsiteY228" fmla="*/ 2874 h 9726"/>
                <a:gd name="connsiteX229" fmla="*/ 5151 w 10000"/>
                <a:gd name="connsiteY229" fmla="*/ 2847 h 9726"/>
                <a:gd name="connsiteX230" fmla="*/ 5030 w 10000"/>
                <a:gd name="connsiteY230" fmla="*/ 2789 h 9726"/>
                <a:gd name="connsiteX231" fmla="*/ 4919 w 10000"/>
                <a:gd name="connsiteY231" fmla="*/ 2714 h 9726"/>
                <a:gd name="connsiteX232" fmla="*/ 4829 w 10000"/>
                <a:gd name="connsiteY232" fmla="*/ 2629 h 9726"/>
                <a:gd name="connsiteX233" fmla="*/ 4748 w 10000"/>
                <a:gd name="connsiteY233" fmla="*/ 2526 h 9726"/>
                <a:gd name="connsiteX234" fmla="*/ 4708 w 10000"/>
                <a:gd name="connsiteY234" fmla="*/ 2414 h 9726"/>
                <a:gd name="connsiteX235" fmla="*/ 4667 w 10000"/>
                <a:gd name="connsiteY235" fmla="*/ 2282 h 9726"/>
                <a:gd name="connsiteX236" fmla="*/ 4637 w 10000"/>
                <a:gd name="connsiteY236" fmla="*/ 2149 h 9726"/>
                <a:gd name="connsiteX237" fmla="*/ 4627 w 10000"/>
                <a:gd name="connsiteY237" fmla="*/ 2008 h 9726"/>
                <a:gd name="connsiteX238" fmla="*/ 4627 w 10000"/>
                <a:gd name="connsiteY238" fmla="*/ 1857 h 9726"/>
                <a:gd name="connsiteX239" fmla="*/ 4637 w 10000"/>
                <a:gd name="connsiteY239" fmla="*/ 1714 h 9726"/>
                <a:gd name="connsiteX240" fmla="*/ 4667 w 10000"/>
                <a:gd name="connsiteY240" fmla="*/ 1554 h 9726"/>
                <a:gd name="connsiteX241" fmla="*/ 4688 w 10000"/>
                <a:gd name="connsiteY241" fmla="*/ 1403 h 9726"/>
                <a:gd name="connsiteX242" fmla="*/ 4728 w 10000"/>
                <a:gd name="connsiteY242" fmla="*/ 1254 h 9726"/>
                <a:gd name="connsiteX243" fmla="*/ 4778 w 10000"/>
                <a:gd name="connsiteY243" fmla="*/ 1103 h 9726"/>
                <a:gd name="connsiteX244" fmla="*/ 4778 w 10000"/>
                <a:gd name="connsiteY244" fmla="*/ 1103 h 9726"/>
                <a:gd name="connsiteX245" fmla="*/ 4778 w 10000"/>
                <a:gd name="connsiteY245" fmla="*/ 1103 h 9726"/>
                <a:gd name="connsiteX246" fmla="*/ 4778 w 10000"/>
                <a:gd name="connsiteY246" fmla="*/ 1103 h 9726"/>
                <a:gd name="connsiteX247" fmla="*/ 4778 w 10000"/>
                <a:gd name="connsiteY247" fmla="*/ 1103 h 9726"/>
                <a:gd name="connsiteX248" fmla="*/ 4778 w 10000"/>
                <a:gd name="connsiteY248" fmla="*/ 1103 h 9726"/>
                <a:gd name="connsiteX249" fmla="*/ 4788 w 10000"/>
                <a:gd name="connsiteY249" fmla="*/ 1092 h 9726"/>
                <a:gd name="connsiteX250" fmla="*/ 4788 w 10000"/>
                <a:gd name="connsiteY250" fmla="*/ 1092 h 9726"/>
                <a:gd name="connsiteX251" fmla="*/ 4788 w 10000"/>
                <a:gd name="connsiteY251" fmla="*/ 1092 h 9726"/>
                <a:gd name="connsiteX252" fmla="*/ 4788 w 10000"/>
                <a:gd name="connsiteY252" fmla="*/ 1092 h 9726"/>
                <a:gd name="connsiteX253" fmla="*/ 4788 w 10000"/>
                <a:gd name="connsiteY253" fmla="*/ 1083 h 9726"/>
                <a:gd name="connsiteX254" fmla="*/ 4788 w 10000"/>
                <a:gd name="connsiteY254" fmla="*/ 1083 h 9726"/>
                <a:gd name="connsiteX255" fmla="*/ 4788 w 10000"/>
                <a:gd name="connsiteY255" fmla="*/ 1083 h 9726"/>
                <a:gd name="connsiteX256" fmla="*/ 4788 w 10000"/>
                <a:gd name="connsiteY256" fmla="*/ 1083 h 9726"/>
                <a:gd name="connsiteX257" fmla="*/ 4788 w 10000"/>
                <a:gd name="connsiteY257" fmla="*/ 1074 h 9726"/>
                <a:gd name="connsiteX258" fmla="*/ 4788 w 10000"/>
                <a:gd name="connsiteY258" fmla="*/ 1074 h 9726"/>
                <a:gd name="connsiteX259" fmla="*/ 4788 w 10000"/>
                <a:gd name="connsiteY259" fmla="*/ 1074 h 9726"/>
                <a:gd name="connsiteX260" fmla="*/ 4788 w 10000"/>
                <a:gd name="connsiteY260" fmla="*/ 1074 h 9726"/>
                <a:gd name="connsiteX261" fmla="*/ 4788 w 10000"/>
                <a:gd name="connsiteY261" fmla="*/ 1064 h 9726"/>
                <a:gd name="connsiteX262" fmla="*/ 4788 w 10000"/>
                <a:gd name="connsiteY262" fmla="*/ 1064 h 9726"/>
                <a:gd name="connsiteX263" fmla="*/ 4798 w 10000"/>
                <a:gd name="connsiteY263" fmla="*/ 1064 h 9726"/>
                <a:gd name="connsiteX264" fmla="*/ 4798 w 10000"/>
                <a:gd name="connsiteY264" fmla="*/ 1064 h 9726"/>
                <a:gd name="connsiteX265" fmla="*/ 4859 w 10000"/>
                <a:gd name="connsiteY265" fmla="*/ 830 h 9726"/>
                <a:gd name="connsiteX266" fmla="*/ 4909 w 10000"/>
                <a:gd name="connsiteY266" fmla="*/ 622 h 9726"/>
                <a:gd name="connsiteX267" fmla="*/ 4919 w 10000"/>
                <a:gd name="connsiteY267" fmla="*/ 538 h 9726"/>
                <a:gd name="connsiteX268" fmla="*/ 4919 w 10000"/>
                <a:gd name="connsiteY268" fmla="*/ 442 h 9726"/>
                <a:gd name="connsiteX269" fmla="*/ 4909 w 10000"/>
                <a:gd name="connsiteY269" fmla="*/ 367 h 9726"/>
                <a:gd name="connsiteX270" fmla="*/ 4899 w 10000"/>
                <a:gd name="connsiteY270" fmla="*/ 292 h 9726"/>
                <a:gd name="connsiteX271" fmla="*/ 4859 w 10000"/>
                <a:gd name="connsiteY271" fmla="*/ 227 h 9726"/>
                <a:gd name="connsiteX272" fmla="*/ 4829 w 10000"/>
                <a:gd name="connsiteY272" fmla="*/ 170 h 9726"/>
                <a:gd name="connsiteX273" fmla="*/ 4778 w 10000"/>
                <a:gd name="connsiteY273" fmla="*/ 112 h 9726"/>
                <a:gd name="connsiteX274" fmla="*/ 4708 w 10000"/>
                <a:gd name="connsiteY274" fmla="*/ 75 h 9726"/>
                <a:gd name="connsiteX275" fmla="*/ 4627 w 10000"/>
                <a:gd name="connsiteY275" fmla="*/ 46 h 9726"/>
                <a:gd name="connsiteX276" fmla="*/ 4536 w 10000"/>
                <a:gd name="connsiteY276" fmla="*/ 9 h 9726"/>
                <a:gd name="connsiteX277" fmla="*/ 4425 w 10000"/>
                <a:gd name="connsiteY277" fmla="*/ 0 h 9726"/>
                <a:gd name="connsiteX278" fmla="*/ 4304 w 10000"/>
                <a:gd name="connsiteY278" fmla="*/ 0 h 9726"/>
                <a:gd name="connsiteX279" fmla="*/ 4304 w 10000"/>
                <a:gd name="connsiteY279" fmla="*/ 0 h 9726"/>
                <a:gd name="connsiteX280" fmla="*/ 4304 w 10000"/>
                <a:gd name="connsiteY280" fmla="*/ 0 h 9726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099 w 10000"/>
                <a:gd name="connsiteY138" fmla="*/ 7344 h 10000"/>
                <a:gd name="connsiteX139" fmla="*/ 6099 w 10000"/>
                <a:gd name="connsiteY139" fmla="*/ 7344 h 10000"/>
                <a:gd name="connsiteX140" fmla="*/ 6099 w 10000"/>
                <a:gd name="connsiteY140" fmla="*/ 7336 h 10000"/>
                <a:gd name="connsiteX141" fmla="*/ 6099 w 10000"/>
                <a:gd name="connsiteY141" fmla="*/ 7336 h 10000"/>
                <a:gd name="connsiteX142" fmla="*/ 6099 w 10000"/>
                <a:gd name="connsiteY142" fmla="*/ 7336 h 10000"/>
                <a:gd name="connsiteX143" fmla="*/ 6099 w 10000"/>
                <a:gd name="connsiteY143" fmla="*/ 7336 h 10000"/>
                <a:gd name="connsiteX144" fmla="*/ 6129 w 10000"/>
                <a:gd name="connsiteY144" fmla="*/ 7016 h 10000"/>
                <a:gd name="connsiteX145" fmla="*/ 6179 w 10000"/>
                <a:gd name="connsiteY145" fmla="*/ 6754 h 10000"/>
                <a:gd name="connsiteX146" fmla="*/ 6240 w 10000"/>
                <a:gd name="connsiteY146" fmla="*/ 6531 h 10000"/>
                <a:gd name="connsiteX147" fmla="*/ 6280 w 10000"/>
                <a:gd name="connsiteY147" fmla="*/ 6453 h 10000"/>
                <a:gd name="connsiteX148" fmla="*/ 6321 w 10000"/>
                <a:gd name="connsiteY148" fmla="*/ 6366 h 10000"/>
                <a:gd name="connsiteX149" fmla="*/ 6351 w 10000"/>
                <a:gd name="connsiteY149" fmla="*/ 6309 h 10000"/>
                <a:gd name="connsiteX150" fmla="*/ 6401 w 10000"/>
                <a:gd name="connsiteY150" fmla="*/ 6250 h 10000"/>
                <a:gd name="connsiteX151" fmla="*/ 6452 w 10000"/>
                <a:gd name="connsiteY151" fmla="*/ 6202 h 10000"/>
                <a:gd name="connsiteX152" fmla="*/ 6512 w 10000"/>
                <a:gd name="connsiteY152" fmla="*/ 6163 h 10000"/>
                <a:gd name="connsiteX153" fmla="*/ 6563 w 10000"/>
                <a:gd name="connsiteY153" fmla="*/ 6134 h 10000"/>
                <a:gd name="connsiteX154" fmla="*/ 6623 w 10000"/>
                <a:gd name="connsiteY154" fmla="*/ 6125 h 10000"/>
                <a:gd name="connsiteX155" fmla="*/ 6694 w 10000"/>
                <a:gd name="connsiteY155" fmla="*/ 6105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774 w 10000"/>
                <a:gd name="connsiteY158" fmla="*/ 6096 h 10000"/>
                <a:gd name="connsiteX159" fmla="*/ 6774 w 10000"/>
                <a:gd name="connsiteY159" fmla="*/ 6096 h 10000"/>
                <a:gd name="connsiteX160" fmla="*/ 6774 w 10000"/>
                <a:gd name="connsiteY160" fmla="*/ 6096 h 10000"/>
                <a:gd name="connsiteX161" fmla="*/ 6774 w 10000"/>
                <a:gd name="connsiteY161" fmla="*/ 6096 h 10000"/>
                <a:gd name="connsiteX162" fmla="*/ 6774 w 10000"/>
                <a:gd name="connsiteY162" fmla="*/ 6096 h 10000"/>
                <a:gd name="connsiteX163" fmla="*/ 6774 w 10000"/>
                <a:gd name="connsiteY163" fmla="*/ 6096 h 10000"/>
                <a:gd name="connsiteX164" fmla="*/ 6875 w 10000"/>
                <a:gd name="connsiteY164" fmla="*/ 6105 h 10000"/>
                <a:gd name="connsiteX165" fmla="*/ 7006 w 10000"/>
                <a:gd name="connsiteY165" fmla="*/ 6134 h 10000"/>
                <a:gd name="connsiteX166" fmla="*/ 7137 w 10000"/>
                <a:gd name="connsiteY166" fmla="*/ 6154 h 10000"/>
                <a:gd name="connsiteX167" fmla="*/ 7268 w 10000"/>
                <a:gd name="connsiteY167" fmla="*/ 6202 h 10000"/>
                <a:gd name="connsiteX168" fmla="*/ 7601 w 10000"/>
                <a:gd name="connsiteY168" fmla="*/ 6318 h 10000"/>
                <a:gd name="connsiteX169" fmla="*/ 7964 w 10000"/>
                <a:gd name="connsiteY169" fmla="*/ 6464 h 10000"/>
                <a:gd name="connsiteX170" fmla="*/ 7964 w 10000"/>
                <a:gd name="connsiteY170" fmla="*/ 6464 h 10000"/>
                <a:gd name="connsiteX171" fmla="*/ 7984 w 10000"/>
                <a:gd name="connsiteY171" fmla="*/ 6464 h 10000"/>
                <a:gd name="connsiteX172" fmla="*/ 7984 w 10000"/>
                <a:gd name="connsiteY172" fmla="*/ 6464 h 10000"/>
                <a:gd name="connsiteX173" fmla="*/ 7994 w 10000"/>
                <a:gd name="connsiteY173" fmla="*/ 6464 h 10000"/>
                <a:gd name="connsiteX174" fmla="*/ 7994 w 10000"/>
                <a:gd name="connsiteY174" fmla="*/ 6464 h 10000"/>
                <a:gd name="connsiteX175" fmla="*/ 8216 w 10000"/>
                <a:gd name="connsiteY175" fmla="*/ 6540 h 10000"/>
                <a:gd name="connsiteX176" fmla="*/ 8407 w 10000"/>
                <a:gd name="connsiteY176" fmla="*/ 6601 h 10000"/>
                <a:gd name="connsiteX177" fmla="*/ 8599 w 10000"/>
                <a:gd name="connsiteY177" fmla="*/ 6639 h 10000"/>
                <a:gd name="connsiteX178" fmla="*/ 8770 w 10000"/>
                <a:gd name="connsiteY178" fmla="*/ 6648 h 10000"/>
                <a:gd name="connsiteX179" fmla="*/ 8770 w 10000"/>
                <a:gd name="connsiteY179" fmla="*/ 6648 h 10000"/>
                <a:gd name="connsiteX180" fmla="*/ 8770 w 10000"/>
                <a:gd name="connsiteY180" fmla="*/ 6648 h 10000"/>
                <a:gd name="connsiteX181" fmla="*/ 8770 w 10000"/>
                <a:gd name="connsiteY181" fmla="*/ 6648 h 10000"/>
                <a:gd name="connsiteX182" fmla="*/ 8770 w 10000"/>
                <a:gd name="connsiteY182" fmla="*/ 6648 h 10000"/>
                <a:gd name="connsiteX183" fmla="*/ 8770 w 10000"/>
                <a:gd name="connsiteY183" fmla="*/ 6648 h 10000"/>
                <a:gd name="connsiteX184" fmla="*/ 8911 w 10000"/>
                <a:gd name="connsiteY184" fmla="*/ 6639 h 10000"/>
                <a:gd name="connsiteX185" fmla="*/ 9032 w 10000"/>
                <a:gd name="connsiteY185" fmla="*/ 6601 h 10000"/>
                <a:gd name="connsiteX186" fmla="*/ 9093 w 10000"/>
                <a:gd name="connsiteY186" fmla="*/ 6578 h 10000"/>
                <a:gd name="connsiteX187" fmla="*/ 9143 w 10000"/>
                <a:gd name="connsiteY187" fmla="*/ 6550 h 10000"/>
                <a:gd name="connsiteX188" fmla="*/ 9194 w 10000"/>
                <a:gd name="connsiteY188" fmla="*/ 6522 h 10000"/>
                <a:gd name="connsiteX189" fmla="*/ 9244 w 10000"/>
                <a:gd name="connsiteY189" fmla="*/ 6473 h 10000"/>
                <a:gd name="connsiteX190" fmla="*/ 9274 w 10000"/>
                <a:gd name="connsiteY190" fmla="*/ 6426 h 10000"/>
                <a:gd name="connsiteX191" fmla="*/ 9315 w 10000"/>
                <a:gd name="connsiteY191" fmla="*/ 6366 h 10000"/>
                <a:gd name="connsiteX192" fmla="*/ 9375 w 10000"/>
                <a:gd name="connsiteY192" fmla="*/ 6232 h 10000"/>
                <a:gd name="connsiteX193" fmla="*/ 9425 w 10000"/>
                <a:gd name="connsiteY193" fmla="*/ 6047 h 10000"/>
                <a:gd name="connsiteX194" fmla="*/ 9446 w 10000"/>
                <a:gd name="connsiteY194" fmla="*/ 5853 h 10000"/>
                <a:gd name="connsiteX195" fmla="*/ 9456 w 10000"/>
                <a:gd name="connsiteY195" fmla="*/ 5600 h 10000"/>
                <a:gd name="connsiteX196" fmla="*/ 9446 w 10000"/>
                <a:gd name="connsiteY196" fmla="*/ 5330 h 10000"/>
                <a:gd name="connsiteX197" fmla="*/ 9415 w 10000"/>
                <a:gd name="connsiteY197" fmla="*/ 5020 h 10000"/>
                <a:gd name="connsiteX198" fmla="*/ 9365 w 10000"/>
                <a:gd name="connsiteY198" fmla="*/ 4650 h 10000"/>
                <a:gd name="connsiteX199" fmla="*/ 9284 w 10000"/>
                <a:gd name="connsiteY199" fmla="*/ 4254 h 10000"/>
                <a:gd name="connsiteX200" fmla="*/ 9204 w 10000"/>
                <a:gd name="connsiteY200" fmla="*/ 3789 h 10000"/>
                <a:gd name="connsiteX201" fmla="*/ 9083 w 10000"/>
                <a:gd name="connsiteY201" fmla="*/ 3304 h 10000"/>
                <a:gd name="connsiteX202" fmla="*/ 8931 w 10000"/>
                <a:gd name="connsiteY202" fmla="*/ 2763 h 10000"/>
                <a:gd name="connsiteX203" fmla="*/ 8931 w 10000"/>
                <a:gd name="connsiteY203" fmla="*/ 2763 h 10000"/>
                <a:gd name="connsiteX204" fmla="*/ 8931 w 10000"/>
                <a:gd name="connsiteY204" fmla="*/ 2723 h 10000"/>
                <a:gd name="connsiteX205" fmla="*/ 8931 w 10000"/>
                <a:gd name="connsiteY205" fmla="*/ 2723 h 10000"/>
                <a:gd name="connsiteX206" fmla="*/ 8921 w 10000"/>
                <a:gd name="connsiteY206" fmla="*/ 2713 h 10000"/>
                <a:gd name="connsiteX207" fmla="*/ 8921 w 10000"/>
                <a:gd name="connsiteY207" fmla="*/ 2713 h 10000"/>
                <a:gd name="connsiteX208" fmla="*/ 8911 w 10000"/>
                <a:gd name="connsiteY208" fmla="*/ 2665 h 10000"/>
                <a:gd name="connsiteX209" fmla="*/ 8911 w 10000"/>
                <a:gd name="connsiteY209" fmla="*/ 2665 h 10000"/>
                <a:gd name="connsiteX210" fmla="*/ 8911 w 10000"/>
                <a:gd name="connsiteY210" fmla="*/ 2656 h 10000"/>
                <a:gd name="connsiteX211" fmla="*/ 8911 w 10000"/>
                <a:gd name="connsiteY211" fmla="*/ 2656 h 10000"/>
                <a:gd name="connsiteX212" fmla="*/ 8911 w 10000"/>
                <a:gd name="connsiteY212" fmla="*/ 2656 h 10000"/>
                <a:gd name="connsiteX213" fmla="*/ 8911 w 10000"/>
                <a:gd name="connsiteY213" fmla="*/ 2656 h 10000"/>
                <a:gd name="connsiteX214" fmla="*/ 8478 w 10000"/>
                <a:gd name="connsiteY214" fmla="*/ 2685 h 10000"/>
                <a:gd name="connsiteX215" fmla="*/ 8044 w 10000"/>
                <a:gd name="connsiteY215" fmla="*/ 2723 h 10000"/>
                <a:gd name="connsiteX216" fmla="*/ 7147 w 10000"/>
                <a:gd name="connsiteY216" fmla="*/ 2819 h 10000"/>
                <a:gd name="connsiteX217" fmla="*/ 6300 w 10000"/>
                <a:gd name="connsiteY217" fmla="*/ 2917 h 10000"/>
                <a:gd name="connsiteX218" fmla="*/ 5917 w 10000"/>
                <a:gd name="connsiteY218" fmla="*/ 2946 h 10000"/>
                <a:gd name="connsiteX219" fmla="*/ 5554 w 10000"/>
                <a:gd name="connsiteY219" fmla="*/ 2975 h 10000"/>
                <a:gd name="connsiteX220" fmla="*/ 5554 w 10000"/>
                <a:gd name="connsiteY220" fmla="*/ 2975 h 10000"/>
                <a:gd name="connsiteX221" fmla="*/ 5484 w 10000"/>
                <a:gd name="connsiteY221" fmla="*/ 2975 h 10000"/>
                <a:gd name="connsiteX222" fmla="*/ 5484 w 10000"/>
                <a:gd name="connsiteY222" fmla="*/ 2975 h 10000"/>
                <a:gd name="connsiteX223" fmla="*/ 5484 w 10000"/>
                <a:gd name="connsiteY223" fmla="*/ 2975 h 10000"/>
                <a:gd name="connsiteX224" fmla="*/ 5484 w 10000"/>
                <a:gd name="connsiteY224" fmla="*/ 2975 h 10000"/>
                <a:gd name="connsiteX225" fmla="*/ 5484 w 10000"/>
                <a:gd name="connsiteY225" fmla="*/ 2975 h 10000"/>
                <a:gd name="connsiteX226" fmla="*/ 5484 w 10000"/>
                <a:gd name="connsiteY226" fmla="*/ 2975 h 10000"/>
                <a:gd name="connsiteX227" fmla="*/ 5484 w 10000"/>
                <a:gd name="connsiteY227" fmla="*/ 2975 h 10000"/>
                <a:gd name="connsiteX228" fmla="*/ 5313 w 10000"/>
                <a:gd name="connsiteY228" fmla="*/ 2955 h 10000"/>
                <a:gd name="connsiteX229" fmla="*/ 5151 w 10000"/>
                <a:gd name="connsiteY229" fmla="*/ 2927 h 10000"/>
                <a:gd name="connsiteX230" fmla="*/ 5030 w 10000"/>
                <a:gd name="connsiteY230" fmla="*/ 2868 h 10000"/>
                <a:gd name="connsiteX231" fmla="*/ 4919 w 10000"/>
                <a:gd name="connsiteY231" fmla="*/ 2790 h 10000"/>
                <a:gd name="connsiteX232" fmla="*/ 4829 w 10000"/>
                <a:gd name="connsiteY232" fmla="*/ 2703 h 10000"/>
                <a:gd name="connsiteX233" fmla="*/ 4748 w 10000"/>
                <a:gd name="connsiteY233" fmla="*/ 2597 h 10000"/>
                <a:gd name="connsiteX234" fmla="*/ 4708 w 10000"/>
                <a:gd name="connsiteY234" fmla="*/ 2482 h 10000"/>
                <a:gd name="connsiteX235" fmla="*/ 4667 w 10000"/>
                <a:gd name="connsiteY235" fmla="*/ 2346 h 10000"/>
                <a:gd name="connsiteX236" fmla="*/ 4637 w 10000"/>
                <a:gd name="connsiteY236" fmla="*/ 2210 h 10000"/>
                <a:gd name="connsiteX237" fmla="*/ 4627 w 10000"/>
                <a:gd name="connsiteY237" fmla="*/ 2065 h 10000"/>
                <a:gd name="connsiteX238" fmla="*/ 4627 w 10000"/>
                <a:gd name="connsiteY238" fmla="*/ 1909 h 10000"/>
                <a:gd name="connsiteX239" fmla="*/ 4637 w 10000"/>
                <a:gd name="connsiteY239" fmla="*/ 1762 h 10000"/>
                <a:gd name="connsiteX240" fmla="*/ 4667 w 10000"/>
                <a:gd name="connsiteY240" fmla="*/ 1598 h 10000"/>
                <a:gd name="connsiteX241" fmla="*/ 4688 w 10000"/>
                <a:gd name="connsiteY241" fmla="*/ 1443 h 10000"/>
                <a:gd name="connsiteX242" fmla="*/ 4728 w 10000"/>
                <a:gd name="connsiteY242" fmla="*/ 1289 h 10000"/>
                <a:gd name="connsiteX243" fmla="*/ 4778 w 10000"/>
                <a:gd name="connsiteY243" fmla="*/ 1134 h 10000"/>
                <a:gd name="connsiteX244" fmla="*/ 4778 w 10000"/>
                <a:gd name="connsiteY244" fmla="*/ 1134 h 10000"/>
                <a:gd name="connsiteX245" fmla="*/ 4778 w 10000"/>
                <a:gd name="connsiteY245" fmla="*/ 1134 h 10000"/>
                <a:gd name="connsiteX246" fmla="*/ 4778 w 10000"/>
                <a:gd name="connsiteY246" fmla="*/ 1134 h 10000"/>
                <a:gd name="connsiteX247" fmla="*/ 4778 w 10000"/>
                <a:gd name="connsiteY247" fmla="*/ 1134 h 10000"/>
                <a:gd name="connsiteX248" fmla="*/ 4778 w 10000"/>
                <a:gd name="connsiteY248" fmla="*/ 1134 h 10000"/>
                <a:gd name="connsiteX249" fmla="*/ 4788 w 10000"/>
                <a:gd name="connsiteY249" fmla="*/ 1123 h 10000"/>
                <a:gd name="connsiteX250" fmla="*/ 4788 w 10000"/>
                <a:gd name="connsiteY250" fmla="*/ 1123 h 10000"/>
                <a:gd name="connsiteX251" fmla="*/ 4788 w 10000"/>
                <a:gd name="connsiteY251" fmla="*/ 1123 h 10000"/>
                <a:gd name="connsiteX252" fmla="*/ 4788 w 10000"/>
                <a:gd name="connsiteY252" fmla="*/ 1123 h 10000"/>
                <a:gd name="connsiteX253" fmla="*/ 4788 w 10000"/>
                <a:gd name="connsiteY253" fmla="*/ 1114 h 10000"/>
                <a:gd name="connsiteX254" fmla="*/ 4788 w 10000"/>
                <a:gd name="connsiteY254" fmla="*/ 1114 h 10000"/>
                <a:gd name="connsiteX255" fmla="*/ 4788 w 10000"/>
                <a:gd name="connsiteY255" fmla="*/ 1114 h 10000"/>
                <a:gd name="connsiteX256" fmla="*/ 4788 w 10000"/>
                <a:gd name="connsiteY256" fmla="*/ 1114 h 10000"/>
                <a:gd name="connsiteX257" fmla="*/ 4788 w 10000"/>
                <a:gd name="connsiteY257" fmla="*/ 1104 h 10000"/>
                <a:gd name="connsiteX258" fmla="*/ 4788 w 10000"/>
                <a:gd name="connsiteY258" fmla="*/ 1104 h 10000"/>
                <a:gd name="connsiteX259" fmla="*/ 4788 w 10000"/>
                <a:gd name="connsiteY259" fmla="*/ 1104 h 10000"/>
                <a:gd name="connsiteX260" fmla="*/ 4788 w 10000"/>
                <a:gd name="connsiteY260" fmla="*/ 1104 h 10000"/>
                <a:gd name="connsiteX261" fmla="*/ 4788 w 10000"/>
                <a:gd name="connsiteY261" fmla="*/ 1094 h 10000"/>
                <a:gd name="connsiteX262" fmla="*/ 4788 w 10000"/>
                <a:gd name="connsiteY262" fmla="*/ 1094 h 10000"/>
                <a:gd name="connsiteX263" fmla="*/ 4798 w 10000"/>
                <a:gd name="connsiteY263" fmla="*/ 1094 h 10000"/>
                <a:gd name="connsiteX264" fmla="*/ 4859 w 10000"/>
                <a:gd name="connsiteY264" fmla="*/ 853 h 10000"/>
                <a:gd name="connsiteX265" fmla="*/ 4909 w 10000"/>
                <a:gd name="connsiteY265" fmla="*/ 640 h 10000"/>
                <a:gd name="connsiteX266" fmla="*/ 4919 w 10000"/>
                <a:gd name="connsiteY266" fmla="*/ 553 h 10000"/>
                <a:gd name="connsiteX267" fmla="*/ 4919 w 10000"/>
                <a:gd name="connsiteY267" fmla="*/ 454 h 10000"/>
                <a:gd name="connsiteX268" fmla="*/ 4909 w 10000"/>
                <a:gd name="connsiteY268" fmla="*/ 377 h 10000"/>
                <a:gd name="connsiteX269" fmla="*/ 4899 w 10000"/>
                <a:gd name="connsiteY269" fmla="*/ 300 h 10000"/>
                <a:gd name="connsiteX270" fmla="*/ 4859 w 10000"/>
                <a:gd name="connsiteY270" fmla="*/ 233 h 10000"/>
                <a:gd name="connsiteX271" fmla="*/ 4829 w 10000"/>
                <a:gd name="connsiteY271" fmla="*/ 175 h 10000"/>
                <a:gd name="connsiteX272" fmla="*/ 4778 w 10000"/>
                <a:gd name="connsiteY272" fmla="*/ 115 h 10000"/>
                <a:gd name="connsiteX273" fmla="*/ 4708 w 10000"/>
                <a:gd name="connsiteY273" fmla="*/ 77 h 10000"/>
                <a:gd name="connsiteX274" fmla="*/ 4627 w 10000"/>
                <a:gd name="connsiteY274" fmla="*/ 47 h 10000"/>
                <a:gd name="connsiteX275" fmla="*/ 4536 w 10000"/>
                <a:gd name="connsiteY275" fmla="*/ 9 h 10000"/>
                <a:gd name="connsiteX276" fmla="*/ 4425 w 10000"/>
                <a:gd name="connsiteY276" fmla="*/ 0 h 10000"/>
                <a:gd name="connsiteX277" fmla="*/ 4304 w 10000"/>
                <a:gd name="connsiteY277" fmla="*/ 0 h 10000"/>
                <a:gd name="connsiteX278" fmla="*/ 4304 w 10000"/>
                <a:gd name="connsiteY278" fmla="*/ 0 h 10000"/>
                <a:gd name="connsiteX279" fmla="*/ 4304 w 10000"/>
                <a:gd name="connsiteY279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099 w 10000"/>
                <a:gd name="connsiteY138" fmla="*/ 7344 h 10000"/>
                <a:gd name="connsiteX139" fmla="*/ 6099 w 10000"/>
                <a:gd name="connsiteY139" fmla="*/ 7344 h 10000"/>
                <a:gd name="connsiteX140" fmla="*/ 6099 w 10000"/>
                <a:gd name="connsiteY140" fmla="*/ 7336 h 10000"/>
                <a:gd name="connsiteX141" fmla="*/ 6099 w 10000"/>
                <a:gd name="connsiteY141" fmla="*/ 7336 h 10000"/>
                <a:gd name="connsiteX142" fmla="*/ 6099 w 10000"/>
                <a:gd name="connsiteY142" fmla="*/ 7336 h 10000"/>
                <a:gd name="connsiteX143" fmla="*/ 6099 w 10000"/>
                <a:gd name="connsiteY143" fmla="*/ 7336 h 10000"/>
                <a:gd name="connsiteX144" fmla="*/ 6129 w 10000"/>
                <a:gd name="connsiteY144" fmla="*/ 7016 h 10000"/>
                <a:gd name="connsiteX145" fmla="*/ 6179 w 10000"/>
                <a:gd name="connsiteY145" fmla="*/ 6754 h 10000"/>
                <a:gd name="connsiteX146" fmla="*/ 6240 w 10000"/>
                <a:gd name="connsiteY146" fmla="*/ 6531 h 10000"/>
                <a:gd name="connsiteX147" fmla="*/ 6280 w 10000"/>
                <a:gd name="connsiteY147" fmla="*/ 6453 h 10000"/>
                <a:gd name="connsiteX148" fmla="*/ 6321 w 10000"/>
                <a:gd name="connsiteY148" fmla="*/ 6366 h 10000"/>
                <a:gd name="connsiteX149" fmla="*/ 6351 w 10000"/>
                <a:gd name="connsiteY149" fmla="*/ 6309 h 10000"/>
                <a:gd name="connsiteX150" fmla="*/ 6401 w 10000"/>
                <a:gd name="connsiteY150" fmla="*/ 6250 h 10000"/>
                <a:gd name="connsiteX151" fmla="*/ 6452 w 10000"/>
                <a:gd name="connsiteY151" fmla="*/ 6202 h 10000"/>
                <a:gd name="connsiteX152" fmla="*/ 6512 w 10000"/>
                <a:gd name="connsiteY152" fmla="*/ 6163 h 10000"/>
                <a:gd name="connsiteX153" fmla="*/ 6563 w 10000"/>
                <a:gd name="connsiteY153" fmla="*/ 6134 h 10000"/>
                <a:gd name="connsiteX154" fmla="*/ 6623 w 10000"/>
                <a:gd name="connsiteY154" fmla="*/ 6125 h 10000"/>
                <a:gd name="connsiteX155" fmla="*/ 6694 w 10000"/>
                <a:gd name="connsiteY155" fmla="*/ 6105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774 w 10000"/>
                <a:gd name="connsiteY158" fmla="*/ 6096 h 10000"/>
                <a:gd name="connsiteX159" fmla="*/ 6774 w 10000"/>
                <a:gd name="connsiteY159" fmla="*/ 6096 h 10000"/>
                <a:gd name="connsiteX160" fmla="*/ 6774 w 10000"/>
                <a:gd name="connsiteY160" fmla="*/ 6096 h 10000"/>
                <a:gd name="connsiteX161" fmla="*/ 6774 w 10000"/>
                <a:gd name="connsiteY161" fmla="*/ 6096 h 10000"/>
                <a:gd name="connsiteX162" fmla="*/ 6774 w 10000"/>
                <a:gd name="connsiteY162" fmla="*/ 6096 h 10000"/>
                <a:gd name="connsiteX163" fmla="*/ 6774 w 10000"/>
                <a:gd name="connsiteY163" fmla="*/ 6096 h 10000"/>
                <a:gd name="connsiteX164" fmla="*/ 6875 w 10000"/>
                <a:gd name="connsiteY164" fmla="*/ 6105 h 10000"/>
                <a:gd name="connsiteX165" fmla="*/ 7006 w 10000"/>
                <a:gd name="connsiteY165" fmla="*/ 6134 h 10000"/>
                <a:gd name="connsiteX166" fmla="*/ 7137 w 10000"/>
                <a:gd name="connsiteY166" fmla="*/ 6154 h 10000"/>
                <a:gd name="connsiteX167" fmla="*/ 7268 w 10000"/>
                <a:gd name="connsiteY167" fmla="*/ 6202 h 10000"/>
                <a:gd name="connsiteX168" fmla="*/ 7601 w 10000"/>
                <a:gd name="connsiteY168" fmla="*/ 6318 h 10000"/>
                <a:gd name="connsiteX169" fmla="*/ 7964 w 10000"/>
                <a:gd name="connsiteY169" fmla="*/ 6464 h 10000"/>
                <a:gd name="connsiteX170" fmla="*/ 7964 w 10000"/>
                <a:gd name="connsiteY170" fmla="*/ 6464 h 10000"/>
                <a:gd name="connsiteX171" fmla="*/ 7984 w 10000"/>
                <a:gd name="connsiteY171" fmla="*/ 6464 h 10000"/>
                <a:gd name="connsiteX172" fmla="*/ 7984 w 10000"/>
                <a:gd name="connsiteY172" fmla="*/ 6464 h 10000"/>
                <a:gd name="connsiteX173" fmla="*/ 7994 w 10000"/>
                <a:gd name="connsiteY173" fmla="*/ 6464 h 10000"/>
                <a:gd name="connsiteX174" fmla="*/ 7994 w 10000"/>
                <a:gd name="connsiteY174" fmla="*/ 6464 h 10000"/>
                <a:gd name="connsiteX175" fmla="*/ 8216 w 10000"/>
                <a:gd name="connsiteY175" fmla="*/ 6540 h 10000"/>
                <a:gd name="connsiteX176" fmla="*/ 8407 w 10000"/>
                <a:gd name="connsiteY176" fmla="*/ 6601 h 10000"/>
                <a:gd name="connsiteX177" fmla="*/ 8599 w 10000"/>
                <a:gd name="connsiteY177" fmla="*/ 6639 h 10000"/>
                <a:gd name="connsiteX178" fmla="*/ 8770 w 10000"/>
                <a:gd name="connsiteY178" fmla="*/ 6648 h 10000"/>
                <a:gd name="connsiteX179" fmla="*/ 8770 w 10000"/>
                <a:gd name="connsiteY179" fmla="*/ 6648 h 10000"/>
                <a:gd name="connsiteX180" fmla="*/ 8770 w 10000"/>
                <a:gd name="connsiteY180" fmla="*/ 6648 h 10000"/>
                <a:gd name="connsiteX181" fmla="*/ 8770 w 10000"/>
                <a:gd name="connsiteY181" fmla="*/ 6648 h 10000"/>
                <a:gd name="connsiteX182" fmla="*/ 8770 w 10000"/>
                <a:gd name="connsiteY182" fmla="*/ 6648 h 10000"/>
                <a:gd name="connsiteX183" fmla="*/ 8770 w 10000"/>
                <a:gd name="connsiteY183" fmla="*/ 6648 h 10000"/>
                <a:gd name="connsiteX184" fmla="*/ 8911 w 10000"/>
                <a:gd name="connsiteY184" fmla="*/ 6639 h 10000"/>
                <a:gd name="connsiteX185" fmla="*/ 9032 w 10000"/>
                <a:gd name="connsiteY185" fmla="*/ 6601 h 10000"/>
                <a:gd name="connsiteX186" fmla="*/ 9093 w 10000"/>
                <a:gd name="connsiteY186" fmla="*/ 6578 h 10000"/>
                <a:gd name="connsiteX187" fmla="*/ 9143 w 10000"/>
                <a:gd name="connsiteY187" fmla="*/ 6550 h 10000"/>
                <a:gd name="connsiteX188" fmla="*/ 9194 w 10000"/>
                <a:gd name="connsiteY188" fmla="*/ 6522 h 10000"/>
                <a:gd name="connsiteX189" fmla="*/ 9244 w 10000"/>
                <a:gd name="connsiteY189" fmla="*/ 6473 h 10000"/>
                <a:gd name="connsiteX190" fmla="*/ 9274 w 10000"/>
                <a:gd name="connsiteY190" fmla="*/ 6426 h 10000"/>
                <a:gd name="connsiteX191" fmla="*/ 9315 w 10000"/>
                <a:gd name="connsiteY191" fmla="*/ 6366 h 10000"/>
                <a:gd name="connsiteX192" fmla="*/ 9375 w 10000"/>
                <a:gd name="connsiteY192" fmla="*/ 6232 h 10000"/>
                <a:gd name="connsiteX193" fmla="*/ 9425 w 10000"/>
                <a:gd name="connsiteY193" fmla="*/ 6047 h 10000"/>
                <a:gd name="connsiteX194" fmla="*/ 9446 w 10000"/>
                <a:gd name="connsiteY194" fmla="*/ 5853 h 10000"/>
                <a:gd name="connsiteX195" fmla="*/ 9456 w 10000"/>
                <a:gd name="connsiteY195" fmla="*/ 5600 h 10000"/>
                <a:gd name="connsiteX196" fmla="*/ 9446 w 10000"/>
                <a:gd name="connsiteY196" fmla="*/ 5330 h 10000"/>
                <a:gd name="connsiteX197" fmla="*/ 9415 w 10000"/>
                <a:gd name="connsiteY197" fmla="*/ 5020 h 10000"/>
                <a:gd name="connsiteX198" fmla="*/ 9365 w 10000"/>
                <a:gd name="connsiteY198" fmla="*/ 4650 h 10000"/>
                <a:gd name="connsiteX199" fmla="*/ 9284 w 10000"/>
                <a:gd name="connsiteY199" fmla="*/ 4254 h 10000"/>
                <a:gd name="connsiteX200" fmla="*/ 9204 w 10000"/>
                <a:gd name="connsiteY200" fmla="*/ 3789 h 10000"/>
                <a:gd name="connsiteX201" fmla="*/ 9083 w 10000"/>
                <a:gd name="connsiteY201" fmla="*/ 3304 h 10000"/>
                <a:gd name="connsiteX202" fmla="*/ 8931 w 10000"/>
                <a:gd name="connsiteY202" fmla="*/ 2763 h 10000"/>
                <a:gd name="connsiteX203" fmla="*/ 8931 w 10000"/>
                <a:gd name="connsiteY203" fmla="*/ 2763 h 10000"/>
                <a:gd name="connsiteX204" fmla="*/ 8931 w 10000"/>
                <a:gd name="connsiteY204" fmla="*/ 2723 h 10000"/>
                <a:gd name="connsiteX205" fmla="*/ 8931 w 10000"/>
                <a:gd name="connsiteY205" fmla="*/ 2723 h 10000"/>
                <a:gd name="connsiteX206" fmla="*/ 8921 w 10000"/>
                <a:gd name="connsiteY206" fmla="*/ 2713 h 10000"/>
                <a:gd name="connsiteX207" fmla="*/ 8921 w 10000"/>
                <a:gd name="connsiteY207" fmla="*/ 2713 h 10000"/>
                <a:gd name="connsiteX208" fmla="*/ 8911 w 10000"/>
                <a:gd name="connsiteY208" fmla="*/ 2665 h 10000"/>
                <a:gd name="connsiteX209" fmla="*/ 8911 w 10000"/>
                <a:gd name="connsiteY209" fmla="*/ 2665 h 10000"/>
                <a:gd name="connsiteX210" fmla="*/ 8911 w 10000"/>
                <a:gd name="connsiteY210" fmla="*/ 2656 h 10000"/>
                <a:gd name="connsiteX211" fmla="*/ 8911 w 10000"/>
                <a:gd name="connsiteY211" fmla="*/ 2656 h 10000"/>
                <a:gd name="connsiteX212" fmla="*/ 8911 w 10000"/>
                <a:gd name="connsiteY212" fmla="*/ 2656 h 10000"/>
                <a:gd name="connsiteX213" fmla="*/ 8911 w 10000"/>
                <a:gd name="connsiteY213" fmla="*/ 2656 h 10000"/>
                <a:gd name="connsiteX214" fmla="*/ 8478 w 10000"/>
                <a:gd name="connsiteY214" fmla="*/ 2685 h 10000"/>
                <a:gd name="connsiteX215" fmla="*/ 8044 w 10000"/>
                <a:gd name="connsiteY215" fmla="*/ 2723 h 10000"/>
                <a:gd name="connsiteX216" fmla="*/ 7147 w 10000"/>
                <a:gd name="connsiteY216" fmla="*/ 2819 h 10000"/>
                <a:gd name="connsiteX217" fmla="*/ 6300 w 10000"/>
                <a:gd name="connsiteY217" fmla="*/ 2917 h 10000"/>
                <a:gd name="connsiteX218" fmla="*/ 5917 w 10000"/>
                <a:gd name="connsiteY218" fmla="*/ 2946 h 10000"/>
                <a:gd name="connsiteX219" fmla="*/ 5554 w 10000"/>
                <a:gd name="connsiteY219" fmla="*/ 2975 h 10000"/>
                <a:gd name="connsiteX220" fmla="*/ 5554 w 10000"/>
                <a:gd name="connsiteY220" fmla="*/ 2975 h 10000"/>
                <a:gd name="connsiteX221" fmla="*/ 5484 w 10000"/>
                <a:gd name="connsiteY221" fmla="*/ 2975 h 10000"/>
                <a:gd name="connsiteX222" fmla="*/ 5484 w 10000"/>
                <a:gd name="connsiteY222" fmla="*/ 2975 h 10000"/>
                <a:gd name="connsiteX223" fmla="*/ 5484 w 10000"/>
                <a:gd name="connsiteY223" fmla="*/ 2975 h 10000"/>
                <a:gd name="connsiteX224" fmla="*/ 5484 w 10000"/>
                <a:gd name="connsiteY224" fmla="*/ 2975 h 10000"/>
                <a:gd name="connsiteX225" fmla="*/ 5484 w 10000"/>
                <a:gd name="connsiteY225" fmla="*/ 2975 h 10000"/>
                <a:gd name="connsiteX226" fmla="*/ 5484 w 10000"/>
                <a:gd name="connsiteY226" fmla="*/ 2975 h 10000"/>
                <a:gd name="connsiteX227" fmla="*/ 5484 w 10000"/>
                <a:gd name="connsiteY227" fmla="*/ 2975 h 10000"/>
                <a:gd name="connsiteX228" fmla="*/ 5313 w 10000"/>
                <a:gd name="connsiteY228" fmla="*/ 2955 h 10000"/>
                <a:gd name="connsiteX229" fmla="*/ 5151 w 10000"/>
                <a:gd name="connsiteY229" fmla="*/ 2927 h 10000"/>
                <a:gd name="connsiteX230" fmla="*/ 5030 w 10000"/>
                <a:gd name="connsiteY230" fmla="*/ 2868 h 10000"/>
                <a:gd name="connsiteX231" fmla="*/ 4919 w 10000"/>
                <a:gd name="connsiteY231" fmla="*/ 2790 h 10000"/>
                <a:gd name="connsiteX232" fmla="*/ 4829 w 10000"/>
                <a:gd name="connsiteY232" fmla="*/ 2703 h 10000"/>
                <a:gd name="connsiteX233" fmla="*/ 4748 w 10000"/>
                <a:gd name="connsiteY233" fmla="*/ 2597 h 10000"/>
                <a:gd name="connsiteX234" fmla="*/ 4708 w 10000"/>
                <a:gd name="connsiteY234" fmla="*/ 2482 h 10000"/>
                <a:gd name="connsiteX235" fmla="*/ 4667 w 10000"/>
                <a:gd name="connsiteY235" fmla="*/ 2346 h 10000"/>
                <a:gd name="connsiteX236" fmla="*/ 4637 w 10000"/>
                <a:gd name="connsiteY236" fmla="*/ 2210 h 10000"/>
                <a:gd name="connsiteX237" fmla="*/ 4627 w 10000"/>
                <a:gd name="connsiteY237" fmla="*/ 2065 h 10000"/>
                <a:gd name="connsiteX238" fmla="*/ 4627 w 10000"/>
                <a:gd name="connsiteY238" fmla="*/ 1909 h 10000"/>
                <a:gd name="connsiteX239" fmla="*/ 4637 w 10000"/>
                <a:gd name="connsiteY239" fmla="*/ 1762 h 10000"/>
                <a:gd name="connsiteX240" fmla="*/ 4667 w 10000"/>
                <a:gd name="connsiteY240" fmla="*/ 1598 h 10000"/>
                <a:gd name="connsiteX241" fmla="*/ 4688 w 10000"/>
                <a:gd name="connsiteY241" fmla="*/ 1443 h 10000"/>
                <a:gd name="connsiteX242" fmla="*/ 4728 w 10000"/>
                <a:gd name="connsiteY242" fmla="*/ 1289 h 10000"/>
                <a:gd name="connsiteX243" fmla="*/ 4778 w 10000"/>
                <a:gd name="connsiteY243" fmla="*/ 1134 h 10000"/>
                <a:gd name="connsiteX244" fmla="*/ 4778 w 10000"/>
                <a:gd name="connsiteY244" fmla="*/ 1134 h 10000"/>
                <a:gd name="connsiteX245" fmla="*/ 4778 w 10000"/>
                <a:gd name="connsiteY245" fmla="*/ 1134 h 10000"/>
                <a:gd name="connsiteX246" fmla="*/ 4778 w 10000"/>
                <a:gd name="connsiteY246" fmla="*/ 1134 h 10000"/>
                <a:gd name="connsiteX247" fmla="*/ 4778 w 10000"/>
                <a:gd name="connsiteY247" fmla="*/ 1134 h 10000"/>
                <a:gd name="connsiteX248" fmla="*/ 4778 w 10000"/>
                <a:gd name="connsiteY248" fmla="*/ 1134 h 10000"/>
                <a:gd name="connsiteX249" fmla="*/ 4788 w 10000"/>
                <a:gd name="connsiteY249" fmla="*/ 1123 h 10000"/>
                <a:gd name="connsiteX250" fmla="*/ 4788 w 10000"/>
                <a:gd name="connsiteY250" fmla="*/ 1123 h 10000"/>
                <a:gd name="connsiteX251" fmla="*/ 4788 w 10000"/>
                <a:gd name="connsiteY251" fmla="*/ 1123 h 10000"/>
                <a:gd name="connsiteX252" fmla="*/ 4788 w 10000"/>
                <a:gd name="connsiteY252" fmla="*/ 1123 h 10000"/>
                <a:gd name="connsiteX253" fmla="*/ 4788 w 10000"/>
                <a:gd name="connsiteY253" fmla="*/ 1114 h 10000"/>
                <a:gd name="connsiteX254" fmla="*/ 4788 w 10000"/>
                <a:gd name="connsiteY254" fmla="*/ 1114 h 10000"/>
                <a:gd name="connsiteX255" fmla="*/ 4788 w 10000"/>
                <a:gd name="connsiteY255" fmla="*/ 1114 h 10000"/>
                <a:gd name="connsiteX256" fmla="*/ 4788 w 10000"/>
                <a:gd name="connsiteY256" fmla="*/ 1114 h 10000"/>
                <a:gd name="connsiteX257" fmla="*/ 4788 w 10000"/>
                <a:gd name="connsiteY257" fmla="*/ 1104 h 10000"/>
                <a:gd name="connsiteX258" fmla="*/ 4788 w 10000"/>
                <a:gd name="connsiteY258" fmla="*/ 1104 h 10000"/>
                <a:gd name="connsiteX259" fmla="*/ 4788 w 10000"/>
                <a:gd name="connsiteY259" fmla="*/ 1104 h 10000"/>
                <a:gd name="connsiteX260" fmla="*/ 4788 w 10000"/>
                <a:gd name="connsiteY260" fmla="*/ 1104 h 10000"/>
                <a:gd name="connsiteX261" fmla="*/ 4788 w 10000"/>
                <a:gd name="connsiteY261" fmla="*/ 1094 h 10000"/>
                <a:gd name="connsiteX262" fmla="*/ 4788 w 10000"/>
                <a:gd name="connsiteY262" fmla="*/ 1094 h 10000"/>
                <a:gd name="connsiteX263" fmla="*/ 4859 w 10000"/>
                <a:gd name="connsiteY263" fmla="*/ 853 h 10000"/>
                <a:gd name="connsiteX264" fmla="*/ 4909 w 10000"/>
                <a:gd name="connsiteY264" fmla="*/ 640 h 10000"/>
                <a:gd name="connsiteX265" fmla="*/ 4919 w 10000"/>
                <a:gd name="connsiteY265" fmla="*/ 553 h 10000"/>
                <a:gd name="connsiteX266" fmla="*/ 4919 w 10000"/>
                <a:gd name="connsiteY266" fmla="*/ 454 h 10000"/>
                <a:gd name="connsiteX267" fmla="*/ 4909 w 10000"/>
                <a:gd name="connsiteY267" fmla="*/ 377 h 10000"/>
                <a:gd name="connsiteX268" fmla="*/ 4899 w 10000"/>
                <a:gd name="connsiteY268" fmla="*/ 300 h 10000"/>
                <a:gd name="connsiteX269" fmla="*/ 4859 w 10000"/>
                <a:gd name="connsiteY269" fmla="*/ 233 h 10000"/>
                <a:gd name="connsiteX270" fmla="*/ 4829 w 10000"/>
                <a:gd name="connsiteY270" fmla="*/ 175 h 10000"/>
                <a:gd name="connsiteX271" fmla="*/ 4778 w 10000"/>
                <a:gd name="connsiteY271" fmla="*/ 115 h 10000"/>
                <a:gd name="connsiteX272" fmla="*/ 4708 w 10000"/>
                <a:gd name="connsiteY272" fmla="*/ 77 h 10000"/>
                <a:gd name="connsiteX273" fmla="*/ 4627 w 10000"/>
                <a:gd name="connsiteY273" fmla="*/ 47 h 10000"/>
                <a:gd name="connsiteX274" fmla="*/ 4536 w 10000"/>
                <a:gd name="connsiteY274" fmla="*/ 9 h 10000"/>
                <a:gd name="connsiteX275" fmla="*/ 4425 w 10000"/>
                <a:gd name="connsiteY275" fmla="*/ 0 h 10000"/>
                <a:gd name="connsiteX276" fmla="*/ 4304 w 10000"/>
                <a:gd name="connsiteY276" fmla="*/ 0 h 10000"/>
                <a:gd name="connsiteX277" fmla="*/ 4304 w 10000"/>
                <a:gd name="connsiteY277" fmla="*/ 0 h 10000"/>
                <a:gd name="connsiteX278" fmla="*/ 4304 w 10000"/>
                <a:gd name="connsiteY278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099 w 10000"/>
                <a:gd name="connsiteY138" fmla="*/ 7344 h 10000"/>
                <a:gd name="connsiteX139" fmla="*/ 6099 w 10000"/>
                <a:gd name="connsiteY139" fmla="*/ 7344 h 10000"/>
                <a:gd name="connsiteX140" fmla="*/ 6099 w 10000"/>
                <a:gd name="connsiteY140" fmla="*/ 7336 h 10000"/>
                <a:gd name="connsiteX141" fmla="*/ 6099 w 10000"/>
                <a:gd name="connsiteY141" fmla="*/ 7336 h 10000"/>
                <a:gd name="connsiteX142" fmla="*/ 6099 w 10000"/>
                <a:gd name="connsiteY142" fmla="*/ 7336 h 10000"/>
                <a:gd name="connsiteX143" fmla="*/ 6129 w 10000"/>
                <a:gd name="connsiteY143" fmla="*/ 7016 h 10000"/>
                <a:gd name="connsiteX144" fmla="*/ 6179 w 10000"/>
                <a:gd name="connsiteY144" fmla="*/ 6754 h 10000"/>
                <a:gd name="connsiteX145" fmla="*/ 6240 w 10000"/>
                <a:gd name="connsiteY145" fmla="*/ 6531 h 10000"/>
                <a:gd name="connsiteX146" fmla="*/ 6280 w 10000"/>
                <a:gd name="connsiteY146" fmla="*/ 6453 h 10000"/>
                <a:gd name="connsiteX147" fmla="*/ 6321 w 10000"/>
                <a:gd name="connsiteY147" fmla="*/ 6366 h 10000"/>
                <a:gd name="connsiteX148" fmla="*/ 6351 w 10000"/>
                <a:gd name="connsiteY148" fmla="*/ 6309 h 10000"/>
                <a:gd name="connsiteX149" fmla="*/ 6401 w 10000"/>
                <a:gd name="connsiteY149" fmla="*/ 6250 h 10000"/>
                <a:gd name="connsiteX150" fmla="*/ 6452 w 10000"/>
                <a:gd name="connsiteY150" fmla="*/ 6202 h 10000"/>
                <a:gd name="connsiteX151" fmla="*/ 6512 w 10000"/>
                <a:gd name="connsiteY151" fmla="*/ 6163 h 10000"/>
                <a:gd name="connsiteX152" fmla="*/ 6563 w 10000"/>
                <a:gd name="connsiteY152" fmla="*/ 6134 h 10000"/>
                <a:gd name="connsiteX153" fmla="*/ 6623 w 10000"/>
                <a:gd name="connsiteY153" fmla="*/ 6125 h 10000"/>
                <a:gd name="connsiteX154" fmla="*/ 6694 w 10000"/>
                <a:gd name="connsiteY154" fmla="*/ 6105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774 w 10000"/>
                <a:gd name="connsiteY158" fmla="*/ 6096 h 10000"/>
                <a:gd name="connsiteX159" fmla="*/ 6774 w 10000"/>
                <a:gd name="connsiteY159" fmla="*/ 6096 h 10000"/>
                <a:gd name="connsiteX160" fmla="*/ 6774 w 10000"/>
                <a:gd name="connsiteY160" fmla="*/ 6096 h 10000"/>
                <a:gd name="connsiteX161" fmla="*/ 6774 w 10000"/>
                <a:gd name="connsiteY161" fmla="*/ 6096 h 10000"/>
                <a:gd name="connsiteX162" fmla="*/ 6774 w 10000"/>
                <a:gd name="connsiteY162" fmla="*/ 6096 h 10000"/>
                <a:gd name="connsiteX163" fmla="*/ 6875 w 10000"/>
                <a:gd name="connsiteY163" fmla="*/ 6105 h 10000"/>
                <a:gd name="connsiteX164" fmla="*/ 7006 w 10000"/>
                <a:gd name="connsiteY164" fmla="*/ 6134 h 10000"/>
                <a:gd name="connsiteX165" fmla="*/ 7137 w 10000"/>
                <a:gd name="connsiteY165" fmla="*/ 6154 h 10000"/>
                <a:gd name="connsiteX166" fmla="*/ 7268 w 10000"/>
                <a:gd name="connsiteY166" fmla="*/ 6202 h 10000"/>
                <a:gd name="connsiteX167" fmla="*/ 7601 w 10000"/>
                <a:gd name="connsiteY167" fmla="*/ 6318 h 10000"/>
                <a:gd name="connsiteX168" fmla="*/ 7964 w 10000"/>
                <a:gd name="connsiteY168" fmla="*/ 6464 h 10000"/>
                <a:gd name="connsiteX169" fmla="*/ 7964 w 10000"/>
                <a:gd name="connsiteY169" fmla="*/ 6464 h 10000"/>
                <a:gd name="connsiteX170" fmla="*/ 7984 w 10000"/>
                <a:gd name="connsiteY170" fmla="*/ 6464 h 10000"/>
                <a:gd name="connsiteX171" fmla="*/ 7984 w 10000"/>
                <a:gd name="connsiteY171" fmla="*/ 6464 h 10000"/>
                <a:gd name="connsiteX172" fmla="*/ 7994 w 10000"/>
                <a:gd name="connsiteY172" fmla="*/ 6464 h 10000"/>
                <a:gd name="connsiteX173" fmla="*/ 7994 w 10000"/>
                <a:gd name="connsiteY173" fmla="*/ 6464 h 10000"/>
                <a:gd name="connsiteX174" fmla="*/ 8216 w 10000"/>
                <a:gd name="connsiteY174" fmla="*/ 6540 h 10000"/>
                <a:gd name="connsiteX175" fmla="*/ 8407 w 10000"/>
                <a:gd name="connsiteY175" fmla="*/ 6601 h 10000"/>
                <a:gd name="connsiteX176" fmla="*/ 8599 w 10000"/>
                <a:gd name="connsiteY176" fmla="*/ 6639 h 10000"/>
                <a:gd name="connsiteX177" fmla="*/ 8770 w 10000"/>
                <a:gd name="connsiteY177" fmla="*/ 6648 h 10000"/>
                <a:gd name="connsiteX178" fmla="*/ 8770 w 10000"/>
                <a:gd name="connsiteY178" fmla="*/ 6648 h 10000"/>
                <a:gd name="connsiteX179" fmla="*/ 8770 w 10000"/>
                <a:gd name="connsiteY179" fmla="*/ 6648 h 10000"/>
                <a:gd name="connsiteX180" fmla="*/ 8770 w 10000"/>
                <a:gd name="connsiteY180" fmla="*/ 6648 h 10000"/>
                <a:gd name="connsiteX181" fmla="*/ 8770 w 10000"/>
                <a:gd name="connsiteY181" fmla="*/ 6648 h 10000"/>
                <a:gd name="connsiteX182" fmla="*/ 8770 w 10000"/>
                <a:gd name="connsiteY182" fmla="*/ 6648 h 10000"/>
                <a:gd name="connsiteX183" fmla="*/ 8911 w 10000"/>
                <a:gd name="connsiteY183" fmla="*/ 6639 h 10000"/>
                <a:gd name="connsiteX184" fmla="*/ 9032 w 10000"/>
                <a:gd name="connsiteY184" fmla="*/ 6601 h 10000"/>
                <a:gd name="connsiteX185" fmla="*/ 9093 w 10000"/>
                <a:gd name="connsiteY185" fmla="*/ 6578 h 10000"/>
                <a:gd name="connsiteX186" fmla="*/ 9143 w 10000"/>
                <a:gd name="connsiteY186" fmla="*/ 6550 h 10000"/>
                <a:gd name="connsiteX187" fmla="*/ 9194 w 10000"/>
                <a:gd name="connsiteY187" fmla="*/ 6522 h 10000"/>
                <a:gd name="connsiteX188" fmla="*/ 9244 w 10000"/>
                <a:gd name="connsiteY188" fmla="*/ 6473 h 10000"/>
                <a:gd name="connsiteX189" fmla="*/ 9274 w 10000"/>
                <a:gd name="connsiteY189" fmla="*/ 6426 h 10000"/>
                <a:gd name="connsiteX190" fmla="*/ 9315 w 10000"/>
                <a:gd name="connsiteY190" fmla="*/ 6366 h 10000"/>
                <a:gd name="connsiteX191" fmla="*/ 9375 w 10000"/>
                <a:gd name="connsiteY191" fmla="*/ 6232 h 10000"/>
                <a:gd name="connsiteX192" fmla="*/ 9425 w 10000"/>
                <a:gd name="connsiteY192" fmla="*/ 6047 h 10000"/>
                <a:gd name="connsiteX193" fmla="*/ 9446 w 10000"/>
                <a:gd name="connsiteY193" fmla="*/ 5853 h 10000"/>
                <a:gd name="connsiteX194" fmla="*/ 9456 w 10000"/>
                <a:gd name="connsiteY194" fmla="*/ 5600 h 10000"/>
                <a:gd name="connsiteX195" fmla="*/ 9446 w 10000"/>
                <a:gd name="connsiteY195" fmla="*/ 5330 h 10000"/>
                <a:gd name="connsiteX196" fmla="*/ 9415 w 10000"/>
                <a:gd name="connsiteY196" fmla="*/ 5020 h 10000"/>
                <a:gd name="connsiteX197" fmla="*/ 9365 w 10000"/>
                <a:gd name="connsiteY197" fmla="*/ 4650 h 10000"/>
                <a:gd name="connsiteX198" fmla="*/ 9284 w 10000"/>
                <a:gd name="connsiteY198" fmla="*/ 4254 h 10000"/>
                <a:gd name="connsiteX199" fmla="*/ 9204 w 10000"/>
                <a:gd name="connsiteY199" fmla="*/ 3789 h 10000"/>
                <a:gd name="connsiteX200" fmla="*/ 9083 w 10000"/>
                <a:gd name="connsiteY200" fmla="*/ 3304 h 10000"/>
                <a:gd name="connsiteX201" fmla="*/ 8931 w 10000"/>
                <a:gd name="connsiteY201" fmla="*/ 2763 h 10000"/>
                <a:gd name="connsiteX202" fmla="*/ 8931 w 10000"/>
                <a:gd name="connsiteY202" fmla="*/ 2763 h 10000"/>
                <a:gd name="connsiteX203" fmla="*/ 8931 w 10000"/>
                <a:gd name="connsiteY203" fmla="*/ 2723 h 10000"/>
                <a:gd name="connsiteX204" fmla="*/ 8931 w 10000"/>
                <a:gd name="connsiteY204" fmla="*/ 2723 h 10000"/>
                <a:gd name="connsiteX205" fmla="*/ 8921 w 10000"/>
                <a:gd name="connsiteY205" fmla="*/ 2713 h 10000"/>
                <a:gd name="connsiteX206" fmla="*/ 8921 w 10000"/>
                <a:gd name="connsiteY206" fmla="*/ 2713 h 10000"/>
                <a:gd name="connsiteX207" fmla="*/ 8911 w 10000"/>
                <a:gd name="connsiteY207" fmla="*/ 2665 h 10000"/>
                <a:gd name="connsiteX208" fmla="*/ 8911 w 10000"/>
                <a:gd name="connsiteY208" fmla="*/ 2665 h 10000"/>
                <a:gd name="connsiteX209" fmla="*/ 8911 w 10000"/>
                <a:gd name="connsiteY209" fmla="*/ 2656 h 10000"/>
                <a:gd name="connsiteX210" fmla="*/ 8911 w 10000"/>
                <a:gd name="connsiteY210" fmla="*/ 2656 h 10000"/>
                <a:gd name="connsiteX211" fmla="*/ 8911 w 10000"/>
                <a:gd name="connsiteY211" fmla="*/ 2656 h 10000"/>
                <a:gd name="connsiteX212" fmla="*/ 8911 w 10000"/>
                <a:gd name="connsiteY212" fmla="*/ 2656 h 10000"/>
                <a:gd name="connsiteX213" fmla="*/ 8478 w 10000"/>
                <a:gd name="connsiteY213" fmla="*/ 2685 h 10000"/>
                <a:gd name="connsiteX214" fmla="*/ 8044 w 10000"/>
                <a:gd name="connsiteY214" fmla="*/ 2723 h 10000"/>
                <a:gd name="connsiteX215" fmla="*/ 7147 w 10000"/>
                <a:gd name="connsiteY215" fmla="*/ 2819 h 10000"/>
                <a:gd name="connsiteX216" fmla="*/ 6300 w 10000"/>
                <a:gd name="connsiteY216" fmla="*/ 2917 h 10000"/>
                <a:gd name="connsiteX217" fmla="*/ 5917 w 10000"/>
                <a:gd name="connsiteY217" fmla="*/ 2946 h 10000"/>
                <a:gd name="connsiteX218" fmla="*/ 5554 w 10000"/>
                <a:gd name="connsiteY218" fmla="*/ 2975 h 10000"/>
                <a:gd name="connsiteX219" fmla="*/ 5554 w 10000"/>
                <a:gd name="connsiteY219" fmla="*/ 2975 h 10000"/>
                <a:gd name="connsiteX220" fmla="*/ 5484 w 10000"/>
                <a:gd name="connsiteY220" fmla="*/ 2975 h 10000"/>
                <a:gd name="connsiteX221" fmla="*/ 5484 w 10000"/>
                <a:gd name="connsiteY221" fmla="*/ 2975 h 10000"/>
                <a:gd name="connsiteX222" fmla="*/ 5484 w 10000"/>
                <a:gd name="connsiteY222" fmla="*/ 2975 h 10000"/>
                <a:gd name="connsiteX223" fmla="*/ 5484 w 10000"/>
                <a:gd name="connsiteY223" fmla="*/ 2975 h 10000"/>
                <a:gd name="connsiteX224" fmla="*/ 5484 w 10000"/>
                <a:gd name="connsiteY224" fmla="*/ 2975 h 10000"/>
                <a:gd name="connsiteX225" fmla="*/ 5484 w 10000"/>
                <a:gd name="connsiteY225" fmla="*/ 2975 h 10000"/>
                <a:gd name="connsiteX226" fmla="*/ 5484 w 10000"/>
                <a:gd name="connsiteY226" fmla="*/ 2975 h 10000"/>
                <a:gd name="connsiteX227" fmla="*/ 5313 w 10000"/>
                <a:gd name="connsiteY227" fmla="*/ 2955 h 10000"/>
                <a:gd name="connsiteX228" fmla="*/ 5151 w 10000"/>
                <a:gd name="connsiteY228" fmla="*/ 2927 h 10000"/>
                <a:gd name="connsiteX229" fmla="*/ 5030 w 10000"/>
                <a:gd name="connsiteY229" fmla="*/ 2868 h 10000"/>
                <a:gd name="connsiteX230" fmla="*/ 4919 w 10000"/>
                <a:gd name="connsiteY230" fmla="*/ 2790 h 10000"/>
                <a:gd name="connsiteX231" fmla="*/ 4829 w 10000"/>
                <a:gd name="connsiteY231" fmla="*/ 2703 h 10000"/>
                <a:gd name="connsiteX232" fmla="*/ 4748 w 10000"/>
                <a:gd name="connsiteY232" fmla="*/ 2597 h 10000"/>
                <a:gd name="connsiteX233" fmla="*/ 4708 w 10000"/>
                <a:gd name="connsiteY233" fmla="*/ 2482 h 10000"/>
                <a:gd name="connsiteX234" fmla="*/ 4667 w 10000"/>
                <a:gd name="connsiteY234" fmla="*/ 2346 h 10000"/>
                <a:gd name="connsiteX235" fmla="*/ 4637 w 10000"/>
                <a:gd name="connsiteY235" fmla="*/ 2210 h 10000"/>
                <a:gd name="connsiteX236" fmla="*/ 4627 w 10000"/>
                <a:gd name="connsiteY236" fmla="*/ 2065 h 10000"/>
                <a:gd name="connsiteX237" fmla="*/ 4627 w 10000"/>
                <a:gd name="connsiteY237" fmla="*/ 1909 h 10000"/>
                <a:gd name="connsiteX238" fmla="*/ 4637 w 10000"/>
                <a:gd name="connsiteY238" fmla="*/ 1762 h 10000"/>
                <a:gd name="connsiteX239" fmla="*/ 4667 w 10000"/>
                <a:gd name="connsiteY239" fmla="*/ 1598 h 10000"/>
                <a:gd name="connsiteX240" fmla="*/ 4688 w 10000"/>
                <a:gd name="connsiteY240" fmla="*/ 1443 h 10000"/>
                <a:gd name="connsiteX241" fmla="*/ 4728 w 10000"/>
                <a:gd name="connsiteY241" fmla="*/ 1289 h 10000"/>
                <a:gd name="connsiteX242" fmla="*/ 4778 w 10000"/>
                <a:gd name="connsiteY242" fmla="*/ 1134 h 10000"/>
                <a:gd name="connsiteX243" fmla="*/ 4778 w 10000"/>
                <a:gd name="connsiteY243" fmla="*/ 1134 h 10000"/>
                <a:gd name="connsiteX244" fmla="*/ 4778 w 10000"/>
                <a:gd name="connsiteY244" fmla="*/ 1134 h 10000"/>
                <a:gd name="connsiteX245" fmla="*/ 4778 w 10000"/>
                <a:gd name="connsiteY245" fmla="*/ 1134 h 10000"/>
                <a:gd name="connsiteX246" fmla="*/ 4778 w 10000"/>
                <a:gd name="connsiteY246" fmla="*/ 1134 h 10000"/>
                <a:gd name="connsiteX247" fmla="*/ 4778 w 10000"/>
                <a:gd name="connsiteY247" fmla="*/ 1134 h 10000"/>
                <a:gd name="connsiteX248" fmla="*/ 4788 w 10000"/>
                <a:gd name="connsiteY248" fmla="*/ 1123 h 10000"/>
                <a:gd name="connsiteX249" fmla="*/ 4788 w 10000"/>
                <a:gd name="connsiteY249" fmla="*/ 1123 h 10000"/>
                <a:gd name="connsiteX250" fmla="*/ 4788 w 10000"/>
                <a:gd name="connsiteY250" fmla="*/ 1123 h 10000"/>
                <a:gd name="connsiteX251" fmla="*/ 4788 w 10000"/>
                <a:gd name="connsiteY251" fmla="*/ 1123 h 10000"/>
                <a:gd name="connsiteX252" fmla="*/ 4788 w 10000"/>
                <a:gd name="connsiteY252" fmla="*/ 1114 h 10000"/>
                <a:gd name="connsiteX253" fmla="*/ 4788 w 10000"/>
                <a:gd name="connsiteY253" fmla="*/ 1114 h 10000"/>
                <a:gd name="connsiteX254" fmla="*/ 4788 w 10000"/>
                <a:gd name="connsiteY254" fmla="*/ 1114 h 10000"/>
                <a:gd name="connsiteX255" fmla="*/ 4788 w 10000"/>
                <a:gd name="connsiteY255" fmla="*/ 1114 h 10000"/>
                <a:gd name="connsiteX256" fmla="*/ 4788 w 10000"/>
                <a:gd name="connsiteY256" fmla="*/ 1104 h 10000"/>
                <a:gd name="connsiteX257" fmla="*/ 4788 w 10000"/>
                <a:gd name="connsiteY257" fmla="*/ 1104 h 10000"/>
                <a:gd name="connsiteX258" fmla="*/ 4788 w 10000"/>
                <a:gd name="connsiteY258" fmla="*/ 1104 h 10000"/>
                <a:gd name="connsiteX259" fmla="*/ 4788 w 10000"/>
                <a:gd name="connsiteY259" fmla="*/ 1104 h 10000"/>
                <a:gd name="connsiteX260" fmla="*/ 4788 w 10000"/>
                <a:gd name="connsiteY260" fmla="*/ 1094 h 10000"/>
                <a:gd name="connsiteX261" fmla="*/ 4788 w 10000"/>
                <a:gd name="connsiteY261" fmla="*/ 1094 h 10000"/>
                <a:gd name="connsiteX262" fmla="*/ 4859 w 10000"/>
                <a:gd name="connsiteY262" fmla="*/ 853 h 10000"/>
                <a:gd name="connsiteX263" fmla="*/ 4909 w 10000"/>
                <a:gd name="connsiteY263" fmla="*/ 640 h 10000"/>
                <a:gd name="connsiteX264" fmla="*/ 4919 w 10000"/>
                <a:gd name="connsiteY264" fmla="*/ 553 h 10000"/>
                <a:gd name="connsiteX265" fmla="*/ 4919 w 10000"/>
                <a:gd name="connsiteY265" fmla="*/ 454 h 10000"/>
                <a:gd name="connsiteX266" fmla="*/ 4909 w 10000"/>
                <a:gd name="connsiteY266" fmla="*/ 377 h 10000"/>
                <a:gd name="connsiteX267" fmla="*/ 4899 w 10000"/>
                <a:gd name="connsiteY267" fmla="*/ 300 h 10000"/>
                <a:gd name="connsiteX268" fmla="*/ 4859 w 10000"/>
                <a:gd name="connsiteY268" fmla="*/ 233 h 10000"/>
                <a:gd name="connsiteX269" fmla="*/ 4829 w 10000"/>
                <a:gd name="connsiteY269" fmla="*/ 175 h 10000"/>
                <a:gd name="connsiteX270" fmla="*/ 4778 w 10000"/>
                <a:gd name="connsiteY270" fmla="*/ 115 h 10000"/>
                <a:gd name="connsiteX271" fmla="*/ 4708 w 10000"/>
                <a:gd name="connsiteY271" fmla="*/ 77 h 10000"/>
                <a:gd name="connsiteX272" fmla="*/ 4627 w 10000"/>
                <a:gd name="connsiteY272" fmla="*/ 47 h 10000"/>
                <a:gd name="connsiteX273" fmla="*/ 4536 w 10000"/>
                <a:gd name="connsiteY273" fmla="*/ 9 h 10000"/>
                <a:gd name="connsiteX274" fmla="*/ 4425 w 10000"/>
                <a:gd name="connsiteY274" fmla="*/ 0 h 10000"/>
                <a:gd name="connsiteX275" fmla="*/ 4304 w 10000"/>
                <a:gd name="connsiteY275" fmla="*/ 0 h 10000"/>
                <a:gd name="connsiteX276" fmla="*/ 4304 w 10000"/>
                <a:gd name="connsiteY276" fmla="*/ 0 h 10000"/>
                <a:gd name="connsiteX277" fmla="*/ 4304 w 10000"/>
                <a:gd name="connsiteY277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099 w 10000"/>
                <a:gd name="connsiteY138" fmla="*/ 7344 h 10000"/>
                <a:gd name="connsiteX139" fmla="*/ 6099 w 10000"/>
                <a:gd name="connsiteY139" fmla="*/ 7344 h 10000"/>
                <a:gd name="connsiteX140" fmla="*/ 6099 w 10000"/>
                <a:gd name="connsiteY140" fmla="*/ 7336 h 10000"/>
                <a:gd name="connsiteX141" fmla="*/ 6099 w 10000"/>
                <a:gd name="connsiteY141" fmla="*/ 7336 h 10000"/>
                <a:gd name="connsiteX142" fmla="*/ 6129 w 10000"/>
                <a:gd name="connsiteY142" fmla="*/ 7016 h 10000"/>
                <a:gd name="connsiteX143" fmla="*/ 6179 w 10000"/>
                <a:gd name="connsiteY143" fmla="*/ 6754 h 10000"/>
                <a:gd name="connsiteX144" fmla="*/ 6240 w 10000"/>
                <a:gd name="connsiteY144" fmla="*/ 6531 h 10000"/>
                <a:gd name="connsiteX145" fmla="*/ 6280 w 10000"/>
                <a:gd name="connsiteY145" fmla="*/ 6453 h 10000"/>
                <a:gd name="connsiteX146" fmla="*/ 6321 w 10000"/>
                <a:gd name="connsiteY146" fmla="*/ 6366 h 10000"/>
                <a:gd name="connsiteX147" fmla="*/ 6351 w 10000"/>
                <a:gd name="connsiteY147" fmla="*/ 6309 h 10000"/>
                <a:gd name="connsiteX148" fmla="*/ 6401 w 10000"/>
                <a:gd name="connsiteY148" fmla="*/ 6250 h 10000"/>
                <a:gd name="connsiteX149" fmla="*/ 6452 w 10000"/>
                <a:gd name="connsiteY149" fmla="*/ 6202 h 10000"/>
                <a:gd name="connsiteX150" fmla="*/ 6512 w 10000"/>
                <a:gd name="connsiteY150" fmla="*/ 6163 h 10000"/>
                <a:gd name="connsiteX151" fmla="*/ 6563 w 10000"/>
                <a:gd name="connsiteY151" fmla="*/ 6134 h 10000"/>
                <a:gd name="connsiteX152" fmla="*/ 6623 w 10000"/>
                <a:gd name="connsiteY152" fmla="*/ 6125 h 10000"/>
                <a:gd name="connsiteX153" fmla="*/ 6694 w 10000"/>
                <a:gd name="connsiteY153" fmla="*/ 6105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774 w 10000"/>
                <a:gd name="connsiteY158" fmla="*/ 6096 h 10000"/>
                <a:gd name="connsiteX159" fmla="*/ 6774 w 10000"/>
                <a:gd name="connsiteY159" fmla="*/ 6096 h 10000"/>
                <a:gd name="connsiteX160" fmla="*/ 6774 w 10000"/>
                <a:gd name="connsiteY160" fmla="*/ 6096 h 10000"/>
                <a:gd name="connsiteX161" fmla="*/ 6774 w 10000"/>
                <a:gd name="connsiteY161" fmla="*/ 6096 h 10000"/>
                <a:gd name="connsiteX162" fmla="*/ 6875 w 10000"/>
                <a:gd name="connsiteY162" fmla="*/ 6105 h 10000"/>
                <a:gd name="connsiteX163" fmla="*/ 7006 w 10000"/>
                <a:gd name="connsiteY163" fmla="*/ 6134 h 10000"/>
                <a:gd name="connsiteX164" fmla="*/ 7137 w 10000"/>
                <a:gd name="connsiteY164" fmla="*/ 6154 h 10000"/>
                <a:gd name="connsiteX165" fmla="*/ 7268 w 10000"/>
                <a:gd name="connsiteY165" fmla="*/ 6202 h 10000"/>
                <a:gd name="connsiteX166" fmla="*/ 7601 w 10000"/>
                <a:gd name="connsiteY166" fmla="*/ 6318 h 10000"/>
                <a:gd name="connsiteX167" fmla="*/ 7964 w 10000"/>
                <a:gd name="connsiteY167" fmla="*/ 6464 h 10000"/>
                <a:gd name="connsiteX168" fmla="*/ 7964 w 10000"/>
                <a:gd name="connsiteY168" fmla="*/ 6464 h 10000"/>
                <a:gd name="connsiteX169" fmla="*/ 7984 w 10000"/>
                <a:gd name="connsiteY169" fmla="*/ 6464 h 10000"/>
                <a:gd name="connsiteX170" fmla="*/ 7984 w 10000"/>
                <a:gd name="connsiteY170" fmla="*/ 6464 h 10000"/>
                <a:gd name="connsiteX171" fmla="*/ 7994 w 10000"/>
                <a:gd name="connsiteY171" fmla="*/ 6464 h 10000"/>
                <a:gd name="connsiteX172" fmla="*/ 7994 w 10000"/>
                <a:gd name="connsiteY172" fmla="*/ 6464 h 10000"/>
                <a:gd name="connsiteX173" fmla="*/ 8216 w 10000"/>
                <a:gd name="connsiteY173" fmla="*/ 6540 h 10000"/>
                <a:gd name="connsiteX174" fmla="*/ 8407 w 10000"/>
                <a:gd name="connsiteY174" fmla="*/ 6601 h 10000"/>
                <a:gd name="connsiteX175" fmla="*/ 8599 w 10000"/>
                <a:gd name="connsiteY175" fmla="*/ 6639 h 10000"/>
                <a:gd name="connsiteX176" fmla="*/ 8770 w 10000"/>
                <a:gd name="connsiteY176" fmla="*/ 6648 h 10000"/>
                <a:gd name="connsiteX177" fmla="*/ 8770 w 10000"/>
                <a:gd name="connsiteY177" fmla="*/ 6648 h 10000"/>
                <a:gd name="connsiteX178" fmla="*/ 8770 w 10000"/>
                <a:gd name="connsiteY178" fmla="*/ 6648 h 10000"/>
                <a:gd name="connsiteX179" fmla="*/ 8770 w 10000"/>
                <a:gd name="connsiteY179" fmla="*/ 6648 h 10000"/>
                <a:gd name="connsiteX180" fmla="*/ 8770 w 10000"/>
                <a:gd name="connsiteY180" fmla="*/ 6648 h 10000"/>
                <a:gd name="connsiteX181" fmla="*/ 8770 w 10000"/>
                <a:gd name="connsiteY181" fmla="*/ 6648 h 10000"/>
                <a:gd name="connsiteX182" fmla="*/ 8911 w 10000"/>
                <a:gd name="connsiteY182" fmla="*/ 6639 h 10000"/>
                <a:gd name="connsiteX183" fmla="*/ 9032 w 10000"/>
                <a:gd name="connsiteY183" fmla="*/ 6601 h 10000"/>
                <a:gd name="connsiteX184" fmla="*/ 9093 w 10000"/>
                <a:gd name="connsiteY184" fmla="*/ 6578 h 10000"/>
                <a:gd name="connsiteX185" fmla="*/ 9143 w 10000"/>
                <a:gd name="connsiteY185" fmla="*/ 6550 h 10000"/>
                <a:gd name="connsiteX186" fmla="*/ 9194 w 10000"/>
                <a:gd name="connsiteY186" fmla="*/ 6522 h 10000"/>
                <a:gd name="connsiteX187" fmla="*/ 9244 w 10000"/>
                <a:gd name="connsiteY187" fmla="*/ 6473 h 10000"/>
                <a:gd name="connsiteX188" fmla="*/ 9274 w 10000"/>
                <a:gd name="connsiteY188" fmla="*/ 6426 h 10000"/>
                <a:gd name="connsiteX189" fmla="*/ 9315 w 10000"/>
                <a:gd name="connsiteY189" fmla="*/ 6366 h 10000"/>
                <a:gd name="connsiteX190" fmla="*/ 9375 w 10000"/>
                <a:gd name="connsiteY190" fmla="*/ 6232 h 10000"/>
                <a:gd name="connsiteX191" fmla="*/ 9425 w 10000"/>
                <a:gd name="connsiteY191" fmla="*/ 6047 h 10000"/>
                <a:gd name="connsiteX192" fmla="*/ 9446 w 10000"/>
                <a:gd name="connsiteY192" fmla="*/ 5853 h 10000"/>
                <a:gd name="connsiteX193" fmla="*/ 9456 w 10000"/>
                <a:gd name="connsiteY193" fmla="*/ 5600 h 10000"/>
                <a:gd name="connsiteX194" fmla="*/ 9446 w 10000"/>
                <a:gd name="connsiteY194" fmla="*/ 5330 h 10000"/>
                <a:gd name="connsiteX195" fmla="*/ 9415 w 10000"/>
                <a:gd name="connsiteY195" fmla="*/ 5020 h 10000"/>
                <a:gd name="connsiteX196" fmla="*/ 9365 w 10000"/>
                <a:gd name="connsiteY196" fmla="*/ 4650 h 10000"/>
                <a:gd name="connsiteX197" fmla="*/ 9284 w 10000"/>
                <a:gd name="connsiteY197" fmla="*/ 4254 h 10000"/>
                <a:gd name="connsiteX198" fmla="*/ 9204 w 10000"/>
                <a:gd name="connsiteY198" fmla="*/ 3789 h 10000"/>
                <a:gd name="connsiteX199" fmla="*/ 9083 w 10000"/>
                <a:gd name="connsiteY199" fmla="*/ 3304 h 10000"/>
                <a:gd name="connsiteX200" fmla="*/ 8931 w 10000"/>
                <a:gd name="connsiteY200" fmla="*/ 2763 h 10000"/>
                <a:gd name="connsiteX201" fmla="*/ 8931 w 10000"/>
                <a:gd name="connsiteY201" fmla="*/ 2763 h 10000"/>
                <a:gd name="connsiteX202" fmla="*/ 8931 w 10000"/>
                <a:gd name="connsiteY202" fmla="*/ 2723 h 10000"/>
                <a:gd name="connsiteX203" fmla="*/ 8931 w 10000"/>
                <a:gd name="connsiteY203" fmla="*/ 2723 h 10000"/>
                <a:gd name="connsiteX204" fmla="*/ 8921 w 10000"/>
                <a:gd name="connsiteY204" fmla="*/ 2713 h 10000"/>
                <a:gd name="connsiteX205" fmla="*/ 8921 w 10000"/>
                <a:gd name="connsiteY205" fmla="*/ 2713 h 10000"/>
                <a:gd name="connsiteX206" fmla="*/ 8911 w 10000"/>
                <a:gd name="connsiteY206" fmla="*/ 2665 h 10000"/>
                <a:gd name="connsiteX207" fmla="*/ 8911 w 10000"/>
                <a:gd name="connsiteY207" fmla="*/ 2665 h 10000"/>
                <a:gd name="connsiteX208" fmla="*/ 8911 w 10000"/>
                <a:gd name="connsiteY208" fmla="*/ 2656 h 10000"/>
                <a:gd name="connsiteX209" fmla="*/ 8911 w 10000"/>
                <a:gd name="connsiteY209" fmla="*/ 2656 h 10000"/>
                <a:gd name="connsiteX210" fmla="*/ 8911 w 10000"/>
                <a:gd name="connsiteY210" fmla="*/ 2656 h 10000"/>
                <a:gd name="connsiteX211" fmla="*/ 8911 w 10000"/>
                <a:gd name="connsiteY211" fmla="*/ 2656 h 10000"/>
                <a:gd name="connsiteX212" fmla="*/ 8478 w 10000"/>
                <a:gd name="connsiteY212" fmla="*/ 2685 h 10000"/>
                <a:gd name="connsiteX213" fmla="*/ 8044 w 10000"/>
                <a:gd name="connsiteY213" fmla="*/ 2723 h 10000"/>
                <a:gd name="connsiteX214" fmla="*/ 7147 w 10000"/>
                <a:gd name="connsiteY214" fmla="*/ 2819 h 10000"/>
                <a:gd name="connsiteX215" fmla="*/ 6300 w 10000"/>
                <a:gd name="connsiteY215" fmla="*/ 2917 h 10000"/>
                <a:gd name="connsiteX216" fmla="*/ 5917 w 10000"/>
                <a:gd name="connsiteY216" fmla="*/ 2946 h 10000"/>
                <a:gd name="connsiteX217" fmla="*/ 5554 w 10000"/>
                <a:gd name="connsiteY217" fmla="*/ 2975 h 10000"/>
                <a:gd name="connsiteX218" fmla="*/ 555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484 w 10000"/>
                <a:gd name="connsiteY221" fmla="*/ 2975 h 10000"/>
                <a:gd name="connsiteX222" fmla="*/ 5484 w 10000"/>
                <a:gd name="connsiteY222" fmla="*/ 2975 h 10000"/>
                <a:gd name="connsiteX223" fmla="*/ 5484 w 10000"/>
                <a:gd name="connsiteY223" fmla="*/ 2975 h 10000"/>
                <a:gd name="connsiteX224" fmla="*/ 5484 w 10000"/>
                <a:gd name="connsiteY224" fmla="*/ 2975 h 10000"/>
                <a:gd name="connsiteX225" fmla="*/ 5484 w 10000"/>
                <a:gd name="connsiteY225" fmla="*/ 2975 h 10000"/>
                <a:gd name="connsiteX226" fmla="*/ 5313 w 10000"/>
                <a:gd name="connsiteY226" fmla="*/ 2955 h 10000"/>
                <a:gd name="connsiteX227" fmla="*/ 5151 w 10000"/>
                <a:gd name="connsiteY227" fmla="*/ 2927 h 10000"/>
                <a:gd name="connsiteX228" fmla="*/ 5030 w 10000"/>
                <a:gd name="connsiteY228" fmla="*/ 2868 h 10000"/>
                <a:gd name="connsiteX229" fmla="*/ 4919 w 10000"/>
                <a:gd name="connsiteY229" fmla="*/ 2790 h 10000"/>
                <a:gd name="connsiteX230" fmla="*/ 4829 w 10000"/>
                <a:gd name="connsiteY230" fmla="*/ 2703 h 10000"/>
                <a:gd name="connsiteX231" fmla="*/ 4748 w 10000"/>
                <a:gd name="connsiteY231" fmla="*/ 2597 h 10000"/>
                <a:gd name="connsiteX232" fmla="*/ 4708 w 10000"/>
                <a:gd name="connsiteY232" fmla="*/ 2482 h 10000"/>
                <a:gd name="connsiteX233" fmla="*/ 4667 w 10000"/>
                <a:gd name="connsiteY233" fmla="*/ 2346 h 10000"/>
                <a:gd name="connsiteX234" fmla="*/ 4637 w 10000"/>
                <a:gd name="connsiteY234" fmla="*/ 2210 h 10000"/>
                <a:gd name="connsiteX235" fmla="*/ 4627 w 10000"/>
                <a:gd name="connsiteY235" fmla="*/ 2065 h 10000"/>
                <a:gd name="connsiteX236" fmla="*/ 4627 w 10000"/>
                <a:gd name="connsiteY236" fmla="*/ 1909 h 10000"/>
                <a:gd name="connsiteX237" fmla="*/ 4637 w 10000"/>
                <a:gd name="connsiteY237" fmla="*/ 1762 h 10000"/>
                <a:gd name="connsiteX238" fmla="*/ 4667 w 10000"/>
                <a:gd name="connsiteY238" fmla="*/ 1598 h 10000"/>
                <a:gd name="connsiteX239" fmla="*/ 4688 w 10000"/>
                <a:gd name="connsiteY239" fmla="*/ 1443 h 10000"/>
                <a:gd name="connsiteX240" fmla="*/ 4728 w 10000"/>
                <a:gd name="connsiteY240" fmla="*/ 1289 h 10000"/>
                <a:gd name="connsiteX241" fmla="*/ 4778 w 10000"/>
                <a:gd name="connsiteY241" fmla="*/ 1134 h 10000"/>
                <a:gd name="connsiteX242" fmla="*/ 4778 w 10000"/>
                <a:gd name="connsiteY242" fmla="*/ 1134 h 10000"/>
                <a:gd name="connsiteX243" fmla="*/ 4778 w 10000"/>
                <a:gd name="connsiteY243" fmla="*/ 1134 h 10000"/>
                <a:gd name="connsiteX244" fmla="*/ 4778 w 10000"/>
                <a:gd name="connsiteY244" fmla="*/ 1134 h 10000"/>
                <a:gd name="connsiteX245" fmla="*/ 4778 w 10000"/>
                <a:gd name="connsiteY245" fmla="*/ 1134 h 10000"/>
                <a:gd name="connsiteX246" fmla="*/ 4778 w 10000"/>
                <a:gd name="connsiteY246" fmla="*/ 1134 h 10000"/>
                <a:gd name="connsiteX247" fmla="*/ 4788 w 10000"/>
                <a:gd name="connsiteY247" fmla="*/ 1123 h 10000"/>
                <a:gd name="connsiteX248" fmla="*/ 4788 w 10000"/>
                <a:gd name="connsiteY248" fmla="*/ 1123 h 10000"/>
                <a:gd name="connsiteX249" fmla="*/ 4788 w 10000"/>
                <a:gd name="connsiteY249" fmla="*/ 1123 h 10000"/>
                <a:gd name="connsiteX250" fmla="*/ 4788 w 10000"/>
                <a:gd name="connsiteY250" fmla="*/ 1123 h 10000"/>
                <a:gd name="connsiteX251" fmla="*/ 4788 w 10000"/>
                <a:gd name="connsiteY251" fmla="*/ 1114 h 10000"/>
                <a:gd name="connsiteX252" fmla="*/ 4788 w 10000"/>
                <a:gd name="connsiteY252" fmla="*/ 1114 h 10000"/>
                <a:gd name="connsiteX253" fmla="*/ 4788 w 10000"/>
                <a:gd name="connsiteY253" fmla="*/ 1114 h 10000"/>
                <a:gd name="connsiteX254" fmla="*/ 4788 w 10000"/>
                <a:gd name="connsiteY254" fmla="*/ 1114 h 10000"/>
                <a:gd name="connsiteX255" fmla="*/ 4788 w 10000"/>
                <a:gd name="connsiteY255" fmla="*/ 1104 h 10000"/>
                <a:gd name="connsiteX256" fmla="*/ 4788 w 10000"/>
                <a:gd name="connsiteY256" fmla="*/ 1104 h 10000"/>
                <a:gd name="connsiteX257" fmla="*/ 4788 w 10000"/>
                <a:gd name="connsiteY257" fmla="*/ 1104 h 10000"/>
                <a:gd name="connsiteX258" fmla="*/ 4788 w 10000"/>
                <a:gd name="connsiteY258" fmla="*/ 1104 h 10000"/>
                <a:gd name="connsiteX259" fmla="*/ 4788 w 10000"/>
                <a:gd name="connsiteY259" fmla="*/ 1094 h 10000"/>
                <a:gd name="connsiteX260" fmla="*/ 4788 w 10000"/>
                <a:gd name="connsiteY260" fmla="*/ 1094 h 10000"/>
                <a:gd name="connsiteX261" fmla="*/ 4859 w 10000"/>
                <a:gd name="connsiteY261" fmla="*/ 853 h 10000"/>
                <a:gd name="connsiteX262" fmla="*/ 4909 w 10000"/>
                <a:gd name="connsiteY262" fmla="*/ 640 h 10000"/>
                <a:gd name="connsiteX263" fmla="*/ 4919 w 10000"/>
                <a:gd name="connsiteY263" fmla="*/ 553 h 10000"/>
                <a:gd name="connsiteX264" fmla="*/ 4919 w 10000"/>
                <a:gd name="connsiteY264" fmla="*/ 454 h 10000"/>
                <a:gd name="connsiteX265" fmla="*/ 4909 w 10000"/>
                <a:gd name="connsiteY265" fmla="*/ 377 h 10000"/>
                <a:gd name="connsiteX266" fmla="*/ 4899 w 10000"/>
                <a:gd name="connsiteY266" fmla="*/ 300 h 10000"/>
                <a:gd name="connsiteX267" fmla="*/ 4859 w 10000"/>
                <a:gd name="connsiteY267" fmla="*/ 233 h 10000"/>
                <a:gd name="connsiteX268" fmla="*/ 4829 w 10000"/>
                <a:gd name="connsiteY268" fmla="*/ 175 h 10000"/>
                <a:gd name="connsiteX269" fmla="*/ 4778 w 10000"/>
                <a:gd name="connsiteY269" fmla="*/ 115 h 10000"/>
                <a:gd name="connsiteX270" fmla="*/ 4708 w 10000"/>
                <a:gd name="connsiteY270" fmla="*/ 77 h 10000"/>
                <a:gd name="connsiteX271" fmla="*/ 4627 w 10000"/>
                <a:gd name="connsiteY271" fmla="*/ 47 h 10000"/>
                <a:gd name="connsiteX272" fmla="*/ 4536 w 10000"/>
                <a:gd name="connsiteY272" fmla="*/ 9 h 10000"/>
                <a:gd name="connsiteX273" fmla="*/ 4425 w 10000"/>
                <a:gd name="connsiteY273" fmla="*/ 0 h 10000"/>
                <a:gd name="connsiteX274" fmla="*/ 4304 w 10000"/>
                <a:gd name="connsiteY274" fmla="*/ 0 h 10000"/>
                <a:gd name="connsiteX275" fmla="*/ 4304 w 10000"/>
                <a:gd name="connsiteY275" fmla="*/ 0 h 10000"/>
                <a:gd name="connsiteX276" fmla="*/ 4304 w 10000"/>
                <a:gd name="connsiteY276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099 w 10000"/>
                <a:gd name="connsiteY138" fmla="*/ 7344 h 10000"/>
                <a:gd name="connsiteX139" fmla="*/ 6099 w 10000"/>
                <a:gd name="connsiteY139" fmla="*/ 7344 h 10000"/>
                <a:gd name="connsiteX140" fmla="*/ 6099 w 10000"/>
                <a:gd name="connsiteY140" fmla="*/ 7336 h 10000"/>
                <a:gd name="connsiteX141" fmla="*/ 6129 w 10000"/>
                <a:gd name="connsiteY141" fmla="*/ 7016 h 10000"/>
                <a:gd name="connsiteX142" fmla="*/ 6179 w 10000"/>
                <a:gd name="connsiteY142" fmla="*/ 6754 h 10000"/>
                <a:gd name="connsiteX143" fmla="*/ 6240 w 10000"/>
                <a:gd name="connsiteY143" fmla="*/ 6531 h 10000"/>
                <a:gd name="connsiteX144" fmla="*/ 6280 w 10000"/>
                <a:gd name="connsiteY144" fmla="*/ 6453 h 10000"/>
                <a:gd name="connsiteX145" fmla="*/ 6321 w 10000"/>
                <a:gd name="connsiteY145" fmla="*/ 6366 h 10000"/>
                <a:gd name="connsiteX146" fmla="*/ 6351 w 10000"/>
                <a:gd name="connsiteY146" fmla="*/ 6309 h 10000"/>
                <a:gd name="connsiteX147" fmla="*/ 6401 w 10000"/>
                <a:gd name="connsiteY147" fmla="*/ 6250 h 10000"/>
                <a:gd name="connsiteX148" fmla="*/ 6452 w 10000"/>
                <a:gd name="connsiteY148" fmla="*/ 6202 h 10000"/>
                <a:gd name="connsiteX149" fmla="*/ 6512 w 10000"/>
                <a:gd name="connsiteY149" fmla="*/ 6163 h 10000"/>
                <a:gd name="connsiteX150" fmla="*/ 6563 w 10000"/>
                <a:gd name="connsiteY150" fmla="*/ 6134 h 10000"/>
                <a:gd name="connsiteX151" fmla="*/ 6623 w 10000"/>
                <a:gd name="connsiteY151" fmla="*/ 6125 h 10000"/>
                <a:gd name="connsiteX152" fmla="*/ 6694 w 10000"/>
                <a:gd name="connsiteY152" fmla="*/ 6105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774 w 10000"/>
                <a:gd name="connsiteY158" fmla="*/ 6096 h 10000"/>
                <a:gd name="connsiteX159" fmla="*/ 6774 w 10000"/>
                <a:gd name="connsiteY159" fmla="*/ 6096 h 10000"/>
                <a:gd name="connsiteX160" fmla="*/ 6774 w 10000"/>
                <a:gd name="connsiteY160" fmla="*/ 6096 h 10000"/>
                <a:gd name="connsiteX161" fmla="*/ 6875 w 10000"/>
                <a:gd name="connsiteY161" fmla="*/ 6105 h 10000"/>
                <a:gd name="connsiteX162" fmla="*/ 7006 w 10000"/>
                <a:gd name="connsiteY162" fmla="*/ 6134 h 10000"/>
                <a:gd name="connsiteX163" fmla="*/ 7137 w 10000"/>
                <a:gd name="connsiteY163" fmla="*/ 6154 h 10000"/>
                <a:gd name="connsiteX164" fmla="*/ 7268 w 10000"/>
                <a:gd name="connsiteY164" fmla="*/ 6202 h 10000"/>
                <a:gd name="connsiteX165" fmla="*/ 7601 w 10000"/>
                <a:gd name="connsiteY165" fmla="*/ 6318 h 10000"/>
                <a:gd name="connsiteX166" fmla="*/ 7964 w 10000"/>
                <a:gd name="connsiteY166" fmla="*/ 6464 h 10000"/>
                <a:gd name="connsiteX167" fmla="*/ 7964 w 10000"/>
                <a:gd name="connsiteY167" fmla="*/ 6464 h 10000"/>
                <a:gd name="connsiteX168" fmla="*/ 7984 w 10000"/>
                <a:gd name="connsiteY168" fmla="*/ 6464 h 10000"/>
                <a:gd name="connsiteX169" fmla="*/ 7984 w 10000"/>
                <a:gd name="connsiteY169" fmla="*/ 6464 h 10000"/>
                <a:gd name="connsiteX170" fmla="*/ 7994 w 10000"/>
                <a:gd name="connsiteY170" fmla="*/ 6464 h 10000"/>
                <a:gd name="connsiteX171" fmla="*/ 7994 w 10000"/>
                <a:gd name="connsiteY171" fmla="*/ 6464 h 10000"/>
                <a:gd name="connsiteX172" fmla="*/ 8216 w 10000"/>
                <a:gd name="connsiteY172" fmla="*/ 6540 h 10000"/>
                <a:gd name="connsiteX173" fmla="*/ 8407 w 10000"/>
                <a:gd name="connsiteY173" fmla="*/ 6601 h 10000"/>
                <a:gd name="connsiteX174" fmla="*/ 8599 w 10000"/>
                <a:gd name="connsiteY174" fmla="*/ 6639 h 10000"/>
                <a:gd name="connsiteX175" fmla="*/ 8770 w 10000"/>
                <a:gd name="connsiteY175" fmla="*/ 6648 h 10000"/>
                <a:gd name="connsiteX176" fmla="*/ 8770 w 10000"/>
                <a:gd name="connsiteY176" fmla="*/ 6648 h 10000"/>
                <a:gd name="connsiteX177" fmla="*/ 8770 w 10000"/>
                <a:gd name="connsiteY177" fmla="*/ 6648 h 10000"/>
                <a:gd name="connsiteX178" fmla="*/ 8770 w 10000"/>
                <a:gd name="connsiteY178" fmla="*/ 6648 h 10000"/>
                <a:gd name="connsiteX179" fmla="*/ 8770 w 10000"/>
                <a:gd name="connsiteY179" fmla="*/ 6648 h 10000"/>
                <a:gd name="connsiteX180" fmla="*/ 8770 w 10000"/>
                <a:gd name="connsiteY180" fmla="*/ 6648 h 10000"/>
                <a:gd name="connsiteX181" fmla="*/ 8911 w 10000"/>
                <a:gd name="connsiteY181" fmla="*/ 6639 h 10000"/>
                <a:gd name="connsiteX182" fmla="*/ 9032 w 10000"/>
                <a:gd name="connsiteY182" fmla="*/ 6601 h 10000"/>
                <a:gd name="connsiteX183" fmla="*/ 9093 w 10000"/>
                <a:gd name="connsiteY183" fmla="*/ 6578 h 10000"/>
                <a:gd name="connsiteX184" fmla="*/ 9143 w 10000"/>
                <a:gd name="connsiteY184" fmla="*/ 6550 h 10000"/>
                <a:gd name="connsiteX185" fmla="*/ 9194 w 10000"/>
                <a:gd name="connsiteY185" fmla="*/ 6522 h 10000"/>
                <a:gd name="connsiteX186" fmla="*/ 9244 w 10000"/>
                <a:gd name="connsiteY186" fmla="*/ 6473 h 10000"/>
                <a:gd name="connsiteX187" fmla="*/ 9274 w 10000"/>
                <a:gd name="connsiteY187" fmla="*/ 6426 h 10000"/>
                <a:gd name="connsiteX188" fmla="*/ 9315 w 10000"/>
                <a:gd name="connsiteY188" fmla="*/ 6366 h 10000"/>
                <a:gd name="connsiteX189" fmla="*/ 9375 w 10000"/>
                <a:gd name="connsiteY189" fmla="*/ 6232 h 10000"/>
                <a:gd name="connsiteX190" fmla="*/ 9425 w 10000"/>
                <a:gd name="connsiteY190" fmla="*/ 6047 h 10000"/>
                <a:gd name="connsiteX191" fmla="*/ 9446 w 10000"/>
                <a:gd name="connsiteY191" fmla="*/ 5853 h 10000"/>
                <a:gd name="connsiteX192" fmla="*/ 9456 w 10000"/>
                <a:gd name="connsiteY192" fmla="*/ 5600 h 10000"/>
                <a:gd name="connsiteX193" fmla="*/ 9446 w 10000"/>
                <a:gd name="connsiteY193" fmla="*/ 5330 h 10000"/>
                <a:gd name="connsiteX194" fmla="*/ 9415 w 10000"/>
                <a:gd name="connsiteY194" fmla="*/ 5020 h 10000"/>
                <a:gd name="connsiteX195" fmla="*/ 9365 w 10000"/>
                <a:gd name="connsiteY195" fmla="*/ 4650 h 10000"/>
                <a:gd name="connsiteX196" fmla="*/ 9284 w 10000"/>
                <a:gd name="connsiteY196" fmla="*/ 4254 h 10000"/>
                <a:gd name="connsiteX197" fmla="*/ 9204 w 10000"/>
                <a:gd name="connsiteY197" fmla="*/ 3789 h 10000"/>
                <a:gd name="connsiteX198" fmla="*/ 9083 w 10000"/>
                <a:gd name="connsiteY198" fmla="*/ 3304 h 10000"/>
                <a:gd name="connsiteX199" fmla="*/ 8931 w 10000"/>
                <a:gd name="connsiteY199" fmla="*/ 2763 h 10000"/>
                <a:gd name="connsiteX200" fmla="*/ 8931 w 10000"/>
                <a:gd name="connsiteY200" fmla="*/ 2763 h 10000"/>
                <a:gd name="connsiteX201" fmla="*/ 8931 w 10000"/>
                <a:gd name="connsiteY201" fmla="*/ 2723 h 10000"/>
                <a:gd name="connsiteX202" fmla="*/ 8931 w 10000"/>
                <a:gd name="connsiteY202" fmla="*/ 2723 h 10000"/>
                <a:gd name="connsiteX203" fmla="*/ 8921 w 10000"/>
                <a:gd name="connsiteY203" fmla="*/ 2713 h 10000"/>
                <a:gd name="connsiteX204" fmla="*/ 8921 w 10000"/>
                <a:gd name="connsiteY204" fmla="*/ 2713 h 10000"/>
                <a:gd name="connsiteX205" fmla="*/ 8911 w 10000"/>
                <a:gd name="connsiteY205" fmla="*/ 2665 h 10000"/>
                <a:gd name="connsiteX206" fmla="*/ 8911 w 10000"/>
                <a:gd name="connsiteY206" fmla="*/ 2665 h 10000"/>
                <a:gd name="connsiteX207" fmla="*/ 8911 w 10000"/>
                <a:gd name="connsiteY207" fmla="*/ 2656 h 10000"/>
                <a:gd name="connsiteX208" fmla="*/ 8911 w 10000"/>
                <a:gd name="connsiteY208" fmla="*/ 2656 h 10000"/>
                <a:gd name="connsiteX209" fmla="*/ 8911 w 10000"/>
                <a:gd name="connsiteY209" fmla="*/ 2656 h 10000"/>
                <a:gd name="connsiteX210" fmla="*/ 8911 w 10000"/>
                <a:gd name="connsiteY210" fmla="*/ 2656 h 10000"/>
                <a:gd name="connsiteX211" fmla="*/ 8478 w 10000"/>
                <a:gd name="connsiteY211" fmla="*/ 2685 h 10000"/>
                <a:gd name="connsiteX212" fmla="*/ 8044 w 10000"/>
                <a:gd name="connsiteY212" fmla="*/ 2723 h 10000"/>
                <a:gd name="connsiteX213" fmla="*/ 7147 w 10000"/>
                <a:gd name="connsiteY213" fmla="*/ 2819 h 10000"/>
                <a:gd name="connsiteX214" fmla="*/ 6300 w 10000"/>
                <a:gd name="connsiteY214" fmla="*/ 2917 h 10000"/>
                <a:gd name="connsiteX215" fmla="*/ 5917 w 10000"/>
                <a:gd name="connsiteY215" fmla="*/ 2946 h 10000"/>
                <a:gd name="connsiteX216" fmla="*/ 5554 w 10000"/>
                <a:gd name="connsiteY216" fmla="*/ 2975 h 10000"/>
                <a:gd name="connsiteX217" fmla="*/ 555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484 w 10000"/>
                <a:gd name="connsiteY221" fmla="*/ 2975 h 10000"/>
                <a:gd name="connsiteX222" fmla="*/ 5484 w 10000"/>
                <a:gd name="connsiteY222" fmla="*/ 2975 h 10000"/>
                <a:gd name="connsiteX223" fmla="*/ 5484 w 10000"/>
                <a:gd name="connsiteY223" fmla="*/ 2975 h 10000"/>
                <a:gd name="connsiteX224" fmla="*/ 5484 w 10000"/>
                <a:gd name="connsiteY224" fmla="*/ 2975 h 10000"/>
                <a:gd name="connsiteX225" fmla="*/ 5313 w 10000"/>
                <a:gd name="connsiteY225" fmla="*/ 2955 h 10000"/>
                <a:gd name="connsiteX226" fmla="*/ 5151 w 10000"/>
                <a:gd name="connsiteY226" fmla="*/ 2927 h 10000"/>
                <a:gd name="connsiteX227" fmla="*/ 5030 w 10000"/>
                <a:gd name="connsiteY227" fmla="*/ 2868 h 10000"/>
                <a:gd name="connsiteX228" fmla="*/ 4919 w 10000"/>
                <a:gd name="connsiteY228" fmla="*/ 2790 h 10000"/>
                <a:gd name="connsiteX229" fmla="*/ 4829 w 10000"/>
                <a:gd name="connsiteY229" fmla="*/ 2703 h 10000"/>
                <a:gd name="connsiteX230" fmla="*/ 4748 w 10000"/>
                <a:gd name="connsiteY230" fmla="*/ 2597 h 10000"/>
                <a:gd name="connsiteX231" fmla="*/ 4708 w 10000"/>
                <a:gd name="connsiteY231" fmla="*/ 2482 h 10000"/>
                <a:gd name="connsiteX232" fmla="*/ 4667 w 10000"/>
                <a:gd name="connsiteY232" fmla="*/ 2346 h 10000"/>
                <a:gd name="connsiteX233" fmla="*/ 4637 w 10000"/>
                <a:gd name="connsiteY233" fmla="*/ 2210 h 10000"/>
                <a:gd name="connsiteX234" fmla="*/ 4627 w 10000"/>
                <a:gd name="connsiteY234" fmla="*/ 2065 h 10000"/>
                <a:gd name="connsiteX235" fmla="*/ 4627 w 10000"/>
                <a:gd name="connsiteY235" fmla="*/ 1909 h 10000"/>
                <a:gd name="connsiteX236" fmla="*/ 4637 w 10000"/>
                <a:gd name="connsiteY236" fmla="*/ 1762 h 10000"/>
                <a:gd name="connsiteX237" fmla="*/ 4667 w 10000"/>
                <a:gd name="connsiteY237" fmla="*/ 1598 h 10000"/>
                <a:gd name="connsiteX238" fmla="*/ 4688 w 10000"/>
                <a:gd name="connsiteY238" fmla="*/ 1443 h 10000"/>
                <a:gd name="connsiteX239" fmla="*/ 4728 w 10000"/>
                <a:gd name="connsiteY239" fmla="*/ 1289 h 10000"/>
                <a:gd name="connsiteX240" fmla="*/ 4778 w 10000"/>
                <a:gd name="connsiteY240" fmla="*/ 1134 h 10000"/>
                <a:gd name="connsiteX241" fmla="*/ 4778 w 10000"/>
                <a:gd name="connsiteY241" fmla="*/ 1134 h 10000"/>
                <a:gd name="connsiteX242" fmla="*/ 4778 w 10000"/>
                <a:gd name="connsiteY242" fmla="*/ 1134 h 10000"/>
                <a:gd name="connsiteX243" fmla="*/ 4778 w 10000"/>
                <a:gd name="connsiteY243" fmla="*/ 1134 h 10000"/>
                <a:gd name="connsiteX244" fmla="*/ 4778 w 10000"/>
                <a:gd name="connsiteY244" fmla="*/ 1134 h 10000"/>
                <a:gd name="connsiteX245" fmla="*/ 4778 w 10000"/>
                <a:gd name="connsiteY245" fmla="*/ 1134 h 10000"/>
                <a:gd name="connsiteX246" fmla="*/ 4788 w 10000"/>
                <a:gd name="connsiteY246" fmla="*/ 1123 h 10000"/>
                <a:gd name="connsiteX247" fmla="*/ 4788 w 10000"/>
                <a:gd name="connsiteY247" fmla="*/ 1123 h 10000"/>
                <a:gd name="connsiteX248" fmla="*/ 4788 w 10000"/>
                <a:gd name="connsiteY248" fmla="*/ 1123 h 10000"/>
                <a:gd name="connsiteX249" fmla="*/ 4788 w 10000"/>
                <a:gd name="connsiteY249" fmla="*/ 1123 h 10000"/>
                <a:gd name="connsiteX250" fmla="*/ 4788 w 10000"/>
                <a:gd name="connsiteY250" fmla="*/ 1114 h 10000"/>
                <a:gd name="connsiteX251" fmla="*/ 4788 w 10000"/>
                <a:gd name="connsiteY251" fmla="*/ 1114 h 10000"/>
                <a:gd name="connsiteX252" fmla="*/ 4788 w 10000"/>
                <a:gd name="connsiteY252" fmla="*/ 1114 h 10000"/>
                <a:gd name="connsiteX253" fmla="*/ 4788 w 10000"/>
                <a:gd name="connsiteY253" fmla="*/ 1114 h 10000"/>
                <a:gd name="connsiteX254" fmla="*/ 4788 w 10000"/>
                <a:gd name="connsiteY254" fmla="*/ 1104 h 10000"/>
                <a:gd name="connsiteX255" fmla="*/ 4788 w 10000"/>
                <a:gd name="connsiteY255" fmla="*/ 1104 h 10000"/>
                <a:gd name="connsiteX256" fmla="*/ 4788 w 10000"/>
                <a:gd name="connsiteY256" fmla="*/ 1104 h 10000"/>
                <a:gd name="connsiteX257" fmla="*/ 4788 w 10000"/>
                <a:gd name="connsiteY257" fmla="*/ 1104 h 10000"/>
                <a:gd name="connsiteX258" fmla="*/ 4788 w 10000"/>
                <a:gd name="connsiteY258" fmla="*/ 1094 h 10000"/>
                <a:gd name="connsiteX259" fmla="*/ 4788 w 10000"/>
                <a:gd name="connsiteY259" fmla="*/ 1094 h 10000"/>
                <a:gd name="connsiteX260" fmla="*/ 4859 w 10000"/>
                <a:gd name="connsiteY260" fmla="*/ 853 h 10000"/>
                <a:gd name="connsiteX261" fmla="*/ 4909 w 10000"/>
                <a:gd name="connsiteY261" fmla="*/ 640 h 10000"/>
                <a:gd name="connsiteX262" fmla="*/ 4919 w 10000"/>
                <a:gd name="connsiteY262" fmla="*/ 553 h 10000"/>
                <a:gd name="connsiteX263" fmla="*/ 4919 w 10000"/>
                <a:gd name="connsiteY263" fmla="*/ 454 h 10000"/>
                <a:gd name="connsiteX264" fmla="*/ 4909 w 10000"/>
                <a:gd name="connsiteY264" fmla="*/ 377 h 10000"/>
                <a:gd name="connsiteX265" fmla="*/ 4899 w 10000"/>
                <a:gd name="connsiteY265" fmla="*/ 300 h 10000"/>
                <a:gd name="connsiteX266" fmla="*/ 4859 w 10000"/>
                <a:gd name="connsiteY266" fmla="*/ 233 h 10000"/>
                <a:gd name="connsiteX267" fmla="*/ 4829 w 10000"/>
                <a:gd name="connsiteY267" fmla="*/ 175 h 10000"/>
                <a:gd name="connsiteX268" fmla="*/ 4778 w 10000"/>
                <a:gd name="connsiteY268" fmla="*/ 115 h 10000"/>
                <a:gd name="connsiteX269" fmla="*/ 4708 w 10000"/>
                <a:gd name="connsiteY269" fmla="*/ 77 h 10000"/>
                <a:gd name="connsiteX270" fmla="*/ 4627 w 10000"/>
                <a:gd name="connsiteY270" fmla="*/ 47 h 10000"/>
                <a:gd name="connsiteX271" fmla="*/ 4536 w 10000"/>
                <a:gd name="connsiteY271" fmla="*/ 9 h 10000"/>
                <a:gd name="connsiteX272" fmla="*/ 4425 w 10000"/>
                <a:gd name="connsiteY272" fmla="*/ 0 h 10000"/>
                <a:gd name="connsiteX273" fmla="*/ 4304 w 10000"/>
                <a:gd name="connsiteY273" fmla="*/ 0 h 10000"/>
                <a:gd name="connsiteX274" fmla="*/ 4304 w 10000"/>
                <a:gd name="connsiteY274" fmla="*/ 0 h 10000"/>
                <a:gd name="connsiteX275" fmla="*/ 4304 w 10000"/>
                <a:gd name="connsiteY275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099 w 10000"/>
                <a:gd name="connsiteY138" fmla="*/ 7344 h 10000"/>
                <a:gd name="connsiteX139" fmla="*/ 6099 w 10000"/>
                <a:gd name="connsiteY139" fmla="*/ 7344 h 10000"/>
                <a:gd name="connsiteX140" fmla="*/ 6858 w 10000"/>
                <a:gd name="connsiteY140" fmla="*/ 7433 h 10000"/>
                <a:gd name="connsiteX141" fmla="*/ 6129 w 10000"/>
                <a:gd name="connsiteY141" fmla="*/ 7016 h 10000"/>
                <a:gd name="connsiteX142" fmla="*/ 6179 w 10000"/>
                <a:gd name="connsiteY142" fmla="*/ 6754 h 10000"/>
                <a:gd name="connsiteX143" fmla="*/ 6240 w 10000"/>
                <a:gd name="connsiteY143" fmla="*/ 6531 h 10000"/>
                <a:gd name="connsiteX144" fmla="*/ 6280 w 10000"/>
                <a:gd name="connsiteY144" fmla="*/ 6453 h 10000"/>
                <a:gd name="connsiteX145" fmla="*/ 6321 w 10000"/>
                <a:gd name="connsiteY145" fmla="*/ 6366 h 10000"/>
                <a:gd name="connsiteX146" fmla="*/ 6351 w 10000"/>
                <a:gd name="connsiteY146" fmla="*/ 6309 h 10000"/>
                <a:gd name="connsiteX147" fmla="*/ 6401 w 10000"/>
                <a:gd name="connsiteY147" fmla="*/ 6250 h 10000"/>
                <a:gd name="connsiteX148" fmla="*/ 6452 w 10000"/>
                <a:gd name="connsiteY148" fmla="*/ 6202 h 10000"/>
                <a:gd name="connsiteX149" fmla="*/ 6512 w 10000"/>
                <a:gd name="connsiteY149" fmla="*/ 6163 h 10000"/>
                <a:gd name="connsiteX150" fmla="*/ 6563 w 10000"/>
                <a:gd name="connsiteY150" fmla="*/ 6134 h 10000"/>
                <a:gd name="connsiteX151" fmla="*/ 6623 w 10000"/>
                <a:gd name="connsiteY151" fmla="*/ 6125 h 10000"/>
                <a:gd name="connsiteX152" fmla="*/ 6694 w 10000"/>
                <a:gd name="connsiteY152" fmla="*/ 6105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774 w 10000"/>
                <a:gd name="connsiteY158" fmla="*/ 6096 h 10000"/>
                <a:gd name="connsiteX159" fmla="*/ 6774 w 10000"/>
                <a:gd name="connsiteY159" fmla="*/ 6096 h 10000"/>
                <a:gd name="connsiteX160" fmla="*/ 6774 w 10000"/>
                <a:gd name="connsiteY160" fmla="*/ 6096 h 10000"/>
                <a:gd name="connsiteX161" fmla="*/ 6875 w 10000"/>
                <a:gd name="connsiteY161" fmla="*/ 6105 h 10000"/>
                <a:gd name="connsiteX162" fmla="*/ 7006 w 10000"/>
                <a:gd name="connsiteY162" fmla="*/ 6134 h 10000"/>
                <a:gd name="connsiteX163" fmla="*/ 7137 w 10000"/>
                <a:gd name="connsiteY163" fmla="*/ 6154 h 10000"/>
                <a:gd name="connsiteX164" fmla="*/ 7268 w 10000"/>
                <a:gd name="connsiteY164" fmla="*/ 6202 h 10000"/>
                <a:gd name="connsiteX165" fmla="*/ 7601 w 10000"/>
                <a:gd name="connsiteY165" fmla="*/ 6318 h 10000"/>
                <a:gd name="connsiteX166" fmla="*/ 7964 w 10000"/>
                <a:gd name="connsiteY166" fmla="*/ 6464 h 10000"/>
                <a:gd name="connsiteX167" fmla="*/ 7964 w 10000"/>
                <a:gd name="connsiteY167" fmla="*/ 6464 h 10000"/>
                <a:gd name="connsiteX168" fmla="*/ 7984 w 10000"/>
                <a:gd name="connsiteY168" fmla="*/ 6464 h 10000"/>
                <a:gd name="connsiteX169" fmla="*/ 7984 w 10000"/>
                <a:gd name="connsiteY169" fmla="*/ 6464 h 10000"/>
                <a:gd name="connsiteX170" fmla="*/ 7994 w 10000"/>
                <a:gd name="connsiteY170" fmla="*/ 6464 h 10000"/>
                <a:gd name="connsiteX171" fmla="*/ 7994 w 10000"/>
                <a:gd name="connsiteY171" fmla="*/ 6464 h 10000"/>
                <a:gd name="connsiteX172" fmla="*/ 8216 w 10000"/>
                <a:gd name="connsiteY172" fmla="*/ 6540 h 10000"/>
                <a:gd name="connsiteX173" fmla="*/ 8407 w 10000"/>
                <a:gd name="connsiteY173" fmla="*/ 6601 h 10000"/>
                <a:gd name="connsiteX174" fmla="*/ 8599 w 10000"/>
                <a:gd name="connsiteY174" fmla="*/ 6639 h 10000"/>
                <a:gd name="connsiteX175" fmla="*/ 8770 w 10000"/>
                <a:gd name="connsiteY175" fmla="*/ 6648 h 10000"/>
                <a:gd name="connsiteX176" fmla="*/ 8770 w 10000"/>
                <a:gd name="connsiteY176" fmla="*/ 6648 h 10000"/>
                <a:gd name="connsiteX177" fmla="*/ 8770 w 10000"/>
                <a:gd name="connsiteY177" fmla="*/ 6648 h 10000"/>
                <a:gd name="connsiteX178" fmla="*/ 8770 w 10000"/>
                <a:gd name="connsiteY178" fmla="*/ 6648 h 10000"/>
                <a:gd name="connsiteX179" fmla="*/ 8770 w 10000"/>
                <a:gd name="connsiteY179" fmla="*/ 6648 h 10000"/>
                <a:gd name="connsiteX180" fmla="*/ 8770 w 10000"/>
                <a:gd name="connsiteY180" fmla="*/ 6648 h 10000"/>
                <a:gd name="connsiteX181" fmla="*/ 8911 w 10000"/>
                <a:gd name="connsiteY181" fmla="*/ 6639 h 10000"/>
                <a:gd name="connsiteX182" fmla="*/ 9032 w 10000"/>
                <a:gd name="connsiteY182" fmla="*/ 6601 h 10000"/>
                <a:gd name="connsiteX183" fmla="*/ 9093 w 10000"/>
                <a:gd name="connsiteY183" fmla="*/ 6578 h 10000"/>
                <a:gd name="connsiteX184" fmla="*/ 9143 w 10000"/>
                <a:gd name="connsiteY184" fmla="*/ 6550 h 10000"/>
                <a:gd name="connsiteX185" fmla="*/ 9194 w 10000"/>
                <a:gd name="connsiteY185" fmla="*/ 6522 h 10000"/>
                <a:gd name="connsiteX186" fmla="*/ 9244 w 10000"/>
                <a:gd name="connsiteY186" fmla="*/ 6473 h 10000"/>
                <a:gd name="connsiteX187" fmla="*/ 9274 w 10000"/>
                <a:gd name="connsiteY187" fmla="*/ 6426 h 10000"/>
                <a:gd name="connsiteX188" fmla="*/ 9315 w 10000"/>
                <a:gd name="connsiteY188" fmla="*/ 6366 h 10000"/>
                <a:gd name="connsiteX189" fmla="*/ 9375 w 10000"/>
                <a:gd name="connsiteY189" fmla="*/ 6232 h 10000"/>
                <a:gd name="connsiteX190" fmla="*/ 9425 w 10000"/>
                <a:gd name="connsiteY190" fmla="*/ 6047 h 10000"/>
                <a:gd name="connsiteX191" fmla="*/ 9446 w 10000"/>
                <a:gd name="connsiteY191" fmla="*/ 5853 h 10000"/>
                <a:gd name="connsiteX192" fmla="*/ 9456 w 10000"/>
                <a:gd name="connsiteY192" fmla="*/ 5600 h 10000"/>
                <a:gd name="connsiteX193" fmla="*/ 9446 w 10000"/>
                <a:gd name="connsiteY193" fmla="*/ 5330 h 10000"/>
                <a:gd name="connsiteX194" fmla="*/ 9415 w 10000"/>
                <a:gd name="connsiteY194" fmla="*/ 5020 h 10000"/>
                <a:gd name="connsiteX195" fmla="*/ 9365 w 10000"/>
                <a:gd name="connsiteY195" fmla="*/ 4650 h 10000"/>
                <a:gd name="connsiteX196" fmla="*/ 9284 w 10000"/>
                <a:gd name="connsiteY196" fmla="*/ 4254 h 10000"/>
                <a:gd name="connsiteX197" fmla="*/ 9204 w 10000"/>
                <a:gd name="connsiteY197" fmla="*/ 3789 h 10000"/>
                <a:gd name="connsiteX198" fmla="*/ 9083 w 10000"/>
                <a:gd name="connsiteY198" fmla="*/ 3304 h 10000"/>
                <a:gd name="connsiteX199" fmla="*/ 8931 w 10000"/>
                <a:gd name="connsiteY199" fmla="*/ 2763 h 10000"/>
                <a:gd name="connsiteX200" fmla="*/ 8931 w 10000"/>
                <a:gd name="connsiteY200" fmla="*/ 2763 h 10000"/>
                <a:gd name="connsiteX201" fmla="*/ 8931 w 10000"/>
                <a:gd name="connsiteY201" fmla="*/ 2723 h 10000"/>
                <a:gd name="connsiteX202" fmla="*/ 8931 w 10000"/>
                <a:gd name="connsiteY202" fmla="*/ 2723 h 10000"/>
                <a:gd name="connsiteX203" fmla="*/ 8921 w 10000"/>
                <a:gd name="connsiteY203" fmla="*/ 2713 h 10000"/>
                <a:gd name="connsiteX204" fmla="*/ 8921 w 10000"/>
                <a:gd name="connsiteY204" fmla="*/ 2713 h 10000"/>
                <a:gd name="connsiteX205" fmla="*/ 8911 w 10000"/>
                <a:gd name="connsiteY205" fmla="*/ 2665 h 10000"/>
                <a:gd name="connsiteX206" fmla="*/ 8911 w 10000"/>
                <a:gd name="connsiteY206" fmla="*/ 2665 h 10000"/>
                <a:gd name="connsiteX207" fmla="*/ 8911 w 10000"/>
                <a:gd name="connsiteY207" fmla="*/ 2656 h 10000"/>
                <a:gd name="connsiteX208" fmla="*/ 8911 w 10000"/>
                <a:gd name="connsiteY208" fmla="*/ 2656 h 10000"/>
                <a:gd name="connsiteX209" fmla="*/ 8911 w 10000"/>
                <a:gd name="connsiteY209" fmla="*/ 2656 h 10000"/>
                <a:gd name="connsiteX210" fmla="*/ 8911 w 10000"/>
                <a:gd name="connsiteY210" fmla="*/ 2656 h 10000"/>
                <a:gd name="connsiteX211" fmla="*/ 8478 w 10000"/>
                <a:gd name="connsiteY211" fmla="*/ 2685 h 10000"/>
                <a:gd name="connsiteX212" fmla="*/ 8044 w 10000"/>
                <a:gd name="connsiteY212" fmla="*/ 2723 h 10000"/>
                <a:gd name="connsiteX213" fmla="*/ 7147 w 10000"/>
                <a:gd name="connsiteY213" fmla="*/ 2819 h 10000"/>
                <a:gd name="connsiteX214" fmla="*/ 6300 w 10000"/>
                <a:gd name="connsiteY214" fmla="*/ 2917 h 10000"/>
                <a:gd name="connsiteX215" fmla="*/ 5917 w 10000"/>
                <a:gd name="connsiteY215" fmla="*/ 2946 h 10000"/>
                <a:gd name="connsiteX216" fmla="*/ 5554 w 10000"/>
                <a:gd name="connsiteY216" fmla="*/ 2975 h 10000"/>
                <a:gd name="connsiteX217" fmla="*/ 555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484 w 10000"/>
                <a:gd name="connsiteY221" fmla="*/ 2975 h 10000"/>
                <a:gd name="connsiteX222" fmla="*/ 5484 w 10000"/>
                <a:gd name="connsiteY222" fmla="*/ 2975 h 10000"/>
                <a:gd name="connsiteX223" fmla="*/ 5484 w 10000"/>
                <a:gd name="connsiteY223" fmla="*/ 2975 h 10000"/>
                <a:gd name="connsiteX224" fmla="*/ 5484 w 10000"/>
                <a:gd name="connsiteY224" fmla="*/ 2975 h 10000"/>
                <a:gd name="connsiteX225" fmla="*/ 5313 w 10000"/>
                <a:gd name="connsiteY225" fmla="*/ 2955 h 10000"/>
                <a:gd name="connsiteX226" fmla="*/ 5151 w 10000"/>
                <a:gd name="connsiteY226" fmla="*/ 2927 h 10000"/>
                <a:gd name="connsiteX227" fmla="*/ 5030 w 10000"/>
                <a:gd name="connsiteY227" fmla="*/ 2868 h 10000"/>
                <a:gd name="connsiteX228" fmla="*/ 4919 w 10000"/>
                <a:gd name="connsiteY228" fmla="*/ 2790 h 10000"/>
                <a:gd name="connsiteX229" fmla="*/ 4829 w 10000"/>
                <a:gd name="connsiteY229" fmla="*/ 2703 h 10000"/>
                <a:gd name="connsiteX230" fmla="*/ 4748 w 10000"/>
                <a:gd name="connsiteY230" fmla="*/ 2597 h 10000"/>
                <a:gd name="connsiteX231" fmla="*/ 4708 w 10000"/>
                <a:gd name="connsiteY231" fmla="*/ 2482 h 10000"/>
                <a:gd name="connsiteX232" fmla="*/ 4667 w 10000"/>
                <a:gd name="connsiteY232" fmla="*/ 2346 h 10000"/>
                <a:gd name="connsiteX233" fmla="*/ 4637 w 10000"/>
                <a:gd name="connsiteY233" fmla="*/ 2210 h 10000"/>
                <a:gd name="connsiteX234" fmla="*/ 4627 w 10000"/>
                <a:gd name="connsiteY234" fmla="*/ 2065 h 10000"/>
                <a:gd name="connsiteX235" fmla="*/ 4627 w 10000"/>
                <a:gd name="connsiteY235" fmla="*/ 1909 h 10000"/>
                <a:gd name="connsiteX236" fmla="*/ 4637 w 10000"/>
                <a:gd name="connsiteY236" fmla="*/ 1762 h 10000"/>
                <a:gd name="connsiteX237" fmla="*/ 4667 w 10000"/>
                <a:gd name="connsiteY237" fmla="*/ 1598 h 10000"/>
                <a:gd name="connsiteX238" fmla="*/ 4688 w 10000"/>
                <a:gd name="connsiteY238" fmla="*/ 1443 h 10000"/>
                <a:gd name="connsiteX239" fmla="*/ 4728 w 10000"/>
                <a:gd name="connsiteY239" fmla="*/ 1289 h 10000"/>
                <a:gd name="connsiteX240" fmla="*/ 4778 w 10000"/>
                <a:gd name="connsiteY240" fmla="*/ 1134 h 10000"/>
                <a:gd name="connsiteX241" fmla="*/ 4778 w 10000"/>
                <a:gd name="connsiteY241" fmla="*/ 1134 h 10000"/>
                <a:gd name="connsiteX242" fmla="*/ 4778 w 10000"/>
                <a:gd name="connsiteY242" fmla="*/ 1134 h 10000"/>
                <a:gd name="connsiteX243" fmla="*/ 4778 w 10000"/>
                <a:gd name="connsiteY243" fmla="*/ 1134 h 10000"/>
                <a:gd name="connsiteX244" fmla="*/ 4778 w 10000"/>
                <a:gd name="connsiteY244" fmla="*/ 1134 h 10000"/>
                <a:gd name="connsiteX245" fmla="*/ 4778 w 10000"/>
                <a:gd name="connsiteY245" fmla="*/ 1134 h 10000"/>
                <a:gd name="connsiteX246" fmla="*/ 4788 w 10000"/>
                <a:gd name="connsiteY246" fmla="*/ 1123 h 10000"/>
                <a:gd name="connsiteX247" fmla="*/ 4788 w 10000"/>
                <a:gd name="connsiteY247" fmla="*/ 1123 h 10000"/>
                <a:gd name="connsiteX248" fmla="*/ 4788 w 10000"/>
                <a:gd name="connsiteY248" fmla="*/ 1123 h 10000"/>
                <a:gd name="connsiteX249" fmla="*/ 4788 w 10000"/>
                <a:gd name="connsiteY249" fmla="*/ 1123 h 10000"/>
                <a:gd name="connsiteX250" fmla="*/ 4788 w 10000"/>
                <a:gd name="connsiteY250" fmla="*/ 1114 h 10000"/>
                <a:gd name="connsiteX251" fmla="*/ 4788 w 10000"/>
                <a:gd name="connsiteY251" fmla="*/ 1114 h 10000"/>
                <a:gd name="connsiteX252" fmla="*/ 4788 w 10000"/>
                <a:gd name="connsiteY252" fmla="*/ 1114 h 10000"/>
                <a:gd name="connsiteX253" fmla="*/ 4788 w 10000"/>
                <a:gd name="connsiteY253" fmla="*/ 1114 h 10000"/>
                <a:gd name="connsiteX254" fmla="*/ 4788 w 10000"/>
                <a:gd name="connsiteY254" fmla="*/ 1104 h 10000"/>
                <a:gd name="connsiteX255" fmla="*/ 4788 w 10000"/>
                <a:gd name="connsiteY255" fmla="*/ 1104 h 10000"/>
                <a:gd name="connsiteX256" fmla="*/ 4788 w 10000"/>
                <a:gd name="connsiteY256" fmla="*/ 1104 h 10000"/>
                <a:gd name="connsiteX257" fmla="*/ 4788 w 10000"/>
                <a:gd name="connsiteY257" fmla="*/ 1104 h 10000"/>
                <a:gd name="connsiteX258" fmla="*/ 4788 w 10000"/>
                <a:gd name="connsiteY258" fmla="*/ 1094 h 10000"/>
                <a:gd name="connsiteX259" fmla="*/ 4788 w 10000"/>
                <a:gd name="connsiteY259" fmla="*/ 1094 h 10000"/>
                <a:gd name="connsiteX260" fmla="*/ 4859 w 10000"/>
                <a:gd name="connsiteY260" fmla="*/ 853 h 10000"/>
                <a:gd name="connsiteX261" fmla="*/ 4909 w 10000"/>
                <a:gd name="connsiteY261" fmla="*/ 640 h 10000"/>
                <a:gd name="connsiteX262" fmla="*/ 4919 w 10000"/>
                <a:gd name="connsiteY262" fmla="*/ 553 h 10000"/>
                <a:gd name="connsiteX263" fmla="*/ 4919 w 10000"/>
                <a:gd name="connsiteY263" fmla="*/ 454 h 10000"/>
                <a:gd name="connsiteX264" fmla="*/ 4909 w 10000"/>
                <a:gd name="connsiteY264" fmla="*/ 377 h 10000"/>
                <a:gd name="connsiteX265" fmla="*/ 4899 w 10000"/>
                <a:gd name="connsiteY265" fmla="*/ 300 h 10000"/>
                <a:gd name="connsiteX266" fmla="*/ 4859 w 10000"/>
                <a:gd name="connsiteY266" fmla="*/ 233 h 10000"/>
                <a:gd name="connsiteX267" fmla="*/ 4829 w 10000"/>
                <a:gd name="connsiteY267" fmla="*/ 175 h 10000"/>
                <a:gd name="connsiteX268" fmla="*/ 4778 w 10000"/>
                <a:gd name="connsiteY268" fmla="*/ 115 h 10000"/>
                <a:gd name="connsiteX269" fmla="*/ 4708 w 10000"/>
                <a:gd name="connsiteY269" fmla="*/ 77 h 10000"/>
                <a:gd name="connsiteX270" fmla="*/ 4627 w 10000"/>
                <a:gd name="connsiteY270" fmla="*/ 47 h 10000"/>
                <a:gd name="connsiteX271" fmla="*/ 4536 w 10000"/>
                <a:gd name="connsiteY271" fmla="*/ 9 h 10000"/>
                <a:gd name="connsiteX272" fmla="*/ 4425 w 10000"/>
                <a:gd name="connsiteY272" fmla="*/ 0 h 10000"/>
                <a:gd name="connsiteX273" fmla="*/ 4304 w 10000"/>
                <a:gd name="connsiteY273" fmla="*/ 0 h 10000"/>
                <a:gd name="connsiteX274" fmla="*/ 4304 w 10000"/>
                <a:gd name="connsiteY274" fmla="*/ 0 h 10000"/>
                <a:gd name="connsiteX275" fmla="*/ 4304 w 10000"/>
                <a:gd name="connsiteY275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099 w 10000"/>
                <a:gd name="connsiteY138" fmla="*/ 7344 h 10000"/>
                <a:gd name="connsiteX139" fmla="*/ 6099 w 10000"/>
                <a:gd name="connsiteY139" fmla="*/ 7344 h 10000"/>
                <a:gd name="connsiteX140" fmla="*/ 6129 w 10000"/>
                <a:gd name="connsiteY140" fmla="*/ 7016 h 10000"/>
                <a:gd name="connsiteX141" fmla="*/ 6179 w 10000"/>
                <a:gd name="connsiteY141" fmla="*/ 6754 h 10000"/>
                <a:gd name="connsiteX142" fmla="*/ 6240 w 10000"/>
                <a:gd name="connsiteY142" fmla="*/ 6531 h 10000"/>
                <a:gd name="connsiteX143" fmla="*/ 6280 w 10000"/>
                <a:gd name="connsiteY143" fmla="*/ 6453 h 10000"/>
                <a:gd name="connsiteX144" fmla="*/ 6321 w 10000"/>
                <a:gd name="connsiteY144" fmla="*/ 6366 h 10000"/>
                <a:gd name="connsiteX145" fmla="*/ 6351 w 10000"/>
                <a:gd name="connsiteY145" fmla="*/ 6309 h 10000"/>
                <a:gd name="connsiteX146" fmla="*/ 6401 w 10000"/>
                <a:gd name="connsiteY146" fmla="*/ 6250 h 10000"/>
                <a:gd name="connsiteX147" fmla="*/ 6452 w 10000"/>
                <a:gd name="connsiteY147" fmla="*/ 6202 h 10000"/>
                <a:gd name="connsiteX148" fmla="*/ 6512 w 10000"/>
                <a:gd name="connsiteY148" fmla="*/ 6163 h 10000"/>
                <a:gd name="connsiteX149" fmla="*/ 6563 w 10000"/>
                <a:gd name="connsiteY149" fmla="*/ 6134 h 10000"/>
                <a:gd name="connsiteX150" fmla="*/ 6623 w 10000"/>
                <a:gd name="connsiteY150" fmla="*/ 6125 h 10000"/>
                <a:gd name="connsiteX151" fmla="*/ 6694 w 10000"/>
                <a:gd name="connsiteY151" fmla="*/ 6105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774 w 10000"/>
                <a:gd name="connsiteY158" fmla="*/ 6096 h 10000"/>
                <a:gd name="connsiteX159" fmla="*/ 6774 w 10000"/>
                <a:gd name="connsiteY159" fmla="*/ 6096 h 10000"/>
                <a:gd name="connsiteX160" fmla="*/ 6875 w 10000"/>
                <a:gd name="connsiteY160" fmla="*/ 6105 h 10000"/>
                <a:gd name="connsiteX161" fmla="*/ 7006 w 10000"/>
                <a:gd name="connsiteY161" fmla="*/ 6134 h 10000"/>
                <a:gd name="connsiteX162" fmla="*/ 7137 w 10000"/>
                <a:gd name="connsiteY162" fmla="*/ 6154 h 10000"/>
                <a:gd name="connsiteX163" fmla="*/ 7268 w 10000"/>
                <a:gd name="connsiteY163" fmla="*/ 6202 h 10000"/>
                <a:gd name="connsiteX164" fmla="*/ 7601 w 10000"/>
                <a:gd name="connsiteY164" fmla="*/ 6318 h 10000"/>
                <a:gd name="connsiteX165" fmla="*/ 7964 w 10000"/>
                <a:gd name="connsiteY165" fmla="*/ 6464 h 10000"/>
                <a:gd name="connsiteX166" fmla="*/ 7964 w 10000"/>
                <a:gd name="connsiteY166" fmla="*/ 6464 h 10000"/>
                <a:gd name="connsiteX167" fmla="*/ 7984 w 10000"/>
                <a:gd name="connsiteY167" fmla="*/ 6464 h 10000"/>
                <a:gd name="connsiteX168" fmla="*/ 7984 w 10000"/>
                <a:gd name="connsiteY168" fmla="*/ 6464 h 10000"/>
                <a:gd name="connsiteX169" fmla="*/ 7994 w 10000"/>
                <a:gd name="connsiteY169" fmla="*/ 6464 h 10000"/>
                <a:gd name="connsiteX170" fmla="*/ 7994 w 10000"/>
                <a:gd name="connsiteY170" fmla="*/ 6464 h 10000"/>
                <a:gd name="connsiteX171" fmla="*/ 8216 w 10000"/>
                <a:gd name="connsiteY171" fmla="*/ 6540 h 10000"/>
                <a:gd name="connsiteX172" fmla="*/ 8407 w 10000"/>
                <a:gd name="connsiteY172" fmla="*/ 6601 h 10000"/>
                <a:gd name="connsiteX173" fmla="*/ 8599 w 10000"/>
                <a:gd name="connsiteY173" fmla="*/ 6639 h 10000"/>
                <a:gd name="connsiteX174" fmla="*/ 8770 w 10000"/>
                <a:gd name="connsiteY174" fmla="*/ 6648 h 10000"/>
                <a:gd name="connsiteX175" fmla="*/ 8770 w 10000"/>
                <a:gd name="connsiteY175" fmla="*/ 6648 h 10000"/>
                <a:gd name="connsiteX176" fmla="*/ 8770 w 10000"/>
                <a:gd name="connsiteY176" fmla="*/ 6648 h 10000"/>
                <a:gd name="connsiteX177" fmla="*/ 8770 w 10000"/>
                <a:gd name="connsiteY177" fmla="*/ 6648 h 10000"/>
                <a:gd name="connsiteX178" fmla="*/ 8770 w 10000"/>
                <a:gd name="connsiteY178" fmla="*/ 6648 h 10000"/>
                <a:gd name="connsiteX179" fmla="*/ 8770 w 10000"/>
                <a:gd name="connsiteY179" fmla="*/ 6648 h 10000"/>
                <a:gd name="connsiteX180" fmla="*/ 8911 w 10000"/>
                <a:gd name="connsiteY180" fmla="*/ 6639 h 10000"/>
                <a:gd name="connsiteX181" fmla="*/ 9032 w 10000"/>
                <a:gd name="connsiteY181" fmla="*/ 6601 h 10000"/>
                <a:gd name="connsiteX182" fmla="*/ 9093 w 10000"/>
                <a:gd name="connsiteY182" fmla="*/ 6578 h 10000"/>
                <a:gd name="connsiteX183" fmla="*/ 9143 w 10000"/>
                <a:gd name="connsiteY183" fmla="*/ 6550 h 10000"/>
                <a:gd name="connsiteX184" fmla="*/ 9194 w 10000"/>
                <a:gd name="connsiteY184" fmla="*/ 6522 h 10000"/>
                <a:gd name="connsiteX185" fmla="*/ 9244 w 10000"/>
                <a:gd name="connsiteY185" fmla="*/ 6473 h 10000"/>
                <a:gd name="connsiteX186" fmla="*/ 9274 w 10000"/>
                <a:gd name="connsiteY186" fmla="*/ 6426 h 10000"/>
                <a:gd name="connsiteX187" fmla="*/ 9315 w 10000"/>
                <a:gd name="connsiteY187" fmla="*/ 6366 h 10000"/>
                <a:gd name="connsiteX188" fmla="*/ 9375 w 10000"/>
                <a:gd name="connsiteY188" fmla="*/ 6232 h 10000"/>
                <a:gd name="connsiteX189" fmla="*/ 9425 w 10000"/>
                <a:gd name="connsiteY189" fmla="*/ 6047 h 10000"/>
                <a:gd name="connsiteX190" fmla="*/ 9446 w 10000"/>
                <a:gd name="connsiteY190" fmla="*/ 5853 h 10000"/>
                <a:gd name="connsiteX191" fmla="*/ 9456 w 10000"/>
                <a:gd name="connsiteY191" fmla="*/ 5600 h 10000"/>
                <a:gd name="connsiteX192" fmla="*/ 9446 w 10000"/>
                <a:gd name="connsiteY192" fmla="*/ 5330 h 10000"/>
                <a:gd name="connsiteX193" fmla="*/ 9415 w 10000"/>
                <a:gd name="connsiteY193" fmla="*/ 5020 h 10000"/>
                <a:gd name="connsiteX194" fmla="*/ 9365 w 10000"/>
                <a:gd name="connsiteY194" fmla="*/ 4650 h 10000"/>
                <a:gd name="connsiteX195" fmla="*/ 9284 w 10000"/>
                <a:gd name="connsiteY195" fmla="*/ 4254 h 10000"/>
                <a:gd name="connsiteX196" fmla="*/ 9204 w 10000"/>
                <a:gd name="connsiteY196" fmla="*/ 3789 h 10000"/>
                <a:gd name="connsiteX197" fmla="*/ 9083 w 10000"/>
                <a:gd name="connsiteY197" fmla="*/ 3304 h 10000"/>
                <a:gd name="connsiteX198" fmla="*/ 8931 w 10000"/>
                <a:gd name="connsiteY198" fmla="*/ 2763 h 10000"/>
                <a:gd name="connsiteX199" fmla="*/ 8931 w 10000"/>
                <a:gd name="connsiteY199" fmla="*/ 2763 h 10000"/>
                <a:gd name="connsiteX200" fmla="*/ 8931 w 10000"/>
                <a:gd name="connsiteY200" fmla="*/ 2723 h 10000"/>
                <a:gd name="connsiteX201" fmla="*/ 8931 w 10000"/>
                <a:gd name="connsiteY201" fmla="*/ 2723 h 10000"/>
                <a:gd name="connsiteX202" fmla="*/ 8921 w 10000"/>
                <a:gd name="connsiteY202" fmla="*/ 2713 h 10000"/>
                <a:gd name="connsiteX203" fmla="*/ 8921 w 10000"/>
                <a:gd name="connsiteY203" fmla="*/ 2713 h 10000"/>
                <a:gd name="connsiteX204" fmla="*/ 8911 w 10000"/>
                <a:gd name="connsiteY204" fmla="*/ 2665 h 10000"/>
                <a:gd name="connsiteX205" fmla="*/ 8911 w 10000"/>
                <a:gd name="connsiteY205" fmla="*/ 2665 h 10000"/>
                <a:gd name="connsiteX206" fmla="*/ 8911 w 10000"/>
                <a:gd name="connsiteY206" fmla="*/ 2656 h 10000"/>
                <a:gd name="connsiteX207" fmla="*/ 8911 w 10000"/>
                <a:gd name="connsiteY207" fmla="*/ 2656 h 10000"/>
                <a:gd name="connsiteX208" fmla="*/ 8911 w 10000"/>
                <a:gd name="connsiteY208" fmla="*/ 2656 h 10000"/>
                <a:gd name="connsiteX209" fmla="*/ 8911 w 10000"/>
                <a:gd name="connsiteY209" fmla="*/ 2656 h 10000"/>
                <a:gd name="connsiteX210" fmla="*/ 8478 w 10000"/>
                <a:gd name="connsiteY210" fmla="*/ 2685 h 10000"/>
                <a:gd name="connsiteX211" fmla="*/ 8044 w 10000"/>
                <a:gd name="connsiteY211" fmla="*/ 2723 h 10000"/>
                <a:gd name="connsiteX212" fmla="*/ 7147 w 10000"/>
                <a:gd name="connsiteY212" fmla="*/ 2819 h 10000"/>
                <a:gd name="connsiteX213" fmla="*/ 6300 w 10000"/>
                <a:gd name="connsiteY213" fmla="*/ 2917 h 10000"/>
                <a:gd name="connsiteX214" fmla="*/ 5917 w 10000"/>
                <a:gd name="connsiteY214" fmla="*/ 2946 h 10000"/>
                <a:gd name="connsiteX215" fmla="*/ 5554 w 10000"/>
                <a:gd name="connsiteY215" fmla="*/ 2975 h 10000"/>
                <a:gd name="connsiteX216" fmla="*/ 555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484 w 10000"/>
                <a:gd name="connsiteY221" fmla="*/ 2975 h 10000"/>
                <a:gd name="connsiteX222" fmla="*/ 5484 w 10000"/>
                <a:gd name="connsiteY222" fmla="*/ 2975 h 10000"/>
                <a:gd name="connsiteX223" fmla="*/ 5484 w 10000"/>
                <a:gd name="connsiteY223" fmla="*/ 2975 h 10000"/>
                <a:gd name="connsiteX224" fmla="*/ 5313 w 10000"/>
                <a:gd name="connsiteY224" fmla="*/ 2955 h 10000"/>
                <a:gd name="connsiteX225" fmla="*/ 5151 w 10000"/>
                <a:gd name="connsiteY225" fmla="*/ 2927 h 10000"/>
                <a:gd name="connsiteX226" fmla="*/ 5030 w 10000"/>
                <a:gd name="connsiteY226" fmla="*/ 2868 h 10000"/>
                <a:gd name="connsiteX227" fmla="*/ 4919 w 10000"/>
                <a:gd name="connsiteY227" fmla="*/ 2790 h 10000"/>
                <a:gd name="connsiteX228" fmla="*/ 4829 w 10000"/>
                <a:gd name="connsiteY228" fmla="*/ 2703 h 10000"/>
                <a:gd name="connsiteX229" fmla="*/ 4748 w 10000"/>
                <a:gd name="connsiteY229" fmla="*/ 2597 h 10000"/>
                <a:gd name="connsiteX230" fmla="*/ 4708 w 10000"/>
                <a:gd name="connsiteY230" fmla="*/ 2482 h 10000"/>
                <a:gd name="connsiteX231" fmla="*/ 4667 w 10000"/>
                <a:gd name="connsiteY231" fmla="*/ 2346 h 10000"/>
                <a:gd name="connsiteX232" fmla="*/ 4637 w 10000"/>
                <a:gd name="connsiteY232" fmla="*/ 2210 h 10000"/>
                <a:gd name="connsiteX233" fmla="*/ 4627 w 10000"/>
                <a:gd name="connsiteY233" fmla="*/ 2065 h 10000"/>
                <a:gd name="connsiteX234" fmla="*/ 4627 w 10000"/>
                <a:gd name="connsiteY234" fmla="*/ 1909 h 10000"/>
                <a:gd name="connsiteX235" fmla="*/ 4637 w 10000"/>
                <a:gd name="connsiteY235" fmla="*/ 1762 h 10000"/>
                <a:gd name="connsiteX236" fmla="*/ 4667 w 10000"/>
                <a:gd name="connsiteY236" fmla="*/ 1598 h 10000"/>
                <a:gd name="connsiteX237" fmla="*/ 4688 w 10000"/>
                <a:gd name="connsiteY237" fmla="*/ 1443 h 10000"/>
                <a:gd name="connsiteX238" fmla="*/ 4728 w 10000"/>
                <a:gd name="connsiteY238" fmla="*/ 1289 h 10000"/>
                <a:gd name="connsiteX239" fmla="*/ 4778 w 10000"/>
                <a:gd name="connsiteY239" fmla="*/ 1134 h 10000"/>
                <a:gd name="connsiteX240" fmla="*/ 4778 w 10000"/>
                <a:gd name="connsiteY240" fmla="*/ 1134 h 10000"/>
                <a:gd name="connsiteX241" fmla="*/ 4778 w 10000"/>
                <a:gd name="connsiteY241" fmla="*/ 1134 h 10000"/>
                <a:gd name="connsiteX242" fmla="*/ 4778 w 10000"/>
                <a:gd name="connsiteY242" fmla="*/ 1134 h 10000"/>
                <a:gd name="connsiteX243" fmla="*/ 4778 w 10000"/>
                <a:gd name="connsiteY243" fmla="*/ 1134 h 10000"/>
                <a:gd name="connsiteX244" fmla="*/ 4778 w 10000"/>
                <a:gd name="connsiteY244" fmla="*/ 1134 h 10000"/>
                <a:gd name="connsiteX245" fmla="*/ 4788 w 10000"/>
                <a:gd name="connsiteY245" fmla="*/ 1123 h 10000"/>
                <a:gd name="connsiteX246" fmla="*/ 4788 w 10000"/>
                <a:gd name="connsiteY246" fmla="*/ 1123 h 10000"/>
                <a:gd name="connsiteX247" fmla="*/ 4788 w 10000"/>
                <a:gd name="connsiteY247" fmla="*/ 1123 h 10000"/>
                <a:gd name="connsiteX248" fmla="*/ 4788 w 10000"/>
                <a:gd name="connsiteY248" fmla="*/ 1123 h 10000"/>
                <a:gd name="connsiteX249" fmla="*/ 4788 w 10000"/>
                <a:gd name="connsiteY249" fmla="*/ 1114 h 10000"/>
                <a:gd name="connsiteX250" fmla="*/ 4788 w 10000"/>
                <a:gd name="connsiteY250" fmla="*/ 1114 h 10000"/>
                <a:gd name="connsiteX251" fmla="*/ 4788 w 10000"/>
                <a:gd name="connsiteY251" fmla="*/ 1114 h 10000"/>
                <a:gd name="connsiteX252" fmla="*/ 4788 w 10000"/>
                <a:gd name="connsiteY252" fmla="*/ 1114 h 10000"/>
                <a:gd name="connsiteX253" fmla="*/ 4788 w 10000"/>
                <a:gd name="connsiteY253" fmla="*/ 1104 h 10000"/>
                <a:gd name="connsiteX254" fmla="*/ 4788 w 10000"/>
                <a:gd name="connsiteY254" fmla="*/ 1104 h 10000"/>
                <a:gd name="connsiteX255" fmla="*/ 4788 w 10000"/>
                <a:gd name="connsiteY255" fmla="*/ 1104 h 10000"/>
                <a:gd name="connsiteX256" fmla="*/ 4788 w 10000"/>
                <a:gd name="connsiteY256" fmla="*/ 1104 h 10000"/>
                <a:gd name="connsiteX257" fmla="*/ 4788 w 10000"/>
                <a:gd name="connsiteY257" fmla="*/ 1094 h 10000"/>
                <a:gd name="connsiteX258" fmla="*/ 4788 w 10000"/>
                <a:gd name="connsiteY258" fmla="*/ 1094 h 10000"/>
                <a:gd name="connsiteX259" fmla="*/ 4859 w 10000"/>
                <a:gd name="connsiteY259" fmla="*/ 853 h 10000"/>
                <a:gd name="connsiteX260" fmla="*/ 4909 w 10000"/>
                <a:gd name="connsiteY260" fmla="*/ 640 h 10000"/>
                <a:gd name="connsiteX261" fmla="*/ 4919 w 10000"/>
                <a:gd name="connsiteY261" fmla="*/ 553 h 10000"/>
                <a:gd name="connsiteX262" fmla="*/ 4919 w 10000"/>
                <a:gd name="connsiteY262" fmla="*/ 454 h 10000"/>
                <a:gd name="connsiteX263" fmla="*/ 4909 w 10000"/>
                <a:gd name="connsiteY263" fmla="*/ 377 h 10000"/>
                <a:gd name="connsiteX264" fmla="*/ 4899 w 10000"/>
                <a:gd name="connsiteY264" fmla="*/ 300 h 10000"/>
                <a:gd name="connsiteX265" fmla="*/ 4859 w 10000"/>
                <a:gd name="connsiteY265" fmla="*/ 233 h 10000"/>
                <a:gd name="connsiteX266" fmla="*/ 4829 w 10000"/>
                <a:gd name="connsiteY266" fmla="*/ 175 h 10000"/>
                <a:gd name="connsiteX267" fmla="*/ 4778 w 10000"/>
                <a:gd name="connsiteY267" fmla="*/ 115 h 10000"/>
                <a:gd name="connsiteX268" fmla="*/ 4708 w 10000"/>
                <a:gd name="connsiteY268" fmla="*/ 77 h 10000"/>
                <a:gd name="connsiteX269" fmla="*/ 4627 w 10000"/>
                <a:gd name="connsiteY269" fmla="*/ 47 h 10000"/>
                <a:gd name="connsiteX270" fmla="*/ 4536 w 10000"/>
                <a:gd name="connsiteY270" fmla="*/ 9 h 10000"/>
                <a:gd name="connsiteX271" fmla="*/ 4425 w 10000"/>
                <a:gd name="connsiteY271" fmla="*/ 0 h 10000"/>
                <a:gd name="connsiteX272" fmla="*/ 4304 w 10000"/>
                <a:gd name="connsiteY272" fmla="*/ 0 h 10000"/>
                <a:gd name="connsiteX273" fmla="*/ 4304 w 10000"/>
                <a:gd name="connsiteY273" fmla="*/ 0 h 10000"/>
                <a:gd name="connsiteX274" fmla="*/ 4304 w 10000"/>
                <a:gd name="connsiteY274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099 w 10000"/>
                <a:gd name="connsiteY138" fmla="*/ 7344 h 10000"/>
                <a:gd name="connsiteX139" fmla="*/ 7229 w 10000"/>
                <a:gd name="connsiteY139" fmla="*/ 8025 h 10000"/>
                <a:gd name="connsiteX140" fmla="*/ 6129 w 10000"/>
                <a:gd name="connsiteY140" fmla="*/ 7016 h 10000"/>
                <a:gd name="connsiteX141" fmla="*/ 6179 w 10000"/>
                <a:gd name="connsiteY141" fmla="*/ 6754 h 10000"/>
                <a:gd name="connsiteX142" fmla="*/ 6240 w 10000"/>
                <a:gd name="connsiteY142" fmla="*/ 6531 h 10000"/>
                <a:gd name="connsiteX143" fmla="*/ 6280 w 10000"/>
                <a:gd name="connsiteY143" fmla="*/ 6453 h 10000"/>
                <a:gd name="connsiteX144" fmla="*/ 6321 w 10000"/>
                <a:gd name="connsiteY144" fmla="*/ 6366 h 10000"/>
                <a:gd name="connsiteX145" fmla="*/ 6351 w 10000"/>
                <a:gd name="connsiteY145" fmla="*/ 6309 h 10000"/>
                <a:gd name="connsiteX146" fmla="*/ 6401 w 10000"/>
                <a:gd name="connsiteY146" fmla="*/ 6250 h 10000"/>
                <a:gd name="connsiteX147" fmla="*/ 6452 w 10000"/>
                <a:gd name="connsiteY147" fmla="*/ 6202 h 10000"/>
                <a:gd name="connsiteX148" fmla="*/ 6512 w 10000"/>
                <a:gd name="connsiteY148" fmla="*/ 6163 h 10000"/>
                <a:gd name="connsiteX149" fmla="*/ 6563 w 10000"/>
                <a:gd name="connsiteY149" fmla="*/ 6134 h 10000"/>
                <a:gd name="connsiteX150" fmla="*/ 6623 w 10000"/>
                <a:gd name="connsiteY150" fmla="*/ 6125 h 10000"/>
                <a:gd name="connsiteX151" fmla="*/ 6694 w 10000"/>
                <a:gd name="connsiteY151" fmla="*/ 6105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774 w 10000"/>
                <a:gd name="connsiteY158" fmla="*/ 6096 h 10000"/>
                <a:gd name="connsiteX159" fmla="*/ 6774 w 10000"/>
                <a:gd name="connsiteY159" fmla="*/ 6096 h 10000"/>
                <a:gd name="connsiteX160" fmla="*/ 6875 w 10000"/>
                <a:gd name="connsiteY160" fmla="*/ 6105 h 10000"/>
                <a:gd name="connsiteX161" fmla="*/ 7006 w 10000"/>
                <a:gd name="connsiteY161" fmla="*/ 6134 h 10000"/>
                <a:gd name="connsiteX162" fmla="*/ 7137 w 10000"/>
                <a:gd name="connsiteY162" fmla="*/ 6154 h 10000"/>
                <a:gd name="connsiteX163" fmla="*/ 7268 w 10000"/>
                <a:gd name="connsiteY163" fmla="*/ 6202 h 10000"/>
                <a:gd name="connsiteX164" fmla="*/ 7601 w 10000"/>
                <a:gd name="connsiteY164" fmla="*/ 6318 h 10000"/>
                <a:gd name="connsiteX165" fmla="*/ 7964 w 10000"/>
                <a:gd name="connsiteY165" fmla="*/ 6464 h 10000"/>
                <a:gd name="connsiteX166" fmla="*/ 7964 w 10000"/>
                <a:gd name="connsiteY166" fmla="*/ 6464 h 10000"/>
                <a:gd name="connsiteX167" fmla="*/ 7984 w 10000"/>
                <a:gd name="connsiteY167" fmla="*/ 6464 h 10000"/>
                <a:gd name="connsiteX168" fmla="*/ 7984 w 10000"/>
                <a:gd name="connsiteY168" fmla="*/ 6464 h 10000"/>
                <a:gd name="connsiteX169" fmla="*/ 7994 w 10000"/>
                <a:gd name="connsiteY169" fmla="*/ 6464 h 10000"/>
                <a:gd name="connsiteX170" fmla="*/ 7994 w 10000"/>
                <a:gd name="connsiteY170" fmla="*/ 6464 h 10000"/>
                <a:gd name="connsiteX171" fmla="*/ 8216 w 10000"/>
                <a:gd name="connsiteY171" fmla="*/ 6540 h 10000"/>
                <a:gd name="connsiteX172" fmla="*/ 8407 w 10000"/>
                <a:gd name="connsiteY172" fmla="*/ 6601 h 10000"/>
                <a:gd name="connsiteX173" fmla="*/ 8599 w 10000"/>
                <a:gd name="connsiteY173" fmla="*/ 6639 h 10000"/>
                <a:gd name="connsiteX174" fmla="*/ 8770 w 10000"/>
                <a:gd name="connsiteY174" fmla="*/ 6648 h 10000"/>
                <a:gd name="connsiteX175" fmla="*/ 8770 w 10000"/>
                <a:gd name="connsiteY175" fmla="*/ 6648 h 10000"/>
                <a:gd name="connsiteX176" fmla="*/ 8770 w 10000"/>
                <a:gd name="connsiteY176" fmla="*/ 6648 h 10000"/>
                <a:gd name="connsiteX177" fmla="*/ 8770 w 10000"/>
                <a:gd name="connsiteY177" fmla="*/ 6648 h 10000"/>
                <a:gd name="connsiteX178" fmla="*/ 8770 w 10000"/>
                <a:gd name="connsiteY178" fmla="*/ 6648 h 10000"/>
                <a:gd name="connsiteX179" fmla="*/ 8770 w 10000"/>
                <a:gd name="connsiteY179" fmla="*/ 6648 h 10000"/>
                <a:gd name="connsiteX180" fmla="*/ 8911 w 10000"/>
                <a:gd name="connsiteY180" fmla="*/ 6639 h 10000"/>
                <a:gd name="connsiteX181" fmla="*/ 9032 w 10000"/>
                <a:gd name="connsiteY181" fmla="*/ 6601 h 10000"/>
                <a:gd name="connsiteX182" fmla="*/ 9093 w 10000"/>
                <a:gd name="connsiteY182" fmla="*/ 6578 h 10000"/>
                <a:gd name="connsiteX183" fmla="*/ 9143 w 10000"/>
                <a:gd name="connsiteY183" fmla="*/ 6550 h 10000"/>
                <a:gd name="connsiteX184" fmla="*/ 9194 w 10000"/>
                <a:gd name="connsiteY184" fmla="*/ 6522 h 10000"/>
                <a:gd name="connsiteX185" fmla="*/ 9244 w 10000"/>
                <a:gd name="connsiteY185" fmla="*/ 6473 h 10000"/>
                <a:gd name="connsiteX186" fmla="*/ 9274 w 10000"/>
                <a:gd name="connsiteY186" fmla="*/ 6426 h 10000"/>
                <a:gd name="connsiteX187" fmla="*/ 9315 w 10000"/>
                <a:gd name="connsiteY187" fmla="*/ 6366 h 10000"/>
                <a:gd name="connsiteX188" fmla="*/ 9375 w 10000"/>
                <a:gd name="connsiteY188" fmla="*/ 6232 h 10000"/>
                <a:gd name="connsiteX189" fmla="*/ 9425 w 10000"/>
                <a:gd name="connsiteY189" fmla="*/ 6047 h 10000"/>
                <a:gd name="connsiteX190" fmla="*/ 9446 w 10000"/>
                <a:gd name="connsiteY190" fmla="*/ 5853 h 10000"/>
                <a:gd name="connsiteX191" fmla="*/ 9456 w 10000"/>
                <a:gd name="connsiteY191" fmla="*/ 5600 h 10000"/>
                <a:gd name="connsiteX192" fmla="*/ 9446 w 10000"/>
                <a:gd name="connsiteY192" fmla="*/ 5330 h 10000"/>
                <a:gd name="connsiteX193" fmla="*/ 9415 w 10000"/>
                <a:gd name="connsiteY193" fmla="*/ 5020 h 10000"/>
                <a:gd name="connsiteX194" fmla="*/ 9365 w 10000"/>
                <a:gd name="connsiteY194" fmla="*/ 4650 h 10000"/>
                <a:gd name="connsiteX195" fmla="*/ 9284 w 10000"/>
                <a:gd name="connsiteY195" fmla="*/ 4254 h 10000"/>
                <a:gd name="connsiteX196" fmla="*/ 9204 w 10000"/>
                <a:gd name="connsiteY196" fmla="*/ 3789 h 10000"/>
                <a:gd name="connsiteX197" fmla="*/ 9083 w 10000"/>
                <a:gd name="connsiteY197" fmla="*/ 3304 h 10000"/>
                <a:gd name="connsiteX198" fmla="*/ 8931 w 10000"/>
                <a:gd name="connsiteY198" fmla="*/ 2763 h 10000"/>
                <a:gd name="connsiteX199" fmla="*/ 8931 w 10000"/>
                <a:gd name="connsiteY199" fmla="*/ 2763 h 10000"/>
                <a:gd name="connsiteX200" fmla="*/ 8931 w 10000"/>
                <a:gd name="connsiteY200" fmla="*/ 2723 h 10000"/>
                <a:gd name="connsiteX201" fmla="*/ 8931 w 10000"/>
                <a:gd name="connsiteY201" fmla="*/ 2723 h 10000"/>
                <a:gd name="connsiteX202" fmla="*/ 8921 w 10000"/>
                <a:gd name="connsiteY202" fmla="*/ 2713 h 10000"/>
                <a:gd name="connsiteX203" fmla="*/ 8921 w 10000"/>
                <a:gd name="connsiteY203" fmla="*/ 2713 h 10000"/>
                <a:gd name="connsiteX204" fmla="*/ 8911 w 10000"/>
                <a:gd name="connsiteY204" fmla="*/ 2665 h 10000"/>
                <a:gd name="connsiteX205" fmla="*/ 8911 w 10000"/>
                <a:gd name="connsiteY205" fmla="*/ 2665 h 10000"/>
                <a:gd name="connsiteX206" fmla="*/ 8911 w 10000"/>
                <a:gd name="connsiteY206" fmla="*/ 2656 h 10000"/>
                <a:gd name="connsiteX207" fmla="*/ 8911 w 10000"/>
                <a:gd name="connsiteY207" fmla="*/ 2656 h 10000"/>
                <a:gd name="connsiteX208" fmla="*/ 8911 w 10000"/>
                <a:gd name="connsiteY208" fmla="*/ 2656 h 10000"/>
                <a:gd name="connsiteX209" fmla="*/ 8911 w 10000"/>
                <a:gd name="connsiteY209" fmla="*/ 2656 h 10000"/>
                <a:gd name="connsiteX210" fmla="*/ 8478 w 10000"/>
                <a:gd name="connsiteY210" fmla="*/ 2685 h 10000"/>
                <a:gd name="connsiteX211" fmla="*/ 8044 w 10000"/>
                <a:gd name="connsiteY211" fmla="*/ 2723 h 10000"/>
                <a:gd name="connsiteX212" fmla="*/ 7147 w 10000"/>
                <a:gd name="connsiteY212" fmla="*/ 2819 h 10000"/>
                <a:gd name="connsiteX213" fmla="*/ 6300 w 10000"/>
                <a:gd name="connsiteY213" fmla="*/ 2917 h 10000"/>
                <a:gd name="connsiteX214" fmla="*/ 5917 w 10000"/>
                <a:gd name="connsiteY214" fmla="*/ 2946 h 10000"/>
                <a:gd name="connsiteX215" fmla="*/ 5554 w 10000"/>
                <a:gd name="connsiteY215" fmla="*/ 2975 h 10000"/>
                <a:gd name="connsiteX216" fmla="*/ 555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484 w 10000"/>
                <a:gd name="connsiteY221" fmla="*/ 2975 h 10000"/>
                <a:gd name="connsiteX222" fmla="*/ 5484 w 10000"/>
                <a:gd name="connsiteY222" fmla="*/ 2975 h 10000"/>
                <a:gd name="connsiteX223" fmla="*/ 5484 w 10000"/>
                <a:gd name="connsiteY223" fmla="*/ 2975 h 10000"/>
                <a:gd name="connsiteX224" fmla="*/ 5313 w 10000"/>
                <a:gd name="connsiteY224" fmla="*/ 2955 h 10000"/>
                <a:gd name="connsiteX225" fmla="*/ 5151 w 10000"/>
                <a:gd name="connsiteY225" fmla="*/ 2927 h 10000"/>
                <a:gd name="connsiteX226" fmla="*/ 5030 w 10000"/>
                <a:gd name="connsiteY226" fmla="*/ 2868 h 10000"/>
                <a:gd name="connsiteX227" fmla="*/ 4919 w 10000"/>
                <a:gd name="connsiteY227" fmla="*/ 2790 h 10000"/>
                <a:gd name="connsiteX228" fmla="*/ 4829 w 10000"/>
                <a:gd name="connsiteY228" fmla="*/ 2703 h 10000"/>
                <a:gd name="connsiteX229" fmla="*/ 4748 w 10000"/>
                <a:gd name="connsiteY229" fmla="*/ 2597 h 10000"/>
                <a:gd name="connsiteX230" fmla="*/ 4708 w 10000"/>
                <a:gd name="connsiteY230" fmla="*/ 2482 h 10000"/>
                <a:gd name="connsiteX231" fmla="*/ 4667 w 10000"/>
                <a:gd name="connsiteY231" fmla="*/ 2346 h 10000"/>
                <a:gd name="connsiteX232" fmla="*/ 4637 w 10000"/>
                <a:gd name="connsiteY232" fmla="*/ 2210 h 10000"/>
                <a:gd name="connsiteX233" fmla="*/ 4627 w 10000"/>
                <a:gd name="connsiteY233" fmla="*/ 2065 h 10000"/>
                <a:gd name="connsiteX234" fmla="*/ 4627 w 10000"/>
                <a:gd name="connsiteY234" fmla="*/ 1909 h 10000"/>
                <a:gd name="connsiteX235" fmla="*/ 4637 w 10000"/>
                <a:gd name="connsiteY235" fmla="*/ 1762 h 10000"/>
                <a:gd name="connsiteX236" fmla="*/ 4667 w 10000"/>
                <a:gd name="connsiteY236" fmla="*/ 1598 h 10000"/>
                <a:gd name="connsiteX237" fmla="*/ 4688 w 10000"/>
                <a:gd name="connsiteY237" fmla="*/ 1443 h 10000"/>
                <a:gd name="connsiteX238" fmla="*/ 4728 w 10000"/>
                <a:gd name="connsiteY238" fmla="*/ 1289 h 10000"/>
                <a:gd name="connsiteX239" fmla="*/ 4778 w 10000"/>
                <a:gd name="connsiteY239" fmla="*/ 1134 h 10000"/>
                <a:gd name="connsiteX240" fmla="*/ 4778 w 10000"/>
                <a:gd name="connsiteY240" fmla="*/ 1134 h 10000"/>
                <a:gd name="connsiteX241" fmla="*/ 4778 w 10000"/>
                <a:gd name="connsiteY241" fmla="*/ 1134 h 10000"/>
                <a:gd name="connsiteX242" fmla="*/ 4778 w 10000"/>
                <a:gd name="connsiteY242" fmla="*/ 1134 h 10000"/>
                <a:gd name="connsiteX243" fmla="*/ 4778 w 10000"/>
                <a:gd name="connsiteY243" fmla="*/ 1134 h 10000"/>
                <a:gd name="connsiteX244" fmla="*/ 4778 w 10000"/>
                <a:gd name="connsiteY244" fmla="*/ 1134 h 10000"/>
                <a:gd name="connsiteX245" fmla="*/ 4788 w 10000"/>
                <a:gd name="connsiteY245" fmla="*/ 1123 h 10000"/>
                <a:gd name="connsiteX246" fmla="*/ 4788 w 10000"/>
                <a:gd name="connsiteY246" fmla="*/ 1123 h 10000"/>
                <a:gd name="connsiteX247" fmla="*/ 4788 w 10000"/>
                <a:gd name="connsiteY247" fmla="*/ 1123 h 10000"/>
                <a:gd name="connsiteX248" fmla="*/ 4788 w 10000"/>
                <a:gd name="connsiteY248" fmla="*/ 1123 h 10000"/>
                <a:gd name="connsiteX249" fmla="*/ 4788 w 10000"/>
                <a:gd name="connsiteY249" fmla="*/ 1114 h 10000"/>
                <a:gd name="connsiteX250" fmla="*/ 4788 w 10000"/>
                <a:gd name="connsiteY250" fmla="*/ 1114 h 10000"/>
                <a:gd name="connsiteX251" fmla="*/ 4788 w 10000"/>
                <a:gd name="connsiteY251" fmla="*/ 1114 h 10000"/>
                <a:gd name="connsiteX252" fmla="*/ 4788 w 10000"/>
                <a:gd name="connsiteY252" fmla="*/ 1114 h 10000"/>
                <a:gd name="connsiteX253" fmla="*/ 4788 w 10000"/>
                <a:gd name="connsiteY253" fmla="*/ 1104 h 10000"/>
                <a:gd name="connsiteX254" fmla="*/ 4788 w 10000"/>
                <a:gd name="connsiteY254" fmla="*/ 1104 h 10000"/>
                <a:gd name="connsiteX255" fmla="*/ 4788 w 10000"/>
                <a:gd name="connsiteY255" fmla="*/ 1104 h 10000"/>
                <a:gd name="connsiteX256" fmla="*/ 4788 w 10000"/>
                <a:gd name="connsiteY256" fmla="*/ 1104 h 10000"/>
                <a:gd name="connsiteX257" fmla="*/ 4788 w 10000"/>
                <a:gd name="connsiteY257" fmla="*/ 1094 h 10000"/>
                <a:gd name="connsiteX258" fmla="*/ 4788 w 10000"/>
                <a:gd name="connsiteY258" fmla="*/ 1094 h 10000"/>
                <a:gd name="connsiteX259" fmla="*/ 4859 w 10000"/>
                <a:gd name="connsiteY259" fmla="*/ 853 h 10000"/>
                <a:gd name="connsiteX260" fmla="*/ 4909 w 10000"/>
                <a:gd name="connsiteY260" fmla="*/ 640 h 10000"/>
                <a:gd name="connsiteX261" fmla="*/ 4919 w 10000"/>
                <a:gd name="connsiteY261" fmla="*/ 553 h 10000"/>
                <a:gd name="connsiteX262" fmla="*/ 4919 w 10000"/>
                <a:gd name="connsiteY262" fmla="*/ 454 h 10000"/>
                <a:gd name="connsiteX263" fmla="*/ 4909 w 10000"/>
                <a:gd name="connsiteY263" fmla="*/ 377 h 10000"/>
                <a:gd name="connsiteX264" fmla="*/ 4899 w 10000"/>
                <a:gd name="connsiteY264" fmla="*/ 300 h 10000"/>
                <a:gd name="connsiteX265" fmla="*/ 4859 w 10000"/>
                <a:gd name="connsiteY265" fmla="*/ 233 h 10000"/>
                <a:gd name="connsiteX266" fmla="*/ 4829 w 10000"/>
                <a:gd name="connsiteY266" fmla="*/ 175 h 10000"/>
                <a:gd name="connsiteX267" fmla="*/ 4778 w 10000"/>
                <a:gd name="connsiteY267" fmla="*/ 115 h 10000"/>
                <a:gd name="connsiteX268" fmla="*/ 4708 w 10000"/>
                <a:gd name="connsiteY268" fmla="*/ 77 h 10000"/>
                <a:gd name="connsiteX269" fmla="*/ 4627 w 10000"/>
                <a:gd name="connsiteY269" fmla="*/ 47 h 10000"/>
                <a:gd name="connsiteX270" fmla="*/ 4536 w 10000"/>
                <a:gd name="connsiteY270" fmla="*/ 9 h 10000"/>
                <a:gd name="connsiteX271" fmla="*/ 4425 w 10000"/>
                <a:gd name="connsiteY271" fmla="*/ 0 h 10000"/>
                <a:gd name="connsiteX272" fmla="*/ 4304 w 10000"/>
                <a:gd name="connsiteY272" fmla="*/ 0 h 10000"/>
                <a:gd name="connsiteX273" fmla="*/ 4304 w 10000"/>
                <a:gd name="connsiteY273" fmla="*/ 0 h 10000"/>
                <a:gd name="connsiteX274" fmla="*/ 4304 w 10000"/>
                <a:gd name="connsiteY274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099 w 10000"/>
                <a:gd name="connsiteY138" fmla="*/ 7344 h 10000"/>
                <a:gd name="connsiteX139" fmla="*/ 6129 w 10000"/>
                <a:gd name="connsiteY139" fmla="*/ 7016 h 10000"/>
                <a:gd name="connsiteX140" fmla="*/ 6179 w 10000"/>
                <a:gd name="connsiteY140" fmla="*/ 6754 h 10000"/>
                <a:gd name="connsiteX141" fmla="*/ 6240 w 10000"/>
                <a:gd name="connsiteY141" fmla="*/ 6531 h 10000"/>
                <a:gd name="connsiteX142" fmla="*/ 6280 w 10000"/>
                <a:gd name="connsiteY142" fmla="*/ 6453 h 10000"/>
                <a:gd name="connsiteX143" fmla="*/ 6321 w 10000"/>
                <a:gd name="connsiteY143" fmla="*/ 6366 h 10000"/>
                <a:gd name="connsiteX144" fmla="*/ 6351 w 10000"/>
                <a:gd name="connsiteY144" fmla="*/ 6309 h 10000"/>
                <a:gd name="connsiteX145" fmla="*/ 6401 w 10000"/>
                <a:gd name="connsiteY145" fmla="*/ 6250 h 10000"/>
                <a:gd name="connsiteX146" fmla="*/ 6452 w 10000"/>
                <a:gd name="connsiteY146" fmla="*/ 6202 h 10000"/>
                <a:gd name="connsiteX147" fmla="*/ 6512 w 10000"/>
                <a:gd name="connsiteY147" fmla="*/ 6163 h 10000"/>
                <a:gd name="connsiteX148" fmla="*/ 6563 w 10000"/>
                <a:gd name="connsiteY148" fmla="*/ 6134 h 10000"/>
                <a:gd name="connsiteX149" fmla="*/ 6623 w 10000"/>
                <a:gd name="connsiteY149" fmla="*/ 6125 h 10000"/>
                <a:gd name="connsiteX150" fmla="*/ 6694 w 10000"/>
                <a:gd name="connsiteY150" fmla="*/ 6105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774 w 10000"/>
                <a:gd name="connsiteY158" fmla="*/ 6096 h 10000"/>
                <a:gd name="connsiteX159" fmla="*/ 6875 w 10000"/>
                <a:gd name="connsiteY159" fmla="*/ 6105 h 10000"/>
                <a:gd name="connsiteX160" fmla="*/ 7006 w 10000"/>
                <a:gd name="connsiteY160" fmla="*/ 6134 h 10000"/>
                <a:gd name="connsiteX161" fmla="*/ 7137 w 10000"/>
                <a:gd name="connsiteY161" fmla="*/ 6154 h 10000"/>
                <a:gd name="connsiteX162" fmla="*/ 7268 w 10000"/>
                <a:gd name="connsiteY162" fmla="*/ 6202 h 10000"/>
                <a:gd name="connsiteX163" fmla="*/ 7601 w 10000"/>
                <a:gd name="connsiteY163" fmla="*/ 6318 h 10000"/>
                <a:gd name="connsiteX164" fmla="*/ 7964 w 10000"/>
                <a:gd name="connsiteY164" fmla="*/ 6464 h 10000"/>
                <a:gd name="connsiteX165" fmla="*/ 7964 w 10000"/>
                <a:gd name="connsiteY165" fmla="*/ 6464 h 10000"/>
                <a:gd name="connsiteX166" fmla="*/ 7984 w 10000"/>
                <a:gd name="connsiteY166" fmla="*/ 6464 h 10000"/>
                <a:gd name="connsiteX167" fmla="*/ 7984 w 10000"/>
                <a:gd name="connsiteY167" fmla="*/ 6464 h 10000"/>
                <a:gd name="connsiteX168" fmla="*/ 7994 w 10000"/>
                <a:gd name="connsiteY168" fmla="*/ 6464 h 10000"/>
                <a:gd name="connsiteX169" fmla="*/ 7994 w 10000"/>
                <a:gd name="connsiteY169" fmla="*/ 6464 h 10000"/>
                <a:gd name="connsiteX170" fmla="*/ 8216 w 10000"/>
                <a:gd name="connsiteY170" fmla="*/ 6540 h 10000"/>
                <a:gd name="connsiteX171" fmla="*/ 8407 w 10000"/>
                <a:gd name="connsiteY171" fmla="*/ 6601 h 10000"/>
                <a:gd name="connsiteX172" fmla="*/ 8599 w 10000"/>
                <a:gd name="connsiteY172" fmla="*/ 6639 h 10000"/>
                <a:gd name="connsiteX173" fmla="*/ 8770 w 10000"/>
                <a:gd name="connsiteY173" fmla="*/ 6648 h 10000"/>
                <a:gd name="connsiteX174" fmla="*/ 8770 w 10000"/>
                <a:gd name="connsiteY174" fmla="*/ 6648 h 10000"/>
                <a:gd name="connsiteX175" fmla="*/ 8770 w 10000"/>
                <a:gd name="connsiteY175" fmla="*/ 6648 h 10000"/>
                <a:gd name="connsiteX176" fmla="*/ 8770 w 10000"/>
                <a:gd name="connsiteY176" fmla="*/ 6648 h 10000"/>
                <a:gd name="connsiteX177" fmla="*/ 8770 w 10000"/>
                <a:gd name="connsiteY177" fmla="*/ 6648 h 10000"/>
                <a:gd name="connsiteX178" fmla="*/ 8770 w 10000"/>
                <a:gd name="connsiteY178" fmla="*/ 6648 h 10000"/>
                <a:gd name="connsiteX179" fmla="*/ 8911 w 10000"/>
                <a:gd name="connsiteY179" fmla="*/ 6639 h 10000"/>
                <a:gd name="connsiteX180" fmla="*/ 9032 w 10000"/>
                <a:gd name="connsiteY180" fmla="*/ 6601 h 10000"/>
                <a:gd name="connsiteX181" fmla="*/ 9093 w 10000"/>
                <a:gd name="connsiteY181" fmla="*/ 6578 h 10000"/>
                <a:gd name="connsiteX182" fmla="*/ 9143 w 10000"/>
                <a:gd name="connsiteY182" fmla="*/ 6550 h 10000"/>
                <a:gd name="connsiteX183" fmla="*/ 9194 w 10000"/>
                <a:gd name="connsiteY183" fmla="*/ 6522 h 10000"/>
                <a:gd name="connsiteX184" fmla="*/ 9244 w 10000"/>
                <a:gd name="connsiteY184" fmla="*/ 6473 h 10000"/>
                <a:gd name="connsiteX185" fmla="*/ 9274 w 10000"/>
                <a:gd name="connsiteY185" fmla="*/ 6426 h 10000"/>
                <a:gd name="connsiteX186" fmla="*/ 9315 w 10000"/>
                <a:gd name="connsiteY186" fmla="*/ 6366 h 10000"/>
                <a:gd name="connsiteX187" fmla="*/ 9375 w 10000"/>
                <a:gd name="connsiteY187" fmla="*/ 6232 h 10000"/>
                <a:gd name="connsiteX188" fmla="*/ 9425 w 10000"/>
                <a:gd name="connsiteY188" fmla="*/ 6047 h 10000"/>
                <a:gd name="connsiteX189" fmla="*/ 9446 w 10000"/>
                <a:gd name="connsiteY189" fmla="*/ 5853 h 10000"/>
                <a:gd name="connsiteX190" fmla="*/ 9456 w 10000"/>
                <a:gd name="connsiteY190" fmla="*/ 5600 h 10000"/>
                <a:gd name="connsiteX191" fmla="*/ 9446 w 10000"/>
                <a:gd name="connsiteY191" fmla="*/ 5330 h 10000"/>
                <a:gd name="connsiteX192" fmla="*/ 9415 w 10000"/>
                <a:gd name="connsiteY192" fmla="*/ 5020 h 10000"/>
                <a:gd name="connsiteX193" fmla="*/ 9365 w 10000"/>
                <a:gd name="connsiteY193" fmla="*/ 4650 h 10000"/>
                <a:gd name="connsiteX194" fmla="*/ 9284 w 10000"/>
                <a:gd name="connsiteY194" fmla="*/ 4254 h 10000"/>
                <a:gd name="connsiteX195" fmla="*/ 9204 w 10000"/>
                <a:gd name="connsiteY195" fmla="*/ 3789 h 10000"/>
                <a:gd name="connsiteX196" fmla="*/ 9083 w 10000"/>
                <a:gd name="connsiteY196" fmla="*/ 3304 h 10000"/>
                <a:gd name="connsiteX197" fmla="*/ 8931 w 10000"/>
                <a:gd name="connsiteY197" fmla="*/ 2763 h 10000"/>
                <a:gd name="connsiteX198" fmla="*/ 8931 w 10000"/>
                <a:gd name="connsiteY198" fmla="*/ 2763 h 10000"/>
                <a:gd name="connsiteX199" fmla="*/ 8931 w 10000"/>
                <a:gd name="connsiteY199" fmla="*/ 2723 h 10000"/>
                <a:gd name="connsiteX200" fmla="*/ 8931 w 10000"/>
                <a:gd name="connsiteY200" fmla="*/ 2723 h 10000"/>
                <a:gd name="connsiteX201" fmla="*/ 8921 w 10000"/>
                <a:gd name="connsiteY201" fmla="*/ 2713 h 10000"/>
                <a:gd name="connsiteX202" fmla="*/ 8921 w 10000"/>
                <a:gd name="connsiteY202" fmla="*/ 2713 h 10000"/>
                <a:gd name="connsiteX203" fmla="*/ 8911 w 10000"/>
                <a:gd name="connsiteY203" fmla="*/ 2665 h 10000"/>
                <a:gd name="connsiteX204" fmla="*/ 8911 w 10000"/>
                <a:gd name="connsiteY204" fmla="*/ 2665 h 10000"/>
                <a:gd name="connsiteX205" fmla="*/ 8911 w 10000"/>
                <a:gd name="connsiteY205" fmla="*/ 2656 h 10000"/>
                <a:gd name="connsiteX206" fmla="*/ 8911 w 10000"/>
                <a:gd name="connsiteY206" fmla="*/ 2656 h 10000"/>
                <a:gd name="connsiteX207" fmla="*/ 8911 w 10000"/>
                <a:gd name="connsiteY207" fmla="*/ 2656 h 10000"/>
                <a:gd name="connsiteX208" fmla="*/ 8911 w 10000"/>
                <a:gd name="connsiteY208" fmla="*/ 2656 h 10000"/>
                <a:gd name="connsiteX209" fmla="*/ 8478 w 10000"/>
                <a:gd name="connsiteY209" fmla="*/ 2685 h 10000"/>
                <a:gd name="connsiteX210" fmla="*/ 8044 w 10000"/>
                <a:gd name="connsiteY210" fmla="*/ 2723 h 10000"/>
                <a:gd name="connsiteX211" fmla="*/ 7147 w 10000"/>
                <a:gd name="connsiteY211" fmla="*/ 2819 h 10000"/>
                <a:gd name="connsiteX212" fmla="*/ 6300 w 10000"/>
                <a:gd name="connsiteY212" fmla="*/ 2917 h 10000"/>
                <a:gd name="connsiteX213" fmla="*/ 5917 w 10000"/>
                <a:gd name="connsiteY213" fmla="*/ 2946 h 10000"/>
                <a:gd name="connsiteX214" fmla="*/ 5554 w 10000"/>
                <a:gd name="connsiteY214" fmla="*/ 2975 h 10000"/>
                <a:gd name="connsiteX215" fmla="*/ 555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484 w 10000"/>
                <a:gd name="connsiteY221" fmla="*/ 2975 h 10000"/>
                <a:gd name="connsiteX222" fmla="*/ 5484 w 10000"/>
                <a:gd name="connsiteY222" fmla="*/ 2975 h 10000"/>
                <a:gd name="connsiteX223" fmla="*/ 5313 w 10000"/>
                <a:gd name="connsiteY223" fmla="*/ 2955 h 10000"/>
                <a:gd name="connsiteX224" fmla="*/ 5151 w 10000"/>
                <a:gd name="connsiteY224" fmla="*/ 2927 h 10000"/>
                <a:gd name="connsiteX225" fmla="*/ 5030 w 10000"/>
                <a:gd name="connsiteY225" fmla="*/ 2868 h 10000"/>
                <a:gd name="connsiteX226" fmla="*/ 4919 w 10000"/>
                <a:gd name="connsiteY226" fmla="*/ 2790 h 10000"/>
                <a:gd name="connsiteX227" fmla="*/ 4829 w 10000"/>
                <a:gd name="connsiteY227" fmla="*/ 2703 h 10000"/>
                <a:gd name="connsiteX228" fmla="*/ 4748 w 10000"/>
                <a:gd name="connsiteY228" fmla="*/ 2597 h 10000"/>
                <a:gd name="connsiteX229" fmla="*/ 4708 w 10000"/>
                <a:gd name="connsiteY229" fmla="*/ 2482 h 10000"/>
                <a:gd name="connsiteX230" fmla="*/ 4667 w 10000"/>
                <a:gd name="connsiteY230" fmla="*/ 2346 h 10000"/>
                <a:gd name="connsiteX231" fmla="*/ 4637 w 10000"/>
                <a:gd name="connsiteY231" fmla="*/ 2210 h 10000"/>
                <a:gd name="connsiteX232" fmla="*/ 4627 w 10000"/>
                <a:gd name="connsiteY232" fmla="*/ 2065 h 10000"/>
                <a:gd name="connsiteX233" fmla="*/ 4627 w 10000"/>
                <a:gd name="connsiteY233" fmla="*/ 1909 h 10000"/>
                <a:gd name="connsiteX234" fmla="*/ 4637 w 10000"/>
                <a:gd name="connsiteY234" fmla="*/ 1762 h 10000"/>
                <a:gd name="connsiteX235" fmla="*/ 4667 w 10000"/>
                <a:gd name="connsiteY235" fmla="*/ 1598 h 10000"/>
                <a:gd name="connsiteX236" fmla="*/ 4688 w 10000"/>
                <a:gd name="connsiteY236" fmla="*/ 1443 h 10000"/>
                <a:gd name="connsiteX237" fmla="*/ 4728 w 10000"/>
                <a:gd name="connsiteY237" fmla="*/ 1289 h 10000"/>
                <a:gd name="connsiteX238" fmla="*/ 4778 w 10000"/>
                <a:gd name="connsiteY238" fmla="*/ 1134 h 10000"/>
                <a:gd name="connsiteX239" fmla="*/ 4778 w 10000"/>
                <a:gd name="connsiteY239" fmla="*/ 1134 h 10000"/>
                <a:gd name="connsiteX240" fmla="*/ 4778 w 10000"/>
                <a:gd name="connsiteY240" fmla="*/ 1134 h 10000"/>
                <a:gd name="connsiteX241" fmla="*/ 4778 w 10000"/>
                <a:gd name="connsiteY241" fmla="*/ 1134 h 10000"/>
                <a:gd name="connsiteX242" fmla="*/ 4778 w 10000"/>
                <a:gd name="connsiteY242" fmla="*/ 1134 h 10000"/>
                <a:gd name="connsiteX243" fmla="*/ 4778 w 10000"/>
                <a:gd name="connsiteY243" fmla="*/ 1134 h 10000"/>
                <a:gd name="connsiteX244" fmla="*/ 4788 w 10000"/>
                <a:gd name="connsiteY244" fmla="*/ 1123 h 10000"/>
                <a:gd name="connsiteX245" fmla="*/ 4788 w 10000"/>
                <a:gd name="connsiteY245" fmla="*/ 1123 h 10000"/>
                <a:gd name="connsiteX246" fmla="*/ 4788 w 10000"/>
                <a:gd name="connsiteY246" fmla="*/ 1123 h 10000"/>
                <a:gd name="connsiteX247" fmla="*/ 4788 w 10000"/>
                <a:gd name="connsiteY247" fmla="*/ 1123 h 10000"/>
                <a:gd name="connsiteX248" fmla="*/ 4788 w 10000"/>
                <a:gd name="connsiteY248" fmla="*/ 1114 h 10000"/>
                <a:gd name="connsiteX249" fmla="*/ 4788 w 10000"/>
                <a:gd name="connsiteY249" fmla="*/ 1114 h 10000"/>
                <a:gd name="connsiteX250" fmla="*/ 4788 w 10000"/>
                <a:gd name="connsiteY250" fmla="*/ 1114 h 10000"/>
                <a:gd name="connsiteX251" fmla="*/ 4788 w 10000"/>
                <a:gd name="connsiteY251" fmla="*/ 1114 h 10000"/>
                <a:gd name="connsiteX252" fmla="*/ 4788 w 10000"/>
                <a:gd name="connsiteY252" fmla="*/ 1104 h 10000"/>
                <a:gd name="connsiteX253" fmla="*/ 4788 w 10000"/>
                <a:gd name="connsiteY253" fmla="*/ 1104 h 10000"/>
                <a:gd name="connsiteX254" fmla="*/ 4788 w 10000"/>
                <a:gd name="connsiteY254" fmla="*/ 1104 h 10000"/>
                <a:gd name="connsiteX255" fmla="*/ 4788 w 10000"/>
                <a:gd name="connsiteY255" fmla="*/ 1104 h 10000"/>
                <a:gd name="connsiteX256" fmla="*/ 4788 w 10000"/>
                <a:gd name="connsiteY256" fmla="*/ 1094 h 10000"/>
                <a:gd name="connsiteX257" fmla="*/ 4788 w 10000"/>
                <a:gd name="connsiteY257" fmla="*/ 1094 h 10000"/>
                <a:gd name="connsiteX258" fmla="*/ 4859 w 10000"/>
                <a:gd name="connsiteY258" fmla="*/ 853 h 10000"/>
                <a:gd name="connsiteX259" fmla="*/ 4909 w 10000"/>
                <a:gd name="connsiteY259" fmla="*/ 640 h 10000"/>
                <a:gd name="connsiteX260" fmla="*/ 4919 w 10000"/>
                <a:gd name="connsiteY260" fmla="*/ 553 h 10000"/>
                <a:gd name="connsiteX261" fmla="*/ 4919 w 10000"/>
                <a:gd name="connsiteY261" fmla="*/ 454 h 10000"/>
                <a:gd name="connsiteX262" fmla="*/ 4909 w 10000"/>
                <a:gd name="connsiteY262" fmla="*/ 377 h 10000"/>
                <a:gd name="connsiteX263" fmla="*/ 4899 w 10000"/>
                <a:gd name="connsiteY263" fmla="*/ 300 h 10000"/>
                <a:gd name="connsiteX264" fmla="*/ 4859 w 10000"/>
                <a:gd name="connsiteY264" fmla="*/ 233 h 10000"/>
                <a:gd name="connsiteX265" fmla="*/ 4829 w 10000"/>
                <a:gd name="connsiteY265" fmla="*/ 175 h 10000"/>
                <a:gd name="connsiteX266" fmla="*/ 4778 w 10000"/>
                <a:gd name="connsiteY266" fmla="*/ 115 h 10000"/>
                <a:gd name="connsiteX267" fmla="*/ 4708 w 10000"/>
                <a:gd name="connsiteY267" fmla="*/ 77 h 10000"/>
                <a:gd name="connsiteX268" fmla="*/ 4627 w 10000"/>
                <a:gd name="connsiteY268" fmla="*/ 47 h 10000"/>
                <a:gd name="connsiteX269" fmla="*/ 4536 w 10000"/>
                <a:gd name="connsiteY269" fmla="*/ 9 h 10000"/>
                <a:gd name="connsiteX270" fmla="*/ 4425 w 10000"/>
                <a:gd name="connsiteY270" fmla="*/ 0 h 10000"/>
                <a:gd name="connsiteX271" fmla="*/ 4304 w 10000"/>
                <a:gd name="connsiteY271" fmla="*/ 0 h 10000"/>
                <a:gd name="connsiteX272" fmla="*/ 4304 w 10000"/>
                <a:gd name="connsiteY272" fmla="*/ 0 h 10000"/>
                <a:gd name="connsiteX273" fmla="*/ 4304 w 10000"/>
                <a:gd name="connsiteY273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723 w 10000"/>
                <a:gd name="connsiteY138" fmla="*/ 7414 h 10000"/>
                <a:gd name="connsiteX139" fmla="*/ 6129 w 10000"/>
                <a:gd name="connsiteY139" fmla="*/ 7016 h 10000"/>
                <a:gd name="connsiteX140" fmla="*/ 6179 w 10000"/>
                <a:gd name="connsiteY140" fmla="*/ 6754 h 10000"/>
                <a:gd name="connsiteX141" fmla="*/ 6240 w 10000"/>
                <a:gd name="connsiteY141" fmla="*/ 6531 h 10000"/>
                <a:gd name="connsiteX142" fmla="*/ 6280 w 10000"/>
                <a:gd name="connsiteY142" fmla="*/ 6453 h 10000"/>
                <a:gd name="connsiteX143" fmla="*/ 6321 w 10000"/>
                <a:gd name="connsiteY143" fmla="*/ 6366 h 10000"/>
                <a:gd name="connsiteX144" fmla="*/ 6351 w 10000"/>
                <a:gd name="connsiteY144" fmla="*/ 6309 h 10000"/>
                <a:gd name="connsiteX145" fmla="*/ 6401 w 10000"/>
                <a:gd name="connsiteY145" fmla="*/ 6250 h 10000"/>
                <a:gd name="connsiteX146" fmla="*/ 6452 w 10000"/>
                <a:gd name="connsiteY146" fmla="*/ 6202 h 10000"/>
                <a:gd name="connsiteX147" fmla="*/ 6512 w 10000"/>
                <a:gd name="connsiteY147" fmla="*/ 6163 h 10000"/>
                <a:gd name="connsiteX148" fmla="*/ 6563 w 10000"/>
                <a:gd name="connsiteY148" fmla="*/ 6134 h 10000"/>
                <a:gd name="connsiteX149" fmla="*/ 6623 w 10000"/>
                <a:gd name="connsiteY149" fmla="*/ 6125 h 10000"/>
                <a:gd name="connsiteX150" fmla="*/ 6694 w 10000"/>
                <a:gd name="connsiteY150" fmla="*/ 6105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774 w 10000"/>
                <a:gd name="connsiteY158" fmla="*/ 6096 h 10000"/>
                <a:gd name="connsiteX159" fmla="*/ 6875 w 10000"/>
                <a:gd name="connsiteY159" fmla="*/ 6105 h 10000"/>
                <a:gd name="connsiteX160" fmla="*/ 7006 w 10000"/>
                <a:gd name="connsiteY160" fmla="*/ 6134 h 10000"/>
                <a:gd name="connsiteX161" fmla="*/ 7137 w 10000"/>
                <a:gd name="connsiteY161" fmla="*/ 6154 h 10000"/>
                <a:gd name="connsiteX162" fmla="*/ 7268 w 10000"/>
                <a:gd name="connsiteY162" fmla="*/ 6202 h 10000"/>
                <a:gd name="connsiteX163" fmla="*/ 7601 w 10000"/>
                <a:gd name="connsiteY163" fmla="*/ 6318 h 10000"/>
                <a:gd name="connsiteX164" fmla="*/ 7964 w 10000"/>
                <a:gd name="connsiteY164" fmla="*/ 6464 h 10000"/>
                <a:gd name="connsiteX165" fmla="*/ 7964 w 10000"/>
                <a:gd name="connsiteY165" fmla="*/ 6464 h 10000"/>
                <a:gd name="connsiteX166" fmla="*/ 7984 w 10000"/>
                <a:gd name="connsiteY166" fmla="*/ 6464 h 10000"/>
                <a:gd name="connsiteX167" fmla="*/ 7984 w 10000"/>
                <a:gd name="connsiteY167" fmla="*/ 6464 h 10000"/>
                <a:gd name="connsiteX168" fmla="*/ 7994 w 10000"/>
                <a:gd name="connsiteY168" fmla="*/ 6464 h 10000"/>
                <a:gd name="connsiteX169" fmla="*/ 7994 w 10000"/>
                <a:gd name="connsiteY169" fmla="*/ 6464 h 10000"/>
                <a:gd name="connsiteX170" fmla="*/ 8216 w 10000"/>
                <a:gd name="connsiteY170" fmla="*/ 6540 h 10000"/>
                <a:gd name="connsiteX171" fmla="*/ 8407 w 10000"/>
                <a:gd name="connsiteY171" fmla="*/ 6601 h 10000"/>
                <a:gd name="connsiteX172" fmla="*/ 8599 w 10000"/>
                <a:gd name="connsiteY172" fmla="*/ 6639 h 10000"/>
                <a:gd name="connsiteX173" fmla="*/ 8770 w 10000"/>
                <a:gd name="connsiteY173" fmla="*/ 6648 h 10000"/>
                <a:gd name="connsiteX174" fmla="*/ 8770 w 10000"/>
                <a:gd name="connsiteY174" fmla="*/ 6648 h 10000"/>
                <a:gd name="connsiteX175" fmla="*/ 8770 w 10000"/>
                <a:gd name="connsiteY175" fmla="*/ 6648 h 10000"/>
                <a:gd name="connsiteX176" fmla="*/ 8770 w 10000"/>
                <a:gd name="connsiteY176" fmla="*/ 6648 h 10000"/>
                <a:gd name="connsiteX177" fmla="*/ 8770 w 10000"/>
                <a:gd name="connsiteY177" fmla="*/ 6648 h 10000"/>
                <a:gd name="connsiteX178" fmla="*/ 8770 w 10000"/>
                <a:gd name="connsiteY178" fmla="*/ 6648 h 10000"/>
                <a:gd name="connsiteX179" fmla="*/ 8911 w 10000"/>
                <a:gd name="connsiteY179" fmla="*/ 6639 h 10000"/>
                <a:gd name="connsiteX180" fmla="*/ 9032 w 10000"/>
                <a:gd name="connsiteY180" fmla="*/ 6601 h 10000"/>
                <a:gd name="connsiteX181" fmla="*/ 9093 w 10000"/>
                <a:gd name="connsiteY181" fmla="*/ 6578 h 10000"/>
                <a:gd name="connsiteX182" fmla="*/ 9143 w 10000"/>
                <a:gd name="connsiteY182" fmla="*/ 6550 h 10000"/>
                <a:gd name="connsiteX183" fmla="*/ 9194 w 10000"/>
                <a:gd name="connsiteY183" fmla="*/ 6522 h 10000"/>
                <a:gd name="connsiteX184" fmla="*/ 9244 w 10000"/>
                <a:gd name="connsiteY184" fmla="*/ 6473 h 10000"/>
                <a:gd name="connsiteX185" fmla="*/ 9274 w 10000"/>
                <a:gd name="connsiteY185" fmla="*/ 6426 h 10000"/>
                <a:gd name="connsiteX186" fmla="*/ 9315 w 10000"/>
                <a:gd name="connsiteY186" fmla="*/ 6366 h 10000"/>
                <a:gd name="connsiteX187" fmla="*/ 9375 w 10000"/>
                <a:gd name="connsiteY187" fmla="*/ 6232 h 10000"/>
                <a:gd name="connsiteX188" fmla="*/ 9425 w 10000"/>
                <a:gd name="connsiteY188" fmla="*/ 6047 h 10000"/>
                <a:gd name="connsiteX189" fmla="*/ 9446 w 10000"/>
                <a:gd name="connsiteY189" fmla="*/ 5853 h 10000"/>
                <a:gd name="connsiteX190" fmla="*/ 9456 w 10000"/>
                <a:gd name="connsiteY190" fmla="*/ 5600 h 10000"/>
                <a:gd name="connsiteX191" fmla="*/ 9446 w 10000"/>
                <a:gd name="connsiteY191" fmla="*/ 5330 h 10000"/>
                <a:gd name="connsiteX192" fmla="*/ 9415 w 10000"/>
                <a:gd name="connsiteY192" fmla="*/ 5020 h 10000"/>
                <a:gd name="connsiteX193" fmla="*/ 9365 w 10000"/>
                <a:gd name="connsiteY193" fmla="*/ 4650 h 10000"/>
                <a:gd name="connsiteX194" fmla="*/ 9284 w 10000"/>
                <a:gd name="connsiteY194" fmla="*/ 4254 h 10000"/>
                <a:gd name="connsiteX195" fmla="*/ 9204 w 10000"/>
                <a:gd name="connsiteY195" fmla="*/ 3789 h 10000"/>
                <a:gd name="connsiteX196" fmla="*/ 9083 w 10000"/>
                <a:gd name="connsiteY196" fmla="*/ 3304 h 10000"/>
                <a:gd name="connsiteX197" fmla="*/ 8931 w 10000"/>
                <a:gd name="connsiteY197" fmla="*/ 2763 h 10000"/>
                <a:gd name="connsiteX198" fmla="*/ 8931 w 10000"/>
                <a:gd name="connsiteY198" fmla="*/ 2763 h 10000"/>
                <a:gd name="connsiteX199" fmla="*/ 8931 w 10000"/>
                <a:gd name="connsiteY199" fmla="*/ 2723 h 10000"/>
                <a:gd name="connsiteX200" fmla="*/ 8931 w 10000"/>
                <a:gd name="connsiteY200" fmla="*/ 2723 h 10000"/>
                <a:gd name="connsiteX201" fmla="*/ 8921 w 10000"/>
                <a:gd name="connsiteY201" fmla="*/ 2713 h 10000"/>
                <a:gd name="connsiteX202" fmla="*/ 8921 w 10000"/>
                <a:gd name="connsiteY202" fmla="*/ 2713 h 10000"/>
                <a:gd name="connsiteX203" fmla="*/ 8911 w 10000"/>
                <a:gd name="connsiteY203" fmla="*/ 2665 h 10000"/>
                <a:gd name="connsiteX204" fmla="*/ 8911 w 10000"/>
                <a:gd name="connsiteY204" fmla="*/ 2665 h 10000"/>
                <a:gd name="connsiteX205" fmla="*/ 8911 w 10000"/>
                <a:gd name="connsiteY205" fmla="*/ 2656 h 10000"/>
                <a:gd name="connsiteX206" fmla="*/ 8911 w 10000"/>
                <a:gd name="connsiteY206" fmla="*/ 2656 h 10000"/>
                <a:gd name="connsiteX207" fmla="*/ 8911 w 10000"/>
                <a:gd name="connsiteY207" fmla="*/ 2656 h 10000"/>
                <a:gd name="connsiteX208" fmla="*/ 8911 w 10000"/>
                <a:gd name="connsiteY208" fmla="*/ 2656 h 10000"/>
                <a:gd name="connsiteX209" fmla="*/ 8478 w 10000"/>
                <a:gd name="connsiteY209" fmla="*/ 2685 h 10000"/>
                <a:gd name="connsiteX210" fmla="*/ 8044 w 10000"/>
                <a:gd name="connsiteY210" fmla="*/ 2723 h 10000"/>
                <a:gd name="connsiteX211" fmla="*/ 7147 w 10000"/>
                <a:gd name="connsiteY211" fmla="*/ 2819 h 10000"/>
                <a:gd name="connsiteX212" fmla="*/ 6300 w 10000"/>
                <a:gd name="connsiteY212" fmla="*/ 2917 h 10000"/>
                <a:gd name="connsiteX213" fmla="*/ 5917 w 10000"/>
                <a:gd name="connsiteY213" fmla="*/ 2946 h 10000"/>
                <a:gd name="connsiteX214" fmla="*/ 5554 w 10000"/>
                <a:gd name="connsiteY214" fmla="*/ 2975 h 10000"/>
                <a:gd name="connsiteX215" fmla="*/ 555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484 w 10000"/>
                <a:gd name="connsiteY221" fmla="*/ 2975 h 10000"/>
                <a:gd name="connsiteX222" fmla="*/ 5484 w 10000"/>
                <a:gd name="connsiteY222" fmla="*/ 2975 h 10000"/>
                <a:gd name="connsiteX223" fmla="*/ 5313 w 10000"/>
                <a:gd name="connsiteY223" fmla="*/ 2955 h 10000"/>
                <a:gd name="connsiteX224" fmla="*/ 5151 w 10000"/>
                <a:gd name="connsiteY224" fmla="*/ 2927 h 10000"/>
                <a:gd name="connsiteX225" fmla="*/ 5030 w 10000"/>
                <a:gd name="connsiteY225" fmla="*/ 2868 h 10000"/>
                <a:gd name="connsiteX226" fmla="*/ 4919 w 10000"/>
                <a:gd name="connsiteY226" fmla="*/ 2790 h 10000"/>
                <a:gd name="connsiteX227" fmla="*/ 4829 w 10000"/>
                <a:gd name="connsiteY227" fmla="*/ 2703 h 10000"/>
                <a:gd name="connsiteX228" fmla="*/ 4748 w 10000"/>
                <a:gd name="connsiteY228" fmla="*/ 2597 h 10000"/>
                <a:gd name="connsiteX229" fmla="*/ 4708 w 10000"/>
                <a:gd name="connsiteY229" fmla="*/ 2482 h 10000"/>
                <a:gd name="connsiteX230" fmla="*/ 4667 w 10000"/>
                <a:gd name="connsiteY230" fmla="*/ 2346 h 10000"/>
                <a:gd name="connsiteX231" fmla="*/ 4637 w 10000"/>
                <a:gd name="connsiteY231" fmla="*/ 2210 h 10000"/>
                <a:gd name="connsiteX232" fmla="*/ 4627 w 10000"/>
                <a:gd name="connsiteY232" fmla="*/ 2065 h 10000"/>
                <a:gd name="connsiteX233" fmla="*/ 4627 w 10000"/>
                <a:gd name="connsiteY233" fmla="*/ 1909 h 10000"/>
                <a:gd name="connsiteX234" fmla="*/ 4637 w 10000"/>
                <a:gd name="connsiteY234" fmla="*/ 1762 h 10000"/>
                <a:gd name="connsiteX235" fmla="*/ 4667 w 10000"/>
                <a:gd name="connsiteY235" fmla="*/ 1598 h 10000"/>
                <a:gd name="connsiteX236" fmla="*/ 4688 w 10000"/>
                <a:gd name="connsiteY236" fmla="*/ 1443 h 10000"/>
                <a:gd name="connsiteX237" fmla="*/ 4728 w 10000"/>
                <a:gd name="connsiteY237" fmla="*/ 1289 h 10000"/>
                <a:gd name="connsiteX238" fmla="*/ 4778 w 10000"/>
                <a:gd name="connsiteY238" fmla="*/ 1134 h 10000"/>
                <a:gd name="connsiteX239" fmla="*/ 4778 w 10000"/>
                <a:gd name="connsiteY239" fmla="*/ 1134 h 10000"/>
                <a:gd name="connsiteX240" fmla="*/ 4778 w 10000"/>
                <a:gd name="connsiteY240" fmla="*/ 1134 h 10000"/>
                <a:gd name="connsiteX241" fmla="*/ 4778 w 10000"/>
                <a:gd name="connsiteY241" fmla="*/ 1134 h 10000"/>
                <a:gd name="connsiteX242" fmla="*/ 4778 w 10000"/>
                <a:gd name="connsiteY242" fmla="*/ 1134 h 10000"/>
                <a:gd name="connsiteX243" fmla="*/ 4778 w 10000"/>
                <a:gd name="connsiteY243" fmla="*/ 1134 h 10000"/>
                <a:gd name="connsiteX244" fmla="*/ 4788 w 10000"/>
                <a:gd name="connsiteY244" fmla="*/ 1123 h 10000"/>
                <a:gd name="connsiteX245" fmla="*/ 4788 w 10000"/>
                <a:gd name="connsiteY245" fmla="*/ 1123 h 10000"/>
                <a:gd name="connsiteX246" fmla="*/ 4788 w 10000"/>
                <a:gd name="connsiteY246" fmla="*/ 1123 h 10000"/>
                <a:gd name="connsiteX247" fmla="*/ 4788 w 10000"/>
                <a:gd name="connsiteY247" fmla="*/ 1123 h 10000"/>
                <a:gd name="connsiteX248" fmla="*/ 4788 w 10000"/>
                <a:gd name="connsiteY248" fmla="*/ 1114 h 10000"/>
                <a:gd name="connsiteX249" fmla="*/ 4788 w 10000"/>
                <a:gd name="connsiteY249" fmla="*/ 1114 h 10000"/>
                <a:gd name="connsiteX250" fmla="*/ 4788 w 10000"/>
                <a:gd name="connsiteY250" fmla="*/ 1114 h 10000"/>
                <a:gd name="connsiteX251" fmla="*/ 4788 w 10000"/>
                <a:gd name="connsiteY251" fmla="*/ 1114 h 10000"/>
                <a:gd name="connsiteX252" fmla="*/ 4788 w 10000"/>
                <a:gd name="connsiteY252" fmla="*/ 1104 h 10000"/>
                <a:gd name="connsiteX253" fmla="*/ 4788 w 10000"/>
                <a:gd name="connsiteY253" fmla="*/ 1104 h 10000"/>
                <a:gd name="connsiteX254" fmla="*/ 4788 w 10000"/>
                <a:gd name="connsiteY254" fmla="*/ 1104 h 10000"/>
                <a:gd name="connsiteX255" fmla="*/ 4788 w 10000"/>
                <a:gd name="connsiteY255" fmla="*/ 1104 h 10000"/>
                <a:gd name="connsiteX256" fmla="*/ 4788 w 10000"/>
                <a:gd name="connsiteY256" fmla="*/ 1094 h 10000"/>
                <a:gd name="connsiteX257" fmla="*/ 4788 w 10000"/>
                <a:gd name="connsiteY257" fmla="*/ 1094 h 10000"/>
                <a:gd name="connsiteX258" fmla="*/ 4859 w 10000"/>
                <a:gd name="connsiteY258" fmla="*/ 853 h 10000"/>
                <a:gd name="connsiteX259" fmla="*/ 4909 w 10000"/>
                <a:gd name="connsiteY259" fmla="*/ 640 h 10000"/>
                <a:gd name="connsiteX260" fmla="*/ 4919 w 10000"/>
                <a:gd name="connsiteY260" fmla="*/ 553 h 10000"/>
                <a:gd name="connsiteX261" fmla="*/ 4919 w 10000"/>
                <a:gd name="connsiteY261" fmla="*/ 454 h 10000"/>
                <a:gd name="connsiteX262" fmla="*/ 4909 w 10000"/>
                <a:gd name="connsiteY262" fmla="*/ 377 h 10000"/>
                <a:gd name="connsiteX263" fmla="*/ 4899 w 10000"/>
                <a:gd name="connsiteY263" fmla="*/ 300 h 10000"/>
                <a:gd name="connsiteX264" fmla="*/ 4859 w 10000"/>
                <a:gd name="connsiteY264" fmla="*/ 233 h 10000"/>
                <a:gd name="connsiteX265" fmla="*/ 4829 w 10000"/>
                <a:gd name="connsiteY265" fmla="*/ 175 h 10000"/>
                <a:gd name="connsiteX266" fmla="*/ 4778 w 10000"/>
                <a:gd name="connsiteY266" fmla="*/ 115 h 10000"/>
                <a:gd name="connsiteX267" fmla="*/ 4708 w 10000"/>
                <a:gd name="connsiteY267" fmla="*/ 77 h 10000"/>
                <a:gd name="connsiteX268" fmla="*/ 4627 w 10000"/>
                <a:gd name="connsiteY268" fmla="*/ 47 h 10000"/>
                <a:gd name="connsiteX269" fmla="*/ 4536 w 10000"/>
                <a:gd name="connsiteY269" fmla="*/ 9 h 10000"/>
                <a:gd name="connsiteX270" fmla="*/ 4425 w 10000"/>
                <a:gd name="connsiteY270" fmla="*/ 0 h 10000"/>
                <a:gd name="connsiteX271" fmla="*/ 4304 w 10000"/>
                <a:gd name="connsiteY271" fmla="*/ 0 h 10000"/>
                <a:gd name="connsiteX272" fmla="*/ 4304 w 10000"/>
                <a:gd name="connsiteY272" fmla="*/ 0 h 10000"/>
                <a:gd name="connsiteX273" fmla="*/ 4304 w 10000"/>
                <a:gd name="connsiteY273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129 w 10000"/>
                <a:gd name="connsiteY138" fmla="*/ 7016 h 10000"/>
                <a:gd name="connsiteX139" fmla="*/ 6179 w 10000"/>
                <a:gd name="connsiteY139" fmla="*/ 6754 h 10000"/>
                <a:gd name="connsiteX140" fmla="*/ 6240 w 10000"/>
                <a:gd name="connsiteY140" fmla="*/ 6531 h 10000"/>
                <a:gd name="connsiteX141" fmla="*/ 6280 w 10000"/>
                <a:gd name="connsiteY141" fmla="*/ 6453 h 10000"/>
                <a:gd name="connsiteX142" fmla="*/ 6321 w 10000"/>
                <a:gd name="connsiteY142" fmla="*/ 6366 h 10000"/>
                <a:gd name="connsiteX143" fmla="*/ 6351 w 10000"/>
                <a:gd name="connsiteY143" fmla="*/ 6309 h 10000"/>
                <a:gd name="connsiteX144" fmla="*/ 6401 w 10000"/>
                <a:gd name="connsiteY144" fmla="*/ 6250 h 10000"/>
                <a:gd name="connsiteX145" fmla="*/ 6452 w 10000"/>
                <a:gd name="connsiteY145" fmla="*/ 6202 h 10000"/>
                <a:gd name="connsiteX146" fmla="*/ 6512 w 10000"/>
                <a:gd name="connsiteY146" fmla="*/ 6163 h 10000"/>
                <a:gd name="connsiteX147" fmla="*/ 6563 w 10000"/>
                <a:gd name="connsiteY147" fmla="*/ 6134 h 10000"/>
                <a:gd name="connsiteX148" fmla="*/ 6623 w 10000"/>
                <a:gd name="connsiteY148" fmla="*/ 6125 h 10000"/>
                <a:gd name="connsiteX149" fmla="*/ 6694 w 10000"/>
                <a:gd name="connsiteY149" fmla="*/ 6105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875 w 10000"/>
                <a:gd name="connsiteY158" fmla="*/ 6105 h 10000"/>
                <a:gd name="connsiteX159" fmla="*/ 7006 w 10000"/>
                <a:gd name="connsiteY159" fmla="*/ 6134 h 10000"/>
                <a:gd name="connsiteX160" fmla="*/ 7137 w 10000"/>
                <a:gd name="connsiteY160" fmla="*/ 6154 h 10000"/>
                <a:gd name="connsiteX161" fmla="*/ 7268 w 10000"/>
                <a:gd name="connsiteY161" fmla="*/ 6202 h 10000"/>
                <a:gd name="connsiteX162" fmla="*/ 7601 w 10000"/>
                <a:gd name="connsiteY162" fmla="*/ 6318 h 10000"/>
                <a:gd name="connsiteX163" fmla="*/ 7964 w 10000"/>
                <a:gd name="connsiteY163" fmla="*/ 6464 h 10000"/>
                <a:gd name="connsiteX164" fmla="*/ 7964 w 10000"/>
                <a:gd name="connsiteY164" fmla="*/ 6464 h 10000"/>
                <a:gd name="connsiteX165" fmla="*/ 7984 w 10000"/>
                <a:gd name="connsiteY165" fmla="*/ 6464 h 10000"/>
                <a:gd name="connsiteX166" fmla="*/ 7984 w 10000"/>
                <a:gd name="connsiteY166" fmla="*/ 6464 h 10000"/>
                <a:gd name="connsiteX167" fmla="*/ 7994 w 10000"/>
                <a:gd name="connsiteY167" fmla="*/ 6464 h 10000"/>
                <a:gd name="connsiteX168" fmla="*/ 7994 w 10000"/>
                <a:gd name="connsiteY168" fmla="*/ 6464 h 10000"/>
                <a:gd name="connsiteX169" fmla="*/ 8216 w 10000"/>
                <a:gd name="connsiteY169" fmla="*/ 6540 h 10000"/>
                <a:gd name="connsiteX170" fmla="*/ 8407 w 10000"/>
                <a:gd name="connsiteY170" fmla="*/ 6601 h 10000"/>
                <a:gd name="connsiteX171" fmla="*/ 8599 w 10000"/>
                <a:gd name="connsiteY171" fmla="*/ 6639 h 10000"/>
                <a:gd name="connsiteX172" fmla="*/ 8770 w 10000"/>
                <a:gd name="connsiteY172" fmla="*/ 6648 h 10000"/>
                <a:gd name="connsiteX173" fmla="*/ 8770 w 10000"/>
                <a:gd name="connsiteY173" fmla="*/ 6648 h 10000"/>
                <a:gd name="connsiteX174" fmla="*/ 8770 w 10000"/>
                <a:gd name="connsiteY174" fmla="*/ 6648 h 10000"/>
                <a:gd name="connsiteX175" fmla="*/ 8770 w 10000"/>
                <a:gd name="connsiteY175" fmla="*/ 6648 h 10000"/>
                <a:gd name="connsiteX176" fmla="*/ 8770 w 10000"/>
                <a:gd name="connsiteY176" fmla="*/ 6648 h 10000"/>
                <a:gd name="connsiteX177" fmla="*/ 8770 w 10000"/>
                <a:gd name="connsiteY177" fmla="*/ 6648 h 10000"/>
                <a:gd name="connsiteX178" fmla="*/ 8911 w 10000"/>
                <a:gd name="connsiteY178" fmla="*/ 6639 h 10000"/>
                <a:gd name="connsiteX179" fmla="*/ 9032 w 10000"/>
                <a:gd name="connsiteY179" fmla="*/ 6601 h 10000"/>
                <a:gd name="connsiteX180" fmla="*/ 9093 w 10000"/>
                <a:gd name="connsiteY180" fmla="*/ 6578 h 10000"/>
                <a:gd name="connsiteX181" fmla="*/ 9143 w 10000"/>
                <a:gd name="connsiteY181" fmla="*/ 6550 h 10000"/>
                <a:gd name="connsiteX182" fmla="*/ 9194 w 10000"/>
                <a:gd name="connsiteY182" fmla="*/ 6522 h 10000"/>
                <a:gd name="connsiteX183" fmla="*/ 9244 w 10000"/>
                <a:gd name="connsiteY183" fmla="*/ 6473 h 10000"/>
                <a:gd name="connsiteX184" fmla="*/ 9274 w 10000"/>
                <a:gd name="connsiteY184" fmla="*/ 6426 h 10000"/>
                <a:gd name="connsiteX185" fmla="*/ 9315 w 10000"/>
                <a:gd name="connsiteY185" fmla="*/ 6366 h 10000"/>
                <a:gd name="connsiteX186" fmla="*/ 9375 w 10000"/>
                <a:gd name="connsiteY186" fmla="*/ 6232 h 10000"/>
                <a:gd name="connsiteX187" fmla="*/ 9425 w 10000"/>
                <a:gd name="connsiteY187" fmla="*/ 6047 h 10000"/>
                <a:gd name="connsiteX188" fmla="*/ 9446 w 10000"/>
                <a:gd name="connsiteY188" fmla="*/ 5853 h 10000"/>
                <a:gd name="connsiteX189" fmla="*/ 9456 w 10000"/>
                <a:gd name="connsiteY189" fmla="*/ 5600 h 10000"/>
                <a:gd name="connsiteX190" fmla="*/ 9446 w 10000"/>
                <a:gd name="connsiteY190" fmla="*/ 5330 h 10000"/>
                <a:gd name="connsiteX191" fmla="*/ 9415 w 10000"/>
                <a:gd name="connsiteY191" fmla="*/ 5020 h 10000"/>
                <a:gd name="connsiteX192" fmla="*/ 9365 w 10000"/>
                <a:gd name="connsiteY192" fmla="*/ 4650 h 10000"/>
                <a:gd name="connsiteX193" fmla="*/ 9284 w 10000"/>
                <a:gd name="connsiteY193" fmla="*/ 4254 h 10000"/>
                <a:gd name="connsiteX194" fmla="*/ 9204 w 10000"/>
                <a:gd name="connsiteY194" fmla="*/ 3789 h 10000"/>
                <a:gd name="connsiteX195" fmla="*/ 9083 w 10000"/>
                <a:gd name="connsiteY195" fmla="*/ 3304 h 10000"/>
                <a:gd name="connsiteX196" fmla="*/ 8931 w 10000"/>
                <a:gd name="connsiteY196" fmla="*/ 2763 h 10000"/>
                <a:gd name="connsiteX197" fmla="*/ 8931 w 10000"/>
                <a:gd name="connsiteY197" fmla="*/ 2763 h 10000"/>
                <a:gd name="connsiteX198" fmla="*/ 8931 w 10000"/>
                <a:gd name="connsiteY198" fmla="*/ 2723 h 10000"/>
                <a:gd name="connsiteX199" fmla="*/ 8931 w 10000"/>
                <a:gd name="connsiteY199" fmla="*/ 2723 h 10000"/>
                <a:gd name="connsiteX200" fmla="*/ 8921 w 10000"/>
                <a:gd name="connsiteY200" fmla="*/ 2713 h 10000"/>
                <a:gd name="connsiteX201" fmla="*/ 8921 w 10000"/>
                <a:gd name="connsiteY201" fmla="*/ 2713 h 10000"/>
                <a:gd name="connsiteX202" fmla="*/ 8911 w 10000"/>
                <a:gd name="connsiteY202" fmla="*/ 2665 h 10000"/>
                <a:gd name="connsiteX203" fmla="*/ 8911 w 10000"/>
                <a:gd name="connsiteY203" fmla="*/ 2665 h 10000"/>
                <a:gd name="connsiteX204" fmla="*/ 8911 w 10000"/>
                <a:gd name="connsiteY204" fmla="*/ 2656 h 10000"/>
                <a:gd name="connsiteX205" fmla="*/ 8911 w 10000"/>
                <a:gd name="connsiteY205" fmla="*/ 2656 h 10000"/>
                <a:gd name="connsiteX206" fmla="*/ 8911 w 10000"/>
                <a:gd name="connsiteY206" fmla="*/ 2656 h 10000"/>
                <a:gd name="connsiteX207" fmla="*/ 8911 w 10000"/>
                <a:gd name="connsiteY207" fmla="*/ 2656 h 10000"/>
                <a:gd name="connsiteX208" fmla="*/ 8478 w 10000"/>
                <a:gd name="connsiteY208" fmla="*/ 2685 h 10000"/>
                <a:gd name="connsiteX209" fmla="*/ 8044 w 10000"/>
                <a:gd name="connsiteY209" fmla="*/ 2723 h 10000"/>
                <a:gd name="connsiteX210" fmla="*/ 7147 w 10000"/>
                <a:gd name="connsiteY210" fmla="*/ 2819 h 10000"/>
                <a:gd name="connsiteX211" fmla="*/ 6300 w 10000"/>
                <a:gd name="connsiteY211" fmla="*/ 2917 h 10000"/>
                <a:gd name="connsiteX212" fmla="*/ 5917 w 10000"/>
                <a:gd name="connsiteY212" fmla="*/ 2946 h 10000"/>
                <a:gd name="connsiteX213" fmla="*/ 5554 w 10000"/>
                <a:gd name="connsiteY213" fmla="*/ 2975 h 10000"/>
                <a:gd name="connsiteX214" fmla="*/ 555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484 w 10000"/>
                <a:gd name="connsiteY221" fmla="*/ 2975 h 10000"/>
                <a:gd name="connsiteX222" fmla="*/ 5313 w 10000"/>
                <a:gd name="connsiteY222" fmla="*/ 2955 h 10000"/>
                <a:gd name="connsiteX223" fmla="*/ 5151 w 10000"/>
                <a:gd name="connsiteY223" fmla="*/ 2927 h 10000"/>
                <a:gd name="connsiteX224" fmla="*/ 5030 w 10000"/>
                <a:gd name="connsiteY224" fmla="*/ 2868 h 10000"/>
                <a:gd name="connsiteX225" fmla="*/ 4919 w 10000"/>
                <a:gd name="connsiteY225" fmla="*/ 2790 h 10000"/>
                <a:gd name="connsiteX226" fmla="*/ 4829 w 10000"/>
                <a:gd name="connsiteY226" fmla="*/ 2703 h 10000"/>
                <a:gd name="connsiteX227" fmla="*/ 4748 w 10000"/>
                <a:gd name="connsiteY227" fmla="*/ 2597 h 10000"/>
                <a:gd name="connsiteX228" fmla="*/ 4708 w 10000"/>
                <a:gd name="connsiteY228" fmla="*/ 2482 h 10000"/>
                <a:gd name="connsiteX229" fmla="*/ 4667 w 10000"/>
                <a:gd name="connsiteY229" fmla="*/ 2346 h 10000"/>
                <a:gd name="connsiteX230" fmla="*/ 4637 w 10000"/>
                <a:gd name="connsiteY230" fmla="*/ 2210 h 10000"/>
                <a:gd name="connsiteX231" fmla="*/ 4627 w 10000"/>
                <a:gd name="connsiteY231" fmla="*/ 2065 h 10000"/>
                <a:gd name="connsiteX232" fmla="*/ 4627 w 10000"/>
                <a:gd name="connsiteY232" fmla="*/ 1909 h 10000"/>
                <a:gd name="connsiteX233" fmla="*/ 4637 w 10000"/>
                <a:gd name="connsiteY233" fmla="*/ 1762 h 10000"/>
                <a:gd name="connsiteX234" fmla="*/ 4667 w 10000"/>
                <a:gd name="connsiteY234" fmla="*/ 1598 h 10000"/>
                <a:gd name="connsiteX235" fmla="*/ 4688 w 10000"/>
                <a:gd name="connsiteY235" fmla="*/ 1443 h 10000"/>
                <a:gd name="connsiteX236" fmla="*/ 4728 w 10000"/>
                <a:gd name="connsiteY236" fmla="*/ 1289 h 10000"/>
                <a:gd name="connsiteX237" fmla="*/ 4778 w 10000"/>
                <a:gd name="connsiteY237" fmla="*/ 1134 h 10000"/>
                <a:gd name="connsiteX238" fmla="*/ 4778 w 10000"/>
                <a:gd name="connsiteY238" fmla="*/ 1134 h 10000"/>
                <a:gd name="connsiteX239" fmla="*/ 4778 w 10000"/>
                <a:gd name="connsiteY239" fmla="*/ 1134 h 10000"/>
                <a:gd name="connsiteX240" fmla="*/ 4778 w 10000"/>
                <a:gd name="connsiteY240" fmla="*/ 1134 h 10000"/>
                <a:gd name="connsiteX241" fmla="*/ 4778 w 10000"/>
                <a:gd name="connsiteY241" fmla="*/ 1134 h 10000"/>
                <a:gd name="connsiteX242" fmla="*/ 4778 w 10000"/>
                <a:gd name="connsiteY242" fmla="*/ 1134 h 10000"/>
                <a:gd name="connsiteX243" fmla="*/ 4788 w 10000"/>
                <a:gd name="connsiteY243" fmla="*/ 1123 h 10000"/>
                <a:gd name="connsiteX244" fmla="*/ 4788 w 10000"/>
                <a:gd name="connsiteY244" fmla="*/ 1123 h 10000"/>
                <a:gd name="connsiteX245" fmla="*/ 4788 w 10000"/>
                <a:gd name="connsiteY245" fmla="*/ 1123 h 10000"/>
                <a:gd name="connsiteX246" fmla="*/ 4788 w 10000"/>
                <a:gd name="connsiteY246" fmla="*/ 1123 h 10000"/>
                <a:gd name="connsiteX247" fmla="*/ 4788 w 10000"/>
                <a:gd name="connsiteY247" fmla="*/ 1114 h 10000"/>
                <a:gd name="connsiteX248" fmla="*/ 4788 w 10000"/>
                <a:gd name="connsiteY248" fmla="*/ 1114 h 10000"/>
                <a:gd name="connsiteX249" fmla="*/ 4788 w 10000"/>
                <a:gd name="connsiteY249" fmla="*/ 1114 h 10000"/>
                <a:gd name="connsiteX250" fmla="*/ 4788 w 10000"/>
                <a:gd name="connsiteY250" fmla="*/ 1114 h 10000"/>
                <a:gd name="connsiteX251" fmla="*/ 4788 w 10000"/>
                <a:gd name="connsiteY251" fmla="*/ 1104 h 10000"/>
                <a:gd name="connsiteX252" fmla="*/ 4788 w 10000"/>
                <a:gd name="connsiteY252" fmla="*/ 1104 h 10000"/>
                <a:gd name="connsiteX253" fmla="*/ 4788 w 10000"/>
                <a:gd name="connsiteY253" fmla="*/ 1104 h 10000"/>
                <a:gd name="connsiteX254" fmla="*/ 4788 w 10000"/>
                <a:gd name="connsiteY254" fmla="*/ 1104 h 10000"/>
                <a:gd name="connsiteX255" fmla="*/ 4788 w 10000"/>
                <a:gd name="connsiteY255" fmla="*/ 1094 h 10000"/>
                <a:gd name="connsiteX256" fmla="*/ 4788 w 10000"/>
                <a:gd name="connsiteY256" fmla="*/ 1094 h 10000"/>
                <a:gd name="connsiteX257" fmla="*/ 4859 w 10000"/>
                <a:gd name="connsiteY257" fmla="*/ 853 h 10000"/>
                <a:gd name="connsiteX258" fmla="*/ 4909 w 10000"/>
                <a:gd name="connsiteY258" fmla="*/ 640 h 10000"/>
                <a:gd name="connsiteX259" fmla="*/ 4919 w 10000"/>
                <a:gd name="connsiteY259" fmla="*/ 553 h 10000"/>
                <a:gd name="connsiteX260" fmla="*/ 4919 w 10000"/>
                <a:gd name="connsiteY260" fmla="*/ 454 h 10000"/>
                <a:gd name="connsiteX261" fmla="*/ 4909 w 10000"/>
                <a:gd name="connsiteY261" fmla="*/ 377 h 10000"/>
                <a:gd name="connsiteX262" fmla="*/ 4899 w 10000"/>
                <a:gd name="connsiteY262" fmla="*/ 300 h 10000"/>
                <a:gd name="connsiteX263" fmla="*/ 4859 w 10000"/>
                <a:gd name="connsiteY263" fmla="*/ 233 h 10000"/>
                <a:gd name="connsiteX264" fmla="*/ 4829 w 10000"/>
                <a:gd name="connsiteY264" fmla="*/ 175 h 10000"/>
                <a:gd name="connsiteX265" fmla="*/ 4778 w 10000"/>
                <a:gd name="connsiteY265" fmla="*/ 115 h 10000"/>
                <a:gd name="connsiteX266" fmla="*/ 4708 w 10000"/>
                <a:gd name="connsiteY266" fmla="*/ 77 h 10000"/>
                <a:gd name="connsiteX267" fmla="*/ 4627 w 10000"/>
                <a:gd name="connsiteY267" fmla="*/ 47 h 10000"/>
                <a:gd name="connsiteX268" fmla="*/ 4536 w 10000"/>
                <a:gd name="connsiteY268" fmla="*/ 9 h 10000"/>
                <a:gd name="connsiteX269" fmla="*/ 4425 w 10000"/>
                <a:gd name="connsiteY269" fmla="*/ 0 h 10000"/>
                <a:gd name="connsiteX270" fmla="*/ 4304 w 10000"/>
                <a:gd name="connsiteY270" fmla="*/ 0 h 10000"/>
                <a:gd name="connsiteX271" fmla="*/ 4304 w 10000"/>
                <a:gd name="connsiteY271" fmla="*/ 0 h 10000"/>
                <a:gd name="connsiteX272" fmla="*/ 4304 w 10000"/>
                <a:gd name="connsiteY272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289 w 10000"/>
                <a:gd name="connsiteY99" fmla="*/ 7190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129 w 10000"/>
                <a:gd name="connsiteY138" fmla="*/ 7016 h 10000"/>
                <a:gd name="connsiteX139" fmla="*/ 6179 w 10000"/>
                <a:gd name="connsiteY139" fmla="*/ 6754 h 10000"/>
                <a:gd name="connsiteX140" fmla="*/ 6240 w 10000"/>
                <a:gd name="connsiteY140" fmla="*/ 6531 h 10000"/>
                <a:gd name="connsiteX141" fmla="*/ 6280 w 10000"/>
                <a:gd name="connsiteY141" fmla="*/ 6453 h 10000"/>
                <a:gd name="connsiteX142" fmla="*/ 6321 w 10000"/>
                <a:gd name="connsiteY142" fmla="*/ 6366 h 10000"/>
                <a:gd name="connsiteX143" fmla="*/ 6351 w 10000"/>
                <a:gd name="connsiteY143" fmla="*/ 6309 h 10000"/>
                <a:gd name="connsiteX144" fmla="*/ 6401 w 10000"/>
                <a:gd name="connsiteY144" fmla="*/ 6250 h 10000"/>
                <a:gd name="connsiteX145" fmla="*/ 6452 w 10000"/>
                <a:gd name="connsiteY145" fmla="*/ 6202 h 10000"/>
                <a:gd name="connsiteX146" fmla="*/ 6512 w 10000"/>
                <a:gd name="connsiteY146" fmla="*/ 6163 h 10000"/>
                <a:gd name="connsiteX147" fmla="*/ 6563 w 10000"/>
                <a:gd name="connsiteY147" fmla="*/ 6134 h 10000"/>
                <a:gd name="connsiteX148" fmla="*/ 6623 w 10000"/>
                <a:gd name="connsiteY148" fmla="*/ 6125 h 10000"/>
                <a:gd name="connsiteX149" fmla="*/ 6694 w 10000"/>
                <a:gd name="connsiteY149" fmla="*/ 6105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875 w 10000"/>
                <a:gd name="connsiteY158" fmla="*/ 6105 h 10000"/>
                <a:gd name="connsiteX159" fmla="*/ 7006 w 10000"/>
                <a:gd name="connsiteY159" fmla="*/ 6134 h 10000"/>
                <a:gd name="connsiteX160" fmla="*/ 7137 w 10000"/>
                <a:gd name="connsiteY160" fmla="*/ 6154 h 10000"/>
                <a:gd name="connsiteX161" fmla="*/ 7268 w 10000"/>
                <a:gd name="connsiteY161" fmla="*/ 6202 h 10000"/>
                <a:gd name="connsiteX162" fmla="*/ 7601 w 10000"/>
                <a:gd name="connsiteY162" fmla="*/ 6318 h 10000"/>
                <a:gd name="connsiteX163" fmla="*/ 7964 w 10000"/>
                <a:gd name="connsiteY163" fmla="*/ 6464 h 10000"/>
                <a:gd name="connsiteX164" fmla="*/ 7964 w 10000"/>
                <a:gd name="connsiteY164" fmla="*/ 6464 h 10000"/>
                <a:gd name="connsiteX165" fmla="*/ 7984 w 10000"/>
                <a:gd name="connsiteY165" fmla="*/ 6464 h 10000"/>
                <a:gd name="connsiteX166" fmla="*/ 7984 w 10000"/>
                <a:gd name="connsiteY166" fmla="*/ 6464 h 10000"/>
                <a:gd name="connsiteX167" fmla="*/ 7994 w 10000"/>
                <a:gd name="connsiteY167" fmla="*/ 6464 h 10000"/>
                <a:gd name="connsiteX168" fmla="*/ 7994 w 10000"/>
                <a:gd name="connsiteY168" fmla="*/ 6464 h 10000"/>
                <a:gd name="connsiteX169" fmla="*/ 8216 w 10000"/>
                <a:gd name="connsiteY169" fmla="*/ 6540 h 10000"/>
                <a:gd name="connsiteX170" fmla="*/ 8407 w 10000"/>
                <a:gd name="connsiteY170" fmla="*/ 6601 h 10000"/>
                <a:gd name="connsiteX171" fmla="*/ 8599 w 10000"/>
                <a:gd name="connsiteY171" fmla="*/ 6639 h 10000"/>
                <a:gd name="connsiteX172" fmla="*/ 8770 w 10000"/>
                <a:gd name="connsiteY172" fmla="*/ 6648 h 10000"/>
                <a:gd name="connsiteX173" fmla="*/ 8770 w 10000"/>
                <a:gd name="connsiteY173" fmla="*/ 6648 h 10000"/>
                <a:gd name="connsiteX174" fmla="*/ 8770 w 10000"/>
                <a:gd name="connsiteY174" fmla="*/ 6648 h 10000"/>
                <a:gd name="connsiteX175" fmla="*/ 8770 w 10000"/>
                <a:gd name="connsiteY175" fmla="*/ 6648 h 10000"/>
                <a:gd name="connsiteX176" fmla="*/ 8770 w 10000"/>
                <a:gd name="connsiteY176" fmla="*/ 6648 h 10000"/>
                <a:gd name="connsiteX177" fmla="*/ 8770 w 10000"/>
                <a:gd name="connsiteY177" fmla="*/ 6648 h 10000"/>
                <a:gd name="connsiteX178" fmla="*/ 8911 w 10000"/>
                <a:gd name="connsiteY178" fmla="*/ 6639 h 10000"/>
                <a:gd name="connsiteX179" fmla="*/ 9032 w 10000"/>
                <a:gd name="connsiteY179" fmla="*/ 6601 h 10000"/>
                <a:gd name="connsiteX180" fmla="*/ 9093 w 10000"/>
                <a:gd name="connsiteY180" fmla="*/ 6578 h 10000"/>
                <a:gd name="connsiteX181" fmla="*/ 9143 w 10000"/>
                <a:gd name="connsiteY181" fmla="*/ 6550 h 10000"/>
                <a:gd name="connsiteX182" fmla="*/ 9194 w 10000"/>
                <a:gd name="connsiteY182" fmla="*/ 6522 h 10000"/>
                <a:gd name="connsiteX183" fmla="*/ 9244 w 10000"/>
                <a:gd name="connsiteY183" fmla="*/ 6473 h 10000"/>
                <a:gd name="connsiteX184" fmla="*/ 9274 w 10000"/>
                <a:gd name="connsiteY184" fmla="*/ 6426 h 10000"/>
                <a:gd name="connsiteX185" fmla="*/ 9315 w 10000"/>
                <a:gd name="connsiteY185" fmla="*/ 6366 h 10000"/>
                <a:gd name="connsiteX186" fmla="*/ 9375 w 10000"/>
                <a:gd name="connsiteY186" fmla="*/ 6232 h 10000"/>
                <a:gd name="connsiteX187" fmla="*/ 9425 w 10000"/>
                <a:gd name="connsiteY187" fmla="*/ 6047 h 10000"/>
                <a:gd name="connsiteX188" fmla="*/ 9446 w 10000"/>
                <a:gd name="connsiteY188" fmla="*/ 5853 h 10000"/>
                <a:gd name="connsiteX189" fmla="*/ 9456 w 10000"/>
                <a:gd name="connsiteY189" fmla="*/ 5600 h 10000"/>
                <a:gd name="connsiteX190" fmla="*/ 9446 w 10000"/>
                <a:gd name="connsiteY190" fmla="*/ 5330 h 10000"/>
                <a:gd name="connsiteX191" fmla="*/ 9415 w 10000"/>
                <a:gd name="connsiteY191" fmla="*/ 5020 h 10000"/>
                <a:gd name="connsiteX192" fmla="*/ 9365 w 10000"/>
                <a:gd name="connsiteY192" fmla="*/ 4650 h 10000"/>
                <a:gd name="connsiteX193" fmla="*/ 9284 w 10000"/>
                <a:gd name="connsiteY193" fmla="*/ 4254 h 10000"/>
                <a:gd name="connsiteX194" fmla="*/ 9204 w 10000"/>
                <a:gd name="connsiteY194" fmla="*/ 3789 h 10000"/>
                <a:gd name="connsiteX195" fmla="*/ 9083 w 10000"/>
                <a:gd name="connsiteY195" fmla="*/ 3304 h 10000"/>
                <a:gd name="connsiteX196" fmla="*/ 8931 w 10000"/>
                <a:gd name="connsiteY196" fmla="*/ 2763 h 10000"/>
                <a:gd name="connsiteX197" fmla="*/ 8931 w 10000"/>
                <a:gd name="connsiteY197" fmla="*/ 2763 h 10000"/>
                <a:gd name="connsiteX198" fmla="*/ 8931 w 10000"/>
                <a:gd name="connsiteY198" fmla="*/ 2723 h 10000"/>
                <a:gd name="connsiteX199" fmla="*/ 8931 w 10000"/>
                <a:gd name="connsiteY199" fmla="*/ 2723 h 10000"/>
                <a:gd name="connsiteX200" fmla="*/ 8921 w 10000"/>
                <a:gd name="connsiteY200" fmla="*/ 2713 h 10000"/>
                <a:gd name="connsiteX201" fmla="*/ 8921 w 10000"/>
                <a:gd name="connsiteY201" fmla="*/ 2713 h 10000"/>
                <a:gd name="connsiteX202" fmla="*/ 8911 w 10000"/>
                <a:gd name="connsiteY202" fmla="*/ 2665 h 10000"/>
                <a:gd name="connsiteX203" fmla="*/ 8911 w 10000"/>
                <a:gd name="connsiteY203" fmla="*/ 2665 h 10000"/>
                <a:gd name="connsiteX204" fmla="*/ 8911 w 10000"/>
                <a:gd name="connsiteY204" fmla="*/ 2656 h 10000"/>
                <a:gd name="connsiteX205" fmla="*/ 8911 w 10000"/>
                <a:gd name="connsiteY205" fmla="*/ 2656 h 10000"/>
                <a:gd name="connsiteX206" fmla="*/ 8911 w 10000"/>
                <a:gd name="connsiteY206" fmla="*/ 2656 h 10000"/>
                <a:gd name="connsiteX207" fmla="*/ 8911 w 10000"/>
                <a:gd name="connsiteY207" fmla="*/ 2656 h 10000"/>
                <a:gd name="connsiteX208" fmla="*/ 8478 w 10000"/>
                <a:gd name="connsiteY208" fmla="*/ 2685 h 10000"/>
                <a:gd name="connsiteX209" fmla="*/ 8044 w 10000"/>
                <a:gd name="connsiteY209" fmla="*/ 2723 h 10000"/>
                <a:gd name="connsiteX210" fmla="*/ 7147 w 10000"/>
                <a:gd name="connsiteY210" fmla="*/ 2819 h 10000"/>
                <a:gd name="connsiteX211" fmla="*/ 6300 w 10000"/>
                <a:gd name="connsiteY211" fmla="*/ 2917 h 10000"/>
                <a:gd name="connsiteX212" fmla="*/ 5917 w 10000"/>
                <a:gd name="connsiteY212" fmla="*/ 2946 h 10000"/>
                <a:gd name="connsiteX213" fmla="*/ 5554 w 10000"/>
                <a:gd name="connsiteY213" fmla="*/ 2975 h 10000"/>
                <a:gd name="connsiteX214" fmla="*/ 555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484 w 10000"/>
                <a:gd name="connsiteY221" fmla="*/ 2975 h 10000"/>
                <a:gd name="connsiteX222" fmla="*/ 5313 w 10000"/>
                <a:gd name="connsiteY222" fmla="*/ 2955 h 10000"/>
                <a:gd name="connsiteX223" fmla="*/ 5151 w 10000"/>
                <a:gd name="connsiteY223" fmla="*/ 2927 h 10000"/>
                <a:gd name="connsiteX224" fmla="*/ 5030 w 10000"/>
                <a:gd name="connsiteY224" fmla="*/ 2868 h 10000"/>
                <a:gd name="connsiteX225" fmla="*/ 4919 w 10000"/>
                <a:gd name="connsiteY225" fmla="*/ 2790 h 10000"/>
                <a:gd name="connsiteX226" fmla="*/ 4829 w 10000"/>
                <a:gd name="connsiteY226" fmla="*/ 2703 h 10000"/>
                <a:gd name="connsiteX227" fmla="*/ 4748 w 10000"/>
                <a:gd name="connsiteY227" fmla="*/ 2597 h 10000"/>
                <a:gd name="connsiteX228" fmla="*/ 4708 w 10000"/>
                <a:gd name="connsiteY228" fmla="*/ 2482 h 10000"/>
                <a:gd name="connsiteX229" fmla="*/ 4667 w 10000"/>
                <a:gd name="connsiteY229" fmla="*/ 2346 h 10000"/>
                <a:gd name="connsiteX230" fmla="*/ 4637 w 10000"/>
                <a:gd name="connsiteY230" fmla="*/ 2210 h 10000"/>
                <a:gd name="connsiteX231" fmla="*/ 4627 w 10000"/>
                <a:gd name="connsiteY231" fmla="*/ 2065 h 10000"/>
                <a:gd name="connsiteX232" fmla="*/ 4627 w 10000"/>
                <a:gd name="connsiteY232" fmla="*/ 1909 h 10000"/>
                <a:gd name="connsiteX233" fmla="*/ 4637 w 10000"/>
                <a:gd name="connsiteY233" fmla="*/ 1762 h 10000"/>
                <a:gd name="connsiteX234" fmla="*/ 4667 w 10000"/>
                <a:gd name="connsiteY234" fmla="*/ 1598 h 10000"/>
                <a:gd name="connsiteX235" fmla="*/ 4688 w 10000"/>
                <a:gd name="connsiteY235" fmla="*/ 1443 h 10000"/>
                <a:gd name="connsiteX236" fmla="*/ 4728 w 10000"/>
                <a:gd name="connsiteY236" fmla="*/ 1289 h 10000"/>
                <a:gd name="connsiteX237" fmla="*/ 4778 w 10000"/>
                <a:gd name="connsiteY237" fmla="*/ 1134 h 10000"/>
                <a:gd name="connsiteX238" fmla="*/ 4778 w 10000"/>
                <a:gd name="connsiteY238" fmla="*/ 1134 h 10000"/>
                <a:gd name="connsiteX239" fmla="*/ 4778 w 10000"/>
                <a:gd name="connsiteY239" fmla="*/ 1134 h 10000"/>
                <a:gd name="connsiteX240" fmla="*/ 4778 w 10000"/>
                <a:gd name="connsiteY240" fmla="*/ 1134 h 10000"/>
                <a:gd name="connsiteX241" fmla="*/ 4778 w 10000"/>
                <a:gd name="connsiteY241" fmla="*/ 1134 h 10000"/>
                <a:gd name="connsiteX242" fmla="*/ 4778 w 10000"/>
                <a:gd name="connsiteY242" fmla="*/ 1134 h 10000"/>
                <a:gd name="connsiteX243" fmla="*/ 4788 w 10000"/>
                <a:gd name="connsiteY243" fmla="*/ 1123 h 10000"/>
                <a:gd name="connsiteX244" fmla="*/ 4788 w 10000"/>
                <a:gd name="connsiteY244" fmla="*/ 1123 h 10000"/>
                <a:gd name="connsiteX245" fmla="*/ 4788 w 10000"/>
                <a:gd name="connsiteY245" fmla="*/ 1123 h 10000"/>
                <a:gd name="connsiteX246" fmla="*/ 4788 w 10000"/>
                <a:gd name="connsiteY246" fmla="*/ 1123 h 10000"/>
                <a:gd name="connsiteX247" fmla="*/ 4788 w 10000"/>
                <a:gd name="connsiteY247" fmla="*/ 1114 h 10000"/>
                <a:gd name="connsiteX248" fmla="*/ 4788 w 10000"/>
                <a:gd name="connsiteY248" fmla="*/ 1114 h 10000"/>
                <a:gd name="connsiteX249" fmla="*/ 4788 w 10000"/>
                <a:gd name="connsiteY249" fmla="*/ 1114 h 10000"/>
                <a:gd name="connsiteX250" fmla="*/ 4788 w 10000"/>
                <a:gd name="connsiteY250" fmla="*/ 1114 h 10000"/>
                <a:gd name="connsiteX251" fmla="*/ 4788 w 10000"/>
                <a:gd name="connsiteY251" fmla="*/ 1104 h 10000"/>
                <a:gd name="connsiteX252" fmla="*/ 4788 w 10000"/>
                <a:gd name="connsiteY252" fmla="*/ 1104 h 10000"/>
                <a:gd name="connsiteX253" fmla="*/ 4788 w 10000"/>
                <a:gd name="connsiteY253" fmla="*/ 1104 h 10000"/>
                <a:gd name="connsiteX254" fmla="*/ 4788 w 10000"/>
                <a:gd name="connsiteY254" fmla="*/ 1104 h 10000"/>
                <a:gd name="connsiteX255" fmla="*/ 4788 w 10000"/>
                <a:gd name="connsiteY255" fmla="*/ 1094 h 10000"/>
                <a:gd name="connsiteX256" fmla="*/ 4788 w 10000"/>
                <a:gd name="connsiteY256" fmla="*/ 1094 h 10000"/>
                <a:gd name="connsiteX257" fmla="*/ 4859 w 10000"/>
                <a:gd name="connsiteY257" fmla="*/ 853 h 10000"/>
                <a:gd name="connsiteX258" fmla="*/ 4909 w 10000"/>
                <a:gd name="connsiteY258" fmla="*/ 640 h 10000"/>
                <a:gd name="connsiteX259" fmla="*/ 4919 w 10000"/>
                <a:gd name="connsiteY259" fmla="*/ 553 h 10000"/>
                <a:gd name="connsiteX260" fmla="*/ 4919 w 10000"/>
                <a:gd name="connsiteY260" fmla="*/ 454 h 10000"/>
                <a:gd name="connsiteX261" fmla="*/ 4909 w 10000"/>
                <a:gd name="connsiteY261" fmla="*/ 377 h 10000"/>
                <a:gd name="connsiteX262" fmla="*/ 4899 w 10000"/>
                <a:gd name="connsiteY262" fmla="*/ 300 h 10000"/>
                <a:gd name="connsiteX263" fmla="*/ 4859 w 10000"/>
                <a:gd name="connsiteY263" fmla="*/ 233 h 10000"/>
                <a:gd name="connsiteX264" fmla="*/ 4829 w 10000"/>
                <a:gd name="connsiteY264" fmla="*/ 175 h 10000"/>
                <a:gd name="connsiteX265" fmla="*/ 4778 w 10000"/>
                <a:gd name="connsiteY265" fmla="*/ 115 h 10000"/>
                <a:gd name="connsiteX266" fmla="*/ 4708 w 10000"/>
                <a:gd name="connsiteY266" fmla="*/ 77 h 10000"/>
                <a:gd name="connsiteX267" fmla="*/ 4627 w 10000"/>
                <a:gd name="connsiteY267" fmla="*/ 47 h 10000"/>
                <a:gd name="connsiteX268" fmla="*/ 4536 w 10000"/>
                <a:gd name="connsiteY268" fmla="*/ 9 h 10000"/>
                <a:gd name="connsiteX269" fmla="*/ 4425 w 10000"/>
                <a:gd name="connsiteY269" fmla="*/ 0 h 10000"/>
                <a:gd name="connsiteX270" fmla="*/ 4304 w 10000"/>
                <a:gd name="connsiteY270" fmla="*/ 0 h 10000"/>
                <a:gd name="connsiteX271" fmla="*/ 4304 w 10000"/>
                <a:gd name="connsiteY271" fmla="*/ 0 h 10000"/>
                <a:gd name="connsiteX272" fmla="*/ 4304 w 10000"/>
                <a:gd name="connsiteY272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337 w 10000"/>
                <a:gd name="connsiteY99" fmla="*/ 7976 h 10000"/>
                <a:gd name="connsiteX100" fmla="*/ 8135 w 10000"/>
                <a:gd name="connsiteY100" fmla="*/ 8024 h 10000"/>
                <a:gd name="connsiteX101" fmla="*/ 7671 w 10000"/>
                <a:gd name="connsiteY101" fmla="*/ 8139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61 w 10000"/>
                <a:gd name="connsiteY105" fmla="*/ 8139 h 10000"/>
                <a:gd name="connsiteX106" fmla="*/ 7661 w 10000"/>
                <a:gd name="connsiteY106" fmla="*/ 8139 h 10000"/>
                <a:gd name="connsiteX107" fmla="*/ 7450 w 10000"/>
                <a:gd name="connsiteY107" fmla="*/ 8188 h 10000"/>
                <a:gd name="connsiteX108" fmla="*/ 7248 w 10000"/>
                <a:gd name="connsiteY108" fmla="*/ 8237 h 10000"/>
                <a:gd name="connsiteX109" fmla="*/ 7036 w 10000"/>
                <a:gd name="connsiteY109" fmla="*/ 8275 h 10000"/>
                <a:gd name="connsiteX110" fmla="*/ 6835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663 w 10000"/>
                <a:gd name="connsiteY118" fmla="*/ 8275 h 10000"/>
                <a:gd name="connsiteX119" fmla="*/ 6512 w 10000"/>
                <a:gd name="connsiteY119" fmla="*/ 8237 h 10000"/>
                <a:gd name="connsiteX120" fmla="*/ 6442 w 10000"/>
                <a:gd name="connsiteY120" fmla="*/ 8207 h 10000"/>
                <a:gd name="connsiteX121" fmla="*/ 6381 w 10000"/>
                <a:gd name="connsiteY121" fmla="*/ 8177 h 10000"/>
                <a:gd name="connsiteX122" fmla="*/ 6321 w 10000"/>
                <a:gd name="connsiteY122" fmla="*/ 8139 h 10000"/>
                <a:gd name="connsiteX123" fmla="*/ 6270 w 10000"/>
                <a:gd name="connsiteY123" fmla="*/ 8091 h 10000"/>
                <a:gd name="connsiteX124" fmla="*/ 6220 w 10000"/>
                <a:gd name="connsiteY124" fmla="*/ 8032 h 10000"/>
                <a:gd name="connsiteX125" fmla="*/ 6169 w 10000"/>
                <a:gd name="connsiteY125" fmla="*/ 7965 h 10000"/>
                <a:gd name="connsiteX126" fmla="*/ 6149 w 10000"/>
                <a:gd name="connsiteY126" fmla="*/ 7898 h 10000"/>
                <a:gd name="connsiteX127" fmla="*/ 6109 w 10000"/>
                <a:gd name="connsiteY127" fmla="*/ 7810 h 10000"/>
                <a:gd name="connsiteX128" fmla="*/ 6099 w 10000"/>
                <a:gd name="connsiteY128" fmla="*/ 7723 h 10000"/>
                <a:gd name="connsiteX129" fmla="*/ 6089 w 10000"/>
                <a:gd name="connsiteY129" fmla="*/ 7617 h 10000"/>
                <a:gd name="connsiteX130" fmla="*/ 6089 w 10000"/>
                <a:gd name="connsiteY130" fmla="*/ 7501 h 10000"/>
                <a:gd name="connsiteX131" fmla="*/ 6089 w 10000"/>
                <a:gd name="connsiteY131" fmla="*/ 7374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44 h 10000"/>
                <a:gd name="connsiteX136" fmla="*/ 6089 w 10000"/>
                <a:gd name="connsiteY136" fmla="*/ 7344 h 10000"/>
                <a:gd name="connsiteX137" fmla="*/ 6129 w 10000"/>
                <a:gd name="connsiteY137" fmla="*/ 7016 h 10000"/>
                <a:gd name="connsiteX138" fmla="*/ 6179 w 10000"/>
                <a:gd name="connsiteY138" fmla="*/ 6754 h 10000"/>
                <a:gd name="connsiteX139" fmla="*/ 6240 w 10000"/>
                <a:gd name="connsiteY139" fmla="*/ 6531 h 10000"/>
                <a:gd name="connsiteX140" fmla="*/ 6280 w 10000"/>
                <a:gd name="connsiteY140" fmla="*/ 6453 h 10000"/>
                <a:gd name="connsiteX141" fmla="*/ 6321 w 10000"/>
                <a:gd name="connsiteY141" fmla="*/ 6366 h 10000"/>
                <a:gd name="connsiteX142" fmla="*/ 6351 w 10000"/>
                <a:gd name="connsiteY142" fmla="*/ 6309 h 10000"/>
                <a:gd name="connsiteX143" fmla="*/ 6401 w 10000"/>
                <a:gd name="connsiteY143" fmla="*/ 6250 h 10000"/>
                <a:gd name="connsiteX144" fmla="*/ 6452 w 10000"/>
                <a:gd name="connsiteY144" fmla="*/ 6202 h 10000"/>
                <a:gd name="connsiteX145" fmla="*/ 6512 w 10000"/>
                <a:gd name="connsiteY145" fmla="*/ 6163 h 10000"/>
                <a:gd name="connsiteX146" fmla="*/ 6563 w 10000"/>
                <a:gd name="connsiteY146" fmla="*/ 6134 h 10000"/>
                <a:gd name="connsiteX147" fmla="*/ 6623 w 10000"/>
                <a:gd name="connsiteY147" fmla="*/ 6125 h 10000"/>
                <a:gd name="connsiteX148" fmla="*/ 6694 w 10000"/>
                <a:gd name="connsiteY148" fmla="*/ 6105 h 10000"/>
                <a:gd name="connsiteX149" fmla="*/ 6774 w 10000"/>
                <a:gd name="connsiteY149" fmla="*/ 6096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875 w 10000"/>
                <a:gd name="connsiteY157" fmla="*/ 6105 h 10000"/>
                <a:gd name="connsiteX158" fmla="*/ 7006 w 10000"/>
                <a:gd name="connsiteY158" fmla="*/ 6134 h 10000"/>
                <a:gd name="connsiteX159" fmla="*/ 7137 w 10000"/>
                <a:gd name="connsiteY159" fmla="*/ 6154 h 10000"/>
                <a:gd name="connsiteX160" fmla="*/ 7268 w 10000"/>
                <a:gd name="connsiteY160" fmla="*/ 6202 h 10000"/>
                <a:gd name="connsiteX161" fmla="*/ 7601 w 10000"/>
                <a:gd name="connsiteY161" fmla="*/ 6318 h 10000"/>
                <a:gd name="connsiteX162" fmla="*/ 7964 w 10000"/>
                <a:gd name="connsiteY162" fmla="*/ 6464 h 10000"/>
                <a:gd name="connsiteX163" fmla="*/ 7964 w 10000"/>
                <a:gd name="connsiteY163" fmla="*/ 6464 h 10000"/>
                <a:gd name="connsiteX164" fmla="*/ 7984 w 10000"/>
                <a:gd name="connsiteY164" fmla="*/ 6464 h 10000"/>
                <a:gd name="connsiteX165" fmla="*/ 7984 w 10000"/>
                <a:gd name="connsiteY165" fmla="*/ 6464 h 10000"/>
                <a:gd name="connsiteX166" fmla="*/ 7994 w 10000"/>
                <a:gd name="connsiteY166" fmla="*/ 6464 h 10000"/>
                <a:gd name="connsiteX167" fmla="*/ 7994 w 10000"/>
                <a:gd name="connsiteY167" fmla="*/ 6464 h 10000"/>
                <a:gd name="connsiteX168" fmla="*/ 8216 w 10000"/>
                <a:gd name="connsiteY168" fmla="*/ 6540 h 10000"/>
                <a:gd name="connsiteX169" fmla="*/ 8407 w 10000"/>
                <a:gd name="connsiteY169" fmla="*/ 6601 h 10000"/>
                <a:gd name="connsiteX170" fmla="*/ 8599 w 10000"/>
                <a:gd name="connsiteY170" fmla="*/ 6639 h 10000"/>
                <a:gd name="connsiteX171" fmla="*/ 8770 w 10000"/>
                <a:gd name="connsiteY171" fmla="*/ 6648 h 10000"/>
                <a:gd name="connsiteX172" fmla="*/ 8770 w 10000"/>
                <a:gd name="connsiteY172" fmla="*/ 6648 h 10000"/>
                <a:gd name="connsiteX173" fmla="*/ 8770 w 10000"/>
                <a:gd name="connsiteY173" fmla="*/ 6648 h 10000"/>
                <a:gd name="connsiteX174" fmla="*/ 8770 w 10000"/>
                <a:gd name="connsiteY174" fmla="*/ 6648 h 10000"/>
                <a:gd name="connsiteX175" fmla="*/ 8770 w 10000"/>
                <a:gd name="connsiteY175" fmla="*/ 6648 h 10000"/>
                <a:gd name="connsiteX176" fmla="*/ 8770 w 10000"/>
                <a:gd name="connsiteY176" fmla="*/ 6648 h 10000"/>
                <a:gd name="connsiteX177" fmla="*/ 8911 w 10000"/>
                <a:gd name="connsiteY177" fmla="*/ 6639 h 10000"/>
                <a:gd name="connsiteX178" fmla="*/ 9032 w 10000"/>
                <a:gd name="connsiteY178" fmla="*/ 6601 h 10000"/>
                <a:gd name="connsiteX179" fmla="*/ 9093 w 10000"/>
                <a:gd name="connsiteY179" fmla="*/ 6578 h 10000"/>
                <a:gd name="connsiteX180" fmla="*/ 9143 w 10000"/>
                <a:gd name="connsiteY180" fmla="*/ 6550 h 10000"/>
                <a:gd name="connsiteX181" fmla="*/ 9194 w 10000"/>
                <a:gd name="connsiteY181" fmla="*/ 6522 h 10000"/>
                <a:gd name="connsiteX182" fmla="*/ 9244 w 10000"/>
                <a:gd name="connsiteY182" fmla="*/ 6473 h 10000"/>
                <a:gd name="connsiteX183" fmla="*/ 9274 w 10000"/>
                <a:gd name="connsiteY183" fmla="*/ 6426 h 10000"/>
                <a:gd name="connsiteX184" fmla="*/ 9315 w 10000"/>
                <a:gd name="connsiteY184" fmla="*/ 6366 h 10000"/>
                <a:gd name="connsiteX185" fmla="*/ 9375 w 10000"/>
                <a:gd name="connsiteY185" fmla="*/ 6232 h 10000"/>
                <a:gd name="connsiteX186" fmla="*/ 9425 w 10000"/>
                <a:gd name="connsiteY186" fmla="*/ 6047 h 10000"/>
                <a:gd name="connsiteX187" fmla="*/ 9446 w 10000"/>
                <a:gd name="connsiteY187" fmla="*/ 5853 h 10000"/>
                <a:gd name="connsiteX188" fmla="*/ 9456 w 10000"/>
                <a:gd name="connsiteY188" fmla="*/ 5600 h 10000"/>
                <a:gd name="connsiteX189" fmla="*/ 9446 w 10000"/>
                <a:gd name="connsiteY189" fmla="*/ 5330 h 10000"/>
                <a:gd name="connsiteX190" fmla="*/ 9415 w 10000"/>
                <a:gd name="connsiteY190" fmla="*/ 5020 h 10000"/>
                <a:gd name="connsiteX191" fmla="*/ 9365 w 10000"/>
                <a:gd name="connsiteY191" fmla="*/ 4650 h 10000"/>
                <a:gd name="connsiteX192" fmla="*/ 9284 w 10000"/>
                <a:gd name="connsiteY192" fmla="*/ 4254 h 10000"/>
                <a:gd name="connsiteX193" fmla="*/ 9204 w 10000"/>
                <a:gd name="connsiteY193" fmla="*/ 3789 h 10000"/>
                <a:gd name="connsiteX194" fmla="*/ 9083 w 10000"/>
                <a:gd name="connsiteY194" fmla="*/ 3304 h 10000"/>
                <a:gd name="connsiteX195" fmla="*/ 8931 w 10000"/>
                <a:gd name="connsiteY195" fmla="*/ 2763 h 10000"/>
                <a:gd name="connsiteX196" fmla="*/ 8931 w 10000"/>
                <a:gd name="connsiteY196" fmla="*/ 2763 h 10000"/>
                <a:gd name="connsiteX197" fmla="*/ 8931 w 10000"/>
                <a:gd name="connsiteY197" fmla="*/ 2723 h 10000"/>
                <a:gd name="connsiteX198" fmla="*/ 8931 w 10000"/>
                <a:gd name="connsiteY198" fmla="*/ 2723 h 10000"/>
                <a:gd name="connsiteX199" fmla="*/ 8921 w 10000"/>
                <a:gd name="connsiteY199" fmla="*/ 2713 h 10000"/>
                <a:gd name="connsiteX200" fmla="*/ 8921 w 10000"/>
                <a:gd name="connsiteY200" fmla="*/ 2713 h 10000"/>
                <a:gd name="connsiteX201" fmla="*/ 8911 w 10000"/>
                <a:gd name="connsiteY201" fmla="*/ 2665 h 10000"/>
                <a:gd name="connsiteX202" fmla="*/ 8911 w 10000"/>
                <a:gd name="connsiteY202" fmla="*/ 2665 h 10000"/>
                <a:gd name="connsiteX203" fmla="*/ 8911 w 10000"/>
                <a:gd name="connsiteY203" fmla="*/ 2656 h 10000"/>
                <a:gd name="connsiteX204" fmla="*/ 8911 w 10000"/>
                <a:gd name="connsiteY204" fmla="*/ 2656 h 10000"/>
                <a:gd name="connsiteX205" fmla="*/ 8911 w 10000"/>
                <a:gd name="connsiteY205" fmla="*/ 2656 h 10000"/>
                <a:gd name="connsiteX206" fmla="*/ 8911 w 10000"/>
                <a:gd name="connsiteY206" fmla="*/ 2656 h 10000"/>
                <a:gd name="connsiteX207" fmla="*/ 8478 w 10000"/>
                <a:gd name="connsiteY207" fmla="*/ 2685 h 10000"/>
                <a:gd name="connsiteX208" fmla="*/ 8044 w 10000"/>
                <a:gd name="connsiteY208" fmla="*/ 2723 h 10000"/>
                <a:gd name="connsiteX209" fmla="*/ 7147 w 10000"/>
                <a:gd name="connsiteY209" fmla="*/ 2819 h 10000"/>
                <a:gd name="connsiteX210" fmla="*/ 6300 w 10000"/>
                <a:gd name="connsiteY210" fmla="*/ 2917 h 10000"/>
                <a:gd name="connsiteX211" fmla="*/ 5917 w 10000"/>
                <a:gd name="connsiteY211" fmla="*/ 2946 h 10000"/>
                <a:gd name="connsiteX212" fmla="*/ 5554 w 10000"/>
                <a:gd name="connsiteY212" fmla="*/ 2975 h 10000"/>
                <a:gd name="connsiteX213" fmla="*/ 5554 w 10000"/>
                <a:gd name="connsiteY213" fmla="*/ 2975 h 10000"/>
                <a:gd name="connsiteX214" fmla="*/ 548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313 w 10000"/>
                <a:gd name="connsiteY221" fmla="*/ 2955 h 10000"/>
                <a:gd name="connsiteX222" fmla="*/ 5151 w 10000"/>
                <a:gd name="connsiteY222" fmla="*/ 2927 h 10000"/>
                <a:gd name="connsiteX223" fmla="*/ 5030 w 10000"/>
                <a:gd name="connsiteY223" fmla="*/ 2868 h 10000"/>
                <a:gd name="connsiteX224" fmla="*/ 4919 w 10000"/>
                <a:gd name="connsiteY224" fmla="*/ 2790 h 10000"/>
                <a:gd name="connsiteX225" fmla="*/ 4829 w 10000"/>
                <a:gd name="connsiteY225" fmla="*/ 2703 h 10000"/>
                <a:gd name="connsiteX226" fmla="*/ 4748 w 10000"/>
                <a:gd name="connsiteY226" fmla="*/ 2597 h 10000"/>
                <a:gd name="connsiteX227" fmla="*/ 4708 w 10000"/>
                <a:gd name="connsiteY227" fmla="*/ 2482 h 10000"/>
                <a:gd name="connsiteX228" fmla="*/ 4667 w 10000"/>
                <a:gd name="connsiteY228" fmla="*/ 2346 h 10000"/>
                <a:gd name="connsiteX229" fmla="*/ 4637 w 10000"/>
                <a:gd name="connsiteY229" fmla="*/ 2210 h 10000"/>
                <a:gd name="connsiteX230" fmla="*/ 4627 w 10000"/>
                <a:gd name="connsiteY230" fmla="*/ 2065 h 10000"/>
                <a:gd name="connsiteX231" fmla="*/ 4627 w 10000"/>
                <a:gd name="connsiteY231" fmla="*/ 1909 h 10000"/>
                <a:gd name="connsiteX232" fmla="*/ 4637 w 10000"/>
                <a:gd name="connsiteY232" fmla="*/ 1762 h 10000"/>
                <a:gd name="connsiteX233" fmla="*/ 4667 w 10000"/>
                <a:gd name="connsiteY233" fmla="*/ 1598 h 10000"/>
                <a:gd name="connsiteX234" fmla="*/ 4688 w 10000"/>
                <a:gd name="connsiteY234" fmla="*/ 1443 h 10000"/>
                <a:gd name="connsiteX235" fmla="*/ 4728 w 10000"/>
                <a:gd name="connsiteY235" fmla="*/ 1289 h 10000"/>
                <a:gd name="connsiteX236" fmla="*/ 4778 w 10000"/>
                <a:gd name="connsiteY236" fmla="*/ 1134 h 10000"/>
                <a:gd name="connsiteX237" fmla="*/ 4778 w 10000"/>
                <a:gd name="connsiteY237" fmla="*/ 1134 h 10000"/>
                <a:gd name="connsiteX238" fmla="*/ 4778 w 10000"/>
                <a:gd name="connsiteY238" fmla="*/ 1134 h 10000"/>
                <a:gd name="connsiteX239" fmla="*/ 4778 w 10000"/>
                <a:gd name="connsiteY239" fmla="*/ 1134 h 10000"/>
                <a:gd name="connsiteX240" fmla="*/ 4778 w 10000"/>
                <a:gd name="connsiteY240" fmla="*/ 1134 h 10000"/>
                <a:gd name="connsiteX241" fmla="*/ 4778 w 10000"/>
                <a:gd name="connsiteY241" fmla="*/ 1134 h 10000"/>
                <a:gd name="connsiteX242" fmla="*/ 4788 w 10000"/>
                <a:gd name="connsiteY242" fmla="*/ 1123 h 10000"/>
                <a:gd name="connsiteX243" fmla="*/ 4788 w 10000"/>
                <a:gd name="connsiteY243" fmla="*/ 1123 h 10000"/>
                <a:gd name="connsiteX244" fmla="*/ 4788 w 10000"/>
                <a:gd name="connsiteY244" fmla="*/ 1123 h 10000"/>
                <a:gd name="connsiteX245" fmla="*/ 4788 w 10000"/>
                <a:gd name="connsiteY245" fmla="*/ 1123 h 10000"/>
                <a:gd name="connsiteX246" fmla="*/ 4788 w 10000"/>
                <a:gd name="connsiteY246" fmla="*/ 1114 h 10000"/>
                <a:gd name="connsiteX247" fmla="*/ 4788 w 10000"/>
                <a:gd name="connsiteY247" fmla="*/ 1114 h 10000"/>
                <a:gd name="connsiteX248" fmla="*/ 4788 w 10000"/>
                <a:gd name="connsiteY248" fmla="*/ 1114 h 10000"/>
                <a:gd name="connsiteX249" fmla="*/ 4788 w 10000"/>
                <a:gd name="connsiteY249" fmla="*/ 1114 h 10000"/>
                <a:gd name="connsiteX250" fmla="*/ 4788 w 10000"/>
                <a:gd name="connsiteY250" fmla="*/ 1104 h 10000"/>
                <a:gd name="connsiteX251" fmla="*/ 4788 w 10000"/>
                <a:gd name="connsiteY251" fmla="*/ 1104 h 10000"/>
                <a:gd name="connsiteX252" fmla="*/ 4788 w 10000"/>
                <a:gd name="connsiteY252" fmla="*/ 1104 h 10000"/>
                <a:gd name="connsiteX253" fmla="*/ 4788 w 10000"/>
                <a:gd name="connsiteY253" fmla="*/ 1104 h 10000"/>
                <a:gd name="connsiteX254" fmla="*/ 4788 w 10000"/>
                <a:gd name="connsiteY254" fmla="*/ 1094 h 10000"/>
                <a:gd name="connsiteX255" fmla="*/ 4788 w 10000"/>
                <a:gd name="connsiteY255" fmla="*/ 1094 h 10000"/>
                <a:gd name="connsiteX256" fmla="*/ 4859 w 10000"/>
                <a:gd name="connsiteY256" fmla="*/ 853 h 10000"/>
                <a:gd name="connsiteX257" fmla="*/ 4909 w 10000"/>
                <a:gd name="connsiteY257" fmla="*/ 640 h 10000"/>
                <a:gd name="connsiteX258" fmla="*/ 4919 w 10000"/>
                <a:gd name="connsiteY258" fmla="*/ 553 h 10000"/>
                <a:gd name="connsiteX259" fmla="*/ 4919 w 10000"/>
                <a:gd name="connsiteY259" fmla="*/ 454 h 10000"/>
                <a:gd name="connsiteX260" fmla="*/ 4909 w 10000"/>
                <a:gd name="connsiteY260" fmla="*/ 377 h 10000"/>
                <a:gd name="connsiteX261" fmla="*/ 4899 w 10000"/>
                <a:gd name="connsiteY261" fmla="*/ 300 h 10000"/>
                <a:gd name="connsiteX262" fmla="*/ 4859 w 10000"/>
                <a:gd name="connsiteY262" fmla="*/ 233 h 10000"/>
                <a:gd name="connsiteX263" fmla="*/ 4829 w 10000"/>
                <a:gd name="connsiteY263" fmla="*/ 175 h 10000"/>
                <a:gd name="connsiteX264" fmla="*/ 4778 w 10000"/>
                <a:gd name="connsiteY264" fmla="*/ 115 h 10000"/>
                <a:gd name="connsiteX265" fmla="*/ 4708 w 10000"/>
                <a:gd name="connsiteY265" fmla="*/ 77 h 10000"/>
                <a:gd name="connsiteX266" fmla="*/ 4627 w 10000"/>
                <a:gd name="connsiteY266" fmla="*/ 47 h 10000"/>
                <a:gd name="connsiteX267" fmla="*/ 4536 w 10000"/>
                <a:gd name="connsiteY267" fmla="*/ 9 h 10000"/>
                <a:gd name="connsiteX268" fmla="*/ 4425 w 10000"/>
                <a:gd name="connsiteY268" fmla="*/ 0 h 10000"/>
                <a:gd name="connsiteX269" fmla="*/ 4304 w 10000"/>
                <a:gd name="connsiteY269" fmla="*/ 0 h 10000"/>
                <a:gd name="connsiteX270" fmla="*/ 4304 w 10000"/>
                <a:gd name="connsiteY270" fmla="*/ 0 h 10000"/>
                <a:gd name="connsiteX271" fmla="*/ 4304 w 10000"/>
                <a:gd name="connsiteY271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424 w 10000"/>
                <a:gd name="connsiteY98" fmla="*/ 7552 h 10000"/>
                <a:gd name="connsiteX99" fmla="*/ 8337 w 10000"/>
                <a:gd name="connsiteY99" fmla="*/ 7976 h 10000"/>
                <a:gd name="connsiteX100" fmla="*/ 8135 w 10000"/>
                <a:gd name="connsiteY100" fmla="*/ 8024 h 10000"/>
                <a:gd name="connsiteX101" fmla="*/ 7671 w 10000"/>
                <a:gd name="connsiteY101" fmla="*/ 8139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61 w 10000"/>
                <a:gd name="connsiteY105" fmla="*/ 8139 h 10000"/>
                <a:gd name="connsiteX106" fmla="*/ 7661 w 10000"/>
                <a:gd name="connsiteY106" fmla="*/ 8139 h 10000"/>
                <a:gd name="connsiteX107" fmla="*/ 7450 w 10000"/>
                <a:gd name="connsiteY107" fmla="*/ 8188 h 10000"/>
                <a:gd name="connsiteX108" fmla="*/ 7248 w 10000"/>
                <a:gd name="connsiteY108" fmla="*/ 8237 h 10000"/>
                <a:gd name="connsiteX109" fmla="*/ 7036 w 10000"/>
                <a:gd name="connsiteY109" fmla="*/ 8275 h 10000"/>
                <a:gd name="connsiteX110" fmla="*/ 6835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663 w 10000"/>
                <a:gd name="connsiteY118" fmla="*/ 8275 h 10000"/>
                <a:gd name="connsiteX119" fmla="*/ 6512 w 10000"/>
                <a:gd name="connsiteY119" fmla="*/ 8237 h 10000"/>
                <a:gd name="connsiteX120" fmla="*/ 6442 w 10000"/>
                <a:gd name="connsiteY120" fmla="*/ 8207 h 10000"/>
                <a:gd name="connsiteX121" fmla="*/ 6381 w 10000"/>
                <a:gd name="connsiteY121" fmla="*/ 8177 h 10000"/>
                <a:gd name="connsiteX122" fmla="*/ 6321 w 10000"/>
                <a:gd name="connsiteY122" fmla="*/ 8139 h 10000"/>
                <a:gd name="connsiteX123" fmla="*/ 6270 w 10000"/>
                <a:gd name="connsiteY123" fmla="*/ 8091 h 10000"/>
                <a:gd name="connsiteX124" fmla="*/ 6220 w 10000"/>
                <a:gd name="connsiteY124" fmla="*/ 8032 h 10000"/>
                <a:gd name="connsiteX125" fmla="*/ 6169 w 10000"/>
                <a:gd name="connsiteY125" fmla="*/ 7965 h 10000"/>
                <a:gd name="connsiteX126" fmla="*/ 6149 w 10000"/>
                <a:gd name="connsiteY126" fmla="*/ 7898 h 10000"/>
                <a:gd name="connsiteX127" fmla="*/ 6109 w 10000"/>
                <a:gd name="connsiteY127" fmla="*/ 7810 h 10000"/>
                <a:gd name="connsiteX128" fmla="*/ 6099 w 10000"/>
                <a:gd name="connsiteY128" fmla="*/ 7723 h 10000"/>
                <a:gd name="connsiteX129" fmla="*/ 6089 w 10000"/>
                <a:gd name="connsiteY129" fmla="*/ 7617 h 10000"/>
                <a:gd name="connsiteX130" fmla="*/ 6089 w 10000"/>
                <a:gd name="connsiteY130" fmla="*/ 7501 h 10000"/>
                <a:gd name="connsiteX131" fmla="*/ 6089 w 10000"/>
                <a:gd name="connsiteY131" fmla="*/ 7374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44 h 10000"/>
                <a:gd name="connsiteX136" fmla="*/ 6089 w 10000"/>
                <a:gd name="connsiteY136" fmla="*/ 7344 h 10000"/>
                <a:gd name="connsiteX137" fmla="*/ 6129 w 10000"/>
                <a:gd name="connsiteY137" fmla="*/ 7016 h 10000"/>
                <a:gd name="connsiteX138" fmla="*/ 6179 w 10000"/>
                <a:gd name="connsiteY138" fmla="*/ 6754 h 10000"/>
                <a:gd name="connsiteX139" fmla="*/ 6240 w 10000"/>
                <a:gd name="connsiteY139" fmla="*/ 6531 h 10000"/>
                <a:gd name="connsiteX140" fmla="*/ 6280 w 10000"/>
                <a:gd name="connsiteY140" fmla="*/ 6453 h 10000"/>
                <a:gd name="connsiteX141" fmla="*/ 6321 w 10000"/>
                <a:gd name="connsiteY141" fmla="*/ 6366 h 10000"/>
                <a:gd name="connsiteX142" fmla="*/ 6351 w 10000"/>
                <a:gd name="connsiteY142" fmla="*/ 6309 h 10000"/>
                <a:gd name="connsiteX143" fmla="*/ 6401 w 10000"/>
                <a:gd name="connsiteY143" fmla="*/ 6250 h 10000"/>
                <a:gd name="connsiteX144" fmla="*/ 6452 w 10000"/>
                <a:gd name="connsiteY144" fmla="*/ 6202 h 10000"/>
                <a:gd name="connsiteX145" fmla="*/ 6512 w 10000"/>
                <a:gd name="connsiteY145" fmla="*/ 6163 h 10000"/>
                <a:gd name="connsiteX146" fmla="*/ 6563 w 10000"/>
                <a:gd name="connsiteY146" fmla="*/ 6134 h 10000"/>
                <a:gd name="connsiteX147" fmla="*/ 6623 w 10000"/>
                <a:gd name="connsiteY147" fmla="*/ 6125 h 10000"/>
                <a:gd name="connsiteX148" fmla="*/ 6694 w 10000"/>
                <a:gd name="connsiteY148" fmla="*/ 6105 h 10000"/>
                <a:gd name="connsiteX149" fmla="*/ 6774 w 10000"/>
                <a:gd name="connsiteY149" fmla="*/ 6096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875 w 10000"/>
                <a:gd name="connsiteY157" fmla="*/ 6105 h 10000"/>
                <a:gd name="connsiteX158" fmla="*/ 7006 w 10000"/>
                <a:gd name="connsiteY158" fmla="*/ 6134 h 10000"/>
                <a:gd name="connsiteX159" fmla="*/ 7137 w 10000"/>
                <a:gd name="connsiteY159" fmla="*/ 6154 h 10000"/>
                <a:gd name="connsiteX160" fmla="*/ 7268 w 10000"/>
                <a:gd name="connsiteY160" fmla="*/ 6202 h 10000"/>
                <a:gd name="connsiteX161" fmla="*/ 7601 w 10000"/>
                <a:gd name="connsiteY161" fmla="*/ 6318 h 10000"/>
                <a:gd name="connsiteX162" fmla="*/ 7964 w 10000"/>
                <a:gd name="connsiteY162" fmla="*/ 6464 h 10000"/>
                <a:gd name="connsiteX163" fmla="*/ 7964 w 10000"/>
                <a:gd name="connsiteY163" fmla="*/ 6464 h 10000"/>
                <a:gd name="connsiteX164" fmla="*/ 7984 w 10000"/>
                <a:gd name="connsiteY164" fmla="*/ 6464 h 10000"/>
                <a:gd name="connsiteX165" fmla="*/ 7984 w 10000"/>
                <a:gd name="connsiteY165" fmla="*/ 6464 h 10000"/>
                <a:gd name="connsiteX166" fmla="*/ 7994 w 10000"/>
                <a:gd name="connsiteY166" fmla="*/ 6464 h 10000"/>
                <a:gd name="connsiteX167" fmla="*/ 7994 w 10000"/>
                <a:gd name="connsiteY167" fmla="*/ 6464 h 10000"/>
                <a:gd name="connsiteX168" fmla="*/ 8216 w 10000"/>
                <a:gd name="connsiteY168" fmla="*/ 6540 h 10000"/>
                <a:gd name="connsiteX169" fmla="*/ 8407 w 10000"/>
                <a:gd name="connsiteY169" fmla="*/ 6601 h 10000"/>
                <a:gd name="connsiteX170" fmla="*/ 8599 w 10000"/>
                <a:gd name="connsiteY170" fmla="*/ 6639 h 10000"/>
                <a:gd name="connsiteX171" fmla="*/ 8770 w 10000"/>
                <a:gd name="connsiteY171" fmla="*/ 6648 h 10000"/>
                <a:gd name="connsiteX172" fmla="*/ 8770 w 10000"/>
                <a:gd name="connsiteY172" fmla="*/ 6648 h 10000"/>
                <a:gd name="connsiteX173" fmla="*/ 8770 w 10000"/>
                <a:gd name="connsiteY173" fmla="*/ 6648 h 10000"/>
                <a:gd name="connsiteX174" fmla="*/ 8770 w 10000"/>
                <a:gd name="connsiteY174" fmla="*/ 6648 h 10000"/>
                <a:gd name="connsiteX175" fmla="*/ 8770 w 10000"/>
                <a:gd name="connsiteY175" fmla="*/ 6648 h 10000"/>
                <a:gd name="connsiteX176" fmla="*/ 8770 w 10000"/>
                <a:gd name="connsiteY176" fmla="*/ 6648 h 10000"/>
                <a:gd name="connsiteX177" fmla="*/ 8911 w 10000"/>
                <a:gd name="connsiteY177" fmla="*/ 6639 h 10000"/>
                <a:gd name="connsiteX178" fmla="*/ 9032 w 10000"/>
                <a:gd name="connsiteY178" fmla="*/ 6601 h 10000"/>
                <a:gd name="connsiteX179" fmla="*/ 9093 w 10000"/>
                <a:gd name="connsiteY179" fmla="*/ 6578 h 10000"/>
                <a:gd name="connsiteX180" fmla="*/ 9143 w 10000"/>
                <a:gd name="connsiteY180" fmla="*/ 6550 h 10000"/>
                <a:gd name="connsiteX181" fmla="*/ 9194 w 10000"/>
                <a:gd name="connsiteY181" fmla="*/ 6522 h 10000"/>
                <a:gd name="connsiteX182" fmla="*/ 9244 w 10000"/>
                <a:gd name="connsiteY182" fmla="*/ 6473 h 10000"/>
                <a:gd name="connsiteX183" fmla="*/ 9274 w 10000"/>
                <a:gd name="connsiteY183" fmla="*/ 6426 h 10000"/>
                <a:gd name="connsiteX184" fmla="*/ 9315 w 10000"/>
                <a:gd name="connsiteY184" fmla="*/ 6366 h 10000"/>
                <a:gd name="connsiteX185" fmla="*/ 9375 w 10000"/>
                <a:gd name="connsiteY185" fmla="*/ 6232 h 10000"/>
                <a:gd name="connsiteX186" fmla="*/ 9425 w 10000"/>
                <a:gd name="connsiteY186" fmla="*/ 6047 h 10000"/>
                <a:gd name="connsiteX187" fmla="*/ 9446 w 10000"/>
                <a:gd name="connsiteY187" fmla="*/ 5853 h 10000"/>
                <a:gd name="connsiteX188" fmla="*/ 9456 w 10000"/>
                <a:gd name="connsiteY188" fmla="*/ 5600 h 10000"/>
                <a:gd name="connsiteX189" fmla="*/ 9446 w 10000"/>
                <a:gd name="connsiteY189" fmla="*/ 5330 h 10000"/>
                <a:gd name="connsiteX190" fmla="*/ 9415 w 10000"/>
                <a:gd name="connsiteY190" fmla="*/ 5020 h 10000"/>
                <a:gd name="connsiteX191" fmla="*/ 9365 w 10000"/>
                <a:gd name="connsiteY191" fmla="*/ 4650 h 10000"/>
                <a:gd name="connsiteX192" fmla="*/ 9284 w 10000"/>
                <a:gd name="connsiteY192" fmla="*/ 4254 h 10000"/>
                <a:gd name="connsiteX193" fmla="*/ 9204 w 10000"/>
                <a:gd name="connsiteY193" fmla="*/ 3789 h 10000"/>
                <a:gd name="connsiteX194" fmla="*/ 9083 w 10000"/>
                <a:gd name="connsiteY194" fmla="*/ 3304 h 10000"/>
                <a:gd name="connsiteX195" fmla="*/ 8931 w 10000"/>
                <a:gd name="connsiteY195" fmla="*/ 2763 h 10000"/>
                <a:gd name="connsiteX196" fmla="*/ 8931 w 10000"/>
                <a:gd name="connsiteY196" fmla="*/ 2763 h 10000"/>
                <a:gd name="connsiteX197" fmla="*/ 8931 w 10000"/>
                <a:gd name="connsiteY197" fmla="*/ 2723 h 10000"/>
                <a:gd name="connsiteX198" fmla="*/ 8931 w 10000"/>
                <a:gd name="connsiteY198" fmla="*/ 2723 h 10000"/>
                <a:gd name="connsiteX199" fmla="*/ 8921 w 10000"/>
                <a:gd name="connsiteY199" fmla="*/ 2713 h 10000"/>
                <a:gd name="connsiteX200" fmla="*/ 8921 w 10000"/>
                <a:gd name="connsiteY200" fmla="*/ 2713 h 10000"/>
                <a:gd name="connsiteX201" fmla="*/ 8911 w 10000"/>
                <a:gd name="connsiteY201" fmla="*/ 2665 h 10000"/>
                <a:gd name="connsiteX202" fmla="*/ 8911 w 10000"/>
                <a:gd name="connsiteY202" fmla="*/ 2665 h 10000"/>
                <a:gd name="connsiteX203" fmla="*/ 8911 w 10000"/>
                <a:gd name="connsiteY203" fmla="*/ 2656 h 10000"/>
                <a:gd name="connsiteX204" fmla="*/ 8911 w 10000"/>
                <a:gd name="connsiteY204" fmla="*/ 2656 h 10000"/>
                <a:gd name="connsiteX205" fmla="*/ 8911 w 10000"/>
                <a:gd name="connsiteY205" fmla="*/ 2656 h 10000"/>
                <a:gd name="connsiteX206" fmla="*/ 8911 w 10000"/>
                <a:gd name="connsiteY206" fmla="*/ 2656 h 10000"/>
                <a:gd name="connsiteX207" fmla="*/ 8478 w 10000"/>
                <a:gd name="connsiteY207" fmla="*/ 2685 h 10000"/>
                <a:gd name="connsiteX208" fmla="*/ 8044 w 10000"/>
                <a:gd name="connsiteY208" fmla="*/ 2723 h 10000"/>
                <a:gd name="connsiteX209" fmla="*/ 7147 w 10000"/>
                <a:gd name="connsiteY209" fmla="*/ 2819 h 10000"/>
                <a:gd name="connsiteX210" fmla="*/ 6300 w 10000"/>
                <a:gd name="connsiteY210" fmla="*/ 2917 h 10000"/>
                <a:gd name="connsiteX211" fmla="*/ 5917 w 10000"/>
                <a:gd name="connsiteY211" fmla="*/ 2946 h 10000"/>
                <a:gd name="connsiteX212" fmla="*/ 5554 w 10000"/>
                <a:gd name="connsiteY212" fmla="*/ 2975 h 10000"/>
                <a:gd name="connsiteX213" fmla="*/ 5554 w 10000"/>
                <a:gd name="connsiteY213" fmla="*/ 2975 h 10000"/>
                <a:gd name="connsiteX214" fmla="*/ 548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313 w 10000"/>
                <a:gd name="connsiteY221" fmla="*/ 2955 h 10000"/>
                <a:gd name="connsiteX222" fmla="*/ 5151 w 10000"/>
                <a:gd name="connsiteY222" fmla="*/ 2927 h 10000"/>
                <a:gd name="connsiteX223" fmla="*/ 5030 w 10000"/>
                <a:gd name="connsiteY223" fmla="*/ 2868 h 10000"/>
                <a:gd name="connsiteX224" fmla="*/ 4919 w 10000"/>
                <a:gd name="connsiteY224" fmla="*/ 2790 h 10000"/>
                <a:gd name="connsiteX225" fmla="*/ 4829 w 10000"/>
                <a:gd name="connsiteY225" fmla="*/ 2703 h 10000"/>
                <a:gd name="connsiteX226" fmla="*/ 4748 w 10000"/>
                <a:gd name="connsiteY226" fmla="*/ 2597 h 10000"/>
                <a:gd name="connsiteX227" fmla="*/ 4708 w 10000"/>
                <a:gd name="connsiteY227" fmla="*/ 2482 h 10000"/>
                <a:gd name="connsiteX228" fmla="*/ 4667 w 10000"/>
                <a:gd name="connsiteY228" fmla="*/ 2346 h 10000"/>
                <a:gd name="connsiteX229" fmla="*/ 4637 w 10000"/>
                <a:gd name="connsiteY229" fmla="*/ 2210 h 10000"/>
                <a:gd name="connsiteX230" fmla="*/ 4627 w 10000"/>
                <a:gd name="connsiteY230" fmla="*/ 2065 h 10000"/>
                <a:gd name="connsiteX231" fmla="*/ 4627 w 10000"/>
                <a:gd name="connsiteY231" fmla="*/ 1909 h 10000"/>
                <a:gd name="connsiteX232" fmla="*/ 4637 w 10000"/>
                <a:gd name="connsiteY232" fmla="*/ 1762 h 10000"/>
                <a:gd name="connsiteX233" fmla="*/ 4667 w 10000"/>
                <a:gd name="connsiteY233" fmla="*/ 1598 h 10000"/>
                <a:gd name="connsiteX234" fmla="*/ 4688 w 10000"/>
                <a:gd name="connsiteY234" fmla="*/ 1443 h 10000"/>
                <a:gd name="connsiteX235" fmla="*/ 4728 w 10000"/>
                <a:gd name="connsiteY235" fmla="*/ 1289 h 10000"/>
                <a:gd name="connsiteX236" fmla="*/ 4778 w 10000"/>
                <a:gd name="connsiteY236" fmla="*/ 1134 h 10000"/>
                <a:gd name="connsiteX237" fmla="*/ 4778 w 10000"/>
                <a:gd name="connsiteY237" fmla="*/ 1134 h 10000"/>
                <a:gd name="connsiteX238" fmla="*/ 4778 w 10000"/>
                <a:gd name="connsiteY238" fmla="*/ 1134 h 10000"/>
                <a:gd name="connsiteX239" fmla="*/ 4778 w 10000"/>
                <a:gd name="connsiteY239" fmla="*/ 1134 h 10000"/>
                <a:gd name="connsiteX240" fmla="*/ 4778 w 10000"/>
                <a:gd name="connsiteY240" fmla="*/ 1134 h 10000"/>
                <a:gd name="connsiteX241" fmla="*/ 4778 w 10000"/>
                <a:gd name="connsiteY241" fmla="*/ 1134 h 10000"/>
                <a:gd name="connsiteX242" fmla="*/ 4788 w 10000"/>
                <a:gd name="connsiteY242" fmla="*/ 1123 h 10000"/>
                <a:gd name="connsiteX243" fmla="*/ 4788 w 10000"/>
                <a:gd name="connsiteY243" fmla="*/ 1123 h 10000"/>
                <a:gd name="connsiteX244" fmla="*/ 4788 w 10000"/>
                <a:gd name="connsiteY244" fmla="*/ 1123 h 10000"/>
                <a:gd name="connsiteX245" fmla="*/ 4788 w 10000"/>
                <a:gd name="connsiteY245" fmla="*/ 1123 h 10000"/>
                <a:gd name="connsiteX246" fmla="*/ 4788 w 10000"/>
                <a:gd name="connsiteY246" fmla="*/ 1114 h 10000"/>
                <a:gd name="connsiteX247" fmla="*/ 4788 w 10000"/>
                <a:gd name="connsiteY247" fmla="*/ 1114 h 10000"/>
                <a:gd name="connsiteX248" fmla="*/ 4788 w 10000"/>
                <a:gd name="connsiteY248" fmla="*/ 1114 h 10000"/>
                <a:gd name="connsiteX249" fmla="*/ 4788 w 10000"/>
                <a:gd name="connsiteY249" fmla="*/ 1114 h 10000"/>
                <a:gd name="connsiteX250" fmla="*/ 4788 w 10000"/>
                <a:gd name="connsiteY250" fmla="*/ 1104 h 10000"/>
                <a:gd name="connsiteX251" fmla="*/ 4788 w 10000"/>
                <a:gd name="connsiteY251" fmla="*/ 1104 h 10000"/>
                <a:gd name="connsiteX252" fmla="*/ 4788 w 10000"/>
                <a:gd name="connsiteY252" fmla="*/ 1104 h 10000"/>
                <a:gd name="connsiteX253" fmla="*/ 4788 w 10000"/>
                <a:gd name="connsiteY253" fmla="*/ 1104 h 10000"/>
                <a:gd name="connsiteX254" fmla="*/ 4788 w 10000"/>
                <a:gd name="connsiteY254" fmla="*/ 1094 h 10000"/>
                <a:gd name="connsiteX255" fmla="*/ 4788 w 10000"/>
                <a:gd name="connsiteY255" fmla="*/ 1094 h 10000"/>
                <a:gd name="connsiteX256" fmla="*/ 4859 w 10000"/>
                <a:gd name="connsiteY256" fmla="*/ 853 h 10000"/>
                <a:gd name="connsiteX257" fmla="*/ 4909 w 10000"/>
                <a:gd name="connsiteY257" fmla="*/ 640 h 10000"/>
                <a:gd name="connsiteX258" fmla="*/ 4919 w 10000"/>
                <a:gd name="connsiteY258" fmla="*/ 553 h 10000"/>
                <a:gd name="connsiteX259" fmla="*/ 4919 w 10000"/>
                <a:gd name="connsiteY259" fmla="*/ 454 h 10000"/>
                <a:gd name="connsiteX260" fmla="*/ 4909 w 10000"/>
                <a:gd name="connsiteY260" fmla="*/ 377 h 10000"/>
                <a:gd name="connsiteX261" fmla="*/ 4899 w 10000"/>
                <a:gd name="connsiteY261" fmla="*/ 300 h 10000"/>
                <a:gd name="connsiteX262" fmla="*/ 4859 w 10000"/>
                <a:gd name="connsiteY262" fmla="*/ 233 h 10000"/>
                <a:gd name="connsiteX263" fmla="*/ 4829 w 10000"/>
                <a:gd name="connsiteY263" fmla="*/ 175 h 10000"/>
                <a:gd name="connsiteX264" fmla="*/ 4778 w 10000"/>
                <a:gd name="connsiteY264" fmla="*/ 115 h 10000"/>
                <a:gd name="connsiteX265" fmla="*/ 4708 w 10000"/>
                <a:gd name="connsiteY265" fmla="*/ 77 h 10000"/>
                <a:gd name="connsiteX266" fmla="*/ 4627 w 10000"/>
                <a:gd name="connsiteY266" fmla="*/ 47 h 10000"/>
                <a:gd name="connsiteX267" fmla="*/ 4536 w 10000"/>
                <a:gd name="connsiteY267" fmla="*/ 9 h 10000"/>
                <a:gd name="connsiteX268" fmla="*/ 4425 w 10000"/>
                <a:gd name="connsiteY268" fmla="*/ 0 h 10000"/>
                <a:gd name="connsiteX269" fmla="*/ 4304 w 10000"/>
                <a:gd name="connsiteY269" fmla="*/ 0 h 10000"/>
                <a:gd name="connsiteX270" fmla="*/ 4304 w 10000"/>
                <a:gd name="connsiteY270" fmla="*/ 0 h 10000"/>
                <a:gd name="connsiteX271" fmla="*/ 4304 w 10000"/>
                <a:gd name="connsiteY271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337 w 10000"/>
                <a:gd name="connsiteY98" fmla="*/ 7976 h 10000"/>
                <a:gd name="connsiteX99" fmla="*/ 8135 w 10000"/>
                <a:gd name="connsiteY99" fmla="*/ 8024 h 10000"/>
                <a:gd name="connsiteX100" fmla="*/ 7671 w 10000"/>
                <a:gd name="connsiteY100" fmla="*/ 8139 h 10000"/>
                <a:gd name="connsiteX101" fmla="*/ 7671 w 10000"/>
                <a:gd name="connsiteY101" fmla="*/ 8139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61 w 10000"/>
                <a:gd name="connsiteY104" fmla="*/ 8139 h 10000"/>
                <a:gd name="connsiteX105" fmla="*/ 7661 w 10000"/>
                <a:gd name="connsiteY105" fmla="*/ 8139 h 10000"/>
                <a:gd name="connsiteX106" fmla="*/ 7450 w 10000"/>
                <a:gd name="connsiteY106" fmla="*/ 8188 h 10000"/>
                <a:gd name="connsiteX107" fmla="*/ 7248 w 10000"/>
                <a:gd name="connsiteY107" fmla="*/ 8237 h 10000"/>
                <a:gd name="connsiteX108" fmla="*/ 7036 w 10000"/>
                <a:gd name="connsiteY108" fmla="*/ 8275 h 10000"/>
                <a:gd name="connsiteX109" fmla="*/ 6835 w 10000"/>
                <a:gd name="connsiteY109" fmla="*/ 8275 h 10000"/>
                <a:gd name="connsiteX110" fmla="*/ 6835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663 w 10000"/>
                <a:gd name="connsiteY117" fmla="*/ 8275 h 10000"/>
                <a:gd name="connsiteX118" fmla="*/ 6512 w 10000"/>
                <a:gd name="connsiteY118" fmla="*/ 8237 h 10000"/>
                <a:gd name="connsiteX119" fmla="*/ 6442 w 10000"/>
                <a:gd name="connsiteY119" fmla="*/ 8207 h 10000"/>
                <a:gd name="connsiteX120" fmla="*/ 6381 w 10000"/>
                <a:gd name="connsiteY120" fmla="*/ 8177 h 10000"/>
                <a:gd name="connsiteX121" fmla="*/ 6321 w 10000"/>
                <a:gd name="connsiteY121" fmla="*/ 8139 h 10000"/>
                <a:gd name="connsiteX122" fmla="*/ 6270 w 10000"/>
                <a:gd name="connsiteY122" fmla="*/ 8091 h 10000"/>
                <a:gd name="connsiteX123" fmla="*/ 6220 w 10000"/>
                <a:gd name="connsiteY123" fmla="*/ 8032 h 10000"/>
                <a:gd name="connsiteX124" fmla="*/ 6169 w 10000"/>
                <a:gd name="connsiteY124" fmla="*/ 7965 h 10000"/>
                <a:gd name="connsiteX125" fmla="*/ 6149 w 10000"/>
                <a:gd name="connsiteY125" fmla="*/ 7898 h 10000"/>
                <a:gd name="connsiteX126" fmla="*/ 6109 w 10000"/>
                <a:gd name="connsiteY126" fmla="*/ 7810 h 10000"/>
                <a:gd name="connsiteX127" fmla="*/ 6099 w 10000"/>
                <a:gd name="connsiteY127" fmla="*/ 7723 h 10000"/>
                <a:gd name="connsiteX128" fmla="*/ 6089 w 10000"/>
                <a:gd name="connsiteY128" fmla="*/ 7617 h 10000"/>
                <a:gd name="connsiteX129" fmla="*/ 6089 w 10000"/>
                <a:gd name="connsiteY129" fmla="*/ 7501 h 10000"/>
                <a:gd name="connsiteX130" fmla="*/ 6089 w 10000"/>
                <a:gd name="connsiteY130" fmla="*/ 7374 h 10000"/>
                <a:gd name="connsiteX131" fmla="*/ 6089 w 10000"/>
                <a:gd name="connsiteY131" fmla="*/ 7374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44 h 10000"/>
                <a:gd name="connsiteX135" fmla="*/ 6089 w 10000"/>
                <a:gd name="connsiteY135" fmla="*/ 7344 h 10000"/>
                <a:gd name="connsiteX136" fmla="*/ 6129 w 10000"/>
                <a:gd name="connsiteY136" fmla="*/ 7016 h 10000"/>
                <a:gd name="connsiteX137" fmla="*/ 6179 w 10000"/>
                <a:gd name="connsiteY137" fmla="*/ 6754 h 10000"/>
                <a:gd name="connsiteX138" fmla="*/ 6240 w 10000"/>
                <a:gd name="connsiteY138" fmla="*/ 6531 h 10000"/>
                <a:gd name="connsiteX139" fmla="*/ 6280 w 10000"/>
                <a:gd name="connsiteY139" fmla="*/ 6453 h 10000"/>
                <a:gd name="connsiteX140" fmla="*/ 6321 w 10000"/>
                <a:gd name="connsiteY140" fmla="*/ 6366 h 10000"/>
                <a:gd name="connsiteX141" fmla="*/ 6351 w 10000"/>
                <a:gd name="connsiteY141" fmla="*/ 6309 h 10000"/>
                <a:gd name="connsiteX142" fmla="*/ 6401 w 10000"/>
                <a:gd name="connsiteY142" fmla="*/ 6250 h 10000"/>
                <a:gd name="connsiteX143" fmla="*/ 6452 w 10000"/>
                <a:gd name="connsiteY143" fmla="*/ 6202 h 10000"/>
                <a:gd name="connsiteX144" fmla="*/ 6512 w 10000"/>
                <a:gd name="connsiteY144" fmla="*/ 6163 h 10000"/>
                <a:gd name="connsiteX145" fmla="*/ 6563 w 10000"/>
                <a:gd name="connsiteY145" fmla="*/ 6134 h 10000"/>
                <a:gd name="connsiteX146" fmla="*/ 6623 w 10000"/>
                <a:gd name="connsiteY146" fmla="*/ 6125 h 10000"/>
                <a:gd name="connsiteX147" fmla="*/ 6694 w 10000"/>
                <a:gd name="connsiteY147" fmla="*/ 6105 h 10000"/>
                <a:gd name="connsiteX148" fmla="*/ 6774 w 10000"/>
                <a:gd name="connsiteY148" fmla="*/ 6096 h 10000"/>
                <a:gd name="connsiteX149" fmla="*/ 6774 w 10000"/>
                <a:gd name="connsiteY149" fmla="*/ 6096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875 w 10000"/>
                <a:gd name="connsiteY156" fmla="*/ 6105 h 10000"/>
                <a:gd name="connsiteX157" fmla="*/ 7006 w 10000"/>
                <a:gd name="connsiteY157" fmla="*/ 6134 h 10000"/>
                <a:gd name="connsiteX158" fmla="*/ 7137 w 10000"/>
                <a:gd name="connsiteY158" fmla="*/ 6154 h 10000"/>
                <a:gd name="connsiteX159" fmla="*/ 7268 w 10000"/>
                <a:gd name="connsiteY159" fmla="*/ 6202 h 10000"/>
                <a:gd name="connsiteX160" fmla="*/ 7601 w 10000"/>
                <a:gd name="connsiteY160" fmla="*/ 6318 h 10000"/>
                <a:gd name="connsiteX161" fmla="*/ 7964 w 10000"/>
                <a:gd name="connsiteY161" fmla="*/ 6464 h 10000"/>
                <a:gd name="connsiteX162" fmla="*/ 7964 w 10000"/>
                <a:gd name="connsiteY162" fmla="*/ 6464 h 10000"/>
                <a:gd name="connsiteX163" fmla="*/ 7984 w 10000"/>
                <a:gd name="connsiteY163" fmla="*/ 6464 h 10000"/>
                <a:gd name="connsiteX164" fmla="*/ 7984 w 10000"/>
                <a:gd name="connsiteY164" fmla="*/ 6464 h 10000"/>
                <a:gd name="connsiteX165" fmla="*/ 7994 w 10000"/>
                <a:gd name="connsiteY165" fmla="*/ 6464 h 10000"/>
                <a:gd name="connsiteX166" fmla="*/ 7994 w 10000"/>
                <a:gd name="connsiteY166" fmla="*/ 6464 h 10000"/>
                <a:gd name="connsiteX167" fmla="*/ 8216 w 10000"/>
                <a:gd name="connsiteY167" fmla="*/ 6540 h 10000"/>
                <a:gd name="connsiteX168" fmla="*/ 8407 w 10000"/>
                <a:gd name="connsiteY168" fmla="*/ 6601 h 10000"/>
                <a:gd name="connsiteX169" fmla="*/ 8599 w 10000"/>
                <a:gd name="connsiteY169" fmla="*/ 6639 h 10000"/>
                <a:gd name="connsiteX170" fmla="*/ 8770 w 10000"/>
                <a:gd name="connsiteY170" fmla="*/ 6648 h 10000"/>
                <a:gd name="connsiteX171" fmla="*/ 8770 w 10000"/>
                <a:gd name="connsiteY171" fmla="*/ 6648 h 10000"/>
                <a:gd name="connsiteX172" fmla="*/ 8770 w 10000"/>
                <a:gd name="connsiteY172" fmla="*/ 6648 h 10000"/>
                <a:gd name="connsiteX173" fmla="*/ 8770 w 10000"/>
                <a:gd name="connsiteY173" fmla="*/ 6648 h 10000"/>
                <a:gd name="connsiteX174" fmla="*/ 8770 w 10000"/>
                <a:gd name="connsiteY174" fmla="*/ 6648 h 10000"/>
                <a:gd name="connsiteX175" fmla="*/ 8770 w 10000"/>
                <a:gd name="connsiteY175" fmla="*/ 6648 h 10000"/>
                <a:gd name="connsiteX176" fmla="*/ 8911 w 10000"/>
                <a:gd name="connsiteY176" fmla="*/ 6639 h 10000"/>
                <a:gd name="connsiteX177" fmla="*/ 9032 w 10000"/>
                <a:gd name="connsiteY177" fmla="*/ 6601 h 10000"/>
                <a:gd name="connsiteX178" fmla="*/ 9093 w 10000"/>
                <a:gd name="connsiteY178" fmla="*/ 6578 h 10000"/>
                <a:gd name="connsiteX179" fmla="*/ 9143 w 10000"/>
                <a:gd name="connsiteY179" fmla="*/ 6550 h 10000"/>
                <a:gd name="connsiteX180" fmla="*/ 9194 w 10000"/>
                <a:gd name="connsiteY180" fmla="*/ 6522 h 10000"/>
                <a:gd name="connsiteX181" fmla="*/ 9244 w 10000"/>
                <a:gd name="connsiteY181" fmla="*/ 6473 h 10000"/>
                <a:gd name="connsiteX182" fmla="*/ 9274 w 10000"/>
                <a:gd name="connsiteY182" fmla="*/ 6426 h 10000"/>
                <a:gd name="connsiteX183" fmla="*/ 9315 w 10000"/>
                <a:gd name="connsiteY183" fmla="*/ 6366 h 10000"/>
                <a:gd name="connsiteX184" fmla="*/ 9375 w 10000"/>
                <a:gd name="connsiteY184" fmla="*/ 6232 h 10000"/>
                <a:gd name="connsiteX185" fmla="*/ 9425 w 10000"/>
                <a:gd name="connsiteY185" fmla="*/ 6047 h 10000"/>
                <a:gd name="connsiteX186" fmla="*/ 9446 w 10000"/>
                <a:gd name="connsiteY186" fmla="*/ 5853 h 10000"/>
                <a:gd name="connsiteX187" fmla="*/ 9456 w 10000"/>
                <a:gd name="connsiteY187" fmla="*/ 5600 h 10000"/>
                <a:gd name="connsiteX188" fmla="*/ 9446 w 10000"/>
                <a:gd name="connsiteY188" fmla="*/ 5330 h 10000"/>
                <a:gd name="connsiteX189" fmla="*/ 9415 w 10000"/>
                <a:gd name="connsiteY189" fmla="*/ 5020 h 10000"/>
                <a:gd name="connsiteX190" fmla="*/ 9365 w 10000"/>
                <a:gd name="connsiteY190" fmla="*/ 4650 h 10000"/>
                <a:gd name="connsiteX191" fmla="*/ 9284 w 10000"/>
                <a:gd name="connsiteY191" fmla="*/ 4254 h 10000"/>
                <a:gd name="connsiteX192" fmla="*/ 9204 w 10000"/>
                <a:gd name="connsiteY192" fmla="*/ 3789 h 10000"/>
                <a:gd name="connsiteX193" fmla="*/ 9083 w 10000"/>
                <a:gd name="connsiteY193" fmla="*/ 3304 h 10000"/>
                <a:gd name="connsiteX194" fmla="*/ 8931 w 10000"/>
                <a:gd name="connsiteY194" fmla="*/ 2763 h 10000"/>
                <a:gd name="connsiteX195" fmla="*/ 8931 w 10000"/>
                <a:gd name="connsiteY195" fmla="*/ 2763 h 10000"/>
                <a:gd name="connsiteX196" fmla="*/ 8931 w 10000"/>
                <a:gd name="connsiteY196" fmla="*/ 2723 h 10000"/>
                <a:gd name="connsiteX197" fmla="*/ 8931 w 10000"/>
                <a:gd name="connsiteY197" fmla="*/ 2723 h 10000"/>
                <a:gd name="connsiteX198" fmla="*/ 8921 w 10000"/>
                <a:gd name="connsiteY198" fmla="*/ 2713 h 10000"/>
                <a:gd name="connsiteX199" fmla="*/ 8921 w 10000"/>
                <a:gd name="connsiteY199" fmla="*/ 2713 h 10000"/>
                <a:gd name="connsiteX200" fmla="*/ 8911 w 10000"/>
                <a:gd name="connsiteY200" fmla="*/ 2665 h 10000"/>
                <a:gd name="connsiteX201" fmla="*/ 8911 w 10000"/>
                <a:gd name="connsiteY201" fmla="*/ 2665 h 10000"/>
                <a:gd name="connsiteX202" fmla="*/ 8911 w 10000"/>
                <a:gd name="connsiteY202" fmla="*/ 2656 h 10000"/>
                <a:gd name="connsiteX203" fmla="*/ 8911 w 10000"/>
                <a:gd name="connsiteY203" fmla="*/ 2656 h 10000"/>
                <a:gd name="connsiteX204" fmla="*/ 8911 w 10000"/>
                <a:gd name="connsiteY204" fmla="*/ 2656 h 10000"/>
                <a:gd name="connsiteX205" fmla="*/ 8911 w 10000"/>
                <a:gd name="connsiteY205" fmla="*/ 2656 h 10000"/>
                <a:gd name="connsiteX206" fmla="*/ 8478 w 10000"/>
                <a:gd name="connsiteY206" fmla="*/ 2685 h 10000"/>
                <a:gd name="connsiteX207" fmla="*/ 8044 w 10000"/>
                <a:gd name="connsiteY207" fmla="*/ 2723 h 10000"/>
                <a:gd name="connsiteX208" fmla="*/ 7147 w 10000"/>
                <a:gd name="connsiteY208" fmla="*/ 2819 h 10000"/>
                <a:gd name="connsiteX209" fmla="*/ 6300 w 10000"/>
                <a:gd name="connsiteY209" fmla="*/ 2917 h 10000"/>
                <a:gd name="connsiteX210" fmla="*/ 5917 w 10000"/>
                <a:gd name="connsiteY210" fmla="*/ 2946 h 10000"/>
                <a:gd name="connsiteX211" fmla="*/ 5554 w 10000"/>
                <a:gd name="connsiteY211" fmla="*/ 2975 h 10000"/>
                <a:gd name="connsiteX212" fmla="*/ 5554 w 10000"/>
                <a:gd name="connsiteY212" fmla="*/ 2975 h 10000"/>
                <a:gd name="connsiteX213" fmla="*/ 5484 w 10000"/>
                <a:gd name="connsiteY213" fmla="*/ 2975 h 10000"/>
                <a:gd name="connsiteX214" fmla="*/ 548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313 w 10000"/>
                <a:gd name="connsiteY220" fmla="*/ 2955 h 10000"/>
                <a:gd name="connsiteX221" fmla="*/ 5151 w 10000"/>
                <a:gd name="connsiteY221" fmla="*/ 2927 h 10000"/>
                <a:gd name="connsiteX222" fmla="*/ 5030 w 10000"/>
                <a:gd name="connsiteY222" fmla="*/ 2868 h 10000"/>
                <a:gd name="connsiteX223" fmla="*/ 4919 w 10000"/>
                <a:gd name="connsiteY223" fmla="*/ 2790 h 10000"/>
                <a:gd name="connsiteX224" fmla="*/ 4829 w 10000"/>
                <a:gd name="connsiteY224" fmla="*/ 2703 h 10000"/>
                <a:gd name="connsiteX225" fmla="*/ 4748 w 10000"/>
                <a:gd name="connsiteY225" fmla="*/ 2597 h 10000"/>
                <a:gd name="connsiteX226" fmla="*/ 4708 w 10000"/>
                <a:gd name="connsiteY226" fmla="*/ 2482 h 10000"/>
                <a:gd name="connsiteX227" fmla="*/ 4667 w 10000"/>
                <a:gd name="connsiteY227" fmla="*/ 2346 h 10000"/>
                <a:gd name="connsiteX228" fmla="*/ 4637 w 10000"/>
                <a:gd name="connsiteY228" fmla="*/ 2210 h 10000"/>
                <a:gd name="connsiteX229" fmla="*/ 4627 w 10000"/>
                <a:gd name="connsiteY229" fmla="*/ 2065 h 10000"/>
                <a:gd name="connsiteX230" fmla="*/ 4627 w 10000"/>
                <a:gd name="connsiteY230" fmla="*/ 1909 h 10000"/>
                <a:gd name="connsiteX231" fmla="*/ 4637 w 10000"/>
                <a:gd name="connsiteY231" fmla="*/ 1762 h 10000"/>
                <a:gd name="connsiteX232" fmla="*/ 4667 w 10000"/>
                <a:gd name="connsiteY232" fmla="*/ 1598 h 10000"/>
                <a:gd name="connsiteX233" fmla="*/ 4688 w 10000"/>
                <a:gd name="connsiteY233" fmla="*/ 1443 h 10000"/>
                <a:gd name="connsiteX234" fmla="*/ 4728 w 10000"/>
                <a:gd name="connsiteY234" fmla="*/ 1289 h 10000"/>
                <a:gd name="connsiteX235" fmla="*/ 4778 w 10000"/>
                <a:gd name="connsiteY235" fmla="*/ 1134 h 10000"/>
                <a:gd name="connsiteX236" fmla="*/ 4778 w 10000"/>
                <a:gd name="connsiteY236" fmla="*/ 1134 h 10000"/>
                <a:gd name="connsiteX237" fmla="*/ 4778 w 10000"/>
                <a:gd name="connsiteY237" fmla="*/ 1134 h 10000"/>
                <a:gd name="connsiteX238" fmla="*/ 4778 w 10000"/>
                <a:gd name="connsiteY238" fmla="*/ 1134 h 10000"/>
                <a:gd name="connsiteX239" fmla="*/ 4778 w 10000"/>
                <a:gd name="connsiteY239" fmla="*/ 1134 h 10000"/>
                <a:gd name="connsiteX240" fmla="*/ 4778 w 10000"/>
                <a:gd name="connsiteY240" fmla="*/ 1134 h 10000"/>
                <a:gd name="connsiteX241" fmla="*/ 4788 w 10000"/>
                <a:gd name="connsiteY241" fmla="*/ 1123 h 10000"/>
                <a:gd name="connsiteX242" fmla="*/ 4788 w 10000"/>
                <a:gd name="connsiteY242" fmla="*/ 1123 h 10000"/>
                <a:gd name="connsiteX243" fmla="*/ 4788 w 10000"/>
                <a:gd name="connsiteY243" fmla="*/ 1123 h 10000"/>
                <a:gd name="connsiteX244" fmla="*/ 4788 w 10000"/>
                <a:gd name="connsiteY244" fmla="*/ 1123 h 10000"/>
                <a:gd name="connsiteX245" fmla="*/ 4788 w 10000"/>
                <a:gd name="connsiteY245" fmla="*/ 1114 h 10000"/>
                <a:gd name="connsiteX246" fmla="*/ 4788 w 10000"/>
                <a:gd name="connsiteY246" fmla="*/ 1114 h 10000"/>
                <a:gd name="connsiteX247" fmla="*/ 4788 w 10000"/>
                <a:gd name="connsiteY247" fmla="*/ 1114 h 10000"/>
                <a:gd name="connsiteX248" fmla="*/ 4788 w 10000"/>
                <a:gd name="connsiteY248" fmla="*/ 1114 h 10000"/>
                <a:gd name="connsiteX249" fmla="*/ 4788 w 10000"/>
                <a:gd name="connsiteY249" fmla="*/ 1104 h 10000"/>
                <a:gd name="connsiteX250" fmla="*/ 4788 w 10000"/>
                <a:gd name="connsiteY250" fmla="*/ 1104 h 10000"/>
                <a:gd name="connsiteX251" fmla="*/ 4788 w 10000"/>
                <a:gd name="connsiteY251" fmla="*/ 1104 h 10000"/>
                <a:gd name="connsiteX252" fmla="*/ 4788 w 10000"/>
                <a:gd name="connsiteY252" fmla="*/ 1104 h 10000"/>
                <a:gd name="connsiteX253" fmla="*/ 4788 w 10000"/>
                <a:gd name="connsiteY253" fmla="*/ 1094 h 10000"/>
                <a:gd name="connsiteX254" fmla="*/ 4788 w 10000"/>
                <a:gd name="connsiteY254" fmla="*/ 1094 h 10000"/>
                <a:gd name="connsiteX255" fmla="*/ 4859 w 10000"/>
                <a:gd name="connsiteY255" fmla="*/ 853 h 10000"/>
                <a:gd name="connsiteX256" fmla="*/ 4909 w 10000"/>
                <a:gd name="connsiteY256" fmla="*/ 640 h 10000"/>
                <a:gd name="connsiteX257" fmla="*/ 4919 w 10000"/>
                <a:gd name="connsiteY257" fmla="*/ 553 h 10000"/>
                <a:gd name="connsiteX258" fmla="*/ 4919 w 10000"/>
                <a:gd name="connsiteY258" fmla="*/ 454 h 10000"/>
                <a:gd name="connsiteX259" fmla="*/ 4909 w 10000"/>
                <a:gd name="connsiteY259" fmla="*/ 377 h 10000"/>
                <a:gd name="connsiteX260" fmla="*/ 4899 w 10000"/>
                <a:gd name="connsiteY260" fmla="*/ 300 h 10000"/>
                <a:gd name="connsiteX261" fmla="*/ 4859 w 10000"/>
                <a:gd name="connsiteY261" fmla="*/ 233 h 10000"/>
                <a:gd name="connsiteX262" fmla="*/ 4829 w 10000"/>
                <a:gd name="connsiteY262" fmla="*/ 175 h 10000"/>
                <a:gd name="connsiteX263" fmla="*/ 4778 w 10000"/>
                <a:gd name="connsiteY263" fmla="*/ 115 h 10000"/>
                <a:gd name="connsiteX264" fmla="*/ 4708 w 10000"/>
                <a:gd name="connsiteY264" fmla="*/ 77 h 10000"/>
                <a:gd name="connsiteX265" fmla="*/ 4627 w 10000"/>
                <a:gd name="connsiteY265" fmla="*/ 47 h 10000"/>
                <a:gd name="connsiteX266" fmla="*/ 4536 w 10000"/>
                <a:gd name="connsiteY266" fmla="*/ 9 h 10000"/>
                <a:gd name="connsiteX267" fmla="*/ 4425 w 10000"/>
                <a:gd name="connsiteY267" fmla="*/ 0 h 10000"/>
                <a:gd name="connsiteX268" fmla="*/ 4304 w 10000"/>
                <a:gd name="connsiteY268" fmla="*/ 0 h 10000"/>
                <a:gd name="connsiteX269" fmla="*/ 4304 w 10000"/>
                <a:gd name="connsiteY269" fmla="*/ 0 h 10000"/>
                <a:gd name="connsiteX270" fmla="*/ 4304 w 10000"/>
                <a:gd name="connsiteY270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337 w 10000"/>
                <a:gd name="connsiteY97" fmla="*/ 7976 h 10000"/>
                <a:gd name="connsiteX98" fmla="*/ 8135 w 10000"/>
                <a:gd name="connsiteY98" fmla="*/ 8024 h 10000"/>
                <a:gd name="connsiteX99" fmla="*/ 7671 w 10000"/>
                <a:gd name="connsiteY99" fmla="*/ 8139 h 10000"/>
                <a:gd name="connsiteX100" fmla="*/ 7671 w 10000"/>
                <a:gd name="connsiteY100" fmla="*/ 8139 h 10000"/>
                <a:gd name="connsiteX101" fmla="*/ 7671 w 10000"/>
                <a:gd name="connsiteY101" fmla="*/ 8139 h 10000"/>
                <a:gd name="connsiteX102" fmla="*/ 7671 w 10000"/>
                <a:gd name="connsiteY102" fmla="*/ 8139 h 10000"/>
                <a:gd name="connsiteX103" fmla="*/ 7661 w 10000"/>
                <a:gd name="connsiteY103" fmla="*/ 8139 h 10000"/>
                <a:gd name="connsiteX104" fmla="*/ 7661 w 10000"/>
                <a:gd name="connsiteY104" fmla="*/ 8139 h 10000"/>
                <a:gd name="connsiteX105" fmla="*/ 7450 w 10000"/>
                <a:gd name="connsiteY105" fmla="*/ 8188 h 10000"/>
                <a:gd name="connsiteX106" fmla="*/ 7248 w 10000"/>
                <a:gd name="connsiteY106" fmla="*/ 8237 h 10000"/>
                <a:gd name="connsiteX107" fmla="*/ 7036 w 10000"/>
                <a:gd name="connsiteY107" fmla="*/ 8275 h 10000"/>
                <a:gd name="connsiteX108" fmla="*/ 6835 w 10000"/>
                <a:gd name="connsiteY108" fmla="*/ 8275 h 10000"/>
                <a:gd name="connsiteX109" fmla="*/ 6835 w 10000"/>
                <a:gd name="connsiteY109" fmla="*/ 8275 h 10000"/>
                <a:gd name="connsiteX110" fmla="*/ 6835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663 w 10000"/>
                <a:gd name="connsiteY116" fmla="*/ 8275 h 10000"/>
                <a:gd name="connsiteX117" fmla="*/ 6512 w 10000"/>
                <a:gd name="connsiteY117" fmla="*/ 8237 h 10000"/>
                <a:gd name="connsiteX118" fmla="*/ 6442 w 10000"/>
                <a:gd name="connsiteY118" fmla="*/ 8207 h 10000"/>
                <a:gd name="connsiteX119" fmla="*/ 6381 w 10000"/>
                <a:gd name="connsiteY119" fmla="*/ 8177 h 10000"/>
                <a:gd name="connsiteX120" fmla="*/ 6321 w 10000"/>
                <a:gd name="connsiteY120" fmla="*/ 8139 h 10000"/>
                <a:gd name="connsiteX121" fmla="*/ 6270 w 10000"/>
                <a:gd name="connsiteY121" fmla="*/ 8091 h 10000"/>
                <a:gd name="connsiteX122" fmla="*/ 6220 w 10000"/>
                <a:gd name="connsiteY122" fmla="*/ 8032 h 10000"/>
                <a:gd name="connsiteX123" fmla="*/ 6169 w 10000"/>
                <a:gd name="connsiteY123" fmla="*/ 7965 h 10000"/>
                <a:gd name="connsiteX124" fmla="*/ 6149 w 10000"/>
                <a:gd name="connsiteY124" fmla="*/ 7898 h 10000"/>
                <a:gd name="connsiteX125" fmla="*/ 6109 w 10000"/>
                <a:gd name="connsiteY125" fmla="*/ 7810 h 10000"/>
                <a:gd name="connsiteX126" fmla="*/ 6099 w 10000"/>
                <a:gd name="connsiteY126" fmla="*/ 7723 h 10000"/>
                <a:gd name="connsiteX127" fmla="*/ 6089 w 10000"/>
                <a:gd name="connsiteY127" fmla="*/ 7617 h 10000"/>
                <a:gd name="connsiteX128" fmla="*/ 6089 w 10000"/>
                <a:gd name="connsiteY128" fmla="*/ 7501 h 10000"/>
                <a:gd name="connsiteX129" fmla="*/ 6089 w 10000"/>
                <a:gd name="connsiteY129" fmla="*/ 7374 h 10000"/>
                <a:gd name="connsiteX130" fmla="*/ 6089 w 10000"/>
                <a:gd name="connsiteY130" fmla="*/ 7374 h 10000"/>
                <a:gd name="connsiteX131" fmla="*/ 6089 w 10000"/>
                <a:gd name="connsiteY131" fmla="*/ 7374 h 10000"/>
                <a:gd name="connsiteX132" fmla="*/ 6089 w 10000"/>
                <a:gd name="connsiteY132" fmla="*/ 7374 h 10000"/>
                <a:gd name="connsiteX133" fmla="*/ 6089 w 10000"/>
                <a:gd name="connsiteY133" fmla="*/ 7344 h 10000"/>
                <a:gd name="connsiteX134" fmla="*/ 6089 w 10000"/>
                <a:gd name="connsiteY134" fmla="*/ 7344 h 10000"/>
                <a:gd name="connsiteX135" fmla="*/ 6129 w 10000"/>
                <a:gd name="connsiteY135" fmla="*/ 7016 h 10000"/>
                <a:gd name="connsiteX136" fmla="*/ 6179 w 10000"/>
                <a:gd name="connsiteY136" fmla="*/ 6754 h 10000"/>
                <a:gd name="connsiteX137" fmla="*/ 6240 w 10000"/>
                <a:gd name="connsiteY137" fmla="*/ 6531 h 10000"/>
                <a:gd name="connsiteX138" fmla="*/ 6280 w 10000"/>
                <a:gd name="connsiteY138" fmla="*/ 6453 h 10000"/>
                <a:gd name="connsiteX139" fmla="*/ 6321 w 10000"/>
                <a:gd name="connsiteY139" fmla="*/ 6366 h 10000"/>
                <a:gd name="connsiteX140" fmla="*/ 6351 w 10000"/>
                <a:gd name="connsiteY140" fmla="*/ 6309 h 10000"/>
                <a:gd name="connsiteX141" fmla="*/ 6401 w 10000"/>
                <a:gd name="connsiteY141" fmla="*/ 6250 h 10000"/>
                <a:gd name="connsiteX142" fmla="*/ 6452 w 10000"/>
                <a:gd name="connsiteY142" fmla="*/ 6202 h 10000"/>
                <a:gd name="connsiteX143" fmla="*/ 6512 w 10000"/>
                <a:gd name="connsiteY143" fmla="*/ 6163 h 10000"/>
                <a:gd name="connsiteX144" fmla="*/ 6563 w 10000"/>
                <a:gd name="connsiteY144" fmla="*/ 6134 h 10000"/>
                <a:gd name="connsiteX145" fmla="*/ 6623 w 10000"/>
                <a:gd name="connsiteY145" fmla="*/ 6125 h 10000"/>
                <a:gd name="connsiteX146" fmla="*/ 6694 w 10000"/>
                <a:gd name="connsiteY146" fmla="*/ 6105 h 10000"/>
                <a:gd name="connsiteX147" fmla="*/ 6774 w 10000"/>
                <a:gd name="connsiteY147" fmla="*/ 6096 h 10000"/>
                <a:gd name="connsiteX148" fmla="*/ 6774 w 10000"/>
                <a:gd name="connsiteY148" fmla="*/ 6096 h 10000"/>
                <a:gd name="connsiteX149" fmla="*/ 6774 w 10000"/>
                <a:gd name="connsiteY149" fmla="*/ 6096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875 w 10000"/>
                <a:gd name="connsiteY155" fmla="*/ 6105 h 10000"/>
                <a:gd name="connsiteX156" fmla="*/ 7006 w 10000"/>
                <a:gd name="connsiteY156" fmla="*/ 6134 h 10000"/>
                <a:gd name="connsiteX157" fmla="*/ 7137 w 10000"/>
                <a:gd name="connsiteY157" fmla="*/ 6154 h 10000"/>
                <a:gd name="connsiteX158" fmla="*/ 7268 w 10000"/>
                <a:gd name="connsiteY158" fmla="*/ 6202 h 10000"/>
                <a:gd name="connsiteX159" fmla="*/ 7601 w 10000"/>
                <a:gd name="connsiteY159" fmla="*/ 6318 h 10000"/>
                <a:gd name="connsiteX160" fmla="*/ 7964 w 10000"/>
                <a:gd name="connsiteY160" fmla="*/ 6464 h 10000"/>
                <a:gd name="connsiteX161" fmla="*/ 7964 w 10000"/>
                <a:gd name="connsiteY161" fmla="*/ 6464 h 10000"/>
                <a:gd name="connsiteX162" fmla="*/ 7984 w 10000"/>
                <a:gd name="connsiteY162" fmla="*/ 6464 h 10000"/>
                <a:gd name="connsiteX163" fmla="*/ 7984 w 10000"/>
                <a:gd name="connsiteY163" fmla="*/ 6464 h 10000"/>
                <a:gd name="connsiteX164" fmla="*/ 7994 w 10000"/>
                <a:gd name="connsiteY164" fmla="*/ 6464 h 10000"/>
                <a:gd name="connsiteX165" fmla="*/ 7994 w 10000"/>
                <a:gd name="connsiteY165" fmla="*/ 6464 h 10000"/>
                <a:gd name="connsiteX166" fmla="*/ 8216 w 10000"/>
                <a:gd name="connsiteY166" fmla="*/ 6540 h 10000"/>
                <a:gd name="connsiteX167" fmla="*/ 8407 w 10000"/>
                <a:gd name="connsiteY167" fmla="*/ 6601 h 10000"/>
                <a:gd name="connsiteX168" fmla="*/ 8599 w 10000"/>
                <a:gd name="connsiteY168" fmla="*/ 6639 h 10000"/>
                <a:gd name="connsiteX169" fmla="*/ 8770 w 10000"/>
                <a:gd name="connsiteY169" fmla="*/ 6648 h 10000"/>
                <a:gd name="connsiteX170" fmla="*/ 8770 w 10000"/>
                <a:gd name="connsiteY170" fmla="*/ 6648 h 10000"/>
                <a:gd name="connsiteX171" fmla="*/ 8770 w 10000"/>
                <a:gd name="connsiteY171" fmla="*/ 6648 h 10000"/>
                <a:gd name="connsiteX172" fmla="*/ 8770 w 10000"/>
                <a:gd name="connsiteY172" fmla="*/ 6648 h 10000"/>
                <a:gd name="connsiteX173" fmla="*/ 8770 w 10000"/>
                <a:gd name="connsiteY173" fmla="*/ 6648 h 10000"/>
                <a:gd name="connsiteX174" fmla="*/ 8770 w 10000"/>
                <a:gd name="connsiteY174" fmla="*/ 6648 h 10000"/>
                <a:gd name="connsiteX175" fmla="*/ 8911 w 10000"/>
                <a:gd name="connsiteY175" fmla="*/ 6639 h 10000"/>
                <a:gd name="connsiteX176" fmla="*/ 9032 w 10000"/>
                <a:gd name="connsiteY176" fmla="*/ 6601 h 10000"/>
                <a:gd name="connsiteX177" fmla="*/ 9093 w 10000"/>
                <a:gd name="connsiteY177" fmla="*/ 6578 h 10000"/>
                <a:gd name="connsiteX178" fmla="*/ 9143 w 10000"/>
                <a:gd name="connsiteY178" fmla="*/ 6550 h 10000"/>
                <a:gd name="connsiteX179" fmla="*/ 9194 w 10000"/>
                <a:gd name="connsiteY179" fmla="*/ 6522 h 10000"/>
                <a:gd name="connsiteX180" fmla="*/ 9244 w 10000"/>
                <a:gd name="connsiteY180" fmla="*/ 6473 h 10000"/>
                <a:gd name="connsiteX181" fmla="*/ 9274 w 10000"/>
                <a:gd name="connsiteY181" fmla="*/ 6426 h 10000"/>
                <a:gd name="connsiteX182" fmla="*/ 9315 w 10000"/>
                <a:gd name="connsiteY182" fmla="*/ 6366 h 10000"/>
                <a:gd name="connsiteX183" fmla="*/ 9375 w 10000"/>
                <a:gd name="connsiteY183" fmla="*/ 6232 h 10000"/>
                <a:gd name="connsiteX184" fmla="*/ 9425 w 10000"/>
                <a:gd name="connsiteY184" fmla="*/ 6047 h 10000"/>
                <a:gd name="connsiteX185" fmla="*/ 9446 w 10000"/>
                <a:gd name="connsiteY185" fmla="*/ 5853 h 10000"/>
                <a:gd name="connsiteX186" fmla="*/ 9456 w 10000"/>
                <a:gd name="connsiteY186" fmla="*/ 5600 h 10000"/>
                <a:gd name="connsiteX187" fmla="*/ 9446 w 10000"/>
                <a:gd name="connsiteY187" fmla="*/ 5330 h 10000"/>
                <a:gd name="connsiteX188" fmla="*/ 9415 w 10000"/>
                <a:gd name="connsiteY188" fmla="*/ 5020 h 10000"/>
                <a:gd name="connsiteX189" fmla="*/ 9365 w 10000"/>
                <a:gd name="connsiteY189" fmla="*/ 4650 h 10000"/>
                <a:gd name="connsiteX190" fmla="*/ 9284 w 10000"/>
                <a:gd name="connsiteY190" fmla="*/ 4254 h 10000"/>
                <a:gd name="connsiteX191" fmla="*/ 9204 w 10000"/>
                <a:gd name="connsiteY191" fmla="*/ 3789 h 10000"/>
                <a:gd name="connsiteX192" fmla="*/ 9083 w 10000"/>
                <a:gd name="connsiteY192" fmla="*/ 3304 h 10000"/>
                <a:gd name="connsiteX193" fmla="*/ 8931 w 10000"/>
                <a:gd name="connsiteY193" fmla="*/ 2763 h 10000"/>
                <a:gd name="connsiteX194" fmla="*/ 8931 w 10000"/>
                <a:gd name="connsiteY194" fmla="*/ 2763 h 10000"/>
                <a:gd name="connsiteX195" fmla="*/ 8931 w 10000"/>
                <a:gd name="connsiteY195" fmla="*/ 2723 h 10000"/>
                <a:gd name="connsiteX196" fmla="*/ 8931 w 10000"/>
                <a:gd name="connsiteY196" fmla="*/ 2723 h 10000"/>
                <a:gd name="connsiteX197" fmla="*/ 8921 w 10000"/>
                <a:gd name="connsiteY197" fmla="*/ 2713 h 10000"/>
                <a:gd name="connsiteX198" fmla="*/ 8921 w 10000"/>
                <a:gd name="connsiteY198" fmla="*/ 2713 h 10000"/>
                <a:gd name="connsiteX199" fmla="*/ 8911 w 10000"/>
                <a:gd name="connsiteY199" fmla="*/ 2665 h 10000"/>
                <a:gd name="connsiteX200" fmla="*/ 8911 w 10000"/>
                <a:gd name="connsiteY200" fmla="*/ 2665 h 10000"/>
                <a:gd name="connsiteX201" fmla="*/ 8911 w 10000"/>
                <a:gd name="connsiteY201" fmla="*/ 2656 h 10000"/>
                <a:gd name="connsiteX202" fmla="*/ 8911 w 10000"/>
                <a:gd name="connsiteY202" fmla="*/ 2656 h 10000"/>
                <a:gd name="connsiteX203" fmla="*/ 8911 w 10000"/>
                <a:gd name="connsiteY203" fmla="*/ 2656 h 10000"/>
                <a:gd name="connsiteX204" fmla="*/ 8911 w 10000"/>
                <a:gd name="connsiteY204" fmla="*/ 2656 h 10000"/>
                <a:gd name="connsiteX205" fmla="*/ 8478 w 10000"/>
                <a:gd name="connsiteY205" fmla="*/ 2685 h 10000"/>
                <a:gd name="connsiteX206" fmla="*/ 8044 w 10000"/>
                <a:gd name="connsiteY206" fmla="*/ 2723 h 10000"/>
                <a:gd name="connsiteX207" fmla="*/ 7147 w 10000"/>
                <a:gd name="connsiteY207" fmla="*/ 2819 h 10000"/>
                <a:gd name="connsiteX208" fmla="*/ 6300 w 10000"/>
                <a:gd name="connsiteY208" fmla="*/ 2917 h 10000"/>
                <a:gd name="connsiteX209" fmla="*/ 5917 w 10000"/>
                <a:gd name="connsiteY209" fmla="*/ 2946 h 10000"/>
                <a:gd name="connsiteX210" fmla="*/ 5554 w 10000"/>
                <a:gd name="connsiteY210" fmla="*/ 2975 h 10000"/>
                <a:gd name="connsiteX211" fmla="*/ 5554 w 10000"/>
                <a:gd name="connsiteY211" fmla="*/ 2975 h 10000"/>
                <a:gd name="connsiteX212" fmla="*/ 5484 w 10000"/>
                <a:gd name="connsiteY212" fmla="*/ 2975 h 10000"/>
                <a:gd name="connsiteX213" fmla="*/ 5484 w 10000"/>
                <a:gd name="connsiteY213" fmla="*/ 2975 h 10000"/>
                <a:gd name="connsiteX214" fmla="*/ 548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313 w 10000"/>
                <a:gd name="connsiteY219" fmla="*/ 2955 h 10000"/>
                <a:gd name="connsiteX220" fmla="*/ 5151 w 10000"/>
                <a:gd name="connsiteY220" fmla="*/ 2927 h 10000"/>
                <a:gd name="connsiteX221" fmla="*/ 5030 w 10000"/>
                <a:gd name="connsiteY221" fmla="*/ 2868 h 10000"/>
                <a:gd name="connsiteX222" fmla="*/ 4919 w 10000"/>
                <a:gd name="connsiteY222" fmla="*/ 2790 h 10000"/>
                <a:gd name="connsiteX223" fmla="*/ 4829 w 10000"/>
                <a:gd name="connsiteY223" fmla="*/ 2703 h 10000"/>
                <a:gd name="connsiteX224" fmla="*/ 4748 w 10000"/>
                <a:gd name="connsiteY224" fmla="*/ 2597 h 10000"/>
                <a:gd name="connsiteX225" fmla="*/ 4708 w 10000"/>
                <a:gd name="connsiteY225" fmla="*/ 2482 h 10000"/>
                <a:gd name="connsiteX226" fmla="*/ 4667 w 10000"/>
                <a:gd name="connsiteY226" fmla="*/ 2346 h 10000"/>
                <a:gd name="connsiteX227" fmla="*/ 4637 w 10000"/>
                <a:gd name="connsiteY227" fmla="*/ 2210 h 10000"/>
                <a:gd name="connsiteX228" fmla="*/ 4627 w 10000"/>
                <a:gd name="connsiteY228" fmla="*/ 2065 h 10000"/>
                <a:gd name="connsiteX229" fmla="*/ 4627 w 10000"/>
                <a:gd name="connsiteY229" fmla="*/ 1909 h 10000"/>
                <a:gd name="connsiteX230" fmla="*/ 4637 w 10000"/>
                <a:gd name="connsiteY230" fmla="*/ 1762 h 10000"/>
                <a:gd name="connsiteX231" fmla="*/ 4667 w 10000"/>
                <a:gd name="connsiteY231" fmla="*/ 1598 h 10000"/>
                <a:gd name="connsiteX232" fmla="*/ 4688 w 10000"/>
                <a:gd name="connsiteY232" fmla="*/ 1443 h 10000"/>
                <a:gd name="connsiteX233" fmla="*/ 4728 w 10000"/>
                <a:gd name="connsiteY233" fmla="*/ 1289 h 10000"/>
                <a:gd name="connsiteX234" fmla="*/ 4778 w 10000"/>
                <a:gd name="connsiteY234" fmla="*/ 1134 h 10000"/>
                <a:gd name="connsiteX235" fmla="*/ 4778 w 10000"/>
                <a:gd name="connsiteY235" fmla="*/ 1134 h 10000"/>
                <a:gd name="connsiteX236" fmla="*/ 4778 w 10000"/>
                <a:gd name="connsiteY236" fmla="*/ 1134 h 10000"/>
                <a:gd name="connsiteX237" fmla="*/ 4778 w 10000"/>
                <a:gd name="connsiteY237" fmla="*/ 1134 h 10000"/>
                <a:gd name="connsiteX238" fmla="*/ 4778 w 10000"/>
                <a:gd name="connsiteY238" fmla="*/ 1134 h 10000"/>
                <a:gd name="connsiteX239" fmla="*/ 4778 w 10000"/>
                <a:gd name="connsiteY239" fmla="*/ 1134 h 10000"/>
                <a:gd name="connsiteX240" fmla="*/ 4788 w 10000"/>
                <a:gd name="connsiteY240" fmla="*/ 1123 h 10000"/>
                <a:gd name="connsiteX241" fmla="*/ 4788 w 10000"/>
                <a:gd name="connsiteY241" fmla="*/ 1123 h 10000"/>
                <a:gd name="connsiteX242" fmla="*/ 4788 w 10000"/>
                <a:gd name="connsiteY242" fmla="*/ 1123 h 10000"/>
                <a:gd name="connsiteX243" fmla="*/ 4788 w 10000"/>
                <a:gd name="connsiteY243" fmla="*/ 1123 h 10000"/>
                <a:gd name="connsiteX244" fmla="*/ 4788 w 10000"/>
                <a:gd name="connsiteY244" fmla="*/ 1114 h 10000"/>
                <a:gd name="connsiteX245" fmla="*/ 4788 w 10000"/>
                <a:gd name="connsiteY245" fmla="*/ 1114 h 10000"/>
                <a:gd name="connsiteX246" fmla="*/ 4788 w 10000"/>
                <a:gd name="connsiteY246" fmla="*/ 1114 h 10000"/>
                <a:gd name="connsiteX247" fmla="*/ 4788 w 10000"/>
                <a:gd name="connsiteY247" fmla="*/ 1114 h 10000"/>
                <a:gd name="connsiteX248" fmla="*/ 4788 w 10000"/>
                <a:gd name="connsiteY248" fmla="*/ 1104 h 10000"/>
                <a:gd name="connsiteX249" fmla="*/ 4788 w 10000"/>
                <a:gd name="connsiteY249" fmla="*/ 1104 h 10000"/>
                <a:gd name="connsiteX250" fmla="*/ 4788 w 10000"/>
                <a:gd name="connsiteY250" fmla="*/ 1104 h 10000"/>
                <a:gd name="connsiteX251" fmla="*/ 4788 w 10000"/>
                <a:gd name="connsiteY251" fmla="*/ 1104 h 10000"/>
                <a:gd name="connsiteX252" fmla="*/ 4788 w 10000"/>
                <a:gd name="connsiteY252" fmla="*/ 1094 h 10000"/>
                <a:gd name="connsiteX253" fmla="*/ 4788 w 10000"/>
                <a:gd name="connsiteY253" fmla="*/ 1094 h 10000"/>
                <a:gd name="connsiteX254" fmla="*/ 4859 w 10000"/>
                <a:gd name="connsiteY254" fmla="*/ 853 h 10000"/>
                <a:gd name="connsiteX255" fmla="*/ 4909 w 10000"/>
                <a:gd name="connsiteY255" fmla="*/ 640 h 10000"/>
                <a:gd name="connsiteX256" fmla="*/ 4919 w 10000"/>
                <a:gd name="connsiteY256" fmla="*/ 553 h 10000"/>
                <a:gd name="connsiteX257" fmla="*/ 4919 w 10000"/>
                <a:gd name="connsiteY257" fmla="*/ 454 h 10000"/>
                <a:gd name="connsiteX258" fmla="*/ 4909 w 10000"/>
                <a:gd name="connsiteY258" fmla="*/ 377 h 10000"/>
                <a:gd name="connsiteX259" fmla="*/ 4899 w 10000"/>
                <a:gd name="connsiteY259" fmla="*/ 300 h 10000"/>
                <a:gd name="connsiteX260" fmla="*/ 4859 w 10000"/>
                <a:gd name="connsiteY260" fmla="*/ 233 h 10000"/>
                <a:gd name="connsiteX261" fmla="*/ 4829 w 10000"/>
                <a:gd name="connsiteY261" fmla="*/ 175 h 10000"/>
                <a:gd name="connsiteX262" fmla="*/ 4778 w 10000"/>
                <a:gd name="connsiteY262" fmla="*/ 115 h 10000"/>
                <a:gd name="connsiteX263" fmla="*/ 4708 w 10000"/>
                <a:gd name="connsiteY263" fmla="*/ 77 h 10000"/>
                <a:gd name="connsiteX264" fmla="*/ 4627 w 10000"/>
                <a:gd name="connsiteY264" fmla="*/ 47 h 10000"/>
                <a:gd name="connsiteX265" fmla="*/ 4536 w 10000"/>
                <a:gd name="connsiteY265" fmla="*/ 9 h 10000"/>
                <a:gd name="connsiteX266" fmla="*/ 4425 w 10000"/>
                <a:gd name="connsiteY266" fmla="*/ 0 h 10000"/>
                <a:gd name="connsiteX267" fmla="*/ 4304 w 10000"/>
                <a:gd name="connsiteY267" fmla="*/ 0 h 10000"/>
                <a:gd name="connsiteX268" fmla="*/ 4304 w 10000"/>
                <a:gd name="connsiteY268" fmla="*/ 0 h 10000"/>
                <a:gd name="connsiteX269" fmla="*/ 4304 w 10000"/>
                <a:gd name="connsiteY269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185 w 10000"/>
                <a:gd name="connsiteY97" fmla="*/ 7656 h 10000"/>
                <a:gd name="connsiteX98" fmla="*/ 8135 w 10000"/>
                <a:gd name="connsiteY98" fmla="*/ 8024 h 10000"/>
                <a:gd name="connsiteX99" fmla="*/ 7671 w 10000"/>
                <a:gd name="connsiteY99" fmla="*/ 8139 h 10000"/>
                <a:gd name="connsiteX100" fmla="*/ 7671 w 10000"/>
                <a:gd name="connsiteY100" fmla="*/ 8139 h 10000"/>
                <a:gd name="connsiteX101" fmla="*/ 7671 w 10000"/>
                <a:gd name="connsiteY101" fmla="*/ 8139 h 10000"/>
                <a:gd name="connsiteX102" fmla="*/ 7671 w 10000"/>
                <a:gd name="connsiteY102" fmla="*/ 8139 h 10000"/>
                <a:gd name="connsiteX103" fmla="*/ 7661 w 10000"/>
                <a:gd name="connsiteY103" fmla="*/ 8139 h 10000"/>
                <a:gd name="connsiteX104" fmla="*/ 7661 w 10000"/>
                <a:gd name="connsiteY104" fmla="*/ 8139 h 10000"/>
                <a:gd name="connsiteX105" fmla="*/ 7450 w 10000"/>
                <a:gd name="connsiteY105" fmla="*/ 8188 h 10000"/>
                <a:gd name="connsiteX106" fmla="*/ 7248 w 10000"/>
                <a:gd name="connsiteY106" fmla="*/ 8237 h 10000"/>
                <a:gd name="connsiteX107" fmla="*/ 7036 w 10000"/>
                <a:gd name="connsiteY107" fmla="*/ 8275 h 10000"/>
                <a:gd name="connsiteX108" fmla="*/ 6835 w 10000"/>
                <a:gd name="connsiteY108" fmla="*/ 8275 h 10000"/>
                <a:gd name="connsiteX109" fmla="*/ 6835 w 10000"/>
                <a:gd name="connsiteY109" fmla="*/ 8275 h 10000"/>
                <a:gd name="connsiteX110" fmla="*/ 6835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663 w 10000"/>
                <a:gd name="connsiteY116" fmla="*/ 8275 h 10000"/>
                <a:gd name="connsiteX117" fmla="*/ 6512 w 10000"/>
                <a:gd name="connsiteY117" fmla="*/ 8237 h 10000"/>
                <a:gd name="connsiteX118" fmla="*/ 6442 w 10000"/>
                <a:gd name="connsiteY118" fmla="*/ 8207 h 10000"/>
                <a:gd name="connsiteX119" fmla="*/ 6381 w 10000"/>
                <a:gd name="connsiteY119" fmla="*/ 8177 h 10000"/>
                <a:gd name="connsiteX120" fmla="*/ 6321 w 10000"/>
                <a:gd name="connsiteY120" fmla="*/ 8139 h 10000"/>
                <a:gd name="connsiteX121" fmla="*/ 6270 w 10000"/>
                <a:gd name="connsiteY121" fmla="*/ 8091 h 10000"/>
                <a:gd name="connsiteX122" fmla="*/ 6220 w 10000"/>
                <a:gd name="connsiteY122" fmla="*/ 8032 h 10000"/>
                <a:gd name="connsiteX123" fmla="*/ 6169 w 10000"/>
                <a:gd name="connsiteY123" fmla="*/ 7965 h 10000"/>
                <a:gd name="connsiteX124" fmla="*/ 6149 w 10000"/>
                <a:gd name="connsiteY124" fmla="*/ 7898 h 10000"/>
                <a:gd name="connsiteX125" fmla="*/ 6109 w 10000"/>
                <a:gd name="connsiteY125" fmla="*/ 7810 h 10000"/>
                <a:gd name="connsiteX126" fmla="*/ 6099 w 10000"/>
                <a:gd name="connsiteY126" fmla="*/ 7723 h 10000"/>
                <a:gd name="connsiteX127" fmla="*/ 6089 w 10000"/>
                <a:gd name="connsiteY127" fmla="*/ 7617 h 10000"/>
                <a:gd name="connsiteX128" fmla="*/ 6089 w 10000"/>
                <a:gd name="connsiteY128" fmla="*/ 7501 h 10000"/>
                <a:gd name="connsiteX129" fmla="*/ 6089 w 10000"/>
                <a:gd name="connsiteY129" fmla="*/ 7374 h 10000"/>
                <a:gd name="connsiteX130" fmla="*/ 6089 w 10000"/>
                <a:gd name="connsiteY130" fmla="*/ 7374 h 10000"/>
                <a:gd name="connsiteX131" fmla="*/ 6089 w 10000"/>
                <a:gd name="connsiteY131" fmla="*/ 7374 h 10000"/>
                <a:gd name="connsiteX132" fmla="*/ 6089 w 10000"/>
                <a:gd name="connsiteY132" fmla="*/ 7374 h 10000"/>
                <a:gd name="connsiteX133" fmla="*/ 6089 w 10000"/>
                <a:gd name="connsiteY133" fmla="*/ 7344 h 10000"/>
                <a:gd name="connsiteX134" fmla="*/ 6089 w 10000"/>
                <a:gd name="connsiteY134" fmla="*/ 7344 h 10000"/>
                <a:gd name="connsiteX135" fmla="*/ 6129 w 10000"/>
                <a:gd name="connsiteY135" fmla="*/ 7016 h 10000"/>
                <a:gd name="connsiteX136" fmla="*/ 6179 w 10000"/>
                <a:gd name="connsiteY136" fmla="*/ 6754 h 10000"/>
                <a:gd name="connsiteX137" fmla="*/ 6240 w 10000"/>
                <a:gd name="connsiteY137" fmla="*/ 6531 h 10000"/>
                <a:gd name="connsiteX138" fmla="*/ 6280 w 10000"/>
                <a:gd name="connsiteY138" fmla="*/ 6453 h 10000"/>
                <a:gd name="connsiteX139" fmla="*/ 6321 w 10000"/>
                <a:gd name="connsiteY139" fmla="*/ 6366 h 10000"/>
                <a:gd name="connsiteX140" fmla="*/ 6351 w 10000"/>
                <a:gd name="connsiteY140" fmla="*/ 6309 h 10000"/>
                <a:gd name="connsiteX141" fmla="*/ 6401 w 10000"/>
                <a:gd name="connsiteY141" fmla="*/ 6250 h 10000"/>
                <a:gd name="connsiteX142" fmla="*/ 6452 w 10000"/>
                <a:gd name="connsiteY142" fmla="*/ 6202 h 10000"/>
                <a:gd name="connsiteX143" fmla="*/ 6512 w 10000"/>
                <a:gd name="connsiteY143" fmla="*/ 6163 h 10000"/>
                <a:gd name="connsiteX144" fmla="*/ 6563 w 10000"/>
                <a:gd name="connsiteY144" fmla="*/ 6134 h 10000"/>
                <a:gd name="connsiteX145" fmla="*/ 6623 w 10000"/>
                <a:gd name="connsiteY145" fmla="*/ 6125 h 10000"/>
                <a:gd name="connsiteX146" fmla="*/ 6694 w 10000"/>
                <a:gd name="connsiteY146" fmla="*/ 6105 h 10000"/>
                <a:gd name="connsiteX147" fmla="*/ 6774 w 10000"/>
                <a:gd name="connsiteY147" fmla="*/ 6096 h 10000"/>
                <a:gd name="connsiteX148" fmla="*/ 6774 w 10000"/>
                <a:gd name="connsiteY148" fmla="*/ 6096 h 10000"/>
                <a:gd name="connsiteX149" fmla="*/ 6774 w 10000"/>
                <a:gd name="connsiteY149" fmla="*/ 6096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875 w 10000"/>
                <a:gd name="connsiteY155" fmla="*/ 6105 h 10000"/>
                <a:gd name="connsiteX156" fmla="*/ 7006 w 10000"/>
                <a:gd name="connsiteY156" fmla="*/ 6134 h 10000"/>
                <a:gd name="connsiteX157" fmla="*/ 7137 w 10000"/>
                <a:gd name="connsiteY157" fmla="*/ 6154 h 10000"/>
                <a:gd name="connsiteX158" fmla="*/ 7268 w 10000"/>
                <a:gd name="connsiteY158" fmla="*/ 6202 h 10000"/>
                <a:gd name="connsiteX159" fmla="*/ 7601 w 10000"/>
                <a:gd name="connsiteY159" fmla="*/ 6318 h 10000"/>
                <a:gd name="connsiteX160" fmla="*/ 7964 w 10000"/>
                <a:gd name="connsiteY160" fmla="*/ 6464 h 10000"/>
                <a:gd name="connsiteX161" fmla="*/ 7964 w 10000"/>
                <a:gd name="connsiteY161" fmla="*/ 6464 h 10000"/>
                <a:gd name="connsiteX162" fmla="*/ 7984 w 10000"/>
                <a:gd name="connsiteY162" fmla="*/ 6464 h 10000"/>
                <a:gd name="connsiteX163" fmla="*/ 7984 w 10000"/>
                <a:gd name="connsiteY163" fmla="*/ 6464 h 10000"/>
                <a:gd name="connsiteX164" fmla="*/ 7994 w 10000"/>
                <a:gd name="connsiteY164" fmla="*/ 6464 h 10000"/>
                <a:gd name="connsiteX165" fmla="*/ 7994 w 10000"/>
                <a:gd name="connsiteY165" fmla="*/ 6464 h 10000"/>
                <a:gd name="connsiteX166" fmla="*/ 8216 w 10000"/>
                <a:gd name="connsiteY166" fmla="*/ 6540 h 10000"/>
                <a:gd name="connsiteX167" fmla="*/ 8407 w 10000"/>
                <a:gd name="connsiteY167" fmla="*/ 6601 h 10000"/>
                <a:gd name="connsiteX168" fmla="*/ 8599 w 10000"/>
                <a:gd name="connsiteY168" fmla="*/ 6639 h 10000"/>
                <a:gd name="connsiteX169" fmla="*/ 8770 w 10000"/>
                <a:gd name="connsiteY169" fmla="*/ 6648 h 10000"/>
                <a:gd name="connsiteX170" fmla="*/ 8770 w 10000"/>
                <a:gd name="connsiteY170" fmla="*/ 6648 h 10000"/>
                <a:gd name="connsiteX171" fmla="*/ 8770 w 10000"/>
                <a:gd name="connsiteY171" fmla="*/ 6648 h 10000"/>
                <a:gd name="connsiteX172" fmla="*/ 8770 w 10000"/>
                <a:gd name="connsiteY172" fmla="*/ 6648 h 10000"/>
                <a:gd name="connsiteX173" fmla="*/ 8770 w 10000"/>
                <a:gd name="connsiteY173" fmla="*/ 6648 h 10000"/>
                <a:gd name="connsiteX174" fmla="*/ 8770 w 10000"/>
                <a:gd name="connsiteY174" fmla="*/ 6648 h 10000"/>
                <a:gd name="connsiteX175" fmla="*/ 8911 w 10000"/>
                <a:gd name="connsiteY175" fmla="*/ 6639 h 10000"/>
                <a:gd name="connsiteX176" fmla="*/ 9032 w 10000"/>
                <a:gd name="connsiteY176" fmla="*/ 6601 h 10000"/>
                <a:gd name="connsiteX177" fmla="*/ 9093 w 10000"/>
                <a:gd name="connsiteY177" fmla="*/ 6578 h 10000"/>
                <a:gd name="connsiteX178" fmla="*/ 9143 w 10000"/>
                <a:gd name="connsiteY178" fmla="*/ 6550 h 10000"/>
                <a:gd name="connsiteX179" fmla="*/ 9194 w 10000"/>
                <a:gd name="connsiteY179" fmla="*/ 6522 h 10000"/>
                <a:gd name="connsiteX180" fmla="*/ 9244 w 10000"/>
                <a:gd name="connsiteY180" fmla="*/ 6473 h 10000"/>
                <a:gd name="connsiteX181" fmla="*/ 9274 w 10000"/>
                <a:gd name="connsiteY181" fmla="*/ 6426 h 10000"/>
                <a:gd name="connsiteX182" fmla="*/ 9315 w 10000"/>
                <a:gd name="connsiteY182" fmla="*/ 6366 h 10000"/>
                <a:gd name="connsiteX183" fmla="*/ 9375 w 10000"/>
                <a:gd name="connsiteY183" fmla="*/ 6232 h 10000"/>
                <a:gd name="connsiteX184" fmla="*/ 9425 w 10000"/>
                <a:gd name="connsiteY184" fmla="*/ 6047 h 10000"/>
                <a:gd name="connsiteX185" fmla="*/ 9446 w 10000"/>
                <a:gd name="connsiteY185" fmla="*/ 5853 h 10000"/>
                <a:gd name="connsiteX186" fmla="*/ 9456 w 10000"/>
                <a:gd name="connsiteY186" fmla="*/ 5600 h 10000"/>
                <a:gd name="connsiteX187" fmla="*/ 9446 w 10000"/>
                <a:gd name="connsiteY187" fmla="*/ 5330 h 10000"/>
                <a:gd name="connsiteX188" fmla="*/ 9415 w 10000"/>
                <a:gd name="connsiteY188" fmla="*/ 5020 h 10000"/>
                <a:gd name="connsiteX189" fmla="*/ 9365 w 10000"/>
                <a:gd name="connsiteY189" fmla="*/ 4650 h 10000"/>
                <a:gd name="connsiteX190" fmla="*/ 9284 w 10000"/>
                <a:gd name="connsiteY190" fmla="*/ 4254 h 10000"/>
                <a:gd name="connsiteX191" fmla="*/ 9204 w 10000"/>
                <a:gd name="connsiteY191" fmla="*/ 3789 h 10000"/>
                <a:gd name="connsiteX192" fmla="*/ 9083 w 10000"/>
                <a:gd name="connsiteY192" fmla="*/ 3304 h 10000"/>
                <a:gd name="connsiteX193" fmla="*/ 8931 w 10000"/>
                <a:gd name="connsiteY193" fmla="*/ 2763 h 10000"/>
                <a:gd name="connsiteX194" fmla="*/ 8931 w 10000"/>
                <a:gd name="connsiteY194" fmla="*/ 2763 h 10000"/>
                <a:gd name="connsiteX195" fmla="*/ 8931 w 10000"/>
                <a:gd name="connsiteY195" fmla="*/ 2723 h 10000"/>
                <a:gd name="connsiteX196" fmla="*/ 8931 w 10000"/>
                <a:gd name="connsiteY196" fmla="*/ 2723 h 10000"/>
                <a:gd name="connsiteX197" fmla="*/ 8921 w 10000"/>
                <a:gd name="connsiteY197" fmla="*/ 2713 h 10000"/>
                <a:gd name="connsiteX198" fmla="*/ 8921 w 10000"/>
                <a:gd name="connsiteY198" fmla="*/ 2713 h 10000"/>
                <a:gd name="connsiteX199" fmla="*/ 8911 w 10000"/>
                <a:gd name="connsiteY199" fmla="*/ 2665 h 10000"/>
                <a:gd name="connsiteX200" fmla="*/ 8911 w 10000"/>
                <a:gd name="connsiteY200" fmla="*/ 2665 h 10000"/>
                <a:gd name="connsiteX201" fmla="*/ 8911 w 10000"/>
                <a:gd name="connsiteY201" fmla="*/ 2656 h 10000"/>
                <a:gd name="connsiteX202" fmla="*/ 8911 w 10000"/>
                <a:gd name="connsiteY202" fmla="*/ 2656 h 10000"/>
                <a:gd name="connsiteX203" fmla="*/ 8911 w 10000"/>
                <a:gd name="connsiteY203" fmla="*/ 2656 h 10000"/>
                <a:gd name="connsiteX204" fmla="*/ 8911 w 10000"/>
                <a:gd name="connsiteY204" fmla="*/ 2656 h 10000"/>
                <a:gd name="connsiteX205" fmla="*/ 8478 w 10000"/>
                <a:gd name="connsiteY205" fmla="*/ 2685 h 10000"/>
                <a:gd name="connsiteX206" fmla="*/ 8044 w 10000"/>
                <a:gd name="connsiteY206" fmla="*/ 2723 h 10000"/>
                <a:gd name="connsiteX207" fmla="*/ 7147 w 10000"/>
                <a:gd name="connsiteY207" fmla="*/ 2819 h 10000"/>
                <a:gd name="connsiteX208" fmla="*/ 6300 w 10000"/>
                <a:gd name="connsiteY208" fmla="*/ 2917 h 10000"/>
                <a:gd name="connsiteX209" fmla="*/ 5917 w 10000"/>
                <a:gd name="connsiteY209" fmla="*/ 2946 h 10000"/>
                <a:gd name="connsiteX210" fmla="*/ 5554 w 10000"/>
                <a:gd name="connsiteY210" fmla="*/ 2975 h 10000"/>
                <a:gd name="connsiteX211" fmla="*/ 5554 w 10000"/>
                <a:gd name="connsiteY211" fmla="*/ 2975 h 10000"/>
                <a:gd name="connsiteX212" fmla="*/ 5484 w 10000"/>
                <a:gd name="connsiteY212" fmla="*/ 2975 h 10000"/>
                <a:gd name="connsiteX213" fmla="*/ 5484 w 10000"/>
                <a:gd name="connsiteY213" fmla="*/ 2975 h 10000"/>
                <a:gd name="connsiteX214" fmla="*/ 548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313 w 10000"/>
                <a:gd name="connsiteY219" fmla="*/ 2955 h 10000"/>
                <a:gd name="connsiteX220" fmla="*/ 5151 w 10000"/>
                <a:gd name="connsiteY220" fmla="*/ 2927 h 10000"/>
                <a:gd name="connsiteX221" fmla="*/ 5030 w 10000"/>
                <a:gd name="connsiteY221" fmla="*/ 2868 h 10000"/>
                <a:gd name="connsiteX222" fmla="*/ 4919 w 10000"/>
                <a:gd name="connsiteY222" fmla="*/ 2790 h 10000"/>
                <a:gd name="connsiteX223" fmla="*/ 4829 w 10000"/>
                <a:gd name="connsiteY223" fmla="*/ 2703 h 10000"/>
                <a:gd name="connsiteX224" fmla="*/ 4748 w 10000"/>
                <a:gd name="connsiteY224" fmla="*/ 2597 h 10000"/>
                <a:gd name="connsiteX225" fmla="*/ 4708 w 10000"/>
                <a:gd name="connsiteY225" fmla="*/ 2482 h 10000"/>
                <a:gd name="connsiteX226" fmla="*/ 4667 w 10000"/>
                <a:gd name="connsiteY226" fmla="*/ 2346 h 10000"/>
                <a:gd name="connsiteX227" fmla="*/ 4637 w 10000"/>
                <a:gd name="connsiteY227" fmla="*/ 2210 h 10000"/>
                <a:gd name="connsiteX228" fmla="*/ 4627 w 10000"/>
                <a:gd name="connsiteY228" fmla="*/ 2065 h 10000"/>
                <a:gd name="connsiteX229" fmla="*/ 4627 w 10000"/>
                <a:gd name="connsiteY229" fmla="*/ 1909 h 10000"/>
                <a:gd name="connsiteX230" fmla="*/ 4637 w 10000"/>
                <a:gd name="connsiteY230" fmla="*/ 1762 h 10000"/>
                <a:gd name="connsiteX231" fmla="*/ 4667 w 10000"/>
                <a:gd name="connsiteY231" fmla="*/ 1598 h 10000"/>
                <a:gd name="connsiteX232" fmla="*/ 4688 w 10000"/>
                <a:gd name="connsiteY232" fmla="*/ 1443 h 10000"/>
                <a:gd name="connsiteX233" fmla="*/ 4728 w 10000"/>
                <a:gd name="connsiteY233" fmla="*/ 1289 h 10000"/>
                <a:gd name="connsiteX234" fmla="*/ 4778 w 10000"/>
                <a:gd name="connsiteY234" fmla="*/ 1134 h 10000"/>
                <a:gd name="connsiteX235" fmla="*/ 4778 w 10000"/>
                <a:gd name="connsiteY235" fmla="*/ 1134 h 10000"/>
                <a:gd name="connsiteX236" fmla="*/ 4778 w 10000"/>
                <a:gd name="connsiteY236" fmla="*/ 1134 h 10000"/>
                <a:gd name="connsiteX237" fmla="*/ 4778 w 10000"/>
                <a:gd name="connsiteY237" fmla="*/ 1134 h 10000"/>
                <a:gd name="connsiteX238" fmla="*/ 4778 w 10000"/>
                <a:gd name="connsiteY238" fmla="*/ 1134 h 10000"/>
                <a:gd name="connsiteX239" fmla="*/ 4778 w 10000"/>
                <a:gd name="connsiteY239" fmla="*/ 1134 h 10000"/>
                <a:gd name="connsiteX240" fmla="*/ 4788 w 10000"/>
                <a:gd name="connsiteY240" fmla="*/ 1123 h 10000"/>
                <a:gd name="connsiteX241" fmla="*/ 4788 w 10000"/>
                <a:gd name="connsiteY241" fmla="*/ 1123 h 10000"/>
                <a:gd name="connsiteX242" fmla="*/ 4788 w 10000"/>
                <a:gd name="connsiteY242" fmla="*/ 1123 h 10000"/>
                <a:gd name="connsiteX243" fmla="*/ 4788 w 10000"/>
                <a:gd name="connsiteY243" fmla="*/ 1123 h 10000"/>
                <a:gd name="connsiteX244" fmla="*/ 4788 w 10000"/>
                <a:gd name="connsiteY244" fmla="*/ 1114 h 10000"/>
                <a:gd name="connsiteX245" fmla="*/ 4788 w 10000"/>
                <a:gd name="connsiteY245" fmla="*/ 1114 h 10000"/>
                <a:gd name="connsiteX246" fmla="*/ 4788 w 10000"/>
                <a:gd name="connsiteY246" fmla="*/ 1114 h 10000"/>
                <a:gd name="connsiteX247" fmla="*/ 4788 w 10000"/>
                <a:gd name="connsiteY247" fmla="*/ 1114 h 10000"/>
                <a:gd name="connsiteX248" fmla="*/ 4788 w 10000"/>
                <a:gd name="connsiteY248" fmla="*/ 1104 h 10000"/>
                <a:gd name="connsiteX249" fmla="*/ 4788 w 10000"/>
                <a:gd name="connsiteY249" fmla="*/ 1104 h 10000"/>
                <a:gd name="connsiteX250" fmla="*/ 4788 w 10000"/>
                <a:gd name="connsiteY250" fmla="*/ 1104 h 10000"/>
                <a:gd name="connsiteX251" fmla="*/ 4788 w 10000"/>
                <a:gd name="connsiteY251" fmla="*/ 1104 h 10000"/>
                <a:gd name="connsiteX252" fmla="*/ 4788 w 10000"/>
                <a:gd name="connsiteY252" fmla="*/ 1094 h 10000"/>
                <a:gd name="connsiteX253" fmla="*/ 4788 w 10000"/>
                <a:gd name="connsiteY253" fmla="*/ 1094 h 10000"/>
                <a:gd name="connsiteX254" fmla="*/ 4859 w 10000"/>
                <a:gd name="connsiteY254" fmla="*/ 853 h 10000"/>
                <a:gd name="connsiteX255" fmla="*/ 4909 w 10000"/>
                <a:gd name="connsiteY255" fmla="*/ 640 h 10000"/>
                <a:gd name="connsiteX256" fmla="*/ 4919 w 10000"/>
                <a:gd name="connsiteY256" fmla="*/ 553 h 10000"/>
                <a:gd name="connsiteX257" fmla="*/ 4919 w 10000"/>
                <a:gd name="connsiteY257" fmla="*/ 454 h 10000"/>
                <a:gd name="connsiteX258" fmla="*/ 4909 w 10000"/>
                <a:gd name="connsiteY258" fmla="*/ 377 h 10000"/>
                <a:gd name="connsiteX259" fmla="*/ 4899 w 10000"/>
                <a:gd name="connsiteY259" fmla="*/ 300 h 10000"/>
                <a:gd name="connsiteX260" fmla="*/ 4859 w 10000"/>
                <a:gd name="connsiteY260" fmla="*/ 233 h 10000"/>
                <a:gd name="connsiteX261" fmla="*/ 4829 w 10000"/>
                <a:gd name="connsiteY261" fmla="*/ 175 h 10000"/>
                <a:gd name="connsiteX262" fmla="*/ 4778 w 10000"/>
                <a:gd name="connsiteY262" fmla="*/ 115 h 10000"/>
                <a:gd name="connsiteX263" fmla="*/ 4708 w 10000"/>
                <a:gd name="connsiteY263" fmla="*/ 77 h 10000"/>
                <a:gd name="connsiteX264" fmla="*/ 4627 w 10000"/>
                <a:gd name="connsiteY264" fmla="*/ 47 h 10000"/>
                <a:gd name="connsiteX265" fmla="*/ 4536 w 10000"/>
                <a:gd name="connsiteY265" fmla="*/ 9 h 10000"/>
                <a:gd name="connsiteX266" fmla="*/ 4425 w 10000"/>
                <a:gd name="connsiteY266" fmla="*/ 0 h 10000"/>
                <a:gd name="connsiteX267" fmla="*/ 4304 w 10000"/>
                <a:gd name="connsiteY267" fmla="*/ 0 h 10000"/>
                <a:gd name="connsiteX268" fmla="*/ 4304 w 10000"/>
                <a:gd name="connsiteY268" fmla="*/ 0 h 10000"/>
                <a:gd name="connsiteX269" fmla="*/ 4304 w 10000"/>
                <a:gd name="connsiteY269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185 w 10000"/>
                <a:gd name="connsiteY97" fmla="*/ 7656 h 10000"/>
                <a:gd name="connsiteX98" fmla="*/ 8135 w 10000"/>
                <a:gd name="connsiteY98" fmla="*/ 8024 h 10000"/>
                <a:gd name="connsiteX99" fmla="*/ 7671 w 10000"/>
                <a:gd name="connsiteY99" fmla="*/ 8139 h 10000"/>
                <a:gd name="connsiteX100" fmla="*/ 7671 w 10000"/>
                <a:gd name="connsiteY100" fmla="*/ 8139 h 10000"/>
                <a:gd name="connsiteX101" fmla="*/ 7671 w 10000"/>
                <a:gd name="connsiteY101" fmla="*/ 8139 h 10000"/>
                <a:gd name="connsiteX102" fmla="*/ 7671 w 10000"/>
                <a:gd name="connsiteY102" fmla="*/ 8139 h 10000"/>
                <a:gd name="connsiteX103" fmla="*/ 7661 w 10000"/>
                <a:gd name="connsiteY103" fmla="*/ 8139 h 10000"/>
                <a:gd name="connsiteX104" fmla="*/ 7661 w 10000"/>
                <a:gd name="connsiteY104" fmla="*/ 8139 h 10000"/>
                <a:gd name="connsiteX105" fmla="*/ 7450 w 10000"/>
                <a:gd name="connsiteY105" fmla="*/ 8188 h 10000"/>
                <a:gd name="connsiteX106" fmla="*/ 7248 w 10000"/>
                <a:gd name="connsiteY106" fmla="*/ 8237 h 10000"/>
                <a:gd name="connsiteX107" fmla="*/ 7036 w 10000"/>
                <a:gd name="connsiteY107" fmla="*/ 8275 h 10000"/>
                <a:gd name="connsiteX108" fmla="*/ 6835 w 10000"/>
                <a:gd name="connsiteY108" fmla="*/ 8275 h 10000"/>
                <a:gd name="connsiteX109" fmla="*/ 6835 w 10000"/>
                <a:gd name="connsiteY109" fmla="*/ 8275 h 10000"/>
                <a:gd name="connsiteX110" fmla="*/ 6835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663 w 10000"/>
                <a:gd name="connsiteY116" fmla="*/ 8275 h 10000"/>
                <a:gd name="connsiteX117" fmla="*/ 6512 w 10000"/>
                <a:gd name="connsiteY117" fmla="*/ 8237 h 10000"/>
                <a:gd name="connsiteX118" fmla="*/ 6442 w 10000"/>
                <a:gd name="connsiteY118" fmla="*/ 8207 h 10000"/>
                <a:gd name="connsiteX119" fmla="*/ 6381 w 10000"/>
                <a:gd name="connsiteY119" fmla="*/ 8177 h 10000"/>
                <a:gd name="connsiteX120" fmla="*/ 6321 w 10000"/>
                <a:gd name="connsiteY120" fmla="*/ 8139 h 10000"/>
                <a:gd name="connsiteX121" fmla="*/ 6270 w 10000"/>
                <a:gd name="connsiteY121" fmla="*/ 8091 h 10000"/>
                <a:gd name="connsiteX122" fmla="*/ 6220 w 10000"/>
                <a:gd name="connsiteY122" fmla="*/ 8032 h 10000"/>
                <a:gd name="connsiteX123" fmla="*/ 6169 w 10000"/>
                <a:gd name="connsiteY123" fmla="*/ 7965 h 10000"/>
                <a:gd name="connsiteX124" fmla="*/ 6149 w 10000"/>
                <a:gd name="connsiteY124" fmla="*/ 7898 h 10000"/>
                <a:gd name="connsiteX125" fmla="*/ 6109 w 10000"/>
                <a:gd name="connsiteY125" fmla="*/ 7810 h 10000"/>
                <a:gd name="connsiteX126" fmla="*/ 6099 w 10000"/>
                <a:gd name="connsiteY126" fmla="*/ 7723 h 10000"/>
                <a:gd name="connsiteX127" fmla="*/ 6089 w 10000"/>
                <a:gd name="connsiteY127" fmla="*/ 7617 h 10000"/>
                <a:gd name="connsiteX128" fmla="*/ 6089 w 10000"/>
                <a:gd name="connsiteY128" fmla="*/ 7501 h 10000"/>
                <a:gd name="connsiteX129" fmla="*/ 6089 w 10000"/>
                <a:gd name="connsiteY129" fmla="*/ 7374 h 10000"/>
                <a:gd name="connsiteX130" fmla="*/ 6089 w 10000"/>
                <a:gd name="connsiteY130" fmla="*/ 7374 h 10000"/>
                <a:gd name="connsiteX131" fmla="*/ 6089 w 10000"/>
                <a:gd name="connsiteY131" fmla="*/ 7374 h 10000"/>
                <a:gd name="connsiteX132" fmla="*/ 6089 w 10000"/>
                <a:gd name="connsiteY132" fmla="*/ 7374 h 10000"/>
                <a:gd name="connsiteX133" fmla="*/ 6089 w 10000"/>
                <a:gd name="connsiteY133" fmla="*/ 7344 h 10000"/>
                <a:gd name="connsiteX134" fmla="*/ 6089 w 10000"/>
                <a:gd name="connsiteY134" fmla="*/ 7344 h 10000"/>
                <a:gd name="connsiteX135" fmla="*/ 6129 w 10000"/>
                <a:gd name="connsiteY135" fmla="*/ 7016 h 10000"/>
                <a:gd name="connsiteX136" fmla="*/ 6179 w 10000"/>
                <a:gd name="connsiteY136" fmla="*/ 6754 h 10000"/>
                <a:gd name="connsiteX137" fmla="*/ 6240 w 10000"/>
                <a:gd name="connsiteY137" fmla="*/ 6531 h 10000"/>
                <a:gd name="connsiteX138" fmla="*/ 6280 w 10000"/>
                <a:gd name="connsiteY138" fmla="*/ 6453 h 10000"/>
                <a:gd name="connsiteX139" fmla="*/ 6321 w 10000"/>
                <a:gd name="connsiteY139" fmla="*/ 6366 h 10000"/>
                <a:gd name="connsiteX140" fmla="*/ 6351 w 10000"/>
                <a:gd name="connsiteY140" fmla="*/ 6309 h 10000"/>
                <a:gd name="connsiteX141" fmla="*/ 6401 w 10000"/>
                <a:gd name="connsiteY141" fmla="*/ 6250 h 10000"/>
                <a:gd name="connsiteX142" fmla="*/ 6452 w 10000"/>
                <a:gd name="connsiteY142" fmla="*/ 6202 h 10000"/>
                <a:gd name="connsiteX143" fmla="*/ 6512 w 10000"/>
                <a:gd name="connsiteY143" fmla="*/ 6163 h 10000"/>
                <a:gd name="connsiteX144" fmla="*/ 6563 w 10000"/>
                <a:gd name="connsiteY144" fmla="*/ 6134 h 10000"/>
                <a:gd name="connsiteX145" fmla="*/ 6623 w 10000"/>
                <a:gd name="connsiteY145" fmla="*/ 6125 h 10000"/>
                <a:gd name="connsiteX146" fmla="*/ 6694 w 10000"/>
                <a:gd name="connsiteY146" fmla="*/ 6105 h 10000"/>
                <a:gd name="connsiteX147" fmla="*/ 6774 w 10000"/>
                <a:gd name="connsiteY147" fmla="*/ 6096 h 10000"/>
                <a:gd name="connsiteX148" fmla="*/ 6774 w 10000"/>
                <a:gd name="connsiteY148" fmla="*/ 6096 h 10000"/>
                <a:gd name="connsiteX149" fmla="*/ 6774 w 10000"/>
                <a:gd name="connsiteY149" fmla="*/ 6096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875 w 10000"/>
                <a:gd name="connsiteY155" fmla="*/ 6105 h 10000"/>
                <a:gd name="connsiteX156" fmla="*/ 7006 w 10000"/>
                <a:gd name="connsiteY156" fmla="*/ 6134 h 10000"/>
                <a:gd name="connsiteX157" fmla="*/ 7137 w 10000"/>
                <a:gd name="connsiteY157" fmla="*/ 6154 h 10000"/>
                <a:gd name="connsiteX158" fmla="*/ 7268 w 10000"/>
                <a:gd name="connsiteY158" fmla="*/ 6202 h 10000"/>
                <a:gd name="connsiteX159" fmla="*/ 7601 w 10000"/>
                <a:gd name="connsiteY159" fmla="*/ 6318 h 10000"/>
                <a:gd name="connsiteX160" fmla="*/ 7964 w 10000"/>
                <a:gd name="connsiteY160" fmla="*/ 6464 h 10000"/>
                <a:gd name="connsiteX161" fmla="*/ 7964 w 10000"/>
                <a:gd name="connsiteY161" fmla="*/ 6464 h 10000"/>
                <a:gd name="connsiteX162" fmla="*/ 7984 w 10000"/>
                <a:gd name="connsiteY162" fmla="*/ 6464 h 10000"/>
                <a:gd name="connsiteX163" fmla="*/ 7984 w 10000"/>
                <a:gd name="connsiteY163" fmla="*/ 6464 h 10000"/>
                <a:gd name="connsiteX164" fmla="*/ 7994 w 10000"/>
                <a:gd name="connsiteY164" fmla="*/ 6464 h 10000"/>
                <a:gd name="connsiteX165" fmla="*/ 7994 w 10000"/>
                <a:gd name="connsiteY165" fmla="*/ 6464 h 10000"/>
                <a:gd name="connsiteX166" fmla="*/ 8216 w 10000"/>
                <a:gd name="connsiteY166" fmla="*/ 6540 h 10000"/>
                <a:gd name="connsiteX167" fmla="*/ 8407 w 10000"/>
                <a:gd name="connsiteY167" fmla="*/ 6601 h 10000"/>
                <a:gd name="connsiteX168" fmla="*/ 8599 w 10000"/>
                <a:gd name="connsiteY168" fmla="*/ 6639 h 10000"/>
                <a:gd name="connsiteX169" fmla="*/ 8770 w 10000"/>
                <a:gd name="connsiteY169" fmla="*/ 6648 h 10000"/>
                <a:gd name="connsiteX170" fmla="*/ 8770 w 10000"/>
                <a:gd name="connsiteY170" fmla="*/ 6648 h 10000"/>
                <a:gd name="connsiteX171" fmla="*/ 8770 w 10000"/>
                <a:gd name="connsiteY171" fmla="*/ 6648 h 10000"/>
                <a:gd name="connsiteX172" fmla="*/ 8770 w 10000"/>
                <a:gd name="connsiteY172" fmla="*/ 6648 h 10000"/>
                <a:gd name="connsiteX173" fmla="*/ 8770 w 10000"/>
                <a:gd name="connsiteY173" fmla="*/ 6648 h 10000"/>
                <a:gd name="connsiteX174" fmla="*/ 8770 w 10000"/>
                <a:gd name="connsiteY174" fmla="*/ 6648 h 10000"/>
                <a:gd name="connsiteX175" fmla="*/ 8911 w 10000"/>
                <a:gd name="connsiteY175" fmla="*/ 6639 h 10000"/>
                <a:gd name="connsiteX176" fmla="*/ 9032 w 10000"/>
                <a:gd name="connsiteY176" fmla="*/ 6601 h 10000"/>
                <a:gd name="connsiteX177" fmla="*/ 9093 w 10000"/>
                <a:gd name="connsiteY177" fmla="*/ 6578 h 10000"/>
                <a:gd name="connsiteX178" fmla="*/ 9143 w 10000"/>
                <a:gd name="connsiteY178" fmla="*/ 6550 h 10000"/>
                <a:gd name="connsiteX179" fmla="*/ 9194 w 10000"/>
                <a:gd name="connsiteY179" fmla="*/ 6522 h 10000"/>
                <a:gd name="connsiteX180" fmla="*/ 9244 w 10000"/>
                <a:gd name="connsiteY180" fmla="*/ 6473 h 10000"/>
                <a:gd name="connsiteX181" fmla="*/ 9274 w 10000"/>
                <a:gd name="connsiteY181" fmla="*/ 6426 h 10000"/>
                <a:gd name="connsiteX182" fmla="*/ 9315 w 10000"/>
                <a:gd name="connsiteY182" fmla="*/ 6366 h 10000"/>
                <a:gd name="connsiteX183" fmla="*/ 9375 w 10000"/>
                <a:gd name="connsiteY183" fmla="*/ 6232 h 10000"/>
                <a:gd name="connsiteX184" fmla="*/ 9425 w 10000"/>
                <a:gd name="connsiteY184" fmla="*/ 6047 h 10000"/>
                <a:gd name="connsiteX185" fmla="*/ 9446 w 10000"/>
                <a:gd name="connsiteY185" fmla="*/ 5853 h 10000"/>
                <a:gd name="connsiteX186" fmla="*/ 9456 w 10000"/>
                <a:gd name="connsiteY186" fmla="*/ 5600 h 10000"/>
                <a:gd name="connsiteX187" fmla="*/ 9446 w 10000"/>
                <a:gd name="connsiteY187" fmla="*/ 5330 h 10000"/>
                <a:gd name="connsiteX188" fmla="*/ 9415 w 10000"/>
                <a:gd name="connsiteY188" fmla="*/ 5020 h 10000"/>
                <a:gd name="connsiteX189" fmla="*/ 9365 w 10000"/>
                <a:gd name="connsiteY189" fmla="*/ 4650 h 10000"/>
                <a:gd name="connsiteX190" fmla="*/ 9284 w 10000"/>
                <a:gd name="connsiteY190" fmla="*/ 4254 h 10000"/>
                <a:gd name="connsiteX191" fmla="*/ 9204 w 10000"/>
                <a:gd name="connsiteY191" fmla="*/ 3789 h 10000"/>
                <a:gd name="connsiteX192" fmla="*/ 9083 w 10000"/>
                <a:gd name="connsiteY192" fmla="*/ 3304 h 10000"/>
                <a:gd name="connsiteX193" fmla="*/ 8931 w 10000"/>
                <a:gd name="connsiteY193" fmla="*/ 2763 h 10000"/>
                <a:gd name="connsiteX194" fmla="*/ 8931 w 10000"/>
                <a:gd name="connsiteY194" fmla="*/ 2763 h 10000"/>
                <a:gd name="connsiteX195" fmla="*/ 8931 w 10000"/>
                <a:gd name="connsiteY195" fmla="*/ 2723 h 10000"/>
                <a:gd name="connsiteX196" fmla="*/ 8931 w 10000"/>
                <a:gd name="connsiteY196" fmla="*/ 2723 h 10000"/>
                <a:gd name="connsiteX197" fmla="*/ 8921 w 10000"/>
                <a:gd name="connsiteY197" fmla="*/ 2713 h 10000"/>
                <a:gd name="connsiteX198" fmla="*/ 8921 w 10000"/>
                <a:gd name="connsiteY198" fmla="*/ 2713 h 10000"/>
                <a:gd name="connsiteX199" fmla="*/ 8911 w 10000"/>
                <a:gd name="connsiteY199" fmla="*/ 2665 h 10000"/>
                <a:gd name="connsiteX200" fmla="*/ 8911 w 10000"/>
                <a:gd name="connsiteY200" fmla="*/ 2665 h 10000"/>
                <a:gd name="connsiteX201" fmla="*/ 8911 w 10000"/>
                <a:gd name="connsiteY201" fmla="*/ 2656 h 10000"/>
                <a:gd name="connsiteX202" fmla="*/ 8911 w 10000"/>
                <a:gd name="connsiteY202" fmla="*/ 2656 h 10000"/>
                <a:gd name="connsiteX203" fmla="*/ 8911 w 10000"/>
                <a:gd name="connsiteY203" fmla="*/ 2656 h 10000"/>
                <a:gd name="connsiteX204" fmla="*/ 8911 w 10000"/>
                <a:gd name="connsiteY204" fmla="*/ 2656 h 10000"/>
                <a:gd name="connsiteX205" fmla="*/ 8478 w 10000"/>
                <a:gd name="connsiteY205" fmla="*/ 2685 h 10000"/>
                <a:gd name="connsiteX206" fmla="*/ 8044 w 10000"/>
                <a:gd name="connsiteY206" fmla="*/ 2723 h 10000"/>
                <a:gd name="connsiteX207" fmla="*/ 7147 w 10000"/>
                <a:gd name="connsiteY207" fmla="*/ 2819 h 10000"/>
                <a:gd name="connsiteX208" fmla="*/ 6300 w 10000"/>
                <a:gd name="connsiteY208" fmla="*/ 2917 h 10000"/>
                <a:gd name="connsiteX209" fmla="*/ 5917 w 10000"/>
                <a:gd name="connsiteY209" fmla="*/ 2946 h 10000"/>
                <a:gd name="connsiteX210" fmla="*/ 5554 w 10000"/>
                <a:gd name="connsiteY210" fmla="*/ 2975 h 10000"/>
                <a:gd name="connsiteX211" fmla="*/ 5554 w 10000"/>
                <a:gd name="connsiteY211" fmla="*/ 2975 h 10000"/>
                <a:gd name="connsiteX212" fmla="*/ 5484 w 10000"/>
                <a:gd name="connsiteY212" fmla="*/ 2975 h 10000"/>
                <a:gd name="connsiteX213" fmla="*/ 5484 w 10000"/>
                <a:gd name="connsiteY213" fmla="*/ 2975 h 10000"/>
                <a:gd name="connsiteX214" fmla="*/ 548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313 w 10000"/>
                <a:gd name="connsiteY219" fmla="*/ 2955 h 10000"/>
                <a:gd name="connsiteX220" fmla="*/ 5151 w 10000"/>
                <a:gd name="connsiteY220" fmla="*/ 2927 h 10000"/>
                <a:gd name="connsiteX221" fmla="*/ 5030 w 10000"/>
                <a:gd name="connsiteY221" fmla="*/ 2868 h 10000"/>
                <a:gd name="connsiteX222" fmla="*/ 4919 w 10000"/>
                <a:gd name="connsiteY222" fmla="*/ 2790 h 10000"/>
                <a:gd name="connsiteX223" fmla="*/ 4829 w 10000"/>
                <a:gd name="connsiteY223" fmla="*/ 2703 h 10000"/>
                <a:gd name="connsiteX224" fmla="*/ 4748 w 10000"/>
                <a:gd name="connsiteY224" fmla="*/ 2597 h 10000"/>
                <a:gd name="connsiteX225" fmla="*/ 4708 w 10000"/>
                <a:gd name="connsiteY225" fmla="*/ 2482 h 10000"/>
                <a:gd name="connsiteX226" fmla="*/ 4667 w 10000"/>
                <a:gd name="connsiteY226" fmla="*/ 2346 h 10000"/>
                <a:gd name="connsiteX227" fmla="*/ 4637 w 10000"/>
                <a:gd name="connsiteY227" fmla="*/ 2210 h 10000"/>
                <a:gd name="connsiteX228" fmla="*/ 4627 w 10000"/>
                <a:gd name="connsiteY228" fmla="*/ 2065 h 10000"/>
                <a:gd name="connsiteX229" fmla="*/ 4627 w 10000"/>
                <a:gd name="connsiteY229" fmla="*/ 1909 h 10000"/>
                <a:gd name="connsiteX230" fmla="*/ 4637 w 10000"/>
                <a:gd name="connsiteY230" fmla="*/ 1762 h 10000"/>
                <a:gd name="connsiteX231" fmla="*/ 4667 w 10000"/>
                <a:gd name="connsiteY231" fmla="*/ 1598 h 10000"/>
                <a:gd name="connsiteX232" fmla="*/ 4688 w 10000"/>
                <a:gd name="connsiteY232" fmla="*/ 1443 h 10000"/>
                <a:gd name="connsiteX233" fmla="*/ 4728 w 10000"/>
                <a:gd name="connsiteY233" fmla="*/ 1289 h 10000"/>
                <a:gd name="connsiteX234" fmla="*/ 4778 w 10000"/>
                <a:gd name="connsiteY234" fmla="*/ 1134 h 10000"/>
                <a:gd name="connsiteX235" fmla="*/ 4778 w 10000"/>
                <a:gd name="connsiteY235" fmla="*/ 1134 h 10000"/>
                <a:gd name="connsiteX236" fmla="*/ 4778 w 10000"/>
                <a:gd name="connsiteY236" fmla="*/ 1134 h 10000"/>
                <a:gd name="connsiteX237" fmla="*/ 4778 w 10000"/>
                <a:gd name="connsiteY237" fmla="*/ 1134 h 10000"/>
                <a:gd name="connsiteX238" fmla="*/ 4778 w 10000"/>
                <a:gd name="connsiteY238" fmla="*/ 1134 h 10000"/>
                <a:gd name="connsiteX239" fmla="*/ 4778 w 10000"/>
                <a:gd name="connsiteY239" fmla="*/ 1134 h 10000"/>
                <a:gd name="connsiteX240" fmla="*/ 4788 w 10000"/>
                <a:gd name="connsiteY240" fmla="*/ 1123 h 10000"/>
                <a:gd name="connsiteX241" fmla="*/ 4788 w 10000"/>
                <a:gd name="connsiteY241" fmla="*/ 1123 h 10000"/>
                <a:gd name="connsiteX242" fmla="*/ 4788 w 10000"/>
                <a:gd name="connsiteY242" fmla="*/ 1123 h 10000"/>
                <a:gd name="connsiteX243" fmla="*/ 4788 w 10000"/>
                <a:gd name="connsiteY243" fmla="*/ 1123 h 10000"/>
                <a:gd name="connsiteX244" fmla="*/ 4788 w 10000"/>
                <a:gd name="connsiteY244" fmla="*/ 1114 h 10000"/>
                <a:gd name="connsiteX245" fmla="*/ 4788 w 10000"/>
                <a:gd name="connsiteY245" fmla="*/ 1114 h 10000"/>
                <a:gd name="connsiteX246" fmla="*/ 4788 w 10000"/>
                <a:gd name="connsiteY246" fmla="*/ 1114 h 10000"/>
                <a:gd name="connsiteX247" fmla="*/ 4788 w 10000"/>
                <a:gd name="connsiteY247" fmla="*/ 1114 h 10000"/>
                <a:gd name="connsiteX248" fmla="*/ 4788 w 10000"/>
                <a:gd name="connsiteY248" fmla="*/ 1104 h 10000"/>
                <a:gd name="connsiteX249" fmla="*/ 4788 w 10000"/>
                <a:gd name="connsiteY249" fmla="*/ 1104 h 10000"/>
                <a:gd name="connsiteX250" fmla="*/ 4788 w 10000"/>
                <a:gd name="connsiteY250" fmla="*/ 1104 h 10000"/>
                <a:gd name="connsiteX251" fmla="*/ 4788 w 10000"/>
                <a:gd name="connsiteY251" fmla="*/ 1104 h 10000"/>
                <a:gd name="connsiteX252" fmla="*/ 4788 w 10000"/>
                <a:gd name="connsiteY252" fmla="*/ 1094 h 10000"/>
                <a:gd name="connsiteX253" fmla="*/ 4788 w 10000"/>
                <a:gd name="connsiteY253" fmla="*/ 1094 h 10000"/>
                <a:gd name="connsiteX254" fmla="*/ 4859 w 10000"/>
                <a:gd name="connsiteY254" fmla="*/ 853 h 10000"/>
                <a:gd name="connsiteX255" fmla="*/ 4909 w 10000"/>
                <a:gd name="connsiteY255" fmla="*/ 640 h 10000"/>
                <a:gd name="connsiteX256" fmla="*/ 4919 w 10000"/>
                <a:gd name="connsiteY256" fmla="*/ 553 h 10000"/>
                <a:gd name="connsiteX257" fmla="*/ 4919 w 10000"/>
                <a:gd name="connsiteY257" fmla="*/ 454 h 10000"/>
                <a:gd name="connsiteX258" fmla="*/ 4909 w 10000"/>
                <a:gd name="connsiteY258" fmla="*/ 377 h 10000"/>
                <a:gd name="connsiteX259" fmla="*/ 4899 w 10000"/>
                <a:gd name="connsiteY259" fmla="*/ 300 h 10000"/>
                <a:gd name="connsiteX260" fmla="*/ 4859 w 10000"/>
                <a:gd name="connsiteY260" fmla="*/ 233 h 10000"/>
                <a:gd name="connsiteX261" fmla="*/ 4829 w 10000"/>
                <a:gd name="connsiteY261" fmla="*/ 175 h 10000"/>
                <a:gd name="connsiteX262" fmla="*/ 4778 w 10000"/>
                <a:gd name="connsiteY262" fmla="*/ 115 h 10000"/>
                <a:gd name="connsiteX263" fmla="*/ 4708 w 10000"/>
                <a:gd name="connsiteY263" fmla="*/ 77 h 10000"/>
                <a:gd name="connsiteX264" fmla="*/ 4627 w 10000"/>
                <a:gd name="connsiteY264" fmla="*/ 47 h 10000"/>
                <a:gd name="connsiteX265" fmla="*/ 4536 w 10000"/>
                <a:gd name="connsiteY265" fmla="*/ 9 h 10000"/>
                <a:gd name="connsiteX266" fmla="*/ 4425 w 10000"/>
                <a:gd name="connsiteY266" fmla="*/ 0 h 10000"/>
                <a:gd name="connsiteX267" fmla="*/ 4304 w 10000"/>
                <a:gd name="connsiteY267" fmla="*/ 0 h 10000"/>
                <a:gd name="connsiteX268" fmla="*/ 4304 w 10000"/>
                <a:gd name="connsiteY268" fmla="*/ 0 h 10000"/>
                <a:gd name="connsiteX269" fmla="*/ 4304 w 10000"/>
                <a:gd name="connsiteY269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135 w 10000"/>
                <a:gd name="connsiteY97" fmla="*/ 8024 h 10000"/>
                <a:gd name="connsiteX98" fmla="*/ 7671 w 10000"/>
                <a:gd name="connsiteY98" fmla="*/ 8139 h 10000"/>
                <a:gd name="connsiteX99" fmla="*/ 7671 w 10000"/>
                <a:gd name="connsiteY99" fmla="*/ 8139 h 10000"/>
                <a:gd name="connsiteX100" fmla="*/ 7671 w 10000"/>
                <a:gd name="connsiteY100" fmla="*/ 8139 h 10000"/>
                <a:gd name="connsiteX101" fmla="*/ 7671 w 10000"/>
                <a:gd name="connsiteY101" fmla="*/ 8139 h 10000"/>
                <a:gd name="connsiteX102" fmla="*/ 7661 w 10000"/>
                <a:gd name="connsiteY102" fmla="*/ 8139 h 10000"/>
                <a:gd name="connsiteX103" fmla="*/ 7661 w 10000"/>
                <a:gd name="connsiteY103" fmla="*/ 8139 h 10000"/>
                <a:gd name="connsiteX104" fmla="*/ 7450 w 10000"/>
                <a:gd name="connsiteY104" fmla="*/ 8188 h 10000"/>
                <a:gd name="connsiteX105" fmla="*/ 7248 w 10000"/>
                <a:gd name="connsiteY105" fmla="*/ 8237 h 10000"/>
                <a:gd name="connsiteX106" fmla="*/ 7036 w 10000"/>
                <a:gd name="connsiteY106" fmla="*/ 8275 h 10000"/>
                <a:gd name="connsiteX107" fmla="*/ 6835 w 10000"/>
                <a:gd name="connsiteY107" fmla="*/ 8275 h 10000"/>
                <a:gd name="connsiteX108" fmla="*/ 6835 w 10000"/>
                <a:gd name="connsiteY108" fmla="*/ 8275 h 10000"/>
                <a:gd name="connsiteX109" fmla="*/ 6835 w 10000"/>
                <a:gd name="connsiteY109" fmla="*/ 8275 h 10000"/>
                <a:gd name="connsiteX110" fmla="*/ 6835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663 w 10000"/>
                <a:gd name="connsiteY115" fmla="*/ 8275 h 10000"/>
                <a:gd name="connsiteX116" fmla="*/ 6512 w 10000"/>
                <a:gd name="connsiteY116" fmla="*/ 8237 h 10000"/>
                <a:gd name="connsiteX117" fmla="*/ 6442 w 10000"/>
                <a:gd name="connsiteY117" fmla="*/ 8207 h 10000"/>
                <a:gd name="connsiteX118" fmla="*/ 6381 w 10000"/>
                <a:gd name="connsiteY118" fmla="*/ 8177 h 10000"/>
                <a:gd name="connsiteX119" fmla="*/ 6321 w 10000"/>
                <a:gd name="connsiteY119" fmla="*/ 8139 h 10000"/>
                <a:gd name="connsiteX120" fmla="*/ 6270 w 10000"/>
                <a:gd name="connsiteY120" fmla="*/ 8091 h 10000"/>
                <a:gd name="connsiteX121" fmla="*/ 6220 w 10000"/>
                <a:gd name="connsiteY121" fmla="*/ 8032 h 10000"/>
                <a:gd name="connsiteX122" fmla="*/ 6169 w 10000"/>
                <a:gd name="connsiteY122" fmla="*/ 7965 h 10000"/>
                <a:gd name="connsiteX123" fmla="*/ 6149 w 10000"/>
                <a:gd name="connsiteY123" fmla="*/ 7898 h 10000"/>
                <a:gd name="connsiteX124" fmla="*/ 6109 w 10000"/>
                <a:gd name="connsiteY124" fmla="*/ 7810 h 10000"/>
                <a:gd name="connsiteX125" fmla="*/ 6099 w 10000"/>
                <a:gd name="connsiteY125" fmla="*/ 7723 h 10000"/>
                <a:gd name="connsiteX126" fmla="*/ 6089 w 10000"/>
                <a:gd name="connsiteY126" fmla="*/ 7617 h 10000"/>
                <a:gd name="connsiteX127" fmla="*/ 6089 w 10000"/>
                <a:gd name="connsiteY127" fmla="*/ 7501 h 10000"/>
                <a:gd name="connsiteX128" fmla="*/ 6089 w 10000"/>
                <a:gd name="connsiteY128" fmla="*/ 7374 h 10000"/>
                <a:gd name="connsiteX129" fmla="*/ 6089 w 10000"/>
                <a:gd name="connsiteY129" fmla="*/ 7374 h 10000"/>
                <a:gd name="connsiteX130" fmla="*/ 6089 w 10000"/>
                <a:gd name="connsiteY130" fmla="*/ 7374 h 10000"/>
                <a:gd name="connsiteX131" fmla="*/ 6089 w 10000"/>
                <a:gd name="connsiteY131" fmla="*/ 7374 h 10000"/>
                <a:gd name="connsiteX132" fmla="*/ 6089 w 10000"/>
                <a:gd name="connsiteY132" fmla="*/ 7344 h 10000"/>
                <a:gd name="connsiteX133" fmla="*/ 6089 w 10000"/>
                <a:gd name="connsiteY133" fmla="*/ 7344 h 10000"/>
                <a:gd name="connsiteX134" fmla="*/ 6129 w 10000"/>
                <a:gd name="connsiteY134" fmla="*/ 7016 h 10000"/>
                <a:gd name="connsiteX135" fmla="*/ 6179 w 10000"/>
                <a:gd name="connsiteY135" fmla="*/ 6754 h 10000"/>
                <a:gd name="connsiteX136" fmla="*/ 6240 w 10000"/>
                <a:gd name="connsiteY136" fmla="*/ 6531 h 10000"/>
                <a:gd name="connsiteX137" fmla="*/ 6280 w 10000"/>
                <a:gd name="connsiteY137" fmla="*/ 6453 h 10000"/>
                <a:gd name="connsiteX138" fmla="*/ 6321 w 10000"/>
                <a:gd name="connsiteY138" fmla="*/ 6366 h 10000"/>
                <a:gd name="connsiteX139" fmla="*/ 6351 w 10000"/>
                <a:gd name="connsiteY139" fmla="*/ 6309 h 10000"/>
                <a:gd name="connsiteX140" fmla="*/ 6401 w 10000"/>
                <a:gd name="connsiteY140" fmla="*/ 6250 h 10000"/>
                <a:gd name="connsiteX141" fmla="*/ 6452 w 10000"/>
                <a:gd name="connsiteY141" fmla="*/ 6202 h 10000"/>
                <a:gd name="connsiteX142" fmla="*/ 6512 w 10000"/>
                <a:gd name="connsiteY142" fmla="*/ 6163 h 10000"/>
                <a:gd name="connsiteX143" fmla="*/ 6563 w 10000"/>
                <a:gd name="connsiteY143" fmla="*/ 6134 h 10000"/>
                <a:gd name="connsiteX144" fmla="*/ 6623 w 10000"/>
                <a:gd name="connsiteY144" fmla="*/ 6125 h 10000"/>
                <a:gd name="connsiteX145" fmla="*/ 6694 w 10000"/>
                <a:gd name="connsiteY145" fmla="*/ 6105 h 10000"/>
                <a:gd name="connsiteX146" fmla="*/ 6774 w 10000"/>
                <a:gd name="connsiteY146" fmla="*/ 6096 h 10000"/>
                <a:gd name="connsiteX147" fmla="*/ 6774 w 10000"/>
                <a:gd name="connsiteY147" fmla="*/ 6096 h 10000"/>
                <a:gd name="connsiteX148" fmla="*/ 6774 w 10000"/>
                <a:gd name="connsiteY148" fmla="*/ 6096 h 10000"/>
                <a:gd name="connsiteX149" fmla="*/ 6774 w 10000"/>
                <a:gd name="connsiteY149" fmla="*/ 6096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875 w 10000"/>
                <a:gd name="connsiteY154" fmla="*/ 6105 h 10000"/>
                <a:gd name="connsiteX155" fmla="*/ 7006 w 10000"/>
                <a:gd name="connsiteY155" fmla="*/ 6134 h 10000"/>
                <a:gd name="connsiteX156" fmla="*/ 7137 w 10000"/>
                <a:gd name="connsiteY156" fmla="*/ 6154 h 10000"/>
                <a:gd name="connsiteX157" fmla="*/ 7268 w 10000"/>
                <a:gd name="connsiteY157" fmla="*/ 6202 h 10000"/>
                <a:gd name="connsiteX158" fmla="*/ 7601 w 10000"/>
                <a:gd name="connsiteY158" fmla="*/ 6318 h 10000"/>
                <a:gd name="connsiteX159" fmla="*/ 7964 w 10000"/>
                <a:gd name="connsiteY159" fmla="*/ 6464 h 10000"/>
                <a:gd name="connsiteX160" fmla="*/ 7964 w 10000"/>
                <a:gd name="connsiteY160" fmla="*/ 6464 h 10000"/>
                <a:gd name="connsiteX161" fmla="*/ 7984 w 10000"/>
                <a:gd name="connsiteY161" fmla="*/ 6464 h 10000"/>
                <a:gd name="connsiteX162" fmla="*/ 7984 w 10000"/>
                <a:gd name="connsiteY162" fmla="*/ 6464 h 10000"/>
                <a:gd name="connsiteX163" fmla="*/ 7994 w 10000"/>
                <a:gd name="connsiteY163" fmla="*/ 6464 h 10000"/>
                <a:gd name="connsiteX164" fmla="*/ 7994 w 10000"/>
                <a:gd name="connsiteY164" fmla="*/ 6464 h 10000"/>
                <a:gd name="connsiteX165" fmla="*/ 8216 w 10000"/>
                <a:gd name="connsiteY165" fmla="*/ 6540 h 10000"/>
                <a:gd name="connsiteX166" fmla="*/ 8407 w 10000"/>
                <a:gd name="connsiteY166" fmla="*/ 6601 h 10000"/>
                <a:gd name="connsiteX167" fmla="*/ 8599 w 10000"/>
                <a:gd name="connsiteY167" fmla="*/ 6639 h 10000"/>
                <a:gd name="connsiteX168" fmla="*/ 8770 w 10000"/>
                <a:gd name="connsiteY168" fmla="*/ 6648 h 10000"/>
                <a:gd name="connsiteX169" fmla="*/ 8770 w 10000"/>
                <a:gd name="connsiteY169" fmla="*/ 6648 h 10000"/>
                <a:gd name="connsiteX170" fmla="*/ 8770 w 10000"/>
                <a:gd name="connsiteY170" fmla="*/ 6648 h 10000"/>
                <a:gd name="connsiteX171" fmla="*/ 8770 w 10000"/>
                <a:gd name="connsiteY171" fmla="*/ 6648 h 10000"/>
                <a:gd name="connsiteX172" fmla="*/ 8770 w 10000"/>
                <a:gd name="connsiteY172" fmla="*/ 6648 h 10000"/>
                <a:gd name="connsiteX173" fmla="*/ 8770 w 10000"/>
                <a:gd name="connsiteY173" fmla="*/ 6648 h 10000"/>
                <a:gd name="connsiteX174" fmla="*/ 8911 w 10000"/>
                <a:gd name="connsiteY174" fmla="*/ 6639 h 10000"/>
                <a:gd name="connsiteX175" fmla="*/ 9032 w 10000"/>
                <a:gd name="connsiteY175" fmla="*/ 6601 h 10000"/>
                <a:gd name="connsiteX176" fmla="*/ 9093 w 10000"/>
                <a:gd name="connsiteY176" fmla="*/ 6578 h 10000"/>
                <a:gd name="connsiteX177" fmla="*/ 9143 w 10000"/>
                <a:gd name="connsiteY177" fmla="*/ 6550 h 10000"/>
                <a:gd name="connsiteX178" fmla="*/ 9194 w 10000"/>
                <a:gd name="connsiteY178" fmla="*/ 6522 h 10000"/>
                <a:gd name="connsiteX179" fmla="*/ 9244 w 10000"/>
                <a:gd name="connsiteY179" fmla="*/ 6473 h 10000"/>
                <a:gd name="connsiteX180" fmla="*/ 9274 w 10000"/>
                <a:gd name="connsiteY180" fmla="*/ 6426 h 10000"/>
                <a:gd name="connsiteX181" fmla="*/ 9315 w 10000"/>
                <a:gd name="connsiteY181" fmla="*/ 6366 h 10000"/>
                <a:gd name="connsiteX182" fmla="*/ 9375 w 10000"/>
                <a:gd name="connsiteY182" fmla="*/ 6232 h 10000"/>
                <a:gd name="connsiteX183" fmla="*/ 9425 w 10000"/>
                <a:gd name="connsiteY183" fmla="*/ 6047 h 10000"/>
                <a:gd name="connsiteX184" fmla="*/ 9446 w 10000"/>
                <a:gd name="connsiteY184" fmla="*/ 5853 h 10000"/>
                <a:gd name="connsiteX185" fmla="*/ 9456 w 10000"/>
                <a:gd name="connsiteY185" fmla="*/ 5600 h 10000"/>
                <a:gd name="connsiteX186" fmla="*/ 9446 w 10000"/>
                <a:gd name="connsiteY186" fmla="*/ 5330 h 10000"/>
                <a:gd name="connsiteX187" fmla="*/ 9415 w 10000"/>
                <a:gd name="connsiteY187" fmla="*/ 5020 h 10000"/>
                <a:gd name="connsiteX188" fmla="*/ 9365 w 10000"/>
                <a:gd name="connsiteY188" fmla="*/ 4650 h 10000"/>
                <a:gd name="connsiteX189" fmla="*/ 9284 w 10000"/>
                <a:gd name="connsiteY189" fmla="*/ 4254 h 10000"/>
                <a:gd name="connsiteX190" fmla="*/ 9204 w 10000"/>
                <a:gd name="connsiteY190" fmla="*/ 3789 h 10000"/>
                <a:gd name="connsiteX191" fmla="*/ 9083 w 10000"/>
                <a:gd name="connsiteY191" fmla="*/ 3304 h 10000"/>
                <a:gd name="connsiteX192" fmla="*/ 8931 w 10000"/>
                <a:gd name="connsiteY192" fmla="*/ 2763 h 10000"/>
                <a:gd name="connsiteX193" fmla="*/ 8931 w 10000"/>
                <a:gd name="connsiteY193" fmla="*/ 2763 h 10000"/>
                <a:gd name="connsiteX194" fmla="*/ 8931 w 10000"/>
                <a:gd name="connsiteY194" fmla="*/ 2723 h 10000"/>
                <a:gd name="connsiteX195" fmla="*/ 8931 w 10000"/>
                <a:gd name="connsiteY195" fmla="*/ 2723 h 10000"/>
                <a:gd name="connsiteX196" fmla="*/ 8921 w 10000"/>
                <a:gd name="connsiteY196" fmla="*/ 2713 h 10000"/>
                <a:gd name="connsiteX197" fmla="*/ 8921 w 10000"/>
                <a:gd name="connsiteY197" fmla="*/ 2713 h 10000"/>
                <a:gd name="connsiteX198" fmla="*/ 8911 w 10000"/>
                <a:gd name="connsiteY198" fmla="*/ 2665 h 10000"/>
                <a:gd name="connsiteX199" fmla="*/ 8911 w 10000"/>
                <a:gd name="connsiteY199" fmla="*/ 2665 h 10000"/>
                <a:gd name="connsiteX200" fmla="*/ 8911 w 10000"/>
                <a:gd name="connsiteY200" fmla="*/ 2656 h 10000"/>
                <a:gd name="connsiteX201" fmla="*/ 8911 w 10000"/>
                <a:gd name="connsiteY201" fmla="*/ 2656 h 10000"/>
                <a:gd name="connsiteX202" fmla="*/ 8911 w 10000"/>
                <a:gd name="connsiteY202" fmla="*/ 2656 h 10000"/>
                <a:gd name="connsiteX203" fmla="*/ 8911 w 10000"/>
                <a:gd name="connsiteY203" fmla="*/ 2656 h 10000"/>
                <a:gd name="connsiteX204" fmla="*/ 8478 w 10000"/>
                <a:gd name="connsiteY204" fmla="*/ 2685 h 10000"/>
                <a:gd name="connsiteX205" fmla="*/ 8044 w 10000"/>
                <a:gd name="connsiteY205" fmla="*/ 2723 h 10000"/>
                <a:gd name="connsiteX206" fmla="*/ 7147 w 10000"/>
                <a:gd name="connsiteY206" fmla="*/ 2819 h 10000"/>
                <a:gd name="connsiteX207" fmla="*/ 6300 w 10000"/>
                <a:gd name="connsiteY207" fmla="*/ 2917 h 10000"/>
                <a:gd name="connsiteX208" fmla="*/ 5917 w 10000"/>
                <a:gd name="connsiteY208" fmla="*/ 2946 h 10000"/>
                <a:gd name="connsiteX209" fmla="*/ 5554 w 10000"/>
                <a:gd name="connsiteY209" fmla="*/ 2975 h 10000"/>
                <a:gd name="connsiteX210" fmla="*/ 5554 w 10000"/>
                <a:gd name="connsiteY210" fmla="*/ 2975 h 10000"/>
                <a:gd name="connsiteX211" fmla="*/ 5484 w 10000"/>
                <a:gd name="connsiteY211" fmla="*/ 2975 h 10000"/>
                <a:gd name="connsiteX212" fmla="*/ 5484 w 10000"/>
                <a:gd name="connsiteY212" fmla="*/ 2975 h 10000"/>
                <a:gd name="connsiteX213" fmla="*/ 5484 w 10000"/>
                <a:gd name="connsiteY213" fmla="*/ 2975 h 10000"/>
                <a:gd name="connsiteX214" fmla="*/ 548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313 w 10000"/>
                <a:gd name="connsiteY218" fmla="*/ 2955 h 10000"/>
                <a:gd name="connsiteX219" fmla="*/ 5151 w 10000"/>
                <a:gd name="connsiteY219" fmla="*/ 2927 h 10000"/>
                <a:gd name="connsiteX220" fmla="*/ 5030 w 10000"/>
                <a:gd name="connsiteY220" fmla="*/ 2868 h 10000"/>
                <a:gd name="connsiteX221" fmla="*/ 4919 w 10000"/>
                <a:gd name="connsiteY221" fmla="*/ 2790 h 10000"/>
                <a:gd name="connsiteX222" fmla="*/ 4829 w 10000"/>
                <a:gd name="connsiteY222" fmla="*/ 2703 h 10000"/>
                <a:gd name="connsiteX223" fmla="*/ 4748 w 10000"/>
                <a:gd name="connsiteY223" fmla="*/ 2597 h 10000"/>
                <a:gd name="connsiteX224" fmla="*/ 4708 w 10000"/>
                <a:gd name="connsiteY224" fmla="*/ 2482 h 10000"/>
                <a:gd name="connsiteX225" fmla="*/ 4667 w 10000"/>
                <a:gd name="connsiteY225" fmla="*/ 2346 h 10000"/>
                <a:gd name="connsiteX226" fmla="*/ 4637 w 10000"/>
                <a:gd name="connsiteY226" fmla="*/ 2210 h 10000"/>
                <a:gd name="connsiteX227" fmla="*/ 4627 w 10000"/>
                <a:gd name="connsiteY227" fmla="*/ 2065 h 10000"/>
                <a:gd name="connsiteX228" fmla="*/ 4627 w 10000"/>
                <a:gd name="connsiteY228" fmla="*/ 1909 h 10000"/>
                <a:gd name="connsiteX229" fmla="*/ 4637 w 10000"/>
                <a:gd name="connsiteY229" fmla="*/ 1762 h 10000"/>
                <a:gd name="connsiteX230" fmla="*/ 4667 w 10000"/>
                <a:gd name="connsiteY230" fmla="*/ 1598 h 10000"/>
                <a:gd name="connsiteX231" fmla="*/ 4688 w 10000"/>
                <a:gd name="connsiteY231" fmla="*/ 1443 h 10000"/>
                <a:gd name="connsiteX232" fmla="*/ 4728 w 10000"/>
                <a:gd name="connsiteY232" fmla="*/ 1289 h 10000"/>
                <a:gd name="connsiteX233" fmla="*/ 4778 w 10000"/>
                <a:gd name="connsiteY233" fmla="*/ 1134 h 10000"/>
                <a:gd name="connsiteX234" fmla="*/ 4778 w 10000"/>
                <a:gd name="connsiteY234" fmla="*/ 1134 h 10000"/>
                <a:gd name="connsiteX235" fmla="*/ 4778 w 10000"/>
                <a:gd name="connsiteY235" fmla="*/ 1134 h 10000"/>
                <a:gd name="connsiteX236" fmla="*/ 4778 w 10000"/>
                <a:gd name="connsiteY236" fmla="*/ 1134 h 10000"/>
                <a:gd name="connsiteX237" fmla="*/ 4778 w 10000"/>
                <a:gd name="connsiteY237" fmla="*/ 1134 h 10000"/>
                <a:gd name="connsiteX238" fmla="*/ 4778 w 10000"/>
                <a:gd name="connsiteY238" fmla="*/ 1134 h 10000"/>
                <a:gd name="connsiteX239" fmla="*/ 4788 w 10000"/>
                <a:gd name="connsiteY239" fmla="*/ 1123 h 10000"/>
                <a:gd name="connsiteX240" fmla="*/ 4788 w 10000"/>
                <a:gd name="connsiteY240" fmla="*/ 1123 h 10000"/>
                <a:gd name="connsiteX241" fmla="*/ 4788 w 10000"/>
                <a:gd name="connsiteY241" fmla="*/ 1123 h 10000"/>
                <a:gd name="connsiteX242" fmla="*/ 4788 w 10000"/>
                <a:gd name="connsiteY242" fmla="*/ 1123 h 10000"/>
                <a:gd name="connsiteX243" fmla="*/ 4788 w 10000"/>
                <a:gd name="connsiteY243" fmla="*/ 1114 h 10000"/>
                <a:gd name="connsiteX244" fmla="*/ 4788 w 10000"/>
                <a:gd name="connsiteY244" fmla="*/ 1114 h 10000"/>
                <a:gd name="connsiteX245" fmla="*/ 4788 w 10000"/>
                <a:gd name="connsiteY245" fmla="*/ 1114 h 10000"/>
                <a:gd name="connsiteX246" fmla="*/ 4788 w 10000"/>
                <a:gd name="connsiteY246" fmla="*/ 1114 h 10000"/>
                <a:gd name="connsiteX247" fmla="*/ 4788 w 10000"/>
                <a:gd name="connsiteY247" fmla="*/ 1104 h 10000"/>
                <a:gd name="connsiteX248" fmla="*/ 4788 w 10000"/>
                <a:gd name="connsiteY248" fmla="*/ 1104 h 10000"/>
                <a:gd name="connsiteX249" fmla="*/ 4788 w 10000"/>
                <a:gd name="connsiteY249" fmla="*/ 1104 h 10000"/>
                <a:gd name="connsiteX250" fmla="*/ 4788 w 10000"/>
                <a:gd name="connsiteY250" fmla="*/ 1104 h 10000"/>
                <a:gd name="connsiteX251" fmla="*/ 4788 w 10000"/>
                <a:gd name="connsiteY251" fmla="*/ 1094 h 10000"/>
                <a:gd name="connsiteX252" fmla="*/ 4788 w 10000"/>
                <a:gd name="connsiteY252" fmla="*/ 1094 h 10000"/>
                <a:gd name="connsiteX253" fmla="*/ 4859 w 10000"/>
                <a:gd name="connsiteY253" fmla="*/ 853 h 10000"/>
                <a:gd name="connsiteX254" fmla="*/ 4909 w 10000"/>
                <a:gd name="connsiteY254" fmla="*/ 640 h 10000"/>
                <a:gd name="connsiteX255" fmla="*/ 4919 w 10000"/>
                <a:gd name="connsiteY255" fmla="*/ 553 h 10000"/>
                <a:gd name="connsiteX256" fmla="*/ 4919 w 10000"/>
                <a:gd name="connsiteY256" fmla="*/ 454 h 10000"/>
                <a:gd name="connsiteX257" fmla="*/ 4909 w 10000"/>
                <a:gd name="connsiteY257" fmla="*/ 377 h 10000"/>
                <a:gd name="connsiteX258" fmla="*/ 4899 w 10000"/>
                <a:gd name="connsiteY258" fmla="*/ 300 h 10000"/>
                <a:gd name="connsiteX259" fmla="*/ 4859 w 10000"/>
                <a:gd name="connsiteY259" fmla="*/ 233 h 10000"/>
                <a:gd name="connsiteX260" fmla="*/ 4829 w 10000"/>
                <a:gd name="connsiteY260" fmla="*/ 175 h 10000"/>
                <a:gd name="connsiteX261" fmla="*/ 4778 w 10000"/>
                <a:gd name="connsiteY261" fmla="*/ 115 h 10000"/>
                <a:gd name="connsiteX262" fmla="*/ 4708 w 10000"/>
                <a:gd name="connsiteY262" fmla="*/ 77 h 10000"/>
                <a:gd name="connsiteX263" fmla="*/ 4627 w 10000"/>
                <a:gd name="connsiteY263" fmla="*/ 47 h 10000"/>
                <a:gd name="connsiteX264" fmla="*/ 4536 w 10000"/>
                <a:gd name="connsiteY264" fmla="*/ 9 h 10000"/>
                <a:gd name="connsiteX265" fmla="*/ 4425 w 10000"/>
                <a:gd name="connsiteY265" fmla="*/ 0 h 10000"/>
                <a:gd name="connsiteX266" fmla="*/ 4304 w 10000"/>
                <a:gd name="connsiteY266" fmla="*/ 0 h 10000"/>
                <a:gd name="connsiteX267" fmla="*/ 4304 w 10000"/>
                <a:gd name="connsiteY267" fmla="*/ 0 h 10000"/>
                <a:gd name="connsiteX268" fmla="*/ 4304 w 10000"/>
                <a:gd name="connsiteY268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154 w 10000"/>
                <a:gd name="connsiteY96" fmla="*/ 7441 h 10000"/>
                <a:gd name="connsiteX97" fmla="*/ 8135 w 10000"/>
                <a:gd name="connsiteY97" fmla="*/ 8024 h 10000"/>
                <a:gd name="connsiteX98" fmla="*/ 7671 w 10000"/>
                <a:gd name="connsiteY98" fmla="*/ 8139 h 10000"/>
                <a:gd name="connsiteX99" fmla="*/ 7671 w 10000"/>
                <a:gd name="connsiteY99" fmla="*/ 8139 h 10000"/>
                <a:gd name="connsiteX100" fmla="*/ 7671 w 10000"/>
                <a:gd name="connsiteY100" fmla="*/ 8139 h 10000"/>
                <a:gd name="connsiteX101" fmla="*/ 7671 w 10000"/>
                <a:gd name="connsiteY101" fmla="*/ 8139 h 10000"/>
                <a:gd name="connsiteX102" fmla="*/ 7661 w 10000"/>
                <a:gd name="connsiteY102" fmla="*/ 8139 h 10000"/>
                <a:gd name="connsiteX103" fmla="*/ 7661 w 10000"/>
                <a:gd name="connsiteY103" fmla="*/ 8139 h 10000"/>
                <a:gd name="connsiteX104" fmla="*/ 7450 w 10000"/>
                <a:gd name="connsiteY104" fmla="*/ 8188 h 10000"/>
                <a:gd name="connsiteX105" fmla="*/ 7248 w 10000"/>
                <a:gd name="connsiteY105" fmla="*/ 8237 h 10000"/>
                <a:gd name="connsiteX106" fmla="*/ 7036 w 10000"/>
                <a:gd name="connsiteY106" fmla="*/ 8275 h 10000"/>
                <a:gd name="connsiteX107" fmla="*/ 6835 w 10000"/>
                <a:gd name="connsiteY107" fmla="*/ 8275 h 10000"/>
                <a:gd name="connsiteX108" fmla="*/ 6835 w 10000"/>
                <a:gd name="connsiteY108" fmla="*/ 8275 h 10000"/>
                <a:gd name="connsiteX109" fmla="*/ 6835 w 10000"/>
                <a:gd name="connsiteY109" fmla="*/ 8275 h 10000"/>
                <a:gd name="connsiteX110" fmla="*/ 6835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663 w 10000"/>
                <a:gd name="connsiteY115" fmla="*/ 8275 h 10000"/>
                <a:gd name="connsiteX116" fmla="*/ 6512 w 10000"/>
                <a:gd name="connsiteY116" fmla="*/ 8237 h 10000"/>
                <a:gd name="connsiteX117" fmla="*/ 6442 w 10000"/>
                <a:gd name="connsiteY117" fmla="*/ 8207 h 10000"/>
                <a:gd name="connsiteX118" fmla="*/ 6381 w 10000"/>
                <a:gd name="connsiteY118" fmla="*/ 8177 h 10000"/>
                <a:gd name="connsiteX119" fmla="*/ 6321 w 10000"/>
                <a:gd name="connsiteY119" fmla="*/ 8139 h 10000"/>
                <a:gd name="connsiteX120" fmla="*/ 6270 w 10000"/>
                <a:gd name="connsiteY120" fmla="*/ 8091 h 10000"/>
                <a:gd name="connsiteX121" fmla="*/ 6220 w 10000"/>
                <a:gd name="connsiteY121" fmla="*/ 8032 h 10000"/>
                <a:gd name="connsiteX122" fmla="*/ 6169 w 10000"/>
                <a:gd name="connsiteY122" fmla="*/ 7965 h 10000"/>
                <a:gd name="connsiteX123" fmla="*/ 6149 w 10000"/>
                <a:gd name="connsiteY123" fmla="*/ 7898 h 10000"/>
                <a:gd name="connsiteX124" fmla="*/ 6109 w 10000"/>
                <a:gd name="connsiteY124" fmla="*/ 7810 h 10000"/>
                <a:gd name="connsiteX125" fmla="*/ 6099 w 10000"/>
                <a:gd name="connsiteY125" fmla="*/ 7723 h 10000"/>
                <a:gd name="connsiteX126" fmla="*/ 6089 w 10000"/>
                <a:gd name="connsiteY126" fmla="*/ 7617 h 10000"/>
                <a:gd name="connsiteX127" fmla="*/ 6089 w 10000"/>
                <a:gd name="connsiteY127" fmla="*/ 7501 h 10000"/>
                <a:gd name="connsiteX128" fmla="*/ 6089 w 10000"/>
                <a:gd name="connsiteY128" fmla="*/ 7374 h 10000"/>
                <a:gd name="connsiteX129" fmla="*/ 6089 w 10000"/>
                <a:gd name="connsiteY129" fmla="*/ 7374 h 10000"/>
                <a:gd name="connsiteX130" fmla="*/ 6089 w 10000"/>
                <a:gd name="connsiteY130" fmla="*/ 7374 h 10000"/>
                <a:gd name="connsiteX131" fmla="*/ 6089 w 10000"/>
                <a:gd name="connsiteY131" fmla="*/ 7374 h 10000"/>
                <a:gd name="connsiteX132" fmla="*/ 6089 w 10000"/>
                <a:gd name="connsiteY132" fmla="*/ 7344 h 10000"/>
                <a:gd name="connsiteX133" fmla="*/ 6089 w 10000"/>
                <a:gd name="connsiteY133" fmla="*/ 7344 h 10000"/>
                <a:gd name="connsiteX134" fmla="*/ 6129 w 10000"/>
                <a:gd name="connsiteY134" fmla="*/ 7016 h 10000"/>
                <a:gd name="connsiteX135" fmla="*/ 6179 w 10000"/>
                <a:gd name="connsiteY135" fmla="*/ 6754 h 10000"/>
                <a:gd name="connsiteX136" fmla="*/ 6240 w 10000"/>
                <a:gd name="connsiteY136" fmla="*/ 6531 h 10000"/>
                <a:gd name="connsiteX137" fmla="*/ 6280 w 10000"/>
                <a:gd name="connsiteY137" fmla="*/ 6453 h 10000"/>
                <a:gd name="connsiteX138" fmla="*/ 6321 w 10000"/>
                <a:gd name="connsiteY138" fmla="*/ 6366 h 10000"/>
                <a:gd name="connsiteX139" fmla="*/ 6351 w 10000"/>
                <a:gd name="connsiteY139" fmla="*/ 6309 h 10000"/>
                <a:gd name="connsiteX140" fmla="*/ 6401 w 10000"/>
                <a:gd name="connsiteY140" fmla="*/ 6250 h 10000"/>
                <a:gd name="connsiteX141" fmla="*/ 6452 w 10000"/>
                <a:gd name="connsiteY141" fmla="*/ 6202 h 10000"/>
                <a:gd name="connsiteX142" fmla="*/ 6512 w 10000"/>
                <a:gd name="connsiteY142" fmla="*/ 6163 h 10000"/>
                <a:gd name="connsiteX143" fmla="*/ 6563 w 10000"/>
                <a:gd name="connsiteY143" fmla="*/ 6134 h 10000"/>
                <a:gd name="connsiteX144" fmla="*/ 6623 w 10000"/>
                <a:gd name="connsiteY144" fmla="*/ 6125 h 10000"/>
                <a:gd name="connsiteX145" fmla="*/ 6694 w 10000"/>
                <a:gd name="connsiteY145" fmla="*/ 6105 h 10000"/>
                <a:gd name="connsiteX146" fmla="*/ 6774 w 10000"/>
                <a:gd name="connsiteY146" fmla="*/ 6096 h 10000"/>
                <a:gd name="connsiteX147" fmla="*/ 6774 w 10000"/>
                <a:gd name="connsiteY147" fmla="*/ 6096 h 10000"/>
                <a:gd name="connsiteX148" fmla="*/ 6774 w 10000"/>
                <a:gd name="connsiteY148" fmla="*/ 6096 h 10000"/>
                <a:gd name="connsiteX149" fmla="*/ 6774 w 10000"/>
                <a:gd name="connsiteY149" fmla="*/ 6096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875 w 10000"/>
                <a:gd name="connsiteY154" fmla="*/ 6105 h 10000"/>
                <a:gd name="connsiteX155" fmla="*/ 7006 w 10000"/>
                <a:gd name="connsiteY155" fmla="*/ 6134 h 10000"/>
                <a:gd name="connsiteX156" fmla="*/ 7137 w 10000"/>
                <a:gd name="connsiteY156" fmla="*/ 6154 h 10000"/>
                <a:gd name="connsiteX157" fmla="*/ 7268 w 10000"/>
                <a:gd name="connsiteY157" fmla="*/ 6202 h 10000"/>
                <a:gd name="connsiteX158" fmla="*/ 7601 w 10000"/>
                <a:gd name="connsiteY158" fmla="*/ 6318 h 10000"/>
                <a:gd name="connsiteX159" fmla="*/ 7964 w 10000"/>
                <a:gd name="connsiteY159" fmla="*/ 6464 h 10000"/>
                <a:gd name="connsiteX160" fmla="*/ 7964 w 10000"/>
                <a:gd name="connsiteY160" fmla="*/ 6464 h 10000"/>
                <a:gd name="connsiteX161" fmla="*/ 7984 w 10000"/>
                <a:gd name="connsiteY161" fmla="*/ 6464 h 10000"/>
                <a:gd name="connsiteX162" fmla="*/ 7984 w 10000"/>
                <a:gd name="connsiteY162" fmla="*/ 6464 h 10000"/>
                <a:gd name="connsiteX163" fmla="*/ 7994 w 10000"/>
                <a:gd name="connsiteY163" fmla="*/ 6464 h 10000"/>
                <a:gd name="connsiteX164" fmla="*/ 7994 w 10000"/>
                <a:gd name="connsiteY164" fmla="*/ 6464 h 10000"/>
                <a:gd name="connsiteX165" fmla="*/ 8216 w 10000"/>
                <a:gd name="connsiteY165" fmla="*/ 6540 h 10000"/>
                <a:gd name="connsiteX166" fmla="*/ 8407 w 10000"/>
                <a:gd name="connsiteY166" fmla="*/ 6601 h 10000"/>
                <a:gd name="connsiteX167" fmla="*/ 8599 w 10000"/>
                <a:gd name="connsiteY167" fmla="*/ 6639 h 10000"/>
                <a:gd name="connsiteX168" fmla="*/ 8770 w 10000"/>
                <a:gd name="connsiteY168" fmla="*/ 6648 h 10000"/>
                <a:gd name="connsiteX169" fmla="*/ 8770 w 10000"/>
                <a:gd name="connsiteY169" fmla="*/ 6648 h 10000"/>
                <a:gd name="connsiteX170" fmla="*/ 8770 w 10000"/>
                <a:gd name="connsiteY170" fmla="*/ 6648 h 10000"/>
                <a:gd name="connsiteX171" fmla="*/ 8770 w 10000"/>
                <a:gd name="connsiteY171" fmla="*/ 6648 h 10000"/>
                <a:gd name="connsiteX172" fmla="*/ 8770 w 10000"/>
                <a:gd name="connsiteY172" fmla="*/ 6648 h 10000"/>
                <a:gd name="connsiteX173" fmla="*/ 8770 w 10000"/>
                <a:gd name="connsiteY173" fmla="*/ 6648 h 10000"/>
                <a:gd name="connsiteX174" fmla="*/ 8911 w 10000"/>
                <a:gd name="connsiteY174" fmla="*/ 6639 h 10000"/>
                <a:gd name="connsiteX175" fmla="*/ 9032 w 10000"/>
                <a:gd name="connsiteY175" fmla="*/ 6601 h 10000"/>
                <a:gd name="connsiteX176" fmla="*/ 9093 w 10000"/>
                <a:gd name="connsiteY176" fmla="*/ 6578 h 10000"/>
                <a:gd name="connsiteX177" fmla="*/ 9143 w 10000"/>
                <a:gd name="connsiteY177" fmla="*/ 6550 h 10000"/>
                <a:gd name="connsiteX178" fmla="*/ 9194 w 10000"/>
                <a:gd name="connsiteY178" fmla="*/ 6522 h 10000"/>
                <a:gd name="connsiteX179" fmla="*/ 9244 w 10000"/>
                <a:gd name="connsiteY179" fmla="*/ 6473 h 10000"/>
                <a:gd name="connsiteX180" fmla="*/ 9274 w 10000"/>
                <a:gd name="connsiteY180" fmla="*/ 6426 h 10000"/>
                <a:gd name="connsiteX181" fmla="*/ 9315 w 10000"/>
                <a:gd name="connsiteY181" fmla="*/ 6366 h 10000"/>
                <a:gd name="connsiteX182" fmla="*/ 9375 w 10000"/>
                <a:gd name="connsiteY182" fmla="*/ 6232 h 10000"/>
                <a:gd name="connsiteX183" fmla="*/ 9425 w 10000"/>
                <a:gd name="connsiteY183" fmla="*/ 6047 h 10000"/>
                <a:gd name="connsiteX184" fmla="*/ 9446 w 10000"/>
                <a:gd name="connsiteY184" fmla="*/ 5853 h 10000"/>
                <a:gd name="connsiteX185" fmla="*/ 9456 w 10000"/>
                <a:gd name="connsiteY185" fmla="*/ 5600 h 10000"/>
                <a:gd name="connsiteX186" fmla="*/ 9446 w 10000"/>
                <a:gd name="connsiteY186" fmla="*/ 5330 h 10000"/>
                <a:gd name="connsiteX187" fmla="*/ 9415 w 10000"/>
                <a:gd name="connsiteY187" fmla="*/ 5020 h 10000"/>
                <a:gd name="connsiteX188" fmla="*/ 9365 w 10000"/>
                <a:gd name="connsiteY188" fmla="*/ 4650 h 10000"/>
                <a:gd name="connsiteX189" fmla="*/ 9284 w 10000"/>
                <a:gd name="connsiteY189" fmla="*/ 4254 h 10000"/>
                <a:gd name="connsiteX190" fmla="*/ 9204 w 10000"/>
                <a:gd name="connsiteY190" fmla="*/ 3789 h 10000"/>
                <a:gd name="connsiteX191" fmla="*/ 9083 w 10000"/>
                <a:gd name="connsiteY191" fmla="*/ 3304 h 10000"/>
                <a:gd name="connsiteX192" fmla="*/ 8931 w 10000"/>
                <a:gd name="connsiteY192" fmla="*/ 2763 h 10000"/>
                <a:gd name="connsiteX193" fmla="*/ 8931 w 10000"/>
                <a:gd name="connsiteY193" fmla="*/ 2763 h 10000"/>
                <a:gd name="connsiteX194" fmla="*/ 8931 w 10000"/>
                <a:gd name="connsiteY194" fmla="*/ 2723 h 10000"/>
                <a:gd name="connsiteX195" fmla="*/ 8931 w 10000"/>
                <a:gd name="connsiteY195" fmla="*/ 2723 h 10000"/>
                <a:gd name="connsiteX196" fmla="*/ 8921 w 10000"/>
                <a:gd name="connsiteY196" fmla="*/ 2713 h 10000"/>
                <a:gd name="connsiteX197" fmla="*/ 8921 w 10000"/>
                <a:gd name="connsiteY197" fmla="*/ 2713 h 10000"/>
                <a:gd name="connsiteX198" fmla="*/ 8911 w 10000"/>
                <a:gd name="connsiteY198" fmla="*/ 2665 h 10000"/>
                <a:gd name="connsiteX199" fmla="*/ 8911 w 10000"/>
                <a:gd name="connsiteY199" fmla="*/ 2665 h 10000"/>
                <a:gd name="connsiteX200" fmla="*/ 8911 w 10000"/>
                <a:gd name="connsiteY200" fmla="*/ 2656 h 10000"/>
                <a:gd name="connsiteX201" fmla="*/ 8911 w 10000"/>
                <a:gd name="connsiteY201" fmla="*/ 2656 h 10000"/>
                <a:gd name="connsiteX202" fmla="*/ 8911 w 10000"/>
                <a:gd name="connsiteY202" fmla="*/ 2656 h 10000"/>
                <a:gd name="connsiteX203" fmla="*/ 8911 w 10000"/>
                <a:gd name="connsiteY203" fmla="*/ 2656 h 10000"/>
                <a:gd name="connsiteX204" fmla="*/ 8478 w 10000"/>
                <a:gd name="connsiteY204" fmla="*/ 2685 h 10000"/>
                <a:gd name="connsiteX205" fmla="*/ 8044 w 10000"/>
                <a:gd name="connsiteY205" fmla="*/ 2723 h 10000"/>
                <a:gd name="connsiteX206" fmla="*/ 7147 w 10000"/>
                <a:gd name="connsiteY206" fmla="*/ 2819 h 10000"/>
                <a:gd name="connsiteX207" fmla="*/ 6300 w 10000"/>
                <a:gd name="connsiteY207" fmla="*/ 2917 h 10000"/>
                <a:gd name="connsiteX208" fmla="*/ 5917 w 10000"/>
                <a:gd name="connsiteY208" fmla="*/ 2946 h 10000"/>
                <a:gd name="connsiteX209" fmla="*/ 5554 w 10000"/>
                <a:gd name="connsiteY209" fmla="*/ 2975 h 10000"/>
                <a:gd name="connsiteX210" fmla="*/ 5554 w 10000"/>
                <a:gd name="connsiteY210" fmla="*/ 2975 h 10000"/>
                <a:gd name="connsiteX211" fmla="*/ 5484 w 10000"/>
                <a:gd name="connsiteY211" fmla="*/ 2975 h 10000"/>
                <a:gd name="connsiteX212" fmla="*/ 5484 w 10000"/>
                <a:gd name="connsiteY212" fmla="*/ 2975 h 10000"/>
                <a:gd name="connsiteX213" fmla="*/ 5484 w 10000"/>
                <a:gd name="connsiteY213" fmla="*/ 2975 h 10000"/>
                <a:gd name="connsiteX214" fmla="*/ 548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313 w 10000"/>
                <a:gd name="connsiteY218" fmla="*/ 2955 h 10000"/>
                <a:gd name="connsiteX219" fmla="*/ 5151 w 10000"/>
                <a:gd name="connsiteY219" fmla="*/ 2927 h 10000"/>
                <a:gd name="connsiteX220" fmla="*/ 5030 w 10000"/>
                <a:gd name="connsiteY220" fmla="*/ 2868 h 10000"/>
                <a:gd name="connsiteX221" fmla="*/ 4919 w 10000"/>
                <a:gd name="connsiteY221" fmla="*/ 2790 h 10000"/>
                <a:gd name="connsiteX222" fmla="*/ 4829 w 10000"/>
                <a:gd name="connsiteY222" fmla="*/ 2703 h 10000"/>
                <a:gd name="connsiteX223" fmla="*/ 4748 w 10000"/>
                <a:gd name="connsiteY223" fmla="*/ 2597 h 10000"/>
                <a:gd name="connsiteX224" fmla="*/ 4708 w 10000"/>
                <a:gd name="connsiteY224" fmla="*/ 2482 h 10000"/>
                <a:gd name="connsiteX225" fmla="*/ 4667 w 10000"/>
                <a:gd name="connsiteY225" fmla="*/ 2346 h 10000"/>
                <a:gd name="connsiteX226" fmla="*/ 4637 w 10000"/>
                <a:gd name="connsiteY226" fmla="*/ 2210 h 10000"/>
                <a:gd name="connsiteX227" fmla="*/ 4627 w 10000"/>
                <a:gd name="connsiteY227" fmla="*/ 2065 h 10000"/>
                <a:gd name="connsiteX228" fmla="*/ 4627 w 10000"/>
                <a:gd name="connsiteY228" fmla="*/ 1909 h 10000"/>
                <a:gd name="connsiteX229" fmla="*/ 4637 w 10000"/>
                <a:gd name="connsiteY229" fmla="*/ 1762 h 10000"/>
                <a:gd name="connsiteX230" fmla="*/ 4667 w 10000"/>
                <a:gd name="connsiteY230" fmla="*/ 1598 h 10000"/>
                <a:gd name="connsiteX231" fmla="*/ 4688 w 10000"/>
                <a:gd name="connsiteY231" fmla="*/ 1443 h 10000"/>
                <a:gd name="connsiteX232" fmla="*/ 4728 w 10000"/>
                <a:gd name="connsiteY232" fmla="*/ 1289 h 10000"/>
                <a:gd name="connsiteX233" fmla="*/ 4778 w 10000"/>
                <a:gd name="connsiteY233" fmla="*/ 1134 h 10000"/>
                <a:gd name="connsiteX234" fmla="*/ 4778 w 10000"/>
                <a:gd name="connsiteY234" fmla="*/ 1134 h 10000"/>
                <a:gd name="connsiteX235" fmla="*/ 4778 w 10000"/>
                <a:gd name="connsiteY235" fmla="*/ 1134 h 10000"/>
                <a:gd name="connsiteX236" fmla="*/ 4778 w 10000"/>
                <a:gd name="connsiteY236" fmla="*/ 1134 h 10000"/>
                <a:gd name="connsiteX237" fmla="*/ 4778 w 10000"/>
                <a:gd name="connsiteY237" fmla="*/ 1134 h 10000"/>
                <a:gd name="connsiteX238" fmla="*/ 4778 w 10000"/>
                <a:gd name="connsiteY238" fmla="*/ 1134 h 10000"/>
                <a:gd name="connsiteX239" fmla="*/ 4788 w 10000"/>
                <a:gd name="connsiteY239" fmla="*/ 1123 h 10000"/>
                <a:gd name="connsiteX240" fmla="*/ 4788 w 10000"/>
                <a:gd name="connsiteY240" fmla="*/ 1123 h 10000"/>
                <a:gd name="connsiteX241" fmla="*/ 4788 w 10000"/>
                <a:gd name="connsiteY241" fmla="*/ 1123 h 10000"/>
                <a:gd name="connsiteX242" fmla="*/ 4788 w 10000"/>
                <a:gd name="connsiteY242" fmla="*/ 1123 h 10000"/>
                <a:gd name="connsiteX243" fmla="*/ 4788 w 10000"/>
                <a:gd name="connsiteY243" fmla="*/ 1114 h 10000"/>
                <a:gd name="connsiteX244" fmla="*/ 4788 w 10000"/>
                <a:gd name="connsiteY244" fmla="*/ 1114 h 10000"/>
                <a:gd name="connsiteX245" fmla="*/ 4788 w 10000"/>
                <a:gd name="connsiteY245" fmla="*/ 1114 h 10000"/>
                <a:gd name="connsiteX246" fmla="*/ 4788 w 10000"/>
                <a:gd name="connsiteY246" fmla="*/ 1114 h 10000"/>
                <a:gd name="connsiteX247" fmla="*/ 4788 w 10000"/>
                <a:gd name="connsiteY247" fmla="*/ 1104 h 10000"/>
                <a:gd name="connsiteX248" fmla="*/ 4788 w 10000"/>
                <a:gd name="connsiteY248" fmla="*/ 1104 h 10000"/>
                <a:gd name="connsiteX249" fmla="*/ 4788 w 10000"/>
                <a:gd name="connsiteY249" fmla="*/ 1104 h 10000"/>
                <a:gd name="connsiteX250" fmla="*/ 4788 w 10000"/>
                <a:gd name="connsiteY250" fmla="*/ 1104 h 10000"/>
                <a:gd name="connsiteX251" fmla="*/ 4788 w 10000"/>
                <a:gd name="connsiteY251" fmla="*/ 1094 h 10000"/>
                <a:gd name="connsiteX252" fmla="*/ 4788 w 10000"/>
                <a:gd name="connsiteY252" fmla="*/ 1094 h 10000"/>
                <a:gd name="connsiteX253" fmla="*/ 4859 w 10000"/>
                <a:gd name="connsiteY253" fmla="*/ 853 h 10000"/>
                <a:gd name="connsiteX254" fmla="*/ 4909 w 10000"/>
                <a:gd name="connsiteY254" fmla="*/ 640 h 10000"/>
                <a:gd name="connsiteX255" fmla="*/ 4919 w 10000"/>
                <a:gd name="connsiteY255" fmla="*/ 553 h 10000"/>
                <a:gd name="connsiteX256" fmla="*/ 4919 w 10000"/>
                <a:gd name="connsiteY256" fmla="*/ 454 h 10000"/>
                <a:gd name="connsiteX257" fmla="*/ 4909 w 10000"/>
                <a:gd name="connsiteY257" fmla="*/ 377 h 10000"/>
                <a:gd name="connsiteX258" fmla="*/ 4899 w 10000"/>
                <a:gd name="connsiteY258" fmla="*/ 300 h 10000"/>
                <a:gd name="connsiteX259" fmla="*/ 4859 w 10000"/>
                <a:gd name="connsiteY259" fmla="*/ 233 h 10000"/>
                <a:gd name="connsiteX260" fmla="*/ 4829 w 10000"/>
                <a:gd name="connsiteY260" fmla="*/ 175 h 10000"/>
                <a:gd name="connsiteX261" fmla="*/ 4778 w 10000"/>
                <a:gd name="connsiteY261" fmla="*/ 115 h 10000"/>
                <a:gd name="connsiteX262" fmla="*/ 4708 w 10000"/>
                <a:gd name="connsiteY262" fmla="*/ 77 h 10000"/>
                <a:gd name="connsiteX263" fmla="*/ 4627 w 10000"/>
                <a:gd name="connsiteY263" fmla="*/ 47 h 10000"/>
                <a:gd name="connsiteX264" fmla="*/ 4536 w 10000"/>
                <a:gd name="connsiteY264" fmla="*/ 9 h 10000"/>
                <a:gd name="connsiteX265" fmla="*/ 4425 w 10000"/>
                <a:gd name="connsiteY265" fmla="*/ 0 h 10000"/>
                <a:gd name="connsiteX266" fmla="*/ 4304 w 10000"/>
                <a:gd name="connsiteY266" fmla="*/ 0 h 10000"/>
                <a:gd name="connsiteX267" fmla="*/ 4304 w 10000"/>
                <a:gd name="connsiteY267" fmla="*/ 0 h 10000"/>
                <a:gd name="connsiteX268" fmla="*/ 4304 w 10000"/>
                <a:gd name="connsiteY268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135 w 10000"/>
                <a:gd name="connsiteY96" fmla="*/ 8024 h 10000"/>
                <a:gd name="connsiteX97" fmla="*/ 7671 w 10000"/>
                <a:gd name="connsiteY97" fmla="*/ 8139 h 10000"/>
                <a:gd name="connsiteX98" fmla="*/ 7671 w 10000"/>
                <a:gd name="connsiteY98" fmla="*/ 8139 h 10000"/>
                <a:gd name="connsiteX99" fmla="*/ 7671 w 10000"/>
                <a:gd name="connsiteY99" fmla="*/ 8139 h 10000"/>
                <a:gd name="connsiteX100" fmla="*/ 7671 w 10000"/>
                <a:gd name="connsiteY100" fmla="*/ 8139 h 10000"/>
                <a:gd name="connsiteX101" fmla="*/ 7661 w 10000"/>
                <a:gd name="connsiteY101" fmla="*/ 8139 h 10000"/>
                <a:gd name="connsiteX102" fmla="*/ 7661 w 10000"/>
                <a:gd name="connsiteY102" fmla="*/ 8139 h 10000"/>
                <a:gd name="connsiteX103" fmla="*/ 7450 w 10000"/>
                <a:gd name="connsiteY103" fmla="*/ 8188 h 10000"/>
                <a:gd name="connsiteX104" fmla="*/ 7248 w 10000"/>
                <a:gd name="connsiteY104" fmla="*/ 8237 h 10000"/>
                <a:gd name="connsiteX105" fmla="*/ 7036 w 10000"/>
                <a:gd name="connsiteY105" fmla="*/ 8275 h 10000"/>
                <a:gd name="connsiteX106" fmla="*/ 6835 w 10000"/>
                <a:gd name="connsiteY106" fmla="*/ 8275 h 10000"/>
                <a:gd name="connsiteX107" fmla="*/ 6835 w 10000"/>
                <a:gd name="connsiteY107" fmla="*/ 8275 h 10000"/>
                <a:gd name="connsiteX108" fmla="*/ 6835 w 10000"/>
                <a:gd name="connsiteY108" fmla="*/ 8275 h 10000"/>
                <a:gd name="connsiteX109" fmla="*/ 6835 w 10000"/>
                <a:gd name="connsiteY109" fmla="*/ 8275 h 10000"/>
                <a:gd name="connsiteX110" fmla="*/ 6835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663 w 10000"/>
                <a:gd name="connsiteY114" fmla="*/ 8275 h 10000"/>
                <a:gd name="connsiteX115" fmla="*/ 6512 w 10000"/>
                <a:gd name="connsiteY115" fmla="*/ 8237 h 10000"/>
                <a:gd name="connsiteX116" fmla="*/ 6442 w 10000"/>
                <a:gd name="connsiteY116" fmla="*/ 8207 h 10000"/>
                <a:gd name="connsiteX117" fmla="*/ 6381 w 10000"/>
                <a:gd name="connsiteY117" fmla="*/ 8177 h 10000"/>
                <a:gd name="connsiteX118" fmla="*/ 6321 w 10000"/>
                <a:gd name="connsiteY118" fmla="*/ 8139 h 10000"/>
                <a:gd name="connsiteX119" fmla="*/ 6270 w 10000"/>
                <a:gd name="connsiteY119" fmla="*/ 8091 h 10000"/>
                <a:gd name="connsiteX120" fmla="*/ 6220 w 10000"/>
                <a:gd name="connsiteY120" fmla="*/ 8032 h 10000"/>
                <a:gd name="connsiteX121" fmla="*/ 6169 w 10000"/>
                <a:gd name="connsiteY121" fmla="*/ 7965 h 10000"/>
                <a:gd name="connsiteX122" fmla="*/ 6149 w 10000"/>
                <a:gd name="connsiteY122" fmla="*/ 7898 h 10000"/>
                <a:gd name="connsiteX123" fmla="*/ 6109 w 10000"/>
                <a:gd name="connsiteY123" fmla="*/ 7810 h 10000"/>
                <a:gd name="connsiteX124" fmla="*/ 6099 w 10000"/>
                <a:gd name="connsiteY124" fmla="*/ 7723 h 10000"/>
                <a:gd name="connsiteX125" fmla="*/ 6089 w 10000"/>
                <a:gd name="connsiteY125" fmla="*/ 7617 h 10000"/>
                <a:gd name="connsiteX126" fmla="*/ 6089 w 10000"/>
                <a:gd name="connsiteY126" fmla="*/ 7501 h 10000"/>
                <a:gd name="connsiteX127" fmla="*/ 6089 w 10000"/>
                <a:gd name="connsiteY127" fmla="*/ 7374 h 10000"/>
                <a:gd name="connsiteX128" fmla="*/ 6089 w 10000"/>
                <a:gd name="connsiteY128" fmla="*/ 7374 h 10000"/>
                <a:gd name="connsiteX129" fmla="*/ 6089 w 10000"/>
                <a:gd name="connsiteY129" fmla="*/ 7374 h 10000"/>
                <a:gd name="connsiteX130" fmla="*/ 6089 w 10000"/>
                <a:gd name="connsiteY130" fmla="*/ 7374 h 10000"/>
                <a:gd name="connsiteX131" fmla="*/ 6089 w 10000"/>
                <a:gd name="connsiteY131" fmla="*/ 7344 h 10000"/>
                <a:gd name="connsiteX132" fmla="*/ 6089 w 10000"/>
                <a:gd name="connsiteY132" fmla="*/ 7344 h 10000"/>
                <a:gd name="connsiteX133" fmla="*/ 6129 w 10000"/>
                <a:gd name="connsiteY133" fmla="*/ 7016 h 10000"/>
                <a:gd name="connsiteX134" fmla="*/ 6179 w 10000"/>
                <a:gd name="connsiteY134" fmla="*/ 6754 h 10000"/>
                <a:gd name="connsiteX135" fmla="*/ 6240 w 10000"/>
                <a:gd name="connsiteY135" fmla="*/ 6531 h 10000"/>
                <a:gd name="connsiteX136" fmla="*/ 6280 w 10000"/>
                <a:gd name="connsiteY136" fmla="*/ 6453 h 10000"/>
                <a:gd name="connsiteX137" fmla="*/ 6321 w 10000"/>
                <a:gd name="connsiteY137" fmla="*/ 6366 h 10000"/>
                <a:gd name="connsiteX138" fmla="*/ 6351 w 10000"/>
                <a:gd name="connsiteY138" fmla="*/ 6309 h 10000"/>
                <a:gd name="connsiteX139" fmla="*/ 6401 w 10000"/>
                <a:gd name="connsiteY139" fmla="*/ 6250 h 10000"/>
                <a:gd name="connsiteX140" fmla="*/ 6452 w 10000"/>
                <a:gd name="connsiteY140" fmla="*/ 6202 h 10000"/>
                <a:gd name="connsiteX141" fmla="*/ 6512 w 10000"/>
                <a:gd name="connsiteY141" fmla="*/ 6163 h 10000"/>
                <a:gd name="connsiteX142" fmla="*/ 6563 w 10000"/>
                <a:gd name="connsiteY142" fmla="*/ 6134 h 10000"/>
                <a:gd name="connsiteX143" fmla="*/ 6623 w 10000"/>
                <a:gd name="connsiteY143" fmla="*/ 6125 h 10000"/>
                <a:gd name="connsiteX144" fmla="*/ 6694 w 10000"/>
                <a:gd name="connsiteY144" fmla="*/ 6105 h 10000"/>
                <a:gd name="connsiteX145" fmla="*/ 6774 w 10000"/>
                <a:gd name="connsiteY145" fmla="*/ 6096 h 10000"/>
                <a:gd name="connsiteX146" fmla="*/ 6774 w 10000"/>
                <a:gd name="connsiteY146" fmla="*/ 6096 h 10000"/>
                <a:gd name="connsiteX147" fmla="*/ 6774 w 10000"/>
                <a:gd name="connsiteY147" fmla="*/ 6096 h 10000"/>
                <a:gd name="connsiteX148" fmla="*/ 6774 w 10000"/>
                <a:gd name="connsiteY148" fmla="*/ 6096 h 10000"/>
                <a:gd name="connsiteX149" fmla="*/ 6774 w 10000"/>
                <a:gd name="connsiteY149" fmla="*/ 6096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875 w 10000"/>
                <a:gd name="connsiteY153" fmla="*/ 6105 h 10000"/>
                <a:gd name="connsiteX154" fmla="*/ 7006 w 10000"/>
                <a:gd name="connsiteY154" fmla="*/ 6134 h 10000"/>
                <a:gd name="connsiteX155" fmla="*/ 7137 w 10000"/>
                <a:gd name="connsiteY155" fmla="*/ 6154 h 10000"/>
                <a:gd name="connsiteX156" fmla="*/ 7268 w 10000"/>
                <a:gd name="connsiteY156" fmla="*/ 6202 h 10000"/>
                <a:gd name="connsiteX157" fmla="*/ 7601 w 10000"/>
                <a:gd name="connsiteY157" fmla="*/ 6318 h 10000"/>
                <a:gd name="connsiteX158" fmla="*/ 7964 w 10000"/>
                <a:gd name="connsiteY158" fmla="*/ 6464 h 10000"/>
                <a:gd name="connsiteX159" fmla="*/ 7964 w 10000"/>
                <a:gd name="connsiteY159" fmla="*/ 6464 h 10000"/>
                <a:gd name="connsiteX160" fmla="*/ 7984 w 10000"/>
                <a:gd name="connsiteY160" fmla="*/ 6464 h 10000"/>
                <a:gd name="connsiteX161" fmla="*/ 7984 w 10000"/>
                <a:gd name="connsiteY161" fmla="*/ 6464 h 10000"/>
                <a:gd name="connsiteX162" fmla="*/ 7994 w 10000"/>
                <a:gd name="connsiteY162" fmla="*/ 6464 h 10000"/>
                <a:gd name="connsiteX163" fmla="*/ 7994 w 10000"/>
                <a:gd name="connsiteY163" fmla="*/ 6464 h 10000"/>
                <a:gd name="connsiteX164" fmla="*/ 8216 w 10000"/>
                <a:gd name="connsiteY164" fmla="*/ 6540 h 10000"/>
                <a:gd name="connsiteX165" fmla="*/ 8407 w 10000"/>
                <a:gd name="connsiteY165" fmla="*/ 6601 h 10000"/>
                <a:gd name="connsiteX166" fmla="*/ 8599 w 10000"/>
                <a:gd name="connsiteY166" fmla="*/ 6639 h 10000"/>
                <a:gd name="connsiteX167" fmla="*/ 8770 w 10000"/>
                <a:gd name="connsiteY167" fmla="*/ 6648 h 10000"/>
                <a:gd name="connsiteX168" fmla="*/ 8770 w 10000"/>
                <a:gd name="connsiteY168" fmla="*/ 6648 h 10000"/>
                <a:gd name="connsiteX169" fmla="*/ 8770 w 10000"/>
                <a:gd name="connsiteY169" fmla="*/ 6648 h 10000"/>
                <a:gd name="connsiteX170" fmla="*/ 8770 w 10000"/>
                <a:gd name="connsiteY170" fmla="*/ 6648 h 10000"/>
                <a:gd name="connsiteX171" fmla="*/ 8770 w 10000"/>
                <a:gd name="connsiteY171" fmla="*/ 6648 h 10000"/>
                <a:gd name="connsiteX172" fmla="*/ 8770 w 10000"/>
                <a:gd name="connsiteY172" fmla="*/ 6648 h 10000"/>
                <a:gd name="connsiteX173" fmla="*/ 8911 w 10000"/>
                <a:gd name="connsiteY173" fmla="*/ 6639 h 10000"/>
                <a:gd name="connsiteX174" fmla="*/ 9032 w 10000"/>
                <a:gd name="connsiteY174" fmla="*/ 6601 h 10000"/>
                <a:gd name="connsiteX175" fmla="*/ 9093 w 10000"/>
                <a:gd name="connsiteY175" fmla="*/ 6578 h 10000"/>
                <a:gd name="connsiteX176" fmla="*/ 9143 w 10000"/>
                <a:gd name="connsiteY176" fmla="*/ 6550 h 10000"/>
                <a:gd name="connsiteX177" fmla="*/ 9194 w 10000"/>
                <a:gd name="connsiteY177" fmla="*/ 6522 h 10000"/>
                <a:gd name="connsiteX178" fmla="*/ 9244 w 10000"/>
                <a:gd name="connsiteY178" fmla="*/ 6473 h 10000"/>
                <a:gd name="connsiteX179" fmla="*/ 9274 w 10000"/>
                <a:gd name="connsiteY179" fmla="*/ 6426 h 10000"/>
                <a:gd name="connsiteX180" fmla="*/ 9315 w 10000"/>
                <a:gd name="connsiteY180" fmla="*/ 6366 h 10000"/>
                <a:gd name="connsiteX181" fmla="*/ 9375 w 10000"/>
                <a:gd name="connsiteY181" fmla="*/ 6232 h 10000"/>
                <a:gd name="connsiteX182" fmla="*/ 9425 w 10000"/>
                <a:gd name="connsiteY182" fmla="*/ 6047 h 10000"/>
                <a:gd name="connsiteX183" fmla="*/ 9446 w 10000"/>
                <a:gd name="connsiteY183" fmla="*/ 5853 h 10000"/>
                <a:gd name="connsiteX184" fmla="*/ 9456 w 10000"/>
                <a:gd name="connsiteY184" fmla="*/ 5600 h 10000"/>
                <a:gd name="connsiteX185" fmla="*/ 9446 w 10000"/>
                <a:gd name="connsiteY185" fmla="*/ 5330 h 10000"/>
                <a:gd name="connsiteX186" fmla="*/ 9415 w 10000"/>
                <a:gd name="connsiteY186" fmla="*/ 5020 h 10000"/>
                <a:gd name="connsiteX187" fmla="*/ 9365 w 10000"/>
                <a:gd name="connsiteY187" fmla="*/ 4650 h 10000"/>
                <a:gd name="connsiteX188" fmla="*/ 9284 w 10000"/>
                <a:gd name="connsiteY188" fmla="*/ 4254 h 10000"/>
                <a:gd name="connsiteX189" fmla="*/ 9204 w 10000"/>
                <a:gd name="connsiteY189" fmla="*/ 3789 h 10000"/>
                <a:gd name="connsiteX190" fmla="*/ 9083 w 10000"/>
                <a:gd name="connsiteY190" fmla="*/ 3304 h 10000"/>
                <a:gd name="connsiteX191" fmla="*/ 8931 w 10000"/>
                <a:gd name="connsiteY191" fmla="*/ 2763 h 10000"/>
                <a:gd name="connsiteX192" fmla="*/ 8931 w 10000"/>
                <a:gd name="connsiteY192" fmla="*/ 2763 h 10000"/>
                <a:gd name="connsiteX193" fmla="*/ 8931 w 10000"/>
                <a:gd name="connsiteY193" fmla="*/ 2723 h 10000"/>
                <a:gd name="connsiteX194" fmla="*/ 8931 w 10000"/>
                <a:gd name="connsiteY194" fmla="*/ 2723 h 10000"/>
                <a:gd name="connsiteX195" fmla="*/ 8921 w 10000"/>
                <a:gd name="connsiteY195" fmla="*/ 2713 h 10000"/>
                <a:gd name="connsiteX196" fmla="*/ 8921 w 10000"/>
                <a:gd name="connsiteY196" fmla="*/ 2713 h 10000"/>
                <a:gd name="connsiteX197" fmla="*/ 8911 w 10000"/>
                <a:gd name="connsiteY197" fmla="*/ 2665 h 10000"/>
                <a:gd name="connsiteX198" fmla="*/ 8911 w 10000"/>
                <a:gd name="connsiteY198" fmla="*/ 2665 h 10000"/>
                <a:gd name="connsiteX199" fmla="*/ 8911 w 10000"/>
                <a:gd name="connsiteY199" fmla="*/ 2656 h 10000"/>
                <a:gd name="connsiteX200" fmla="*/ 8911 w 10000"/>
                <a:gd name="connsiteY200" fmla="*/ 2656 h 10000"/>
                <a:gd name="connsiteX201" fmla="*/ 8911 w 10000"/>
                <a:gd name="connsiteY201" fmla="*/ 2656 h 10000"/>
                <a:gd name="connsiteX202" fmla="*/ 8911 w 10000"/>
                <a:gd name="connsiteY202" fmla="*/ 2656 h 10000"/>
                <a:gd name="connsiteX203" fmla="*/ 8478 w 10000"/>
                <a:gd name="connsiteY203" fmla="*/ 2685 h 10000"/>
                <a:gd name="connsiteX204" fmla="*/ 8044 w 10000"/>
                <a:gd name="connsiteY204" fmla="*/ 2723 h 10000"/>
                <a:gd name="connsiteX205" fmla="*/ 7147 w 10000"/>
                <a:gd name="connsiteY205" fmla="*/ 2819 h 10000"/>
                <a:gd name="connsiteX206" fmla="*/ 6300 w 10000"/>
                <a:gd name="connsiteY206" fmla="*/ 2917 h 10000"/>
                <a:gd name="connsiteX207" fmla="*/ 5917 w 10000"/>
                <a:gd name="connsiteY207" fmla="*/ 2946 h 10000"/>
                <a:gd name="connsiteX208" fmla="*/ 5554 w 10000"/>
                <a:gd name="connsiteY208" fmla="*/ 2975 h 10000"/>
                <a:gd name="connsiteX209" fmla="*/ 5554 w 10000"/>
                <a:gd name="connsiteY209" fmla="*/ 2975 h 10000"/>
                <a:gd name="connsiteX210" fmla="*/ 5484 w 10000"/>
                <a:gd name="connsiteY210" fmla="*/ 2975 h 10000"/>
                <a:gd name="connsiteX211" fmla="*/ 5484 w 10000"/>
                <a:gd name="connsiteY211" fmla="*/ 2975 h 10000"/>
                <a:gd name="connsiteX212" fmla="*/ 5484 w 10000"/>
                <a:gd name="connsiteY212" fmla="*/ 2975 h 10000"/>
                <a:gd name="connsiteX213" fmla="*/ 5484 w 10000"/>
                <a:gd name="connsiteY213" fmla="*/ 2975 h 10000"/>
                <a:gd name="connsiteX214" fmla="*/ 548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313 w 10000"/>
                <a:gd name="connsiteY217" fmla="*/ 2955 h 10000"/>
                <a:gd name="connsiteX218" fmla="*/ 5151 w 10000"/>
                <a:gd name="connsiteY218" fmla="*/ 2927 h 10000"/>
                <a:gd name="connsiteX219" fmla="*/ 5030 w 10000"/>
                <a:gd name="connsiteY219" fmla="*/ 2868 h 10000"/>
                <a:gd name="connsiteX220" fmla="*/ 4919 w 10000"/>
                <a:gd name="connsiteY220" fmla="*/ 2790 h 10000"/>
                <a:gd name="connsiteX221" fmla="*/ 4829 w 10000"/>
                <a:gd name="connsiteY221" fmla="*/ 2703 h 10000"/>
                <a:gd name="connsiteX222" fmla="*/ 4748 w 10000"/>
                <a:gd name="connsiteY222" fmla="*/ 2597 h 10000"/>
                <a:gd name="connsiteX223" fmla="*/ 4708 w 10000"/>
                <a:gd name="connsiteY223" fmla="*/ 2482 h 10000"/>
                <a:gd name="connsiteX224" fmla="*/ 4667 w 10000"/>
                <a:gd name="connsiteY224" fmla="*/ 2346 h 10000"/>
                <a:gd name="connsiteX225" fmla="*/ 4637 w 10000"/>
                <a:gd name="connsiteY225" fmla="*/ 2210 h 10000"/>
                <a:gd name="connsiteX226" fmla="*/ 4627 w 10000"/>
                <a:gd name="connsiteY226" fmla="*/ 2065 h 10000"/>
                <a:gd name="connsiteX227" fmla="*/ 4627 w 10000"/>
                <a:gd name="connsiteY227" fmla="*/ 1909 h 10000"/>
                <a:gd name="connsiteX228" fmla="*/ 4637 w 10000"/>
                <a:gd name="connsiteY228" fmla="*/ 1762 h 10000"/>
                <a:gd name="connsiteX229" fmla="*/ 4667 w 10000"/>
                <a:gd name="connsiteY229" fmla="*/ 1598 h 10000"/>
                <a:gd name="connsiteX230" fmla="*/ 4688 w 10000"/>
                <a:gd name="connsiteY230" fmla="*/ 1443 h 10000"/>
                <a:gd name="connsiteX231" fmla="*/ 4728 w 10000"/>
                <a:gd name="connsiteY231" fmla="*/ 1289 h 10000"/>
                <a:gd name="connsiteX232" fmla="*/ 4778 w 10000"/>
                <a:gd name="connsiteY232" fmla="*/ 1134 h 10000"/>
                <a:gd name="connsiteX233" fmla="*/ 4778 w 10000"/>
                <a:gd name="connsiteY233" fmla="*/ 1134 h 10000"/>
                <a:gd name="connsiteX234" fmla="*/ 4778 w 10000"/>
                <a:gd name="connsiteY234" fmla="*/ 1134 h 10000"/>
                <a:gd name="connsiteX235" fmla="*/ 4778 w 10000"/>
                <a:gd name="connsiteY235" fmla="*/ 1134 h 10000"/>
                <a:gd name="connsiteX236" fmla="*/ 4778 w 10000"/>
                <a:gd name="connsiteY236" fmla="*/ 1134 h 10000"/>
                <a:gd name="connsiteX237" fmla="*/ 4778 w 10000"/>
                <a:gd name="connsiteY237" fmla="*/ 1134 h 10000"/>
                <a:gd name="connsiteX238" fmla="*/ 4788 w 10000"/>
                <a:gd name="connsiteY238" fmla="*/ 1123 h 10000"/>
                <a:gd name="connsiteX239" fmla="*/ 4788 w 10000"/>
                <a:gd name="connsiteY239" fmla="*/ 1123 h 10000"/>
                <a:gd name="connsiteX240" fmla="*/ 4788 w 10000"/>
                <a:gd name="connsiteY240" fmla="*/ 1123 h 10000"/>
                <a:gd name="connsiteX241" fmla="*/ 4788 w 10000"/>
                <a:gd name="connsiteY241" fmla="*/ 1123 h 10000"/>
                <a:gd name="connsiteX242" fmla="*/ 4788 w 10000"/>
                <a:gd name="connsiteY242" fmla="*/ 1114 h 10000"/>
                <a:gd name="connsiteX243" fmla="*/ 4788 w 10000"/>
                <a:gd name="connsiteY243" fmla="*/ 1114 h 10000"/>
                <a:gd name="connsiteX244" fmla="*/ 4788 w 10000"/>
                <a:gd name="connsiteY244" fmla="*/ 1114 h 10000"/>
                <a:gd name="connsiteX245" fmla="*/ 4788 w 10000"/>
                <a:gd name="connsiteY245" fmla="*/ 1114 h 10000"/>
                <a:gd name="connsiteX246" fmla="*/ 4788 w 10000"/>
                <a:gd name="connsiteY246" fmla="*/ 1104 h 10000"/>
                <a:gd name="connsiteX247" fmla="*/ 4788 w 10000"/>
                <a:gd name="connsiteY247" fmla="*/ 1104 h 10000"/>
                <a:gd name="connsiteX248" fmla="*/ 4788 w 10000"/>
                <a:gd name="connsiteY248" fmla="*/ 1104 h 10000"/>
                <a:gd name="connsiteX249" fmla="*/ 4788 w 10000"/>
                <a:gd name="connsiteY249" fmla="*/ 1104 h 10000"/>
                <a:gd name="connsiteX250" fmla="*/ 4788 w 10000"/>
                <a:gd name="connsiteY250" fmla="*/ 1094 h 10000"/>
                <a:gd name="connsiteX251" fmla="*/ 4788 w 10000"/>
                <a:gd name="connsiteY251" fmla="*/ 1094 h 10000"/>
                <a:gd name="connsiteX252" fmla="*/ 4859 w 10000"/>
                <a:gd name="connsiteY252" fmla="*/ 853 h 10000"/>
                <a:gd name="connsiteX253" fmla="*/ 4909 w 10000"/>
                <a:gd name="connsiteY253" fmla="*/ 640 h 10000"/>
                <a:gd name="connsiteX254" fmla="*/ 4919 w 10000"/>
                <a:gd name="connsiteY254" fmla="*/ 553 h 10000"/>
                <a:gd name="connsiteX255" fmla="*/ 4919 w 10000"/>
                <a:gd name="connsiteY255" fmla="*/ 454 h 10000"/>
                <a:gd name="connsiteX256" fmla="*/ 4909 w 10000"/>
                <a:gd name="connsiteY256" fmla="*/ 377 h 10000"/>
                <a:gd name="connsiteX257" fmla="*/ 4899 w 10000"/>
                <a:gd name="connsiteY257" fmla="*/ 300 h 10000"/>
                <a:gd name="connsiteX258" fmla="*/ 4859 w 10000"/>
                <a:gd name="connsiteY258" fmla="*/ 233 h 10000"/>
                <a:gd name="connsiteX259" fmla="*/ 4829 w 10000"/>
                <a:gd name="connsiteY259" fmla="*/ 175 h 10000"/>
                <a:gd name="connsiteX260" fmla="*/ 4778 w 10000"/>
                <a:gd name="connsiteY260" fmla="*/ 115 h 10000"/>
                <a:gd name="connsiteX261" fmla="*/ 4708 w 10000"/>
                <a:gd name="connsiteY261" fmla="*/ 77 h 10000"/>
                <a:gd name="connsiteX262" fmla="*/ 4627 w 10000"/>
                <a:gd name="connsiteY262" fmla="*/ 47 h 10000"/>
                <a:gd name="connsiteX263" fmla="*/ 4536 w 10000"/>
                <a:gd name="connsiteY263" fmla="*/ 9 h 10000"/>
                <a:gd name="connsiteX264" fmla="*/ 4425 w 10000"/>
                <a:gd name="connsiteY264" fmla="*/ 0 h 10000"/>
                <a:gd name="connsiteX265" fmla="*/ 4304 w 10000"/>
                <a:gd name="connsiteY265" fmla="*/ 0 h 10000"/>
                <a:gd name="connsiteX266" fmla="*/ 4304 w 10000"/>
                <a:gd name="connsiteY266" fmla="*/ 0 h 10000"/>
                <a:gd name="connsiteX267" fmla="*/ 4304 w 10000"/>
                <a:gd name="connsiteY26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0000" h="10000">
                  <a:moveTo>
                    <a:pt x="4304" y="0"/>
                  </a:moveTo>
                  <a:lnTo>
                    <a:pt x="4304" y="0"/>
                  </a:lnTo>
                  <a:lnTo>
                    <a:pt x="4304" y="0"/>
                  </a:lnTo>
                  <a:lnTo>
                    <a:pt x="4163" y="0"/>
                  </a:lnTo>
                  <a:lnTo>
                    <a:pt x="4002" y="9"/>
                  </a:lnTo>
                  <a:lnTo>
                    <a:pt x="3851" y="30"/>
                  </a:lnTo>
                  <a:lnTo>
                    <a:pt x="3659" y="68"/>
                  </a:lnTo>
                  <a:lnTo>
                    <a:pt x="3659" y="68"/>
                  </a:lnTo>
                  <a:lnTo>
                    <a:pt x="3659" y="68"/>
                  </a:lnTo>
                  <a:lnTo>
                    <a:pt x="3659" y="68"/>
                  </a:lnTo>
                  <a:lnTo>
                    <a:pt x="3649" y="68"/>
                  </a:lnTo>
                  <a:lnTo>
                    <a:pt x="3649" y="68"/>
                  </a:lnTo>
                  <a:lnTo>
                    <a:pt x="3649" y="77"/>
                  </a:lnTo>
                  <a:lnTo>
                    <a:pt x="3649" y="77"/>
                  </a:lnTo>
                  <a:lnTo>
                    <a:pt x="3649" y="77"/>
                  </a:lnTo>
                  <a:lnTo>
                    <a:pt x="3407" y="135"/>
                  </a:lnTo>
                  <a:lnTo>
                    <a:pt x="3216" y="194"/>
                  </a:lnTo>
                  <a:lnTo>
                    <a:pt x="3054" y="272"/>
                  </a:lnTo>
                  <a:lnTo>
                    <a:pt x="2913" y="350"/>
                  </a:lnTo>
                  <a:cubicBezTo>
                    <a:pt x="2886" y="377"/>
                    <a:pt x="2860" y="407"/>
                    <a:pt x="2833" y="436"/>
                  </a:cubicBezTo>
                  <a:cubicBezTo>
                    <a:pt x="2819" y="448"/>
                    <a:pt x="2806" y="462"/>
                    <a:pt x="2792" y="475"/>
                  </a:cubicBezTo>
                  <a:cubicBezTo>
                    <a:pt x="2785" y="491"/>
                    <a:pt x="2779" y="508"/>
                    <a:pt x="2772" y="523"/>
                  </a:cubicBezTo>
                  <a:cubicBezTo>
                    <a:pt x="2759" y="558"/>
                    <a:pt x="2745" y="594"/>
                    <a:pt x="2732" y="628"/>
                  </a:cubicBezTo>
                  <a:cubicBezTo>
                    <a:pt x="2729" y="668"/>
                    <a:pt x="2725" y="706"/>
                    <a:pt x="2722" y="746"/>
                  </a:cubicBezTo>
                  <a:lnTo>
                    <a:pt x="2722" y="746"/>
                  </a:lnTo>
                  <a:cubicBezTo>
                    <a:pt x="2725" y="791"/>
                    <a:pt x="2729" y="837"/>
                    <a:pt x="2732" y="881"/>
                  </a:cubicBezTo>
                  <a:cubicBezTo>
                    <a:pt x="2742" y="924"/>
                    <a:pt x="2752" y="966"/>
                    <a:pt x="2762" y="1008"/>
                  </a:cubicBezTo>
                  <a:cubicBezTo>
                    <a:pt x="2772" y="1055"/>
                    <a:pt x="2782" y="1104"/>
                    <a:pt x="2792" y="1153"/>
                  </a:cubicBezTo>
                  <a:cubicBezTo>
                    <a:pt x="2812" y="1208"/>
                    <a:pt x="2833" y="1262"/>
                    <a:pt x="2853" y="1316"/>
                  </a:cubicBezTo>
                  <a:cubicBezTo>
                    <a:pt x="2897" y="1432"/>
                    <a:pt x="2940" y="1550"/>
                    <a:pt x="2984" y="1666"/>
                  </a:cubicBezTo>
                  <a:lnTo>
                    <a:pt x="3125" y="2093"/>
                  </a:lnTo>
                  <a:lnTo>
                    <a:pt x="3125" y="2093"/>
                  </a:lnTo>
                  <a:lnTo>
                    <a:pt x="3125" y="2093"/>
                  </a:lnTo>
                  <a:lnTo>
                    <a:pt x="3125" y="2104"/>
                  </a:lnTo>
                  <a:lnTo>
                    <a:pt x="3125" y="2104"/>
                  </a:lnTo>
                  <a:cubicBezTo>
                    <a:pt x="3128" y="2107"/>
                    <a:pt x="3132" y="2110"/>
                    <a:pt x="3135" y="2113"/>
                  </a:cubicBezTo>
                  <a:lnTo>
                    <a:pt x="3135" y="2113"/>
                  </a:lnTo>
                  <a:cubicBezTo>
                    <a:pt x="3148" y="2152"/>
                    <a:pt x="3162" y="2191"/>
                    <a:pt x="3175" y="2229"/>
                  </a:cubicBezTo>
                  <a:cubicBezTo>
                    <a:pt x="3182" y="2269"/>
                    <a:pt x="3189" y="2307"/>
                    <a:pt x="3196" y="2346"/>
                  </a:cubicBezTo>
                  <a:cubicBezTo>
                    <a:pt x="3203" y="2380"/>
                    <a:pt x="3209" y="2417"/>
                    <a:pt x="3216" y="2452"/>
                  </a:cubicBezTo>
                  <a:lnTo>
                    <a:pt x="3216" y="2550"/>
                  </a:lnTo>
                  <a:cubicBezTo>
                    <a:pt x="3209" y="2574"/>
                    <a:pt x="3203" y="2600"/>
                    <a:pt x="3196" y="2626"/>
                  </a:cubicBezTo>
                  <a:cubicBezTo>
                    <a:pt x="3189" y="2652"/>
                    <a:pt x="3182" y="2677"/>
                    <a:pt x="3175" y="2703"/>
                  </a:cubicBezTo>
                  <a:lnTo>
                    <a:pt x="3145" y="2763"/>
                  </a:lnTo>
                  <a:cubicBezTo>
                    <a:pt x="3132" y="2779"/>
                    <a:pt x="3118" y="2795"/>
                    <a:pt x="3105" y="2811"/>
                  </a:cubicBezTo>
                  <a:cubicBezTo>
                    <a:pt x="3092" y="2824"/>
                    <a:pt x="3078" y="2836"/>
                    <a:pt x="3065" y="2849"/>
                  </a:cubicBezTo>
                  <a:cubicBezTo>
                    <a:pt x="3045" y="2862"/>
                    <a:pt x="3024" y="2876"/>
                    <a:pt x="3004" y="2888"/>
                  </a:cubicBezTo>
                  <a:cubicBezTo>
                    <a:pt x="2984" y="2897"/>
                    <a:pt x="2964" y="2908"/>
                    <a:pt x="2944" y="2917"/>
                  </a:cubicBezTo>
                  <a:cubicBezTo>
                    <a:pt x="2920" y="2923"/>
                    <a:pt x="2897" y="2930"/>
                    <a:pt x="2873" y="2936"/>
                  </a:cubicBezTo>
                  <a:lnTo>
                    <a:pt x="2722" y="2955"/>
                  </a:lnTo>
                  <a:lnTo>
                    <a:pt x="2550" y="2975"/>
                  </a:lnTo>
                  <a:lnTo>
                    <a:pt x="2550" y="2975"/>
                  </a:lnTo>
                  <a:lnTo>
                    <a:pt x="2550" y="2975"/>
                  </a:lnTo>
                  <a:lnTo>
                    <a:pt x="2550" y="2975"/>
                  </a:lnTo>
                  <a:lnTo>
                    <a:pt x="2550" y="2975"/>
                  </a:lnTo>
                  <a:lnTo>
                    <a:pt x="2550" y="2975"/>
                  </a:lnTo>
                  <a:lnTo>
                    <a:pt x="2550" y="2975"/>
                  </a:lnTo>
                  <a:lnTo>
                    <a:pt x="2550" y="2975"/>
                  </a:lnTo>
                  <a:lnTo>
                    <a:pt x="2339" y="2975"/>
                  </a:lnTo>
                  <a:lnTo>
                    <a:pt x="2127" y="2946"/>
                  </a:lnTo>
                  <a:lnTo>
                    <a:pt x="2127" y="2946"/>
                  </a:lnTo>
                  <a:lnTo>
                    <a:pt x="1804" y="2917"/>
                  </a:lnTo>
                  <a:lnTo>
                    <a:pt x="1502" y="2897"/>
                  </a:lnTo>
                  <a:lnTo>
                    <a:pt x="1502" y="2897"/>
                  </a:lnTo>
                  <a:lnTo>
                    <a:pt x="1230" y="2888"/>
                  </a:lnTo>
                  <a:lnTo>
                    <a:pt x="867" y="2868"/>
                  </a:lnTo>
                  <a:lnTo>
                    <a:pt x="0" y="2781"/>
                  </a:lnTo>
                  <a:lnTo>
                    <a:pt x="0" y="10000"/>
                  </a:lnTo>
                  <a:lnTo>
                    <a:pt x="9990" y="10000"/>
                  </a:lnTo>
                  <a:lnTo>
                    <a:pt x="9990" y="10000"/>
                  </a:lnTo>
                  <a:cubicBezTo>
                    <a:pt x="9990" y="9974"/>
                    <a:pt x="9988" y="9934"/>
                    <a:pt x="9990" y="9847"/>
                  </a:cubicBezTo>
                  <a:cubicBezTo>
                    <a:pt x="9993" y="9722"/>
                    <a:pt x="9997" y="9600"/>
                    <a:pt x="10000" y="9477"/>
                  </a:cubicBezTo>
                  <a:lnTo>
                    <a:pt x="9970" y="9168"/>
                  </a:lnTo>
                  <a:cubicBezTo>
                    <a:pt x="9960" y="9077"/>
                    <a:pt x="9950" y="8985"/>
                    <a:pt x="9940" y="8895"/>
                  </a:cubicBezTo>
                  <a:cubicBezTo>
                    <a:pt x="9920" y="8820"/>
                    <a:pt x="9899" y="8747"/>
                    <a:pt x="9879" y="8673"/>
                  </a:cubicBezTo>
                  <a:cubicBezTo>
                    <a:pt x="9852" y="8605"/>
                    <a:pt x="9825" y="8538"/>
                    <a:pt x="9798" y="8470"/>
                  </a:cubicBezTo>
                  <a:cubicBezTo>
                    <a:pt x="9771" y="8418"/>
                    <a:pt x="9745" y="8365"/>
                    <a:pt x="9718" y="8314"/>
                  </a:cubicBezTo>
                  <a:cubicBezTo>
                    <a:pt x="9684" y="8273"/>
                    <a:pt x="9651" y="8231"/>
                    <a:pt x="9617" y="8188"/>
                  </a:cubicBezTo>
                  <a:lnTo>
                    <a:pt x="9506" y="8091"/>
                  </a:lnTo>
                  <a:lnTo>
                    <a:pt x="9395" y="8024"/>
                  </a:lnTo>
                  <a:cubicBezTo>
                    <a:pt x="9355" y="8007"/>
                    <a:pt x="9314" y="7992"/>
                    <a:pt x="9274" y="7976"/>
                  </a:cubicBezTo>
                  <a:cubicBezTo>
                    <a:pt x="9234" y="7966"/>
                    <a:pt x="9193" y="7957"/>
                    <a:pt x="9153" y="7947"/>
                  </a:cubicBezTo>
                  <a:lnTo>
                    <a:pt x="9022" y="7926"/>
                  </a:lnTo>
                  <a:lnTo>
                    <a:pt x="8901" y="7926"/>
                  </a:lnTo>
                  <a:lnTo>
                    <a:pt x="8901" y="7926"/>
                  </a:lnTo>
                  <a:lnTo>
                    <a:pt x="8901" y="7926"/>
                  </a:lnTo>
                  <a:lnTo>
                    <a:pt x="8901" y="7926"/>
                  </a:lnTo>
                  <a:lnTo>
                    <a:pt x="8901" y="7926"/>
                  </a:lnTo>
                  <a:lnTo>
                    <a:pt x="8901" y="7926"/>
                  </a:lnTo>
                  <a:lnTo>
                    <a:pt x="8700" y="7926"/>
                  </a:lnTo>
                  <a:lnTo>
                    <a:pt x="8528" y="7947"/>
                  </a:lnTo>
                  <a:lnTo>
                    <a:pt x="8528" y="7947"/>
                  </a:lnTo>
                  <a:lnTo>
                    <a:pt x="8528" y="7947"/>
                  </a:lnTo>
                  <a:lnTo>
                    <a:pt x="8528" y="7947"/>
                  </a:lnTo>
                  <a:cubicBezTo>
                    <a:pt x="8525" y="7950"/>
                    <a:pt x="8521" y="7952"/>
                    <a:pt x="8518" y="7955"/>
                  </a:cubicBezTo>
                  <a:lnTo>
                    <a:pt x="8518" y="7955"/>
                  </a:lnTo>
                  <a:lnTo>
                    <a:pt x="8135" y="8024"/>
                  </a:lnTo>
                  <a:lnTo>
                    <a:pt x="7671" y="8139"/>
                  </a:lnTo>
                  <a:lnTo>
                    <a:pt x="7671" y="8139"/>
                  </a:lnTo>
                  <a:lnTo>
                    <a:pt x="7671" y="8139"/>
                  </a:lnTo>
                  <a:lnTo>
                    <a:pt x="7671" y="8139"/>
                  </a:lnTo>
                  <a:lnTo>
                    <a:pt x="7661" y="8139"/>
                  </a:lnTo>
                  <a:lnTo>
                    <a:pt x="7661" y="8139"/>
                  </a:lnTo>
                  <a:lnTo>
                    <a:pt x="7450" y="8188"/>
                  </a:lnTo>
                  <a:lnTo>
                    <a:pt x="7248" y="8237"/>
                  </a:lnTo>
                  <a:lnTo>
                    <a:pt x="7036" y="8275"/>
                  </a:lnTo>
                  <a:lnTo>
                    <a:pt x="6835" y="8275"/>
                  </a:lnTo>
                  <a:lnTo>
                    <a:pt x="6835" y="8275"/>
                  </a:lnTo>
                  <a:lnTo>
                    <a:pt x="6835" y="8275"/>
                  </a:lnTo>
                  <a:lnTo>
                    <a:pt x="6835" y="8275"/>
                  </a:lnTo>
                  <a:lnTo>
                    <a:pt x="6835" y="8275"/>
                  </a:lnTo>
                  <a:lnTo>
                    <a:pt x="6835" y="8275"/>
                  </a:lnTo>
                  <a:lnTo>
                    <a:pt x="6835" y="8275"/>
                  </a:lnTo>
                  <a:lnTo>
                    <a:pt x="6835" y="8275"/>
                  </a:lnTo>
                  <a:lnTo>
                    <a:pt x="6663" y="8275"/>
                  </a:lnTo>
                  <a:lnTo>
                    <a:pt x="6512" y="8237"/>
                  </a:lnTo>
                  <a:cubicBezTo>
                    <a:pt x="6489" y="8226"/>
                    <a:pt x="6465" y="8217"/>
                    <a:pt x="6442" y="8207"/>
                  </a:cubicBezTo>
                  <a:cubicBezTo>
                    <a:pt x="6422" y="8198"/>
                    <a:pt x="6401" y="8188"/>
                    <a:pt x="6381" y="8177"/>
                  </a:cubicBezTo>
                  <a:cubicBezTo>
                    <a:pt x="6361" y="8165"/>
                    <a:pt x="6341" y="8151"/>
                    <a:pt x="6321" y="8139"/>
                  </a:cubicBezTo>
                  <a:cubicBezTo>
                    <a:pt x="6304" y="8124"/>
                    <a:pt x="6287" y="8106"/>
                    <a:pt x="6270" y="8091"/>
                  </a:cubicBezTo>
                  <a:lnTo>
                    <a:pt x="6220" y="8032"/>
                  </a:lnTo>
                  <a:cubicBezTo>
                    <a:pt x="6203" y="8009"/>
                    <a:pt x="6186" y="7988"/>
                    <a:pt x="6169" y="7965"/>
                  </a:cubicBezTo>
                  <a:cubicBezTo>
                    <a:pt x="6162" y="7943"/>
                    <a:pt x="6156" y="7920"/>
                    <a:pt x="6149" y="7898"/>
                  </a:cubicBezTo>
                  <a:cubicBezTo>
                    <a:pt x="6136" y="7868"/>
                    <a:pt x="6122" y="7838"/>
                    <a:pt x="6109" y="7810"/>
                  </a:cubicBezTo>
                  <a:cubicBezTo>
                    <a:pt x="6106" y="7780"/>
                    <a:pt x="6102" y="7752"/>
                    <a:pt x="6099" y="7723"/>
                  </a:cubicBezTo>
                  <a:cubicBezTo>
                    <a:pt x="6096" y="7688"/>
                    <a:pt x="6092" y="7653"/>
                    <a:pt x="6089" y="7617"/>
                  </a:cubicBezTo>
                  <a:lnTo>
                    <a:pt x="6089" y="7501"/>
                  </a:lnTo>
                  <a:lnTo>
                    <a:pt x="6089" y="7374"/>
                  </a:lnTo>
                  <a:lnTo>
                    <a:pt x="6089" y="7374"/>
                  </a:lnTo>
                  <a:lnTo>
                    <a:pt x="6089" y="7374"/>
                  </a:lnTo>
                  <a:lnTo>
                    <a:pt x="6089" y="7374"/>
                  </a:lnTo>
                  <a:lnTo>
                    <a:pt x="6089" y="7344"/>
                  </a:lnTo>
                  <a:lnTo>
                    <a:pt x="6089" y="7344"/>
                  </a:lnTo>
                  <a:cubicBezTo>
                    <a:pt x="6102" y="7235"/>
                    <a:pt x="6116" y="7125"/>
                    <a:pt x="6129" y="7016"/>
                  </a:cubicBezTo>
                  <a:cubicBezTo>
                    <a:pt x="6146" y="6929"/>
                    <a:pt x="6162" y="6841"/>
                    <a:pt x="6179" y="6754"/>
                  </a:cubicBezTo>
                  <a:cubicBezTo>
                    <a:pt x="6199" y="6680"/>
                    <a:pt x="6220" y="6606"/>
                    <a:pt x="6240" y="6531"/>
                  </a:cubicBezTo>
                  <a:cubicBezTo>
                    <a:pt x="6253" y="6505"/>
                    <a:pt x="6267" y="6479"/>
                    <a:pt x="6280" y="6453"/>
                  </a:cubicBezTo>
                  <a:cubicBezTo>
                    <a:pt x="6294" y="6425"/>
                    <a:pt x="6307" y="6396"/>
                    <a:pt x="6321" y="6366"/>
                  </a:cubicBezTo>
                  <a:cubicBezTo>
                    <a:pt x="6331" y="6348"/>
                    <a:pt x="6341" y="6327"/>
                    <a:pt x="6351" y="6309"/>
                  </a:cubicBezTo>
                  <a:lnTo>
                    <a:pt x="6401" y="6250"/>
                  </a:lnTo>
                  <a:cubicBezTo>
                    <a:pt x="6418" y="6235"/>
                    <a:pt x="6435" y="6218"/>
                    <a:pt x="6452" y="6202"/>
                  </a:cubicBezTo>
                  <a:cubicBezTo>
                    <a:pt x="6472" y="6190"/>
                    <a:pt x="6492" y="6175"/>
                    <a:pt x="6512" y="6163"/>
                  </a:cubicBezTo>
                  <a:cubicBezTo>
                    <a:pt x="6529" y="6154"/>
                    <a:pt x="6546" y="6143"/>
                    <a:pt x="6563" y="6134"/>
                  </a:cubicBezTo>
                  <a:lnTo>
                    <a:pt x="6623" y="6125"/>
                  </a:lnTo>
                  <a:lnTo>
                    <a:pt x="6694" y="6105"/>
                  </a:lnTo>
                  <a:lnTo>
                    <a:pt x="6774" y="6096"/>
                  </a:lnTo>
                  <a:lnTo>
                    <a:pt x="6774" y="6096"/>
                  </a:lnTo>
                  <a:lnTo>
                    <a:pt x="6774" y="6096"/>
                  </a:lnTo>
                  <a:lnTo>
                    <a:pt x="6774" y="6096"/>
                  </a:lnTo>
                  <a:lnTo>
                    <a:pt x="6774" y="6096"/>
                  </a:lnTo>
                  <a:lnTo>
                    <a:pt x="6774" y="6096"/>
                  </a:lnTo>
                  <a:lnTo>
                    <a:pt x="6774" y="6096"/>
                  </a:lnTo>
                  <a:lnTo>
                    <a:pt x="6774" y="6096"/>
                  </a:lnTo>
                  <a:lnTo>
                    <a:pt x="6875" y="6105"/>
                  </a:lnTo>
                  <a:lnTo>
                    <a:pt x="7006" y="6134"/>
                  </a:lnTo>
                  <a:lnTo>
                    <a:pt x="7137" y="6154"/>
                  </a:lnTo>
                  <a:cubicBezTo>
                    <a:pt x="7181" y="6169"/>
                    <a:pt x="7224" y="6187"/>
                    <a:pt x="7268" y="6202"/>
                  </a:cubicBezTo>
                  <a:lnTo>
                    <a:pt x="7601" y="6318"/>
                  </a:lnTo>
                  <a:lnTo>
                    <a:pt x="7964" y="6464"/>
                  </a:lnTo>
                  <a:lnTo>
                    <a:pt x="7964" y="6464"/>
                  </a:lnTo>
                  <a:lnTo>
                    <a:pt x="7984" y="6464"/>
                  </a:lnTo>
                  <a:lnTo>
                    <a:pt x="7984" y="6464"/>
                  </a:lnTo>
                  <a:lnTo>
                    <a:pt x="7994" y="6464"/>
                  </a:lnTo>
                  <a:lnTo>
                    <a:pt x="7994" y="6464"/>
                  </a:lnTo>
                  <a:lnTo>
                    <a:pt x="8216" y="6540"/>
                  </a:lnTo>
                  <a:lnTo>
                    <a:pt x="8407" y="6601"/>
                  </a:lnTo>
                  <a:lnTo>
                    <a:pt x="8599" y="6639"/>
                  </a:lnTo>
                  <a:lnTo>
                    <a:pt x="8770" y="6648"/>
                  </a:lnTo>
                  <a:lnTo>
                    <a:pt x="8770" y="6648"/>
                  </a:lnTo>
                  <a:lnTo>
                    <a:pt x="8770" y="6648"/>
                  </a:lnTo>
                  <a:lnTo>
                    <a:pt x="8770" y="6648"/>
                  </a:lnTo>
                  <a:lnTo>
                    <a:pt x="8770" y="6648"/>
                  </a:lnTo>
                  <a:lnTo>
                    <a:pt x="8770" y="6648"/>
                  </a:lnTo>
                  <a:lnTo>
                    <a:pt x="8911" y="6639"/>
                  </a:lnTo>
                  <a:cubicBezTo>
                    <a:pt x="8951" y="6625"/>
                    <a:pt x="8992" y="6613"/>
                    <a:pt x="9032" y="6601"/>
                  </a:cubicBezTo>
                  <a:cubicBezTo>
                    <a:pt x="9052" y="6595"/>
                    <a:pt x="9073" y="6585"/>
                    <a:pt x="9093" y="6578"/>
                  </a:cubicBezTo>
                  <a:cubicBezTo>
                    <a:pt x="9110" y="6570"/>
                    <a:pt x="9126" y="6560"/>
                    <a:pt x="9143" y="6550"/>
                  </a:cubicBezTo>
                  <a:cubicBezTo>
                    <a:pt x="9160" y="6540"/>
                    <a:pt x="9177" y="6532"/>
                    <a:pt x="9194" y="6522"/>
                  </a:cubicBezTo>
                  <a:cubicBezTo>
                    <a:pt x="9211" y="6506"/>
                    <a:pt x="9227" y="6489"/>
                    <a:pt x="9244" y="6473"/>
                  </a:cubicBezTo>
                  <a:cubicBezTo>
                    <a:pt x="9254" y="6458"/>
                    <a:pt x="9264" y="6440"/>
                    <a:pt x="9274" y="6426"/>
                  </a:cubicBezTo>
                  <a:cubicBezTo>
                    <a:pt x="9288" y="6406"/>
                    <a:pt x="9301" y="6386"/>
                    <a:pt x="9315" y="6366"/>
                  </a:cubicBezTo>
                  <a:cubicBezTo>
                    <a:pt x="9335" y="6322"/>
                    <a:pt x="9355" y="6277"/>
                    <a:pt x="9375" y="6232"/>
                  </a:cubicBezTo>
                  <a:cubicBezTo>
                    <a:pt x="9392" y="6169"/>
                    <a:pt x="9408" y="6108"/>
                    <a:pt x="9425" y="6047"/>
                  </a:cubicBezTo>
                  <a:cubicBezTo>
                    <a:pt x="9432" y="5984"/>
                    <a:pt x="9439" y="5917"/>
                    <a:pt x="9446" y="5853"/>
                  </a:cubicBezTo>
                  <a:cubicBezTo>
                    <a:pt x="9449" y="5770"/>
                    <a:pt x="9453" y="5685"/>
                    <a:pt x="9456" y="5600"/>
                  </a:cubicBezTo>
                  <a:cubicBezTo>
                    <a:pt x="9453" y="5511"/>
                    <a:pt x="9449" y="5419"/>
                    <a:pt x="9446" y="5330"/>
                  </a:cubicBezTo>
                  <a:cubicBezTo>
                    <a:pt x="9436" y="5225"/>
                    <a:pt x="9425" y="5123"/>
                    <a:pt x="9415" y="5020"/>
                  </a:cubicBezTo>
                  <a:cubicBezTo>
                    <a:pt x="9398" y="4896"/>
                    <a:pt x="9382" y="4774"/>
                    <a:pt x="9365" y="4650"/>
                  </a:cubicBezTo>
                  <a:cubicBezTo>
                    <a:pt x="9338" y="4519"/>
                    <a:pt x="9311" y="4386"/>
                    <a:pt x="9284" y="4254"/>
                  </a:cubicBezTo>
                  <a:cubicBezTo>
                    <a:pt x="9257" y="4098"/>
                    <a:pt x="9231" y="3944"/>
                    <a:pt x="9204" y="3789"/>
                  </a:cubicBezTo>
                  <a:cubicBezTo>
                    <a:pt x="9164" y="3627"/>
                    <a:pt x="9123" y="3466"/>
                    <a:pt x="9083" y="3304"/>
                  </a:cubicBezTo>
                  <a:cubicBezTo>
                    <a:pt x="9032" y="3124"/>
                    <a:pt x="8982" y="2943"/>
                    <a:pt x="8931" y="2763"/>
                  </a:cubicBezTo>
                  <a:lnTo>
                    <a:pt x="8931" y="2763"/>
                  </a:lnTo>
                  <a:lnTo>
                    <a:pt x="8931" y="2723"/>
                  </a:lnTo>
                  <a:lnTo>
                    <a:pt x="8931" y="2723"/>
                  </a:lnTo>
                  <a:lnTo>
                    <a:pt x="8921" y="2713"/>
                  </a:lnTo>
                  <a:lnTo>
                    <a:pt x="8921" y="2713"/>
                  </a:lnTo>
                  <a:cubicBezTo>
                    <a:pt x="8918" y="2698"/>
                    <a:pt x="8914" y="2680"/>
                    <a:pt x="8911" y="2665"/>
                  </a:cubicBezTo>
                  <a:lnTo>
                    <a:pt x="8911" y="2665"/>
                  </a:lnTo>
                  <a:lnTo>
                    <a:pt x="8911" y="2656"/>
                  </a:lnTo>
                  <a:lnTo>
                    <a:pt x="8911" y="2656"/>
                  </a:lnTo>
                  <a:lnTo>
                    <a:pt x="8911" y="2656"/>
                  </a:lnTo>
                  <a:lnTo>
                    <a:pt x="8911" y="2656"/>
                  </a:lnTo>
                  <a:lnTo>
                    <a:pt x="8478" y="2685"/>
                  </a:lnTo>
                  <a:lnTo>
                    <a:pt x="8044" y="2723"/>
                  </a:lnTo>
                  <a:lnTo>
                    <a:pt x="7147" y="2819"/>
                  </a:lnTo>
                  <a:lnTo>
                    <a:pt x="6300" y="2917"/>
                  </a:lnTo>
                  <a:lnTo>
                    <a:pt x="5917" y="2946"/>
                  </a:lnTo>
                  <a:lnTo>
                    <a:pt x="5554" y="2975"/>
                  </a:lnTo>
                  <a:lnTo>
                    <a:pt x="5554" y="2975"/>
                  </a:lnTo>
                  <a:lnTo>
                    <a:pt x="5484" y="2975"/>
                  </a:lnTo>
                  <a:lnTo>
                    <a:pt x="5484" y="2975"/>
                  </a:lnTo>
                  <a:lnTo>
                    <a:pt x="5484" y="2975"/>
                  </a:lnTo>
                  <a:lnTo>
                    <a:pt x="5484" y="2975"/>
                  </a:lnTo>
                  <a:lnTo>
                    <a:pt x="5484" y="2975"/>
                  </a:lnTo>
                  <a:lnTo>
                    <a:pt x="5484" y="2975"/>
                  </a:lnTo>
                  <a:lnTo>
                    <a:pt x="5484" y="2975"/>
                  </a:lnTo>
                  <a:lnTo>
                    <a:pt x="5313" y="2955"/>
                  </a:lnTo>
                  <a:lnTo>
                    <a:pt x="5151" y="2927"/>
                  </a:lnTo>
                  <a:cubicBezTo>
                    <a:pt x="5111" y="2907"/>
                    <a:pt x="5070" y="2888"/>
                    <a:pt x="5030" y="2868"/>
                  </a:cubicBezTo>
                  <a:lnTo>
                    <a:pt x="4919" y="2790"/>
                  </a:lnTo>
                  <a:cubicBezTo>
                    <a:pt x="4889" y="2762"/>
                    <a:pt x="4859" y="2734"/>
                    <a:pt x="4829" y="2703"/>
                  </a:cubicBezTo>
                  <a:cubicBezTo>
                    <a:pt x="4802" y="2667"/>
                    <a:pt x="4775" y="2633"/>
                    <a:pt x="4748" y="2597"/>
                  </a:cubicBezTo>
                  <a:cubicBezTo>
                    <a:pt x="4735" y="2559"/>
                    <a:pt x="4721" y="2520"/>
                    <a:pt x="4708" y="2482"/>
                  </a:cubicBezTo>
                  <a:cubicBezTo>
                    <a:pt x="4694" y="2436"/>
                    <a:pt x="4681" y="2390"/>
                    <a:pt x="4667" y="2346"/>
                  </a:cubicBezTo>
                  <a:cubicBezTo>
                    <a:pt x="4657" y="2300"/>
                    <a:pt x="4647" y="2254"/>
                    <a:pt x="4637" y="2210"/>
                  </a:cubicBezTo>
                  <a:cubicBezTo>
                    <a:pt x="4634" y="2161"/>
                    <a:pt x="4630" y="2113"/>
                    <a:pt x="4627" y="2065"/>
                  </a:cubicBezTo>
                  <a:lnTo>
                    <a:pt x="4627" y="1909"/>
                  </a:lnTo>
                  <a:cubicBezTo>
                    <a:pt x="4630" y="1862"/>
                    <a:pt x="4634" y="1811"/>
                    <a:pt x="4637" y="1762"/>
                  </a:cubicBezTo>
                  <a:cubicBezTo>
                    <a:pt x="4647" y="1707"/>
                    <a:pt x="4657" y="1654"/>
                    <a:pt x="4667" y="1598"/>
                  </a:cubicBezTo>
                  <a:cubicBezTo>
                    <a:pt x="4674" y="1547"/>
                    <a:pt x="4681" y="1495"/>
                    <a:pt x="4688" y="1443"/>
                  </a:cubicBezTo>
                  <a:cubicBezTo>
                    <a:pt x="4701" y="1391"/>
                    <a:pt x="4715" y="1341"/>
                    <a:pt x="4728" y="1289"/>
                  </a:cubicBezTo>
                  <a:cubicBezTo>
                    <a:pt x="4745" y="1237"/>
                    <a:pt x="4761" y="1185"/>
                    <a:pt x="4778" y="1134"/>
                  </a:cubicBezTo>
                  <a:lnTo>
                    <a:pt x="4778" y="1134"/>
                  </a:lnTo>
                  <a:lnTo>
                    <a:pt x="4778" y="1134"/>
                  </a:lnTo>
                  <a:lnTo>
                    <a:pt x="4778" y="1134"/>
                  </a:lnTo>
                  <a:lnTo>
                    <a:pt x="4778" y="1134"/>
                  </a:lnTo>
                  <a:lnTo>
                    <a:pt x="4778" y="1134"/>
                  </a:lnTo>
                  <a:cubicBezTo>
                    <a:pt x="4781" y="1131"/>
                    <a:pt x="4785" y="1128"/>
                    <a:pt x="4788" y="1123"/>
                  </a:cubicBezTo>
                  <a:lnTo>
                    <a:pt x="4788" y="1123"/>
                  </a:lnTo>
                  <a:lnTo>
                    <a:pt x="4788" y="1123"/>
                  </a:lnTo>
                  <a:lnTo>
                    <a:pt x="4788" y="1123"/>
                  </a:lnTo>
                  <a:lnTo>
                    <a:pt x="4788" y="1114"/>
                  </a:lnTo>
                  <a:lnTo>
                    <a:pt x="4788" y="1114"/>
                  </a:lnTo>
                  <a:lnTo>
                    <a:pt x="4788" y="1114"/>
                  </a:lnTo>
                  <a:lnTo>
                    <a:pt x="4788" y="1114"/>
                  </a:lnTo>
                  <a:lnTo>
                    <a:pt x="4788" y="1104"/>
                  </a:lnTo>
                  <a:lnTo>
                    <a:pt x="4788" y="1104"/>
                  </a:lnTo>
                  <a:lnTo>
                    <a:pt x="4788" y="1104"/>
                  </a:lnTo>
                  <a:lnTo>
                    <a:pt x="4788" y="1104"/>
                  </a:lnTo>
                  <a:lnTo>
                    <a:pt x="4788" y="1094"/>
                  </a:lnTo>
                  <a:lnTo>
                    <a:pt x="4788" y="1094"/>
                  </a:lnTo>
                  <a:cubicBezTo>
                    <a:pt x="4812" y="1014"/>
                    <a:pt x="4835" y="933"/>
                    <a:pt x="4859" y="853"/>
                  </a:cubicBezTo>
                  <a:cubicBezTo>
                    <a:pt x="4876" y="781"/>
                    <a:pt x="4892" y="710"/>
                    <a:pt x="4909" y="640"/>
                  </a:cubicBezTo>
                  <a:cubicBezTo>
                    <a:pt x="4912" y="611"/>
                    <a:pt x="4916" y="582"/>
                    <a:pt x="4919" y="553"/>
                  </a:cubicBezTo>
                  <a:lnTo>
                    <a:pt x="4919" y="454"/>
                  </a:lnTo>
                  <a:cubicBezTo>
                    <a:pt x="4916" y="429"/>
                    <a:pt x="4912" y="404"/>
                    <a:pt x="4909" y="377"/>
                  </a:cubicBezTo>
                  <a:cubicBezTo>
                    <a:pt x="4906" y="353"/>
                    <a:pt x="4902" y="326"/>
                    <a:pt x="4899" y="300"/>
                  </a:cubicBezTo>
                  <a:cubicBezTo>
                    <a:pt x="4886" y="278"/>
                    <a:pt x="4872" y="256"/>
                    <a:pt x="4859" y="233"/>
                  </a:cubicBezTo>
                  <a:cubicBezTo>
                    <a:pt x="4849" y="214"/>
                    <a:pt x="4839" y="194"/>
                    <a:pt x="4829" y="175"/>
                  </a:cubicBezTo>
                  <a:lnTo>
                    <a:pt x="4778" y="115"/>
                  </a:lnTo>
                  <a:cubicBezTo>
                    <a:pt x="4755" y="103"/>
                    <a:pt x="4731" y="90"/>
                    <a:pt x="4708" y="77"/>
                  </a:cubicBezTo>
                  <a:cubicBezTo>
                    <a:pt x="4681" y="68"/>
                    <a:pt x="4654" y="59"/>
                    <a:pt x="4627" y="47"/>
                  </a:cubicBezTo>
                  <a:cubicBezTo>
                    <a:pt x="4597" y="35"/>
                    <a:pt x="4566" y="24"/>
                    <a:pt x="4536" y="9"/>
                  </a:cubicBezTo>
                  <a:lnTo>
                    <a:pt x="4425" y="0"/>
                  </a:lnTo>
                  <a:lnTo>
                    <a:pt x="4304" y="0"/>
                  </a:lnTo>
                  <a:lnTo>
                    <a:pt x="4304" y="0"/>
                  </a:lnTo>
                  <a:lnTo>
                    <a:pt x="4304" y="0"/>
                  </a:lnTo>
                  <a:close/>
                </a:path>
              </a:pathLst>
            </a:custGeom>
            <a:gradFill>
              <a:gsLst>
                <a:gs pos="0">
                  <a:srgbClr val="F6D226"/>
                </a:gs>
                <a:gs pos="100000">
                  <a:srgbClr val="FACB01"/>
                </a:gs>
              </a:gsLst>
              <a:lin ang="180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8" name="Freeform 142"/>
            <p:cNvSpPr>
              <a:spLocks/>
            </p:cNvSpPr>
            <p:nvPr/>
          </p:nvSpPr>
          <p:spPr bwMode="auto">
            <a:xfrm rot="18900000">
              <a:off x="4274106" y="3247984"/>
              <a:ext cx="1917103" cy="1459997"/>
            </a:xfrm>
            <a:custGeom>
              <a:avLst/>
              <a:gdLst>
                <a:gd name="T0" fmla="*/ 1090 w 1301"/>
                <a:gd name="T1" fmla="*/ 15 h 900"/>
                <a:gd name="T2" fmla="*/ 895 w 1301"/>
                <a:gd name="T3" fmla="*/ 32 h 900"/>
                <a:gd name="T4" fmla="*/ 856 w 1301"/>
                <a:gd name="T5" fmla="*/ 39 h 900"/>
                <a:gd name="T6" fmla="*/ 829 w 1301"/>
                <a:gd name="T7" fmla="*/ 50 h 900"/>
                <a:gd name="T8" fmla="*/ 812 w 1301"/>
                <a:gd name="T9" fmla="*/ 64 h 900"/>
                <a:gd name="T10" fmla="*/ 804 w 1301"/>
                <a:gd name="T11" fmla="*/ 83 h 900"/>
                <a:gd name="T12" fmla="*/ 804 w 1301"/>
                <a:gd name="T13" fmla="*/ 109 h 900"/>
                <a:gd name="T14" fmla="*/ 821 w 1301"/>
                <a:gd name="T15" fmla="*/ 154 h 900"/>
                <a:gd name="T16" fmla="*/ 863 w 1301"/>
                <a:gd name="T17" fmla="*/ 226 h 900"/>
                <a:gd name="T18" fmla="*/ 868 w 1301"/>
                <a:gd name="T19" fmla="*/ 238 h 900"/>
                <a:gd name="T20" fmla="*/ 868 w 1301"/>
                <a:gd name="T21" fmla="*/ 256 h 900"/>
                <a:gd name="T22" fmla="*/ 861 w 1301"/>
                <a:gd name="T23" fmla="*/ 272 h 900"/>
                <a:gd name="T24" fmla="*/ 826 w 1301"/>
                <a:gd name="T25" fmla="*/ 300 h 900"/>
                <a:gd name="T26" fmla="*/ 777 w 1301"/>
                <a:gd name="T27" fmla="*/ 317 h 900"/>
                <a:gd name="T28" fmla="*/ 726 w 1301"/>
                <a:gd name="T29" fmla="*/ 319 h 900"/>
                <a:gd name="T30" fmla="*/ 689 w 1301"/>
                <a:gd name="T31" fmla="*/ 307 h 900"/>
                <a:gd name="T32" fmla="*/ 673 w 1301"/>
                <a:gd name="T33" fmla="*/ 294 h 900"/>
                <a:gd name="T34" fmla="*/ 656 w 1301"/>
                <a:gd name="T35" fmla="*/ 259 h 900"/>
                <a:gd name="T36" fmla="*/ 655 w 1301"/>
                <a:gd name="T37" fmla="*/ 215 h 900"/>
                <a:gd name="T38" fmla="*/ 670 w 1301"/>
                <a:gd name="T39" fmla="*/ 134 h 900"/>
                <a:gd name="T40" fmla="*/ 683 w 1301"/>
                <a:gd name="T41" fmla="*/ 69 h 900"/>
                <a:gd name="T42" fmla="*/ 683 w 1301"/>
                <a:gd name="T43" fmla="*/ 57 h 900"/>
                <a:gd name="T44" fmla="*/ 674 w 1301"/>
                <a:gd name="T45" fmla="*/ 41 h 900"/>
                <a:gd name="T46" fmla="*/ 645 w 1301"/>
                <a:gd name="T47" fmla="*/ 22 h 900"/>
                <a:gd name="T48" fmla="*/ 589 w 1301"/>
                <a:gd name="T49" fmla="*/ 9 h 900"/>
                <a:gd name="T50" fmla="*/ 495 w 1301"/>
                <a:gd name="T51" fmla="*/ 1 h 900"/>
                <a:gd name="T52" fmla="*/ 395 w 1301"/>
                <a:gd name="T53" fmla="*/ 1 h 900"/>
                <a:gd name="T54" fmla="*/ 311 w 1301"/>
                <a:gd name="T55" fmla="*/ 3 h 900"/>
                <a:gd name="T56" fmla="*/ 298 w 1301"/>
                <a:gd name="T57" fmla="*/ 78 h 900"/>
                <a:gd name="T58" fmla="*/ 331 w 1301"/>
                <a:gd name="T59" fmla="*/ 250 h 900"/>
                <a:gd name="T60" fmla="*/ 333 w 1301"/>
                <a:gd name="T61" fmla="*/ 326 h 900"/>
                <a:gd name="T62" fmla="*/ 327 w 1301"/>
                <a:gd name="T63" fmla="*/ 366 h 900"/>
                <a:gd name="T64" fmla="*/ 315 w 1301"/>
                <a:gd name="T65" fmla="*/ 394 h 900"/>
                <a:gd name="T66" fmla="*/ 297 w 1301"/>
                <a:gd name="T67" fmla="*/ 410 h 900"/>
                <a:gd name="T68" fmla="*/ 274 w 1301"/>
                <a:gd name="T69" fmla="*/ 416 h 900"/>
                <a:gd name="T70" fmla="*/ 235 w 1301"/>
                <a:gd name="T71" fmla="*/ 413 h 900"/>
                <a:gd name="T72" fmla="*/ 189 w 1301"/>
                <a:gd name="T73" fmla="*/ 397 h 900"/>
                <a:gd name="T74" fmla="*/ 106 w 1301"/>
                <a:gd name="T75" fmla="*/ 366 h 900"/>
                <a:gd name="T76" fmla="*/ 63 w 1301"/>
                <a:gd name="T77" fmla="*/ 359 h 900"/>
                <a:gd name="T78" fmla="*/ 41 w 1301"/>
                <a:gd name="T79" fmla="*/ 366 h 900"/>
                <a:gd name="T80" fmla="*/ 25 w 1301"/>
                <a:gd name="T81" fmla="*/ 383 h 900"/>
                <a:gd name="T82" fmla="*/ 7 w 1301"/>
                <a:gd name="T83" fmla="*/ 436 h 900"/>
                <a:gd name="T84" fmla="*/ 0 w 1301"/>
                <a:gd name="T85" fmla="*/ 488 h 900"/>
                <a:gd name="T86" fmla="*/ 1 w 1301"/>
                <a:gd name="T87" fmla="*/ 528 h 900"/>
                <a:gd name="T88" fmla="*/ 11 w 1301"/>
                <a:gd name="T89" fmla="*/ 556 h 900"/>
                <a:gd name="T90" fmla="*/ 28 w 1301"/>
                <a:gd name="T91" fmla="*/ 573 h 900"/>
                <a:gd name="T92" fmla="*/ 51 w 1301"/>
                <a:gd name="T93" fmla="*/ 582 h 900"/>
                <a:gd name="T94" fmla="*/ 88 w 1301"/>
                <a:gd name="T95" fmla="*/ 584 h 900"/>
                <a:gd name="T96" fmla="*/ 171 w 1301"/>
                <a:gd name="T97" fmla="*/ 567 h 900"/>
                <a:gd name="T98" fmla="*/ 240 w 1301"/>
                <a:gd name="T99" fmla="*/ 551 h 900"/>
                <a:gd name="T100" fmla="*/ 282 w 1301"/>
                <a:gd name="T101" fmla="*/ 548 h 900"/>
                <a:gd name="T102" fmla="*/ 321 w 1301"/>
                <a:gd name="T103" fmla="*/ 554 h 900"/>
                <a:gd name="T104" fmla="*/ 342 w 1301"/>
                <a:gd name="T105" fmla="*/ 568 h 900"/>
                <a:gd name="T106" fmla="*/ 361 w 1301"/>
                <a:gd name="T107" fmla="*/ 588 h 900"/>
                <a:gd name="T108" fmla="*/ 376 w 1301"/>
                <a:gd name="T109" fmla="*/ 621 h 900"/>
                <a:gd name="T110" fmla="*/ 384 w 1301"/>
                <a:gd name="T111" fmla="*/ 666 h 900"/>
                <a:gd name="T112" fmla="*/ 388 w 1301"/>
                <a:gd name="T113" fmla="*/ 727 h 900"/>
                <a:gd name="T114" fmla="*/ 383 w 1301"/>
                <a:gd name="T115" fmla="*/ 804 h 900"/>
                <a:gd name="T116" fmla="*/ 370 w 1301"/>
                <a:gd name="T117" fmla="*/ 900 h 900"/>
                <a:gd name="connsiteX0" fmla="*/ 10000 w 10000"/>
                <a:gd name="connsiteY0" fmla="*/ 0 h 10000"/>
                <a:gd name="connsiteX1" fmla="*/ 10000 w 10000"/>
                <a:gd name="connsiteY1" fmla="*/ 0 h 10000"/>
                <a:gd name="connsiteX2" fmla="*/ 8378 w 10000"/>
                <a:gd name="connsiteY2" fmla="*/ 167 h 10000"/>
                <a:gd name="connsiteX3" fmla="*/ 7556 w 10000"/>
                <a:gd name="connsiteY3" fmla="*/ 256 h 10000"/>
                <a:gd name="connsiteX4" fmla="*/ 6879 w 10000"/>
                <a:gd name="connsiteY4" fmla="*/ 356 h 10000"/>
                <a:gd name="connsiteX5" fmla="*/ 6879 w 10000"/>
                <a:gd name="connsiteY5" fmla="*/ 356 h 10000"/>
                <a:gd name="connsiteX6" fmla="*/ 6764 w 10000"/>
                <a:gd name="connsiteY6" fmla="*/ 367 h 10000"/>
                <a:gd name="connsiteX7" fmla="*/ 6664 w 10000"/>
                <a:gd name="connsiteY7" fmla="*/ 389 h 10000"/>
                <a:gd name="connsiteX8" fmla="*/ 6580 w 10000"/>
                <a:gd name="connsiteY8" fmla="*/ 433 h 10000"/>
                <a:gd name="connsiteX9" fmla="*/ 6503 w 10000"/>
                <a:gd name="connsiteY9" fmla="*/ 456 h 10000"/>
                <a:gd name="connsiteX10" fmla="*/ 6434 w 10000"/>
                <a:gd name="connsiteY10" fmla="*/ 500 h 10000"/>
                <a:gd name="connsiteX11" fmla="*/ 6372 w 10000"/>
                <a:gd name="connsiteY11" fmla="*/ 556 h 10000"/>
                <a:gd name="connsiteX12" fmla="*/ 6318 w 10000"/>
                <a:gd name="connsiteY12" fmla="*/ 611 h 10000"/>
                <a:gd name="connsiteX13" fmla="*/ 6280 w 10000"/>
                <a:gd name="connsiteY13" fmla="*/ 667 h 10000"/>
                <a:gd name="connsiteX14" fmla="*/ 6241 w 10000"/>
                <a:gd name="connsiteY14" fmla="*/ 711 h 10000"/>
                <a:gd name="connsiteX15" fmla="*/ 6218 w 10000"/>
                <a:gd name="connsiteY15" fmla="*/ 789 h 10000"/>
                <a:gd name="connsiteX16" fmla="*/ 6195 w 10000"/>
                <a:gd name="connsiteY16" fmla="*/ 856 h 10000"/>
                <a:gd name="connsiteX17" fmla="*/ 6180 w 10000"/>
                <a:gd name="connsiteY17" fmla="*/ 922 h 10000"/>
                <a:gd name="connsiteX18" fmla="*/ 6172 w 10000"/>
                <a:gd name="connsiteY18" fmla="*/ 989 h 10000"/>
                <a:gd name="connsiteX19" fmla="*/ 6172 w 10000"/>
                <a:gd name="connsiteY19" fmla="*/ 1067 h 10000"/>
                <a:gd name="connsiteX20" fmla="*/ 6180 w 10000"/>
                <a:gd name="connsiteY20" fmla="*/ 1211 h 10000"/>
                <a:gd name="connsiteX21" fmla="*/ 6203 w 10000"/>
                <a:gd name="connsiteY21" fmla="*/ 1378 h 10000"/>
                <a:gd name="connsiteX22" fmla="*/ 6257 w 10000"/>
                <a:gd name="connsiteY22" fmla="*/ 1533 h 10000"/>
                <a:gd name="connsiteX23" fmla="*/ 6311 w 10000"/>
                <a:gd name="connsiteY23" fmla="*/ 1711 h 10000"/>
                <a:gd name="connsiteX24" fmla="*/ 6364 w 10000"/>
                <a:gd name="connsiteY24" fmla="*/ 1878 h 10000"/>
                <a:gd name="connsiteX25" fmla="*/ 6503 w 10000"/>
                <a:gd name="connsiteY25" fmla="*/ 2211 h 10000"/>
                <a:gd name="connsiteX26" fmla="*/ 6633 w 10000"/>
                <a:gd name="connsiteY26" fmla="*/ 2511 h 10000"/>
                <a:gd name="connsiteX27" fmla="*/ 6633 w 10000"/>
                <a:gd name="connsiteY27" fmla="*/ 2511 h 10000"/>
                <a:gd name="connsiteX28" fmla="*/ 6656 w 10000"/>
                <a:gd name="connsiteY28" fmla="*/ 2578 h 10000"/>
                <a:gd name="connsiteX29" fmla="*/ 6672 w 10000"/>
                <a:gd name="connsiteY29" fmla="*/ 2644 h 10000"/>
                <a:gd name="connsiteX30" fmla="*/ 6679 w 10000"/>
                <a:gd name="connsiteY30" fmla="*/ 2711 h 10000"/>
                <a:gd name="connsiteX31" fmla="*/ 6679 w 10000"/>
                <a:gd name="connsiteY31" fmla="*/ 2778 h 10000"/>
                <a:gd name="connsiteX32" fmla="*/ 6672 w 10000"/>
                <a:gd name="connsiteY32" fmla="*/ 2844 h 10000"/>
                <a:gd name="connsiteX33" fmla="*/ 6664 w 10000"/>
                <a:gd name="connsiteY33" fmla="*/ 2900 h 10000"/>
                <a:gd name="connsiteX34" fmla="*/ 6633 w 10000"/>
                <a:gd name="connsiteY34" fmla="*/ 2967 h 10000"/>
                <a:gd name="connsiteX35" fmla="*/ 6618 w 10000"/>
                <a:gd name="connsiteY35" fmla="*/ 3022 h 10000"/>
                <a:gd name="connsiteX36" fmla="*/ 6541 w 10000"/>
                <a:gd name="connsiteY36" fmla="*/ 3144 h 10000"/>
                <a:gd name="connsiteX37" fmla="*/ 6457 w 10000"/>
                <a:gd name="connsiteY37" fmla="*/ 3233 h 10000"/>
                <a:gd name="connsiteX38" fmla="*/ 6349 w 10000"/>
                <a:gd name="connsiteY38" fmla="*/ 3333 h 10000"/>
                <a:gd name="connsiteX39" fmla="*/ 6234 w 10000"/>
                <a:gd name="connsiteY39" fmla="*/ 3411 h 10000"/>
                <a:gd name="connsiteX40" fmla="*/ 6103 w 10000"/>
                <a:gd name="connsiteY40" fmla="*/ 3467 h 10000"/>
                <a:gd name="connsiteX41" fmla="*/ 5972 w 10000"/>
                <a:gd name="connsiteY41" fmla="*/ 3522 h 10000"/>
                <a:gd name="connsiteX42" fmla="*/ 5842 w 10000"/>
                <a:gd name="connsiteY42" fmla="*/ 3544 h 10000"/>
                <a:gd name="connsiteX43" fmla="*/ 5711 w 10000"/>
                <a:gd name="connsiteY43" fmla="*/ 3556 h 10000"/>
                <a:gd name="connsiteX44" fmla="*/ 5580 w 10000"/>
                <a:gd name="connsiteY44" fmla="*/ 3544 h 10000"/>
                <a:gd name="connsiteX45" fmla="*/ 5457 w 10000"/>
                <a:gd name="connsiteY45" fmla="*/ 3511 h 10000"/>
                <a:gd name="connsiteX46" fmla="*/ 5350 w 10000"/>
                <a:gd name="connsiteY46" fmla="*/ 3456 h 10000"/>
                <a:gd name="connsiteX47" fmla="*/ 5296 w 10000"/>
                <a:gd name="connsiteY47" fmla="*/ 3411 h 10000"/>
                <a:gd name="connsiteX48" fmla="*/ 5250 w 10000"/>
                <a:gd name="connsiteY48" fmla="*/ 3367 h 10000"/>
                <a:gd name="connsiteX49" fmla="*/ 5250 w 10000"/>
                <a:gd name="connsiteY49" fmla="*/ 3367 h 10000"/>
                <a:gd name="connsiteX50" fmla="*/ 5173 w 10000"/>
                <a:gd name="connsiteY50" fmla="*/ 3267 h 10000"/>
                <a:gd name="connsiteX51" fmla="*/ 5104 w 10000"/>
                <a:gd name="connsiteY51" fmla="*/ 3156 h 10000"/>
                <a:gd name="connsiteX52" fmla="*/ 5065 w 10000"/>
                <a:gd name="connsiteY52" fmla="*/ 3022 h 10000"/>
                <a:gd name="connsiteX53" fmla="*/ 5042 w 10000"/>
                <a:gd name="connsiteY53" fmla="*/ 2878 h 10000"/>
                <a:gd name="connsiteX54" fmla="*/ 5019 w 10000"/>
                <a:gd name="connsiteY54" fmla="*/ 2722 h 10000"/>
                <a:gd name="connsiteX55" fmla="*/ 5019 w 10000"/>
                <a:gd name="connsiteY55" fmla="*/ 2567 h 10000"/>
                <a:gd name="connsiteX56" fmla="*/ 5035 w 10000"/>
                <a:gd name="connsiteY56" fmla="*/ 2389 h 10000"/>
                <a:gd name="connsiteX57" fmla="*/ 5042 w 10000"/>
                <a:gd name="connsiteY57" fmla="*/ 2211 h 10000"/>
                <a:gd name="connsiteX58" fmla="*/ 5088 w 10000"/>
                <a:gd name="connsiteY58" fmla="*/ 1844 h 10000"/>
                <a:gd name="connsiteX59" fmla="*/ 5150 w 10000"/>
                <a:gd name="connsiteY59" fmla="*/ 1489 h 10000"/>
                <a:gd name="connsiteX60" fmla="*/ 5211 w 10000"/>
                <a:gd name="connsiteY60" fmla="*/ 1122 h 10000"/>
                <a:gd name="connsiteX61" fmla="*/ 5227 w 10000"/>
                <a:gd name="connsiteY61" fmla="*/ 933 h 10000"/>
                <a:gd name="connsiteX62" fmla="*/ 5250 w 10000"/>
                <a:gd name="connsiteY62" fmla="*/ 767 h 10000"/>
                <a:gd name="connsiteX63" fmla="*/ 5250 w 10000"/>
                <a:gd name="connsiteY63" fmla="*/ 767 h 10000"/>
                <a:gd name="connsiteX64" fmla="*/ 5250 w 10000"/>
                <a:gd name="connsiteY64" fmla="*/ 689 h 10000"/>
                <a:gd name="connsiteX65" fmla="*/ 5250 w 10000"/>
                <a:gd name="connsiteY65" fmla="*/ 633 h 10000"/>
                <a:gd name="connsiteX66" fmla="*/ 5227 w 10000"/>
                <a:gd name="connsiteY66" fmla="*/ 567 h 10000"/>
                <a:gd name="connsiteX67" fmla="*/ 5211 w 10000"/>
                <a:gd name="connsiteY67" fmla="*/ 511 h 10000"/>
                <a:gd name="connsiteX68" fmla="*/ 5181 w 10000"/>
                <a:gd name="connsiteY68" fmla="*/ 456 h 10000"/>
                <a:gd name="connsiteX69" fmla="*/ 5150 w 10000"/>
                <a:gd name="connsiteY69" fmla="*/ 411 h 10000"/>
                <a:gd name="connsiteX70" fmla="*/ 5058 w 10000"/>
                <a:gd name="connsiteY70" fmla="*/ 322 h 10000"/>
                <a:gd name="connsiteX71" fmla="*/ 4958 w 10000"/>
                <a:gd name="connsiteY71" fmla="*/ 244 h 10000"/>
                <a:gd name="connsiteX72" fmla="*/ 4827 w 10000"/>
                <a:gd name="connsiteY72" fmla="*/ 178 h 10000"/>
                <a:gd name="connsiteX73" fmla="*/ 4689 w 10000"/>
                <a:gd name="connsiteY73" fmla="*/ 133 h 10000"/>
                <a:gd name="connsiteX74" fmla="*/ 4527 w 10000"/>
                <a:gd name="connsiteY74" fmla="*/ 100 h 10000"/>
                <a:gd name="connsiteX75" fmla="*/ 4358 w 10000"/>
                <a:gd name="connsiteY75" fmla="*/ 67 h 10000"/>
                <a:gd name="connsiteX76" fmla="*/ 4174 w 10000"/>
                <a:gd name="connsiteY76" fmla="*/ 44 h 10000"/>
                <a:gd name="connsiteX77" fmla="*/ 3805 w 10000"/>
                <a:gd name="connsiteY77" fmla="*/ 11 h 10000"/>
                <a:gd name="connsiteX78" fmla="*/ 3413 w 10000"/>
                <a:gd name="connsiteY78" fmla="*/ 11 h 10000"/>
                <a:gd name="connsiteX79" fmla="*/ 3036 w 10000"/>
                <a:gd name="connsiteY79" fmla="*/ 11 h 10000"/>
                <a:gd name="connsiteX80" fmla="*/ 3036 w 10000"/>
                <a:gd name="connsiteY80" fmla="*/ 11 h 10000"/>
                <a:gd name="connsiteX81" fmla="*/ 2636 w 10000"/>
                <a:gd name="connsiteY81" fmla="*/ 33 h 10000"/>
                <a:gd name="connsiteX82" fmla="*/ 2636 w 10000"/>
                <a:gd name="connsiteY82" fmla="*/ 33 h 10000"/>
                <a:gd name="connsiteX83" fmla="*/ 2390 w 10000"/>
                <a:gd name="connsiteY83" fmla="*/ 33 h 10000"/>
                <a:gd name="connsiteX84" fmla="*/ 2152 w 10000"/>
                <a:gd name="connsiteY84" fmla="*/ 44 h 10000"/>
                <a:gd name="connsiteX85" fmla="*/ 2152 w 10000"/>
                <a:gd name="connsiteY85" fmla="*/ 44 h 10000"/>
                <a:gd name="connsiteX86" fmla="*/ 2291 w 10000"/>
                <a:gd name="connsiteY86" fmla="*/ 867 h 10000"/>
                <a:gd name="connsiteX87" fmla="*/ 2406 w 10000"/>
                <a:gd name="connsiteY87" fmla="*/ 1589 h 10000"/>
                <a:gd name="connsiteX88" fmla="*/ 2483 w 10000"/>
                <a:gd name="connsiteY88" fmla="*/ 2222 h 10000"/>
                <a:gd name="connsiteX89" fmla="*/ 2544 w 10000"/>
                <a:gd name="connsiteY89" fmla="*/ 2778 h 10000"/>
                <a:gd name="connsiteX90" fmla="*/ 2560 w 10000"/>
                <a:gd name="connsiteY90" fmla="*/ 3233 h 10000"/>
                <a:gd name="connsiteX91" fmla="*/ 2567 w 10000"/>
                <a:gd name="connsiteY91" fmla="*/ 3433 h 10000"/>
                <a:gd name="connsiteX92" fmla="*/ 2560 w 10000"/>
                <a:gd name="connsiteY92" fmla="*/ 3622 h 10000"/>
                <a:gd name="connsiteX93" fmla="*/ 2552 w 10000"/>
                <a:gd name="connsiteY93" fmla="*/ 3789 h 10000"/>
                <a:gd name="connsiteX94" fmla="*/ 2544 w 10000"/>
                <a:gd name="connsiteY94" fmla="*/ 3933 h 10000"/>
                <a:gd name="connsiteX95" fmla="*/ 2513 w 10000"/>
                <a:gd name="connsiteY95" fmla="*/ 4067 h 10000"/>
                <a:gd name="connsiteX96" fmla="*/ 2498 w 10000"/>
                <a:gd name="connsiteY96" fmla="*/ 4189 h 10000"/>
                <a:gd name="connsiteX97" fmla="*/ 2460 w 10000"/>
                <a:gd name="connsiteY97" fmla="*/ 4289 h 10000"/>
                <a:gd name="connsiteX98" fmla="*/ 2421 w 10000"/>
                <a:gd name="connsiteY98" fmla="*/ 4378 h 10000"/>
                <a:gd name="connsiteX99" fmla="*/ 2383 w 10000"/>
                <a:gd name="connsiteY99" fmla="*/ 4444 h 10000"/>
                <a:gd name="connsiteX100" fmla="*/ 2337 w 10000"/>
                <a:gd name="connsiteY100" fmla="*/ 4500 h 10000"/>
                <a:gd name="connsiteX101" fmla="*/ 2283 w 10000"/>
                <a:gd name="connsiteY101" fmla="*/ 4556 h 10000"/>
                <a:gd name="connsiteX102" fmla="*/ 2229 w 10000"/>
                <a:gd name="connsiteY102" fmla="*/ 4589 h 10000"/>
                <a:gd name="connsiteX103" fmla="*/ 2168 w 10000"/>
                <a:gd name="connsiteY103" fmla="*/ 4611 h 10000"/>
                <a:gd name="connsiteX104" fmla="*/ 2106 w 10000"/>
                <a:gd name="connsiteY104" fmla="*/ 4622 h 10000"/>
                <a:gd name="connsiteX105" fmla="*/ 2029 w 10000"/>
                <a:gd name="connsiteY105" fmla="*/ 4622 h 10000"/>
                <a:gd name="connsiteX106" fmla="*/ 1952 w 10000"/>
                <a:gd name="connsiteY106" fmla="*/ 4622 h 10000"/>
                <a:gd name="connsiteX107" fmla="*/ 1806 w 10000"/>
                <a:gd name="connsiteY107" fmla="*/ 4589 h 10000"/>
                <a:gd name="connsiteX108" fmla="*/ 1630 w 10000"/>
                <a:gd name="connsiteY108" fmla="*/ 4500 h 10000"/>
                <a:gd name="connsiteX109" fmla="*/ 1453 w 10000"/>
                <a:gd name="connsiteY109" fmla="*/ 4411 h 10000"/>
                <a:gd name="connsiteX110" fmla="*/ 1453 w 10000"/>
                <a:gd name="connsiteY110" fmla="*/ 4411 h 10000"/>
                <a:gd name="connsiteX111" fmla="*/ 1107 w 10000"/>
                <a:gd name="connsiteY111" fmla="*/ 4222 h 10000"/>
                <a:gd name="connsiteX112" fmla="*/ 961 w 10000"/>
                <a:gd name="connsiteY112" fmla="*/ 4144 h 10000"/>
                <a:gd name="connsiteX113" fmla="*/ 815 w 10000"/>
                <a:gd name="connsiteY113" fmla="*/ 4067 h 10000"/>
                <a:gd name="connsiteX114" fmla="*/ 699 w 10000"/>
                <a:gd name="connsiteY114" fmla="*/ 4033 h 10000"/>
                <a:gd name="connsiteX115" fmla="*/ 584 w 10000"/>
                <a:gd name="connsiteY115" fmla="*/ 4000 h 10000"/>
                <a:gd name="connsiteX116" fmla="*/ 484 w 10000"/>
                <a:gd name="connsiteY116" fmla="*/ 3989 h 10000"/>
                <a:gd name="connsiteX117" fmla="*/ 400 w 10000"/>
                <a:gd name="connsiteY117" fmla="*/ 4022 h 10000"/>
                <a:gd name="connsiteX118" fmla="*/ 354 w 10000"/>
                <a:gd name="connsiteY118" fmla="*/ 4044 h 10000"/>
                <a:gd name="connsiteX119" fmla="*/ 315 w 10000"/>
                <a:gd name="connsiteY119" fmla="*/ 4067 h 10000"/>
                <a:gd name="connsiteX120" fmla="*/ 277 w 10000"/>
                <a:gd name="connsiteY120" fmla="*/ 4111 h 10000"/>
                <a:gd name="connsiteX121" fmla="*/ 246 w 10000"/>
                <a:gd name="connsiteY121" fmla="*/ 4156 h 10000"/>
                <a:gd name="connsiteX122" fmla="*/ 192 w 10000"/>
                <a:gd name="connsiteY122" fmla="*/ 4256 h 10000"/>
                <a:gd name="connsiteX123" fmla="*/ 138 w 10000"/>
                <a:gd name="connsiteY123" fmla="*/ 4411 h 10000"/>
                <a:gd name="connsiteX124" fmla="*/ 92 w 10000"/>
                <a:gd name="connsiteY124" fmla="*/ 4600 h 10000"/>
                <a:gd name="connsiteX125" fmla="*/ 54 w 10000"/>
                <a:gd name="connsiteY125" fmla="*/ 4844 h 10000"/>
                <a:gd name="connsiteX126" fmla="*/ 23 w 10000"/>
                <a:gd name="connsiteY126" fmla="*/ 5111 h 10000"/>
                <a:gd name="connsiteX127" fmla="*/ 0 w 10000"/>
                <a:gd name="connsiteY127" fmla="*/ 5422 h 10000"/>
                <a:gd name="connsiteX128" fmla="*/ 0 w 10000"/>
                <a:gd name="connsiteY128" fmla="*/ 5422 h 10000"/>
                <a:gd name="connsiteX129" fmla="*/ 0 w 10000"/>
                <a:gd name="connsiteY129" fmla="*/ 5600 h 10000"/>
                <a:gd name="connsiteX130" fmla="*/ 0 w 10000"/>
                <a:gd name="connsiteY130" fmla="*/ 5744 h 10000"/>
                <a:gd name="connsiteX131" fmla="*/ 8 w 10000"/>
                <a:gd name="connsiteY131" fmla="*/ 5867 h 10000"/>
                <a:gd name="connsiteX132" fmla="*/ 23 w 10000"/>
                <a:gd name="connsiteY132" fmla="*/ 5989 h 10000"/>
                <a:gd name="connsiteX133" fmla="*/ 54 w 10000"/>
                <a:gd name="connsiteY133" fmla="*/ 6089 h 10000"/>
                <a:gd name="connsiteX134" fmla="*/ 85 w 10000"/>
                <a:gd name="connsiteY134" fmla="*/ 6178 h 10000"/>
                <a:gd name="connsiteX135" fmla="*/ 115 w 10000"/>
                <a:gd name="connsiteY135" fmla="*/ 6256 h 10000"/>
                <a:gd name="connsiteX136" fmla="*/ 161 w 10000"/>
                <a:gd name="connsiteY136" fmla="*/ 6322 h 10000"/>
                <a:gd name="connsiteX137" fmla="*/ 215 w 10000"/>
                <a:gd name="connsiteY137" fmla="*/ 6367 h 10000"/>
                <a:gd name="connsiteX138" fmla="*/ 269 w 10000"/>
                <a:gd name="connsiteY138" fmla="*/ 6411 h 10000"/>
                <a:gd name="connsiteX139" fmla="*/ 323 w 10000"/>
                <a:gd name="connsiteY139" fmla="*/ 6444 h 10000"/>
                <a:gd name="connsiteX140" fmla="*/ 392 w 10000"/>
                <a:gd name="connsiteY140" fmla="*/ 6467 h 10000"/>
                <a:gd name="connsiteX141" fmla="*/ 453 w 10000"/>
                <a:gd name="connsiteY141" fmla="*/ 6489 h 10000"/>
                <a:gd name="connsiteX142" fmla="*/ 530 w 10000"/>
                <a:gd name="connsiteY142" fmla="*/ 6489 h 10000"/>
                <a:gd name="connsiteX143" fmla="*/ 676 w 10000"/>
                <a:gd name="connsiteY143" fmla="*/ 6489 h 10000"/>
                <a:gd name="connsiteX144" fmla="*/ 838 w 10000"/>
                <a:gd name="connsiteY144" fmla="*/ 6456 h 10000"/>
                <a:gd name="connsiteX145" fmla="*/ 992 w 10000"/>
                <a:gd name="connsiteY145" fmla="*/ 6411 h 10000"/>
                <a:gd name="connsiteX146" fmla="*/ 1314 w 10000"/>
                <a:gd name="connsiteY146" fmla="*/ 6300 h 10000"/>
                <a:gd name="connsiteX147" fmla="*/ 1606 w 10000"/>
                <a:gd name="connsiteY147" fmla="*/ 6189 h 10000"/>
                <a:gd name="connsiteX148" fmla="*/ 1729 w 10000"/>
                <a:gd name="connsiteY148" fmla="*/ 6133 h 10000"/>
                <a:gd name="connsiteX149" fmla="*/ 1845 w 10000"/>
                <a:gd name="connsiteY149" fmla="*/ 6122 h 10000"/>
                <a:gd name="connsiteX150" fmla="*/ 1845 w 10000"/>
                <a:gd name="connsiteY150" fmla="*/ 6122 h 10000"/>
                <a:gd name="connsiteX151" fmla="*/ 2060 w 10000"/>
                <a:gd name="connsiteY151" fmla="*/ 6089 h 10000"/>
                <a:gd name="connsiteX152" fmla="*/ 2168 w 10000"/>
                <a:gd name="connsiteY152" fmla="*/ 6089 h 10000"/>
                <a:gd name="connsiteX153" fmla="*/ 2291 w 10000"/>
                <a:gd name="connsiteY153" fmla="*/ 6111 h 10000"/>
                <a:gd name="connsiteX154" fmla="*/ 2414 w 10000"/>
                <a:gd name="connsiteY154" fmla="*/ 6133 h 10000"/>
                <a:gd name="connsiteX155" fmla="*/ 2467 w 10000"/>
                <a:gd name="connsiteY155" fmla="*/ 6156 h 10000"/>
                <a:gd name="connsiteX156" fmla="*/ 2521 w 10000"/>
                <a:gd name="connsiteY156" fmla="*/ 6200 h 10000"/>
                <a:gd name="connsiteX157" fmla="*/ 2583 w 10000"/>
                <a:gd name="connsiteY157" fmla="*/ 6256 h 10000"/>
                <a:gd name="connsiteX158" fmla="*/ 2629 w 10000"/>
                <a:gd name="connsiteY158" fmla="*/ 6311 h 10000"/>
                <a:gd name="connsiteX159" fmla="*/ 2683 w 10000"/>
                <a:gd name="connsiteY159" fmla="*/ 6378 h 10000"/>
                <a:gd name="connsiteX160" fmla="*/ 2729 w 10000"/>
                <a:gd name="connsiteY160" fmla="*/ 6456 h 10000"/>
                <a:gd name="connsiteX161" fmla="*/ 2775 w 10000"/>
                <a:gd name="connsiteY161" fmla="*/ 6533 h 10000"/>
                <a:gd name="connsiteX162" fmla="*/ 2813 w 10000"/>
                <a:gd name="connsiteY162" fmla="*/ 6644 h 10000"/>
                <a:gd name="connsiteX163" fmla="*/ 2852 w 10000"/>
                <a:gd name="connsiteY163" fmla="*/ 6767 h 10000"/>
                <a:gd name="connsiteX164" fmla="*/ 2890 w 10000"/>
                <a:gd name="connsiteY164" fmla="*/ 6900 h 10000"/>
                <a:gd name="connsiteX165" fmla="*/ 2913 w 10000"/>
                <a:gd name="connsiteY165" fmla="*/ 7044 h 10000"/>
                <a:gd name="connsiteX166" fmla="*/ 2936 w 10000"/>
                <a:gd name="connsiteY166" fmla="*/ 7222 h 10000"/>
                <a:gd name="connsiteX167" fmla="*/ 2952 w 10000"/>
                <a:gd name="connsiteY167" fmla="*/ 7400 h 10000"/>
                <a:gd name="connsiteX168" fmla="*/ 2975 w 10000"/>
                <a:gd name="connsiteY168" fmla="*/ 7600 h 10000"/>
                <a:gd name="connsiteX169" fmla="*/ 2982 w 10000"/>
                <a:gd name="connsiteY169" fmla="*/ 7833 h 10000"/>
                <a:gd name="connsiteX170" fmla="*/ 2982 w 10000"/>
                <a:gd name="connsiteY170" fmla="*/ 8078 h 10000"/>
                <a:gd name="connsiteX171" fmla="*/ 2975 w 10000"/>
                <a:gd name="connsiteY171" fmla="*/ 8333 h 10000"/>
                <a:gd name="connsiteX172" fmla="*/ 2959 w 10000"/>
                <a:gd name="connsiteY172" fmla="*/ 8622 h 10000"/>
                <a:gd name="connsiteX173" fmla="*/ 2944 w 10000"/>
                <a:gd name="connsiteY173" fmla="*/ 8933 h 10000"/>
                <a:gd name="connsiteX174" fmla="*/ 2913 w 10000"/>
                <a:gd name="connsiteY174" fmla="*/ 9256 h 10000"/>
                <a:gd name="connsiteX175" fmla="*/ 2875 w 10000"/>
                <a:gd name="connsiteY175" fmla="*/ 9622 h 10000"/>
                <a:gd name="connsiteX176" fmla="*/ 2844 w 10000"/>
                <a:gd name="connsiteY176" fmla="*/ 10000 h 10000"/>
                <a:gd name="connsiteX177" fmla="*/ 9930 w 10000"/>
                <a:gd name="connsiteY177" fmla="*/ 8781 h 10000"/>
                <a:gd name="connsiteX178" fmla="*/ 10000 w 10000"/>
                <a:gd name="connsiteY178" fmla="*/ 0 h 10000"/>
                <a:gd name="connsiteX0" fmla="*/ 10000 w 10000"/>
                <a:gd name="connsiteY0" fmla="*/ 0 h 9773"/>
                <a:gd name="connsiteX1" fmla="*/ 10000 w 10000"/>
                <a:gd name="connsiteY1" fmla="*/ 0 h 9773"/>
                <a:gd name="connsiteX2" fmla="*/ 8378 w 10000"/>
                <a:gd name="connsiteY2" fmla="*/ 167 h 9773"/>
                <a:gd name="connsiteX3" fmla="*/ 7556 w 10000"/>
                <a:gd name="connsiteY3" fmla="*/ 256 h 9773"/>
                <a:gd name="connsiteX4" fmla="*/ 6879 w 10000"/>
                <a:gd name="connsiteY4" fmla="*/ 356 h 9773"/>
                <a:gd name="connsiteX5" fmla="*/ 6879 w 10000"/>
                <a:gd name="connsiteY5" fmla="*/ 356 h 9773"/>
                <a:gd name="connsiteX6" fmla="*/ 6764 w 10000"/>
                <a:gd name="connsiteY6" fmla="*/ 367 h 9773"/>
                <a:gd name="connsiteX7" fmla="*/ 6664 w 10000"/>
                <a:gd name="connsiteY7" fmla="*/ 389 h 9773"/>
                <a:gd name="connsiteX8" fmla="*/ 6580 w 10000"/>
                <a:gd name="connsiteY8" fmla="*/ 433 h 9773"/>
                <a:gd name="connsiteX9" fmla="*/ 6503 w 10000"/>
                <a:gd name="connsiteY9" fmla="*/ 456 h 9773"/>
                <a:gd name="connsiteX10" fmla="*/ 6434 w 10000"/>
                <a:gd name="connsiteY10" fmla="*/ 500 h 9773"/>
                <a:gd name="connsiteX11" fmla="*/ 6372 w 10000"/>
                <a:gd name="connsiteY11" fmla="*/ 556 h 9773"/>
                <a:gd name="connsiteX12" fmla="*/ 6318 w 10000"/>
                <a:gd name="connsiteY12" fmla="*/ 611 h 9773"/>
                <a:gd name="connsiteX13" fmla="*/ 6280 w 10000"/>
                <a:gd name="connsiteY13" fmla="*/ 667 h 9773"/>
                <a:gd name="connsiteX14" fmla="*/ 6241 w 10000"/>
                <a:gd name="connsiteY14" fmla="*/ 711 h 9773"/>
                <a:gd name="connsiteX15" fmla="*/ 6218 w 10000"/>
                <a:gd name="connsiteY15" fmla="*/ 789 h 9773"/>
                <a:gd name="connsiteX16" fmla="*/ 6195 w 10000"/>
                <a:gd name="connsiteY16" fmla="*/ 856 h 9773"/>
                <a:gd name="connsiteX17" fmla="*/ 6180 w 10000"/>
                <a:gd name="connsiteY17" fmla="*/ 922 h 9773"/>
                <a:gd name="connsiteX18" fmla="*/ 6172 w 10000"/>
                <a:gd name="connsiteY18" fmla="*/ 989 h 9773"/>
                <a:gd name="connsiteX19" fmla="*/ 6172 w 10000"/>
                <a:gd name="connsiteY19" fmla="*/ 1067 h 9773"/>
                <a:gd name="connsiteX20" fmla="*/ 6180 w 10000"/>
                <a:gd name="connsiteY20" fmla="*/ 1211 h 9773"/>
                <a:gd name="connsiteX21" fmla="*/ 6203 w 10000"/>
                <a:gd name="connsiteY21" fmla="*/ 1378 h 9773"/>
                <a:gd name="connsiteX22" fmla="*/ 6257 w 10000"/>
                <a:gd name="connsiteY22" fmla="*/ 1533 h 9773"/>
                <a:gd name="connsiteX23" fmla="*/ 6311 w 10000"/>
                <a:gd name="connsiteY23" fmla="*/ 1711 h 9773"/>
                <a:gd name="connsiteX24" fmla="*/ 6364 w 10000"/>
                <a:gd name="connsiteY24" fmla="*/ 1878 h 9773"/>
                <a:gd name="connsiteX25" fmla="*/ 6503 w 10000"/>
                <a:gd name="connsiteY25" fmla="*/ 2211 h 9773"/>
                <a:gd name="connsiteX26" fmla="*/ 6633 w 10000"/>
                <a:gd name="connsiteY26" fmla="*/ 2511 h 9773"/>
                <a:gd name="connsiteX27" fmla="*/ 6633 w 10000"/>
                <a:gd name="connsiteY27" fmla="*/ 2511 h 9773"/>
                <a:gd name="connsiteX28" fmla="*/ 6656 w 10000"/>
                <a:gd name="connsiteY28" fmla="*/ 2578 h 9773"/>
                <a:gd name="connsiteX29" fmla="*/ 6672 w 10000"/>
                <a:gd name="connsiteY29" fmla="*/ 2644 h 9773"/>
                <a:gd name="connsiteX30" fmla="*/ 6679 w 10000"/>
                <a:gd name="connsiteY30" fmla="*/ 2711 h 9773"/>
                <a:gd name="connsiteX31" fmla="*/ 6679 w 10000"/>
                <a:gd name="connsiteY31" fmla="*/ 2778 h 9773"/>
                <a:gd name="connsiteX32" fmla="*/ 6672 w 10000"/>
                <a:gd name="connsiteY32" fmla="*/ 2844 h 9773"/>
                <a:gd name="connsiteX33" fmla="*/ 6664 w 10000"/>
                <a:gd name="connsiteY33" fmla="*/ 2900 h 9773"/>
                <a:gd name="connsiteX34" fmla="*/ 6633 w 10000"/>
                <a:gd name="connsiteY34" fmla="*/ 2967 h 9773"/>
                <a:gd name="connsiteX35" fmla="*/ 6618 w 10000"/>
                <a:gd name="connsiteY35" fmla="*/ 3022 h 9773"/>
                <a:gd name="connsiteX36" fmla="*/ 6541 w 10000"/>
                <a:gd name="connsiteY36" fmla="*/ 3144 h 9773"/>
                <a:gd name="connsiteX37" fmla="*/ 6457 w 10000"/>
                <a:gd name="connsiteY37" fmla="*/ 3233 h 9773"/>
                <a:gd name="connsiteX38" fmla="*/ 6349 w 10000"/>
                <a:gd name="connsiteY38" fmla="*/ 3333 h 9773"/>
                <a:gd name="connsiteX39" fmla="*/ 6234 w 10000"/>
                <a:gd name="connsiteY39" fmla="*/ 3411 h 9773"/>
                <a:gd name="connsiteX40" fmla="*/ 6103 w 10000"/>
                <a:gd name="connsiteY40" fmla="*/ 3467 h 9773"/>
                <a:gd name="connsiteX41" fmla="*/ 5972 w 10000"/>
                <a:gd name="connsiteY41" fmla="*/ 3522 h 9773"/>
                <a:gd name="connsiteX42" fmla="*/ 5842 w 10000"/>
                <a:gd name="connsiteY42" fmla="*/ 3544 h 9773"/>
                <a:gd name="connsiteX43" fmla="*/ 5711 w 10000"/>
                <a:gd name="connsiteY43" fmla="*/ 3556 h 9773"/>
                <a:gd name="connsiteX44" fmla="*/ 5580 w 10000"/>
                <a:gd name="connsiteY44" fmla="*/ 3544 h 9773"/>
                <a:gd name="connsiteX45" fmla="*/ 5457 w 10000"/>
                <a:gd name="connsiteY45" fmla="*/ 3511 h 9773"/>
                <a:gd name="connsiteX46" fmla="*/ 5350 w 10000"/>
                <a:gd name="connsiteY46" fmla="*/ 3456 h 9773"/>
                <a:gd name="connsiteX47" fmla="*/ 5296 w 10000"/>
                <a:gd name="connsiteY47" fmla="*/ 3411 h 9773"/>
                <a:gd name="connsiteX48" fmla="*/ 5250 w 10000"/>
                <a:gd name="connsiteY48" fmla="*/ 3367 h 9773"/>
                <a:gd name="connsiteX49" fmla="*/ 5250 w 10000"/>
                <a:gd name="connsiteY49" fmla="*/ 3367 h 9773"/>
                <a:gd name="connsiteX50" fmla="*/ 5173 w 10000"/>
                <a:gd name="connsiteY50" fmla="*/ 3267 h 9773"/>
                <a:gd name="connsiteX51" fmla="*/ 5104 w 10000"/>
                <a:gd name="connsiteY51" fmla="*/ 3156 h 9773"/>
                <a:gd name="connsiteX52" fmla="*/ 5065 w 10000"/>
                <a:gd name="connsiteY52" fmla="*/ 3022 h 9773"/>
                <a:gd name="connsiteX53" fmla="*/ 5042 w 10000"/>
                <a:gd name="connsiteY53" fmla="*/ 2878 h 9773"/>
                <a:gd name="connsiteX54" fmla="*/ 5019 w 10000"/>
                <a:gd name="connsiteY54" fmla="*/ 2722 h 9773"/>
                <a:gd name="connsiteX55" fmla="*/ 5019 w 10000"/>
                <a:gd name="connsiteY55" fmla="*/ 2567 h 9773"/>
                <a:gd name="connsiteX56" fmla="*/ 5035 w 10000"/>
                <a:gd name="connsiteY56" fmla="*/ 2389 h 9773"/>
                <a:gd name="connsiteX57" fmla="*/ 5042 w 10000"/>
                <a:gd name="connsiteY57" fmla="*/ 2211 h 9773"/>
                <a:gd name="connsiteX58" fmla="*/ 5088 w 10000"/>
                <a:gd name="connsiteY58" fmla="*/ 1844 h 9773"/>
                <a:gd name="connsiteX59" fmla="*/ 5150 w 10000"/>
                <a:gd name="connsiteY59" fmla="*/ 1489 h 9773"/>
                <a:gd name="connsiteX60" fmla="*/ 5211 w 10000"/>
                <a:gd name="connsiteY60" fmla="*/ 1122 h 9773"/>
                <a:gd name="connsiteX61" fmla="*/ 5227 w 10000"/>
                <a:gd name="connsiteY61" fmla="*/ 933 h 9773"/>
                <a:gd name="connsiteX62" fmla="*/ 5250 w 10000"/>
                <a:gd name="connsiteY62" fmla="*/ 767 h 9773"/>
                <a:gd name="connsiteX63" fmla="*/ 5250 w 10000"/>
                <a:gd name="connsiteY63" fmla="*/ 767 h 9773"/>
                <a:gd name="connsiteX64" fmla="*/ 5250 w 10000"/>
                <a:gd name="connsiteY64" fmla="*/ 689 h 9773"/>
                <a:gd name="connsiteX65" fmla="*/ 5250 w 10000"/>
                <a:gd name="connsiteY65" fmla="*/ 633 h 9773"/>
                <a:gd name="connsiteX66" fmla="*/ 5227 w 10000"/>
                <a:gd name="connsiteY66" fmla="*/ 567 h 9773"/>
                <a:gd name="connsiteX67" fmla="*/ 5211 w 10000"/>
                <a:gd name="connsiteY67" fmla="*/ 511 h 9773"/>
                <a:gd name="connsiteX68" fmla="*/ 5181 w 10000"/>
                <a:gd name="connsiteY68" fmla="*/ 456 h 9773"/>
                <a:gd name="connsiteX69" fmla="*/ 5150 w 10000"/>
                <a:gd name="connsiteY69" fmla="*/ 411 h 9773"/>
                <a:gd name="connsiteX70" fmla="*/ 5058 w 10000"/>
                <a:gd name="connsiteY70" fmla="*/ 322 h 9773"/>
                <a:gd name="connsiteX71" fmla="*/ 4958 w 10000"/>
                <a:gd name="connsiteY71" fmla="*/ 244 h 9773"/>
                <a:gd name="connsiteX72" fmla="*/ 4827 w 10000"/>
                <a:gd name="connsiteY72" fmla="*/ 178 h 9773"/>
                <a:gd name="connsiteX73" fmla="*/ 4689 w 10000"/>
                <a:gd name="connsiteY73" fmla="*/ 133 h 9773"/>
                <a:gd name="connsiteX74" fmla="*/ 4527 w 10000"/>
                <a:gd name="connsiteY74" fmla="*/ 100 h 9773"/>
                <a:gd name="connsiteX75" fmla="*/ 4358 w 10000"/>
                <a:gd name="connsiteY75" fmla="*/ 67 h 9773"/>
                <a:gd name="connsiteX76" fmla="*/ 4174 w 10000"/>
                <a:gd name="connsiteY76" fmla="*/ 44 h 9773"/>
                <a:gd name="connsiteX77" fmla="*/ 3805 w 10000"/>
                <a:gd name="connsiteY77" fmla="*/ 11 h 9773"/>
                <a:gd name="connsiteX78" fmla="*/ 3413 w 10000"/>
                <a:gd name="connsiteY78" fmla="*/ 11 h 9773"/>
                <a:gd name="connsiteX79" fmla="*/ 3036 w 10000"/>
                <a:gd name="connsiteY79" fmla="*/ 11 h 9773"/>
                <a:gd name="connsiteX80" fmla="*/ 3036 w 10000"/>
                <a:gd name="connsiteY80" fmla="*/ 11 h 9773"/>
                <a:gd name="connsiteX81" fmla="*/ 2636 w 10000"/>
                <a:gd name="connsiteY81" fmla="*/ 33 h 9773"/>
                <a:gd name="connsiteX82" fmla="*/ 2636 w 10000"/>
                <a:gd name="connsiteY82" fmla="*/ 33 h 9773"/>
                <a:gd name="connsiteX83" fmla="*/ 2390 w 10000"/>
                <a:gd name="connsiteY83" fmla="*/ 33 h 9773"/>
                <a:gd name="connsiteX84" fmla="*/ 2152 w 10000"/>
                <a:gd name="connsiteY84" fmla="*/ 44 h 9773"/>
                <a:gd name="connsiteX85" fmla="*/ 2152 w 10000"/>
                <a:gd name="connsiteY85" fmla="*/ 44 h 9773"/>
                <a:gd name="connsiteX86" fmla="*/ 2291 w 10000"/>
                <a:gd name="connsiteY86" fmla="*/ 867 h 9773"/>
                <a:gd name="connsiteX87" fmla="*/ 2406 w 10000"/>
                <a:gd name="connsiteY87" fmla="*/ 1589 h 9773"/>
                <a:gd name="connsiteX88" fmla="*/ 2483 w 10000"/>
                <a:gd name="connsiteY88" fmla="*/ 2222 h 9773"/>
                <a:gd name="connsiteX89" fmla="*/ 2544 w 10000"/>
                <a:gd name="connsiteY89" fmla="*/ 2778 h 9773"/>
                <a:gd name="connsiteX90" fmla="*/ 2560 w 10000"/>
                <a:gd name="connsiteY90" fmla="*/ 3233 h 9773"/>
                <a:gd name="connsiteX91" fmla="*/ 2567 w 10000"/>
                <a:gd name="connsiteY91" fmla="*/ 3433 h 9773"/>
                <a:gd name="connsiteX92" fmla="*/ 2560 w 10000"/>
                <a:gd name="connsiteY92" fmla="*/ 3622 h 9773"/>
                <a:gd name="connsiteX93" fmla="*/ 2552 w 10000"/>
                <a:gd name="connsiteY93" fmla="*/ 3789 h 9773"/>
                <a:gd name="connsiteX94" fmla="*/ 2544 w 10000"/>
                <a:gd name="connsiteY94" fmla="*/ 3933 h 9773"/>
                <a:gd name="connsiteX95" fmla="*/ 2513 w 10000"/>
                <a:gd name="connsiteY95" fmla="*/ 4067 h 9773"/>
                <a:gd name="connsiteX96" fmla="*/ 2498 w 10000"/>
                <a:gd name="connsiteY96" fmla="*/ 4189 h 9773"/>
                <a:gd name="connsiteX97" fmla="*/ 2460 w 10000"/>
                <a:gd name="connsiteY97" fmla="*/ 4289 h 9773"/>
                <a:gd name="connsiteX98" fmla="*/ 2421 w 10000"/>
                <a:gd name="connsiteY98" fmla="*/ 4378 h 9773"/>
                <a:gd name="connsiteX99" fmla="*/ 2383 w 10000"/>
                <a:gd name="connsiteY99" fmla="*/ 4444 h 9773"/>
                <a:gd name="connsiteX100" fmla="*/ 2337 w 10000"/>
                <a:gd name="connsiteY100" fmla="*/ 4500 h 9773"/>
                <a:gd name="connsiteX101" fmla="*/ 2283 w 10000"/>
                <a:gd name="connsiteY101" fmla="*/ 4556 h 9773"/>
                <a:gd name="connsiteX102" fmla="*/ 2229 w 10000"/>
                <a:gd name="connsiteY102" fmla="*/ 4589 h 9773"/>
                <a:gd name="connsiteX103" fmla="*/ 2168 w 10000"/>
                <a:gd name="connsiteY103" fmla="*/ 4611 h 9773"/>
                <a:gd name="connsiteX104" fmla="*/ 2106 w 10000"/>
                <a:gd name="connsiteY104" fmla="*/ 4622 h 9773"/>
                <a:gd name="connsiteX105" fmla="*/ 2029 w 10000"/>
                <a:gd name="connsiteY105" fmla="*/ 4622 h 9773"/>
                <a:gd name="connsiteX106" fmla="*/ 1952 w 10000"/>
                <a:gd name="connsiteY106" fmla="*/ 4622 h 9773"/>
                <a:gd name="connsiteX107" fmla="*/ 1806 w 10000"/>
                <a:gd name="connsiteY107" fmla="*/ 4589 h 9773"/>
                <a:gd name="connsiteX108" fmla="*/ 1630 w 10000"/>
                <a:gd name="connsiteY108" fmla="*/ 4500 h 9773"/>
                <a:gd name="connsiteX109" fmla="*/ 1453 w 10000"/>
                <a:gd name="connsiteY109" fmla="*/ 4411 h 9773"/>
                <a:gd name="connsiteX110" fmla="*/ 1453 w 10000"/>
                <a:gd name="connsiteY110" fmla="*/ 4411 h 9773"/>
                <a:gd name="connsiteX111" fmla="*/ 1107 w 10000"/>
                <a:gd name="connsiteY111" fmla="*/ 4222 h 9773"/>
                <a:gd name="connsiteX112" fmla="*/ 961 w 10000"/>
                <a:gd name="connsiteY112" fmla="*/ 4144 h 9773"/>
                <a:gd name="connsiteX113" fmla="*/ 815 w 10000"/>
                <a:gd name="connsiteY113" fmla="*/ 4067 h 9773"/>
                <a:gd name="connsiteX114" fmla="*/ 699 w 10000"/>
                <a:gd name="connsiteY114" fmla="*/ 4033 h 9773"/>
                <a:gd name="connsiteX115" fmla="*/ 584 w 10000"/>
                <a:gd name="connsiteY115" fmla="*/ 4000 h 9773"/>
                <a:gd name="connsiteX116" fmla="*/ 484 w 10000"/>
                <a:gd name="connsiteY116" fmla="*/ 3989 h 9773"/>
                <a:gd name="connsiteX117" fmla="*/ 400 w 10000"/>
                <a:gd name="connsiteY117" fmla="*/ 4022 h 9773"/>
                <a:gd name="connsiteX118" fmla="*/ 354 w 10000"/>
                <a:gd name="connsiteY118" fmla="*/ 4044 h 9773"/>
                <a:gd name="connsiteX119" fmla="*/ 315 w 10000"/>
                <a:gd name="connsiteY119" fmla="*/ 4067 h 9773"/>
                <a:gd name="connsiteX120" fmla="*/ 277 w 10000"/>
                <a:gd name="connsiteY120" fmla="*/ 4111 h 9773"/>
                <a:gd name="connsiteX121" fmla="*/ 246 w 10000"/>
                <a:gd name="connsiteY121" fmla="*/ 4156 h 9773"/>
                <a:gd name="connsiteX122" fmla="*/ 192 w 10000"/>
                <a:gd name="connsiteY122" fmla="*/ 4256 h 9773"/>
                <a:gd name="connsiteX123" fmla="*/ 138 w 10000"/>
                <a:gd name="connsiteY123" fmla="*/ 4411 h 9773"/>
                <a:gd name="connsiteX124" fmla="*/ 92 w 10000"/>
                <a:gd name="connsiteY124" fmla="*/ 4600 h 9773"/>
                <a:gd name="connsiteX125" fmla="*/ 54 w 10000"/>
                <a:gd name="connsiteY125" fmla="*/ 4844 h 9773"/>
                <a:gd name="connsiteX126" fmla="*/ 23 w 10000"/>
                <a:gd name="connsiteY126" fmla="*/ 5111 h 9773"/>
                <a:gd name="connsiteX127" fmla="*/ 0 w 10000"/>
                <a:gd name="connsiteY127" fmla="*/ 5422 h 9773"/>
                <a:gd name="connsiteX128" fmla="*/ 0 w 10000"/>
                <a:gd name="connsiteY128" fmla="*/ 5422 h 9773"/>
                <a:gd name="connsiteX129" fmla="*/ 0 w 10000"/>
                <a:gd name="connsiteY129" fmla="*/ 5600 h 9773"/>
                <a:gd name="connsiteX130" fmla="*/ 0 w 10000"/>
                <a:gd name="connsiteY130" fmla="*/ 5744 h 9773"/>
                <a:gd name="connsiteX131" fmla="*/ 8 w 10000"/>
                <a:gd name="connsiteY131" fmla="*/ 5867 h 9773"/>
                <a:gd name="connsiteX132" fmla="*/ 23 w 10000"/>
                <a:gd name="connsiteY132" fmla="*/ 5989 h 9773"/>
                <a:gd name="connsiteX133" fmla="*/ 54 w 10000"/>
                <a:gd name="connsiteY133" fmla="*/ 6089 h 9773"/>
                <a:gd name="connsiteX134" fmla="*/ 85 w 10000"/>
                <a:gd name="connsiteY134" fmla="*/ 6178 h 9773"/>
                <a:gd name="connsiteX135" fmla="*/ 115 w 10000"/>
                <a:gd name="connsiteY135" fmla="*/ 6256 h 9773"/>
                <a:gd name="connsiteX136" fmla="*/ 161 w 10000"/>
                <a:gd name="connsiteY136" fmla="*/ 6322 h 9773"/>
                <a:gd name="connsiteX137" fmla="*/ 215 w 10000"/>
                <a:gd name="connsiteY137" fmla="*/ 6367 h 9773"/>
                <a:gd name="connsiteX138" fmla="*/ 269 w 10000"/>
                <a:gd name="connsiteY138" fmla="*/ 6411 h 9773"/>
                <a:gd name="connsiteX139" fmla="*/ 323 w 10000"/>
                <a:gd name="connsiteY139" fmla="*/ 6444 h 9773"/>
                <a:gd name="connsiteX140" fmla="*/ 392 w 10000"/>
                <a:gd name="connsiteY140" fmla="*/ 6467 h 9773"/>
                <a:gd name="connsiteX141" fmla="*/ 453 w 10000"/>
                <a:gd name="connsiteY141" fmla="*/ 6489 h 9773"/>
                <a:gd name="connsiteX142" fmla="*/ 530 w 10000"/>
                <a:gd name="connsiteY142" fmla="*/ 6489 h 9773"/>
                <a:gd name="connsiteX143" fmla="*/ 676 w 10000"/>
                <a:gd name="connsiteY143" fmla="*/ 6489 h 9773"/>
                <a:gd name="connsiteX144" fmla="*/ 838 w 10000"/>
                <a:gd name="connsiteY144" fmla="*/ 6456 h 9773"/>
                <a:gd name="connsiteX145" fmla="*/ 992 w 10000"/>
                <a:gd name="connsiteY145" fmla="*/ 6411 h 9773"/>
                <a:gd name="connsiteX146" fmla="*/ 1314 w 10000"/>
                <a:gd name="connsiteY146" fmla="*/ 6300 h 9773"/>
                <a:gd name="connsiteX147" fmla="*/ 1606 w 10000"/>
                <a:gd name="connsiteY147" fmla="*/ 6189 h 9773"/>
                <a:gd name="connsiteX148" fmla="*/ 1729 w 10000"/>
                <a:gd name="connsiteY148" fmla="*/ 6133 h 9773"/>
                <a:gd name="connsiteX149" fmla="*/ 1845 w 10000"/>
                <a:gd name="connsiteY149" fmla="*/ 6122 h 9773"/>
                <a:gd name="connsiteX150" fmla="*/ 1845 w 10000"/>
                <a:gd name="connsiteY150" fmla="*/ 6122 h 9773"/>
                <a:gd name="connsiteX151" fmla="*/ 2060 w 10000"/>
                <a:gd name="connsiteY151" fmla="*/ 6089 h 9773"/>
                <a:gd name="connsiteX152" fmla="*/ 2168 w 10000"/>
                <a:gd name="connsiteY152" fmla="*/ 6089 h 9773"/>
                <a:gd name="connsiteX153" fmla="*/ 2291 w 10000"/>
                <a:gd name="connsiteY153" fmla="*/ 6111 h 9773"/>
                <a:gd name="connsiteX154" fmla="*/ 2414 w 10000"/>
                <a:gd name="connsiteY154" fmla="*/ 6133 h 9773"/>
                <a:gd name="connsiteX155" fmla="*/ 2467 w 10000"/>
                <a:gd name="connsiteY155" fmla="*/ 6156 h 9773"/>
                <a:gd name="connsiteX156" fmla="*/ 2521 w 10000"/>
                <a:gd name="connsiteY156" fmla="*/ 6200 h 9773"/>
                <a:gd name="connsiteX157" fmla="*/ 2583 w 10000"/>
                <a:gd name="connsiteY157" fmla="*/ 6256 h 9773"/>
                <a:gd name="connsiteX158" fmla="*/ 2629 w 10000"/>
                <a:gd name="connsiteY158" fmla="*/ 6311 h 9773"/>
                <a:gd name="connsiteX159" fmla="*/ 2683 w 10000"/>
                <a:gd name="connsiteY159" fmla="*/ 6378 h 9773"/>
                <a:gd name="connsiteX160" fmla="*/ 2729 w 10000"/>
                <a:gd name="connsiteY160" fmla="*/ 6456 h 9773"/>
                <a:gd name="connsiteX161" fmla="*/ 2775 w 10000"/>
                <a:gd name="connsiteY161" fmla="*/ 6533 h 9773"/>
                <a:gd name="connsiteX162" fmla="*/ 2813 w 10000"/>
                <a:gd name="connsiteY162" fmla="*/ 6644 h 9773"/>
                <a:gd name="connsiteX163" fmla="*/ 2852 w 10000"/>
                <a:gd name="connsiteY163" fmla="*/ 6767 h 9773"/>
                <a:gd name="connsiteX164" fmla="*/ 2890 w 10000"/>
                <a:gd name="connsiteY164" fmla="*/ 6900 h 9773"/>
                <a:gd name="connsiteX165" fmla="*/ 2913 w 10000"/>
                <a:gd name="connsiteY165" fmla="*/ 7044 h 9773"/>
                <a:gd name="connsiteX166" fmla="*/ 2936 w 10000"/>
                <a:gd name="connsiteY166" fmla="*/ 7222 h 9773"/>
                <a:gd name="connsiteX167" fmla="*/ 2952 w 10000"/>
                <a:gd name="connsiteY167" fmla="*/ 7400 h 9773"/>
                <a:gd name="connsiteX168" fmla="*/ 2975 w 10000"/>
                <a:gd name="connsiteY168" fmla="*/ 7600 h 9773"/>
                <a:gd name="connsiteX169" fmla="*/ 2982 w 10000"/>
                <a:gd name="connsiteY169" fmla="*/ 7833 h 9773"/>
                <a:gd name="connsiteX170" fmla="*/ 2982 w 10000"/>
                <a:gd name="connsiteY170" fmla="*/ 8078 h 9773"/>
                <a:gd name="connsiteX171" fmla="*/ 2975 w 10000"/>
                <a:gd name="connsiteY171" fmla="*/ 8333 h 9773"/>
                <a:gd name="connsiteX172" fmla="*/ 2959 w 10000"/>
                <a:gd name="connsiteY172" fmla="*/ 8622 h 9773"/>
                <a:gd name="connsiteX173" fmla="*/ 2944 w 10000"/>
                <a:gd name="connsiteY173" fmla="*/ 8933 h 9773"/>
                <a:gd name="connsiteX174" fmla="*/ 2913 w 10000"/>
                <a:gd name="connsiteY174" fmla="*/ 9256 h 9773"/>
                <a:gd name="connsiteX175" fmla="*/ 2875 w 10000"/>
                <a:gd name="connsiteY175" fmla="*/ 9622 h 9773"/>
                <a:gd name="connsiteX176" fmla="*/ 9930 w 10000"/>
                <a:gd name="connsiteY176" fmla="*/ 8781 h 9773"/>
                <a:gd name="connsiteX177" fmla="*/ 10000 w 10000"/>
                <a:gd name="connsiteY177" fmla="*/ 0 h 9773"/>
                <a:gd name="connsiteX0" fmla="*/ 10000 w 10000"/>
                <a:gd name="connsiteY0" fmla="*/ 0 h 9831"/>
                <a:gd name="connsiteX1" fmla="*/ 10000 w 10000"/>
                <a:gd name="connsiteY1" fmla="*/ 0 h 9831"/>
                <a:gd name="connsiteX2" fmla="*/ 8378 w 10000"/>
                <a:gd name="connsiteY2" fmla="*/ 171 h 9831"/>
                <a:gd name="connsiteX3" fmla="*/ 7556 w 10000"/>
                <a:gd name="connsiteY3" fmla="*/ 262 h 9831"/>
                <a:gd name="connsiteX4" fmla="*/ 6879 w 10000"/>
                <a:gd name="connsiteY4" fmla="*/ 364 h 9831"/>
                <a:gd name="connsiteX5" fmla="*/ 6879 w 10000"/>
                <a:gd name="connsiteY5" fmla="*/ 364 h 9831"/>
                <a:gd name="connsiteX6" fmla="*/ 6764 w 10000"/>
                <a:gd name="connsiteY6" fmla="*/ 376 h 9831"/>
                <a:gd name="connsiteX7" fmla="*/ 6664 w 10000"/>
                <a:gd name="connsiteY7" fmla="*/ 398 h 9831"/>
                <a:gd name="connsiteX8" fmla="*/ 6580 w 10000"/>
                <a:gd name="connsiteY8" fmla="*/ 443 h 9831"/>
                <a:gd name="connsiteX9" fmla="*/ 6503 w 10000"/>
                <a:gd name="connsiteY9" fmla="*/ 467 h 9831"/>
                <a:gd name="connsiteX10" fmla="*/ 6434 w 10000"/>
                <a:gd name="connsiteY10" fmla="*/ 512 h 9831"/>
                <a:gd name="connsiteX11" fmla="*/ 6372 w 10000"/>
                <a:gd name="connsiteY11" fmla="*/ 569 h 9831"/>
                <a:gd name="connsiteX12" fmla="*/ 6318 w 10000"/>
                <a:gd name="connsiteY12" fmla="*/ 625 h 9831"/>
                <a:gd name="connsiteX13" fmla="*/ 6280 w 10000"/>
                <a:gd name="connsiteY13" fmla="*/ 682 h 9831"/>
                <a:gd name="connsiteX14" fmla="*/ 6241 w 10000"/>
                <a:gd name="connsiteY14" fmla="*/ 728 h 9831"/>
                <a:gd name="connsiteX15" fmla="*/ 6218 w 10000"/>
                <a:gd name="connsiteY15" fmla="*/ 807 h 9831"/>
                <a:gd name="connsiteX16" fmla="*/ 6195 w 10000"/>
                <a:gd name="connsiteY16" fmla="*/ 876 h 9831"/>
                <a:gd name="connsiteX17" fmla="*/ 6180 w 10000"/>
                <a:gd name="connsiteY17" fmla="*/ 943 h 9831"/>
                <a:gd name="connsiteX18" fmla="*/ 6172 w 10000"/>
                <a:gd name="connsiteY18" fmla="*/ 1012 h 9831"/>
                <a:gd name="connsiteX19" fmla="*/ 6172 w 10000"/>
                <a:gd name="connsiteY19" fmla="*/ 1092 h 9831"/>
                <a:gd name="connsiteX20" fmla="*/ 6180 w 10000"/>
                <a:gd name="connsiteY20" fmla="*/ 1239 h 9831"/>
                <a:gd name="connsiteX21" fmla="*/ 6203 w 10000"/>
                <a:gd name="connsiteY21" fmla="*/ 1410 h 9831"/>
                <a:gd name="connsiteX22" fmla="*/ 6257 w 10000"/>
                <a:gd name="connsiteY22" fmla="*/ 1569 h 9831"/>
                <a:gd name="connsiteX23" fmla="*/ 6311 w 10000"/>
                <a:gd name="connsiteY23" fmla="*/ 1751 h 9831"/>
                <a:gd name="connsiteX24" fmla="*/ 6364 w 10000"/>
                <a:gd name="connsiteY24" fmla="*/ 1922 h 9831"/>
                <a:gd name="connsiteX25" fmla="*/ 6503 w 10000"/>
                <a:gd name="connsiteY25" fmla="*/ 2262 h 9831"/>
                <a:gd name="connsiteX26" fmla="*/ 6633 w 10000"/>
                <a:gd name="connsiteY26" fmla="*/ 2569 h 9831"/>
                <a:gd name="connsiteX27" fmla="*/ 6633 w 10000"/>
                <a:gd name="connsiteY27" fmla="*/ 2569 h 9831"/>
                <a:gd name="connsiteX28" fmla="*/ 6656 w 10000"/>
                <a:gd name="connsiteY28" fmla="*/ 2638 h 9831"/>
                <a:gd name="connsiteX29" fmla="*/ 6672 w 10000"/>
                <a:gd name="connsiteY29" fmla="*/ 2705 h 9831"/>
                <a:gd name="connsiteX30" fmla="*/ 6679 w 10000"/>
                <a:gd name="connsiteY30" fmla="*/ 2774 h 9831"/>
                <a:gd name="connsiteX31" fmla="*/ 6679 w 10000"/>
                <a:gd name="connsiteY31" fmla="*/ 2843 h 9831"/>
                <a:gd name="connsiteX32" fmla="*/ 6672 w 10000"/>
                <a:gd name="connsiteY32" fmla="*/ 2910 h 9831"/>
                <a:gd name="connsiteX33" fmla="*/ 6664 w 10000"/>
                <a:gd name="connsiteY33" fmla="*/ 2967 h 9831"/>
                <a:gd name="connsiteX34" fmla="*/ 6633 w 10000"/>
                <a:gd name="connsiteY34" fmla="*/ 3036 h 9831"/>
                <a:gd name="connsiteX35" fmla="*/ 6618 w 10000"/>
                <a:gd name="connsiteY35" fmla="*/ 3092 h 9831"/>
                <a:gd name="connsiteX36" fmla="*/ 6541 w 10000"/>
                <a:gd name="connsiteY36" fmla="*/ 3217 h 9831"/>
                <a:gd name="connsiteX37" fmla="*/ 6457 w 10000"/>
                <a:gd name="connsiteY37" fmla="*/ 3308 h 9831"/>
                <a:gd name="connsiteX38" fmla="*/ 6349 w 10000"/>
                <a:gd name="connsiteY38" fmla="*/ 3410 h 9831"/>
                <a:gd name="connsiteX39" fmla="*/ 6234 w 10000"/>
                <a:gd name="connsiteY39" fmla="*/ 3490 h 9831"/>
                <a:gd name="connsiteX40" fmla="*/ 6103 w 10000"/>
                <a:gd name="connsiteY40" fmla="*/ 3548 h 9831"/>
                <a:gd name="connsiteX41" fmla="*/ 5972 w 10000"/>
                <a:gd name="connsiteY41" fmla="*/ 3604 h 9831"/>
                <a:gd name="connsiteX42" fmla="*/ 5842 w 10000"/>
                <a:gd name="connsiteY42" fmla="*/ 3626 h 9831"/>
                <a:gd name="connsiteX43" fmla="*/ 5711 w 10000"/>
                <a:gd name="connsiteY43" fmla="*/ 3639 h 9831"/>
                <a:gd name="connsiteX44" fmla="*/ 5580 w 10000"/>
                <a:gd name="connsiteY44" fmla="*/ 3626 h 9831"/>
                <a:gd name="connsiteX45" fmla="*/ 5457 w 10000"/>
                <a:gd name="connsiteY45" fmla="*/ 3593 h 9831"/>
                <a:gd name="connsiteX46" fmla="*/ 5350 w 10000"/>
                <a:gd name="connsiteY46" fmla="*/ 3536 h 9831"/>
                <a:gd name="connsiteX47" fmla="*/ 5296 w 10000"/>
                <a:gd name="connsiteY47" fmla="*/ 3490 h 9831"/>
                <a:gd name="connsiteX48" fmla="*/ 5250 w 10000"/>
                <a:gd name="connsiteY48" fmla="*/ 3445 h 9831"/>
                <a:gd name="connsiteX49" fmla="*/ 5250 w 10000"/>
                <a:gd name="connsiteY49" fmla="*/ 3445 h 9831"/>
                <a:gd name="connsiteX50" fmla="*/ 5173 w 10000"/>
                <a:gd name="connsiteY50" fmla="*/ 3343 h 9831"/>
                <a:gd name="connsiteX51" fmla="*/ 5104 w 10000"/>
                <a:gd name="connsiteY51" fmla="*/ 3229 h 9831"/>
                <a:gd name="connsiteX52" fmla="*/ 5065 w 10000"/>
                <a:gd name="connsiteY52" fmla="*/ 3092 h 9831"/>
                <a:gd name="connsiteX53" fmla="*/ 5042 w 10000"/>
                <a:gd name="connsiteY53" fmla="*/ 2945 h 9831"/>
                <a:gd name="connsiteX54" fmla="*/ 5019 w 10000"/>
                <a:gd name="connsiteY54" fmla="*/ 2785 h 9831"/>
                <a:gd name="connsiteX55" fmla="*/ 5019 w 10000"/>
                <a:gd name="connsiteY55" fmla="*/ 2627 h 9831"/>
                <a:gd name="connsiteX56" fmla="*/ 5035 w 10000"/>
                <a:gd name="connsiteY56" fmla="*/ 2444 h 9831"/>
                <a:gd name="connsiteX57" fmla="*/ 5042 w 10000"/>
                <a:gd name="connsiteY57" fmla="*/ 2262 h 9831"/>
                <a:gd name="connsiteX58" fmla="*/ 5088 w 10000"/>
                <a:gd name="connsiteY58" fmla="*/ 1887 h 9831"/>
                <a:gd name="connsiteX59" fmla="*/ 5150 w 10000"/>
                <a:gd name="connsiteY59" fmla="*/ 1524 h 9831"/>
                <a:gd name="connsiteX60" fmla="*/ 5211 w 10000"/>
                <a:gd name="connsiteY60" fmla="*/ 1148 h 9831"/>
                <a:gd name="connsiteX61" fmla="*/ 5227 w 10000"/>
                <a:gd name="connsiteY61" fmla="*/ 955 h 9831"/>
                <a:gd name="connsiteX62" fmla="*/ 5250 w 10000"/>
                <a:gd name="connsiteY62" fmla="*/ 785 h 9831"/>
                <a:gd name="connsiteX63" fmla="*/ 5250 w 10000"/>
                <a:gd name="connsiteY63" fmla="*/ 785 h 9831"/>
                <a:gd name="connsiteX64" fmla="*/ 5250 w 10000"/>
                <a:gd name="connsiteY64" fmla="*/ 705 h 9831"/>
                <a:gd name="connsiteX65" fmla="*/ 5250 w 10000"/>
                <a:gd name="connsiteY65" fmla="*/ 648 h 9831"/>
                <a:gd name="connsiteX66" fmla="*/ 5227 w 10000"/>
                <a:gd name="connsiteY66" fmla="*/ 580 h 9831"/>
                <a:gd name="connsiteX67" fmla="*/ 5211 w 10000"/>
                <a:gd name="connsiteY67" fmla="*/ 523 h 9831"/>
                <a:gd name="connsiteX68" fmla="*/ 5181 w 10000"/>
                <a:gd name="connsiteY68" fmla="*/ 467 h 9831"/>
                <a:gd name="connsiteX69" fmla="*/ 5150 w 10000"/>
                <a:gd name="connsiteY69" fmla="*/ 421 h 9831"/>
                <a:gd name="connsiteX70" fmla="*/ 5058 w 10000"/>
                <a:gd name="connsiteY70" fmla="*/ 329 h 9831"/>
                <a:gd name="connsiteX71" fmla="*/ 4958 w 10000"/>
                <a:gd name="connsiteY71" fmla="*/ 250 h 9831"/>
                <a:gd name="connsiteX72" fmla="*/ 4827 w 10000"/>
                <a:gd name="connsiteY72" fmla="*/ 182 h 9831"/>
                <a:gd name="connsiteX73" fmla="*/ 4689 w 10000"/>
                <a:gd name="connsiteY73" fmla="*/ 136 h 9831"/>
                <a:gd name="connsiteX74" fmla="*/ 4527 w 10000"/>
                <a:gd name="connsiteY74" fmla="*/ 102 h 9831"/>
                <a:gd name="connsiteX75" fmla="*/ 4358 w 10000"/>
                <a:gd name="connsiteY75" fmla="*/ 69 h 9831"/>
                <a:gd name="connsiteX76" fmla="*/ 4174 w 10000"/>
                <a:gd name="connsiteY76" fmla="*/ 45 h 9831"/>
                <a:gd name="connsiteX77" fmla="*/ 3805 w 10000"/>
                <a:gd name="connsiteY77" fmla="*/ 11 h 9831"/>
                <a:gd name="connsiteX78" fmla="*/ 3413 w 10000"/>
                <a:gd name="connsiteY78" fmla="*/ 11 h 9831"/>
                <a:gd name="connsiteX79" fmla="*/ 3036 w 10000"/>
                <a:gd name="connsiteY79" fmla="*/ 11 h 9831"/>
                <a:gd name="connsiteX80" fmla="*/ 3036 w 10000"/>
                <a:gd name="connsiteY80" fmla="*/ 11 h 9831"/>
                <a:gd name="connsiteX81" fmla="*/ 2636 w 10000"/>
                <a:gd name="connsiteY81" fmla="*/ 34 h 9831"/>
                <a:gd name="connsiteX82" fmla="*/ 2636 w 10000"/>
                <a:gd name="connsiteY82" fmla="*/ 34 h 9831"/>
                <a:gd name="connsiteX83" fmla="*/ 2390 w 10000"/>
                <a:gd name="connsiteY83" fmla="*/ 34 h 9831"/>
                <a:gd name="connsiteX84" fmla="*/ 2152 w 10000"/>
                <a:gd name="connsiteY84" fmla="*/ 45 h 9831"/>
                <a:gd name="connsiteX85" fmla="*/ 2152 w 10000"/>
                <a:gd name="connsiteY85" fmla="*/ 45 h 9831"/>
                <a:gd name="connsiteX86" fmla="*/ 2291 w 10000"/>
                <a:gd name="connsiteY86" fmla="*/ 887 h 9831"/>
                <a:gd name="connsiteX87" fmla="*/ 2406 w 10000"/>
                <a:gd name="connsiteY87" fmla="*/ 1626 h 9831"/>
                <a:gd name="connsiteX88" fmla="*/ 2483 w 10000"/>
                <a:gd name="connsiteY88" fmla="*/ 2274 h 9831"/>
                <a:gd name="connsiteX89" fmla="*/ 2544 w 10000"/>
                <a:gd name="connsiteY89" fmla="*/ 2843 h 9831"/>
                <a:gd name="connsiteX90" fmla="*/ 2560 w 10000"/>
                <a:gd name="connsiteY90" fmla="*/ 3308 h 9831"/>
                <a:gd name="connsiteX91" fmla="*/ 2567 w 10000"/>
                <a:gd name="connsiteY91" fmla="*/ 3513 h 9831"/>
                <a:gd name="connsiteX92" fmla="*/ 2560 w 10000"/>
                <a:gd name="connsiteY92" fmla="*/ 3706 h 9831"/>
                <a:gd name="connsiteX93" fmla="*/ 2552 w 10000"/>
                <a:gd name="connsiteY93" fmla="*/ 3877 h 9831"/>
                <a:gd name="connsiteX94" fmla="*/ 2544 w 10000"/>
                <a:gd name="connsiteY94" fmla="*/ 4024 h 9831"/>
                <a:gd name="connsiteX95" fmla="*/ 2513 w 10000"/>
                <a:gd name="connsiteY95" fmla="*/ 4161 h 9831"/>
                <a:gd name="connsiteX96" fmla="*/ 2498 w 10000"/>
                <a:gd name="connsiteY96" fmla="*/ 4286 h 9831"/>
                <a:gd name="connsiteX97" fmla="*/ 2460 w 10000"/>
                <a:gd name="connsiteY97" fmla="*/ 4389 h 9831"/>
                <a:gd name="connsiteX98" fmla="*/ 2421 w 10000"/>
                <a:gd name="connsiteY98" fmla="*/ 4480 h 9831"/>
                <a:gd name="connsiteX99" fmla="*/ 2383 w 10000"/>
                <a:gd name="connsiteY99" fmla="*/ 4547 h 9831"/>
                <a:gd name="connsiteX100" fmla="*/ 2337 w 10000"/>
                <a:gd name="connsiteY100" fmla="*/ 4605 h 9831"/>
                <a:gd name="connsiteX101" fmla="*/ 2283 w 10000"/>
                <a:gd name="connsiteY101" fmla="*/ 4662 h 9831"/>
                <a:gd name="connsiteX102" fmla="*/ 2229 w 10000"/>
                <a:gd name="connsiteY102" fmla="*/ 4696 h 9831"/>
                <a:gd name="connsiteX103" fmla="*/ 2168 w 10000"/>
                <a:gd name="connsiteY103" fmla="*/ 4718 h 9831"/>
                <a:gd name="connsiteX104" fmla="*/ 2106 w 10000"/>
                <a:gd name="connsiteY104" fmla="*/ 4729 h 9831"/>
                <a:gd name="connsiteX105" fmla="*/ 2029 w 10000"/>
                <a:gd name="connsiteY105" fmla="*/ 4729 h 9831"/>
                <a:gd name="connsiteX106" fmla="*/ 1952 w 10000"/>
                <a:gd name="connsiteY106" fmla="*/ 4729 h 9831"/>
                <a:gd name="connsiteX107" fmla="*/ 1806 w 10000"/>
                <a:gd name="connsiteY107" fmla="*/ 4696 h 9831"/>
                <a:gd name="connsiteX108" fmla="*/ 1630 w 10000"/>
                <a:gd name="connsiteY108" fmla="*/ 4605 h 9831"/>
                <a:gd name="connsiteX109" fmla="*/ 1453 w 10000"/>
                <a:gd name="connsiteY109" fmla="*/ 4513 h 9831"/>
                <a:gd name="connsiteX110" fmla="*/ 1453 w 10000"/>
                <a:gd name="connsiteY110" fmla="*/ 4513 h 9831"/>
                <a:gd name="connsiteX111" fmla="*/ 1107 w 10000"/>
                <a:gd name="connsiteY111" fmla="*/ 4320 h 9831"/>
                <a:gd name="connsiteX112" fmla="*/ 961 w 10000"/>
                <a:gd name="connsiteY112" fmla="*/ 4240 h 9831"/>
                <a:gd name="connsiteX113" fmla="*/ 815 w 10000"/>
                <a:gd name="connsiteY113" fmla="*/ 4161 h 9831"/>
                <a:gd name="connsiteX114" fmla="*/ 699 w 10000"/>
                <a:gd name="connsiteY114" fmla="*/ 4127 h 9831"/>
                <a:gd name="connsiteX115" fmla="*/ 584 w 10000"/>
                <a:gd name="connsiteY115" fmla="*/ 4093 h 9831"/>
                <a:gd name="connsiteX116" fmla="*/ 484 w 10000"/>
                <a:gd name="connsiteY116" fmla="*/ 4082 h 9831"/>
                <a:gd name="connsiteX117" fmla="*/ 400 w 10000"/>
                <a:gd name="connsiteY117" fmla="*/ 4115 h 9831"/>
                <a:gd name="connsiteX118" fmla="*/ 354 w 10000"/>
                <a:gd name="connsiteY118" fmla="*/ 4138 h 9831"/>
                <a:gd name="connsiteX119" fmla="*/ 315 w 10000"/>
                <a:gd name="connsiteY119" fmla="*/ 4161 h 9831"/>
                <a:gd name="connsiteX120" fmla="*/ 277 w 10000"/>
                <a:gd name="connsiteY120" fmla="*/ 4206 h 9831"/>
                <a:gd name="connsiteX121" fmla="*/ 246 w 10000"/>
                <a:gd name="connsiteY121" fmla="*/ 4253 h 9831"/>
                <a:gd name="connsiteX122" fmla="*/ 192 w 10000"/>
                <a:gd name="connsiteY122" fmla="*/ 4355 h 9831"/>
                <a:gd name="connsiteX123" fmla="*/ 138 w 10000"/>
                <a:gd name="connsiteY123" fmla="*/ 4513 h 9831"/>
                <a:gd name="connsiteX124" fmla="*/ 92 w 10000"/>
                <a:gd name="connsiteY124" fmla="*/ 4707 h 9831"/>
                <a:gd name="connsiteX125" fmla="*/ 54 w 10000"/>
                <a:gd name="connsiteY125" fmla="*/ 4957 h 9831"/>
                <a:gd name="connsiteX126" fmla="*/ 23 w 10000"/>
                <a:gd name="connsiteY126" fmla="*/ 5230 h 9831"/>
                <a:gd name="connsiteX127" fmla="*/ 0 w 10000"/>
                <a:gd name="connsiteY127" fmla="*/ 5548 h 9831"/>
                <a:gd name="connsiteX128" fmla="*/ 0 w 10000"/>
                <a:gd name="connsiteY128" fmla="*/ 5548 h 9831"/>
                <a:gd name="connsiteX129" fmla="*/ 0 w 10000"/>
                <a:gd name="connsiteY129" fmla="*/ 5730 h 9831"/>
                <a:gd name="connsiteX130" fmla="*/ 0 w 10000"/>
                <a:gd name="connsiteY130" fmla="*/ 5877 h 9831"/>
                <a:gd name="connsiteX131" fmla="*/ 8 w 10000"/>
                <a:gd name="connsiteY131" fmla="*/ 6003 h 9831"/>
                <a:gd name="connsiteX132" fmla="*/ 23 w 10000"/>
                <a:gd name="connsiteY132" fmla="*/ 6128 h 9831"/>
                <a:gd name="connsiteX133" fmla="*/ 54 w 10000"/>
                <a:gd name="connsiteY133" fmla="*/ 6230 h 9831"/>
                <a:gd name="connsiteX134" fmla="*/ 85 w 10000"/>
                <a:gd name="connsiteY134" fmla="*/ 6321 h 9831"/>
                <a:gd name="connsiteX135" fmla="*/ 115 w 10000"/>
                <a:gd name="connsiteY135" fmla="*/ 6401 h 9831"/>
                <a:gd name="connsiteX136" fmla="*/ 161 w 10000"/>
                <a:gd name="connsiteY136" fmla="*/ 6469 h 9831"/>
                <a:gd name="connsiteX137" fmla="*/ 215 w 10000"/>
                <a:gd name="connsiteY137" fmla="*/ 6515 h 9831"/>
                <a:gd name="connsiteX138" fmla="*/ 269 w 10000"/>
                <a:gd name="connsiteY138" fmla="*/ 6560 h 9831"/>
                <a:gd name="connsiteX139" fmla="*/ 323 w 10000"/>
                <a:gd name="connsiteY139" fmla="*/ 6594 h 9831"/>
                <a:gd name="connsiteX140" fmla="*/ 392 w 10000"/>
                <a:gd name="connsiteY140" fmla="*/ 6617 h 9831"/>
                <a:gd name="connsiteX141" fmla="*/ 453 w 10000"/>
                <a:gd name="connsiteY141" fmla="*/ 6640 h 9831"/>
                <a:gd name="connsiteX142" fmla="*/ 530 w 10000"/>
                <a:gd name="connsiteY142" fmla="*/ 6640 h 9831"/>
                <a:gd name="connsiteX143" fmla="*/ 676 w 10000"/>
                <a:gd name="connsiteY143" fmla="*/ 6640 h 9831"/>
                <a:gd name="connsiteX144" fmla="*/ 838 w 10000"/>
                <a:gd name="connsiteY144" fmla="*/ 6606 h 9831"/>
                <a:gd name="connsiteX145" fmla="*/ 992 w 10000"/>
                <a:gd name="connsiteY145" fmla="*/ 6560 h 9831"/>
                <a:gd name="connsiteX146" fmla="*/ 1314 w 10000"/>
                <a:gd name="connsiteY146" fmla="*/ 6446 h 9831"/>
                <a:gd name="connsiteX147" fmla="*/ 1606 w 10000"/>
                <a:gd name="connsiteY147" fmla="*/ 6333 h 9831"/>
                <a:gd name="connsiteX148" fmla="*/ 1729 w 10000"/>
                <a:gd name="connsiteY148" fmla="*/ 6275 h 9831"/>
                <a:gd name="connsiteX149" fmla="*/ 1845 w 10000"/>
                <a:gd name="connsiteY149" fmla="*/ 6264 h 9831"/>
                <a:gd name="connsiteX150" fmla="*/ 1845 w 10000"/>
                <a:gd name="connsiteY150" fmla="*/ 6264 h 9831"/>
                <a:gd name="connsiteX151" fmla="*/ 2060 w 10000"/>
                <a:gd name="connsiteY151" fmla="*/ 6230 h 9831"/>
                <a:gd name="connsiteX152" fmla="*/ 2168 w 10000"/>
                <a:gd name="connsiteY152" fmla="*/ 6230 h 9831"/>
                <a:gd name="connsiteX153" fmla="*/ 2291 w 10000"/>
                <a:gd name="connsiteY153" fmla="*/ 6253 h 9831"/>
                <a:gd name="connsiteX154" fmla="*/ 2414 w 10000"/>
                <a:gd name="connsiteY154" fmla="*/ 6275 h 9831"/>
                <a:gd name="connsiteX155" fmla="*/ 2467 w 10000"/>
                <a:gd name="connsiteY155" fmla="*/ 6299 h 9831"/>
                <a:gd name="connsiteX156" fmla="*/ 2521 w 10000"/>
                <a:gd name="connsiteY156" fmla="*/ 6344 h 9831"/>
                <a:gd name="connsiteX157" fmla="*/ 2583 w 10000"/>
                <a:gd name="connsiteY157" fmla="*/ 6401 h 9831"/>
                <a:gd name="connsiteX158" fmla="*/ 2629 w 10000"/>
                <a:gd name="connsiteY158" fmla="*/ 6458 h 9831"/>
                <a:gd name="connsiteX159" fmla="*/ 2683 w 10000"/>
                <a:gd name="connsiteY159" fmla="*/ 6526 h 9831"/>
                <a:gd name="connsiteX160" fmla="*/ 2729 w 10000"/>
                <a:gd name="connsiteY160" fmla="*/ 6606 h 9831"/>
                <a:gd name="connsiteX161" fmla="*/ 2775 w 10000"/>
                <a:gd name="connsiteY161" fmla="*/ 6685 h 9831"/>
                <a:gd name="connsiteX162" fmla="*/ 2813 w 10000"/>
                <a:gd name="connsiteY162" fmla="*/ 6798 h 9831"/>
                <a:gd name="connsiteX163" fmla="*/ 2852 w 10000"/>
                <a:gd name="connsiteY163" fmla="*/ 6924 h 9831"/>
                <a:gd name="connsiteX164" fmla="*/ 2890 w 10000"/>
                <a:gd name="connsiteY164" fmla="*/ 7060 h 9831"/>
                <a:gd name="connsiteX165" fmla="*/ 2913 w 10000"/>
                <a:gd name="connsiteY165" fmla="*/ 7208 h 9831"/>
                <a:gd name="connsiteX166" fmla="*/ 2936 w 10000"/>
                <a:gd name="connsiteY166" fmla="*/ 7390 h 9831"/>
                <a:gd name="connsiteX167" fmla="*/ 2952 w 10000"/>
                <a:gd name="connsiteY167" fmla="*/ 7572 h 9831"/>
                <a:gd name="connsiteX168" fmla="*/ 2975 w 10000"/>
                <a:gd name="connsiteY168" fmla="*/ 7777 h 9831"/>
                <a:gd name="connsiteX169" fmla="*/ 2982 w 10000"/>
                <a:gd name="connsiteY169" fmla="*/ 8015 h 9831"/>
                <a:gd name="connsiteX170" fmla="*/ 2982 w 10000"/>
                <a:gd name="connsiteY170" fmla="*/ 8266 h 9831"/>
                <a:gd name="connsiteX171" fmla="*/ 2975 w 10000"/>
                <a:gd name="connsiteY171" fmla="*/ 8527 h 9831"/>
                <a:gd name="connsiteX172" fmla="*/ 2959 w 10000"/>
                <a:gd name="connsiteY172" fmla="*/ 8822 h 9831"/>
                <a:gd name="connsiteX173" fmla="*/ 2944 w 10000"/>
                <a:gd name="connsiteY173" fmla="*/ 9140 h 9831"/>
                <a:gd name="connsiteX174" fmla="*/ 2913 w 10000"/>
                <a:gd name="connsiteY174" fmla="*/ 9471 h 9831"/>
                <a:gd name="connsiteX175" fmla="*/ 9930 w 10000"/>
                <a:gd name="connsiteY175" fmla="*/ 8985 h 9831"/>
                <a:gd name="connsiteX176" fmla="*/ 10000 w 10000"/>
                <a:gd name="connsiteY176" fmla="*/ 0 h 9831"/>
                <a:gd name="connsiteX0" fmla="*/ 10000 w 10000"/>
                <a:gd name="connsiteY0" fmla="*/ 0 h 9877"/>
                <a:gd name="connsiteX1" fmla="*/ 10000 w 10000"/>
                <a:gd name="connsiteY1" fmla="*/ 0 h 9877"/>
                <a:gd name="connsiteX2" fmla="*/ 8378 w 10000"/>
                <a:gd name="connsiteY2" fmla="*/ 174 h 9877"/>
                <a:gd name="connsiteX3" fmla="*/ 7556 w 10000"/>
                <a:gd name="connsiteY3" fmla="*/ 267 h 9877"/>
                <a:gd name="connsiteX4" fmla="*/ 6879 w 10000"/>
                <a:gd name="connsiteY4" fmla="*/ 370 h 9877"/>
                <a:gd name="connsiteX5" fmla="*/ 6879 w 10000"/>
                <a:gd name="connsiteY5" fmla="*/ 370 h 9877"/>
                <a:gd name="connsiteX6" fmla="*/ 6764 w 10000"/>
                <a:gd name="connsiteY6" fmla="*/ 382 h 9877"/>
                <a:gd name="connsiteX7" fmla="*/ 6664 w 10000"/>
                <a:gd name="connsiteY7" fmla="*/ 405 h 9877"/>
                <a:gd name="connsiteX8" fmla="*/ 6580 w 10000"/>
                <a:gd name="connsiteY8" fmla="*/ 451 h 9877"/>
                <a:gd name="connsiteX9" fmla="*/ 6503 w 10000"/>
                <a:gd name="connsiteY9" fmla="*/ 475 h 9877"/>
                <a:gd name="connsiteX10" fmla="*/ 6434 w 10000"/>
                <a:gd name="connsiteY10" fmla="*/ 521 h 9877"/>
                <a:gd name="connsiteX11" fmla="*/ 6372 w 10000"/>
                <a:gd name="connsiteY11" fmla="*/ 579 h 9877"/>
                <a:gd name="connsiteX12" fmla="*/ 6318 w 10000"/>
                <a:gd name="connsiteY12" fmla="*/ 636 h 9877"/>
                <a:gd name="connsiteX13" fmla="*/ 6280 w 10000"/>
                <a:gd name="connsiteY13" fmla="*/ 694 h 9877"/>
                <a:gd name="connsiteX14" fmla="*/ 6241 w 10000"/>
                <a:gd name="connsiteY14" fmla="*/ 741 h 9877"/>
                <a:gd name="connsiteX15" fmla="*/ 6218 w 10000"/>
                <a:gd name="connsiteY15" fmla="*/ 821 h 9877"/>
                <a:gd name="connsiteX16" fmla="*/ 6195 w 10000"/>
                <a:gd name="connsiteY16" fmla="*/ 891 h 9877"/>
                <a:gd name="connsiteX17" fmla="*/ 6180 w 10000"/>
                <a:gd name="connsiteY17" fmla="*/ 959 h 9877"/>
                <a:gd name="connsiteX18" fmla="*/ 6172 w 10000"/>
                <a:gd name="connsiteY18" fmla="*/ 1029 h 9877"/>
                <a:gd name="connsiteX19" fmla="*/ 6172 w 10000"/>
                <a:gd name="connsiteY19" fmla="*/ 1111 h 9877"/>
                <a:gd name="connsiteX20" fmla="*/ 6180 w 10000"/>
                <a:gd name="connsiteY20" fmla="*/ 1260 h 9877"/>
                <a:gd name="connsiteX21" fmla="*/ 6203 w 10000"/>
                <a:gd name="connsiteY21" fmla="*/ 1434 h 9877"/>
                <a:gd name="connsiteX22" fmla="*/ 6257 w 10000"/>
                <a:gd name="connsiteY22" fmla="*/ 1596 h 9877"/>
                <a:gd name="connsiteX23" fmla="*/ 6311 w 10000"/>
                <a:gd name="connsiteY23" fmla="*/ 1781 h 9877"/>
                <a:gd name="connsiteX24" fmla="*/ 6364 w 10000"/>
                <a:gd name="connsiteY24" fmla="*/ 1955 h 9877"/>
                <a:gd name="connsiteX25" fmla="*/ 6503 w 10000"/>
                <a:gd name="connsiteY25" fmla="*/ 2301 h 9877"/>
                <a:gd name="connsiteX26" fmla="*/ 6633 w 10000"/>
                <a:gd name="connsiteY26" fmla="*/ 2613 h 9877"/>
                <a:gd name="connsiteX27" fmla="*/ 6633 w 10000"/>
                <a:gd name="connsiteY27" fmla="*/ 2613 h 9877"/>
                <a:gd name="connsiteX28" fmla="*/ 6656 w 10000"/>
                <a:gd name="connsiteY28" fmla="*/ 2683 h 9877"/>
                <a:gd name="connsiteX29" fmla="*/ 6672 w 10000"/>
                <a:gd name="connsiteY29" fmla="*/ 2752 h 9877"/>
                <a:gd name="connsiteX30" fmla="*/ 6679 w 10000"/>
                <a:gd name="connsiteY30" fmla="*/ 2822 h 9877"/>
                <a:gd name="connsiteX31" fmla="*/ 6679 w 10000"/>
                <a:gd name="connsiteY31" fmla="*/ 2892 h 9877"/>
                <a:gd name="connsiteX32" fmla="*/ 6672 w 10000"/>
                <a:gd name="connsiteY32" fmla="*/ 2960 h 9877"/>
                <a:gd name="connsiteX33" fmla="*/ 6664 w 10000"/>
                <a:gd name="connsiteY33" fmla="*/ 3018 h 9877"/>
                <a:gd name="connsiteX34" fmla="*/ 6633 w 10000"/>
                <a:gd name="connsiteY34" fmla="*/ 3088 h 9877"/>
                <a:gd name="connsiteX35" fmla="*/ 6618 w 10000"/>
                <a:gd name="connsiteY35" fmla="*/ 3145 h 9877"/>
                <a:gd name="connsiteX36" fmla="*/ 6541 w 10000"/>
                <a:gd name="connsiteY36" fmla="*/ 3272 h 9877"/>
                <a:gd name="connsiteX37" fmla="*/ 6457 w 10000"/>
                <a:gd name="connsiteY37" fmla="*/ 3365 h 9877"/>
                <a:gd name="connsiteX38" fmla="*/ 6349 w 10000"/>
                <a:gd name="connsiteY38" fmla="*/ 3469 h 9877"/>
                <a:gd name="connsiteX39" fmla="*/ 6234 w 10000"/>
                <a:gd name="connsiteY39" fmla="*/ 3550 h 9877"/>
                <a:gd name="connsiteX40" fmla="*/ 6103 w 10000"/>
                <a:gd name="connsiteY40" fmla="*/ 3609 h 9877"/>
                <a:gd name="connsiteX41" fmla="*/ 5972 w 10000"/>
                <a:gd name="connsiteY41" fmla="*/ 3666 h 9877"/>
                <a:gd name="connsiteX42" fmla="*/ 5842 w 10000"/>
                <a:gd name="connsiteY42" fmla="*/ 3688 h 9877"/>
                <a:gd name="connsiteX43" fmla="*/ 5711 w 10000"/>
                <a:gd name="connsiteY43" fmla="*/ 3702 h 9877"/>
                <a:gd name="connsiteX44" fmla="*/ 5580 w 10000"/>
                <a:gd name="connsiteY44" fmla="*/ 3688 h 9877"/>
                <a:gd name="connsiteX45" fmla="*/ 5457 w 10000"/>
                <a:gd name="connsiteY45" fmla="*/ 3655 h 9877"/>
                <a:gd name="connsiteX46" fmla="*/ 5350 w 10000"/>
                <a:gd name="connsiteY46" fmla="*/ 3597 h 9877"/>
                <a:gd name="connsiteX47" fmla="*/ 5296 w 10000"/>
                <a:gd name="connsiteY47" fmla="*/ 3550 h 9877"/>
                <a:gd name="connsiteX48" fmla="*/ 5250 w 10000"/>
                <a:gd name="connsiteY48" fmla="*/ 3504 h 9877"/>
                <a:gd name="connsiteX49" fmla="*/ 5250 w 10000"/>
                <a:gd name="connsiteY49" fmla="*/ 3504 h 9877"/>
                <a:gd name="connsiteX50" fmla="*/ 5173 w 10000"/>
                <a:gd name="connsiteY50" fmla="*/ 3400 h 9877"/>
                <a:gd name="connsiteX51" fmla="*/ 5104 w 10000"/>
                <a:gd name="connsiteY51" fmla="*/ 3285 h 9877"/>
                <a:gd name="connsiteX52" fmla="*/ 5065 w 10000"/>
                <a:gd name="connsiteY52" fmla="*/ 3145 h 9877"/>
                <a:gd name="connsiteX53" fmla="*/ 5042 w 10000"/>
                <a:gd name="connsiteY53" fmla="*/ 2996 h 9877"/>
                <a:gd name="connsiteX54" fmla="*/ 5019 w 10000"/>
                <a:gd name="connsiteY54" fmla="*/ 2833 h 9877"/>
                <a:gd name="connsiteX55" fmla="*/ 5019 w 10000"/>
                <a:gd name="connsiteY55" fmla="*/ 2672 h 9877"/>
                <a:gd name="connsiteX56" fmla="*/ 5035 w 10000"/>
                <a:gd name="connsiteY56" fmla="*/ 2486 h 9877"/>
                <a:gd name="connsiteX57" fmla="*/ 5042 w 10000"/>
                <a:gd name="connsiteY57" fmla="*/ 2301 h 9877"/>
                <a:gd name="connsiteX58" fmla="*/ 5088 w 10000"/>
                <a:gd name="connsiteY58" fmla="*/ 1919 h 9877"/>
                <a:gd name="connsiteX59" fmla="*/ 5150 w 10000"/>
                <a:gd name="connsiteY59" fmla="*/ 1550 h 9877"/>
                <a:gd name="connsiteX60" fmla="*/ 5211 w 10000"/>
                <a:gd name="connsiteY60" fmla="*/ 1168 h 9877"/>
                <a:gd name="connsiteX61" fmla="*/ 5227 w 10000"/>
                <a:gd name="connsiteY61" fmla="*/ 971 h 9877"/>
                <a:gd name="connsiteX62" fmla="*/ 5250 w 10000"/>
                <a:gd name="connsiteY62" fmla="*/ 798 h 9877"/>
                <a:gd name="connsiteX63" fmla="*/ 5250 w 10000"/>
                <a:gd name="connsiteY63" fmla="*/ 798 h 9877"/>
                <a:gd name="connsiteX64" fmla="*/ 5250 w 10000"/>
                <a:gd name="connsiteY64" fmla="*/ 717 h 9877"/>
                <a:gd name="connsiteX65" fmla="*/ 5250 w 10000"/>
                <a:gd name="connsiteY65" fmla="*/ 659 h 9877"/>
                <a:gd name="connsiteX66" fmla="*/ 5227 w 10000"/>
                <a:gd name="connsiteY66" fmla="*/ 590 h 9877"/>
                <a:gd name="connsiteX67" fmla="*/ 5211 w 10000"/>
                <a:gd name="connsiteY67" fmla="*/ 532 h 9877"/>
                <a:gd name="connsiteX68" fmla="*/ 5181 w 10000"/>
                <a:gd name="connsiteY68" fmla="*/ 475 h 9877"/>
                <a:gd name="connsiteX69" fmla="*/ 5150 w 10000"/>
                <a:gd name="connsiteY69" fmla="*/ 428 h 9877"/>
                <a:gd name="connsiteX70" fmla="*/ 5058 w 10000"/>
                <a:gd name="connsiteY70" fmla="*/ 335 h 9877"/>
                <a:gd name="connsiteX71" fmla="*/ 4958 w 10000"/>
                <a:gd name="connsiteY71" fmla="*/ 254 h 9877"/>
                <a:gd name="connsiteX72" fmla="*/ 4827 w 10000"/>
                <a:gd name="connsiteY72" fmla="*/ 185 h 9877"/>
                <a:gd name="connsiteX73" fmla="*/ 4689 w 10000"/>
                <a:gd name="connsiteY73" fmla="*/ 138 h 9877"/>
                <a:gd name="connsiteX74" fmla="*/ 4527 w 10000"/>
                <a:gd name="connsiteY74" fmla="*/ 104 h 9877"/>
                <a:gd name="connsiteX75" fmla="*/ 4358 w 10000"/>
                <a:gd name="connsiteY75" fmla="*/ 70 h 9877"/>
                <a:gd name="connsiteX76" fmla="*/ 4174 w 10000"/>
                <a:gd name="connsiteY76" fmla="*/ 46 h 9877"/>
                <a:gd name="connsiteX77" fmla="*/ 3805 w 10000"/>
                <a:gd name="connsiteY77" fmla="*/ 11 h 9877"/>
                <a:gd name="connsiteX78" fmla="*/ 3413 w 10000"/>
                <a:gd name="connsiteY78" fmla="*/ 11 h 9877"/>
                <a:gd name="connsiteX79" fmla="*/ 3036 w 10000"/>
                <a:gd name="connsiteY79" fmla="*/ 11 h 9877"/>
                <a:gd name="connsiteX80" fmla="*/ 3036 w 10000"/>
                <a:gd name="connsiteY80" fmla="*/ 11 h 9877"/>
                <a:gd name="connsiteX81" fmla="*/ 2636 w 10000"/>
                <a:gd name="connsiteY81" fmla="*/ 35 h 9877"/>
                <a:gd name="connsiteX82" fmla="*/ 2636 w 10000"/>
                <a:gd name="connsiteY82" fmla="*/ 35 h 9877"/>
                <a:gd name="connsiteX83" fmla="*/ 2390 w 10000"/>
                <a:gd name="connsiteY83" fmla="*/ 35 h 9877"/>
                <a:gd name="connsiteX84" fmla="*/ 2152 w 10000"/>
                <a:gd name="connsiteY84" fmla="*/ 46 h 9877"/>
                <a:gd name="connsiteX85" fmla="*/ 2152 w 10000"/>
                <a:gd name="connsiteY85" fmla="*/ 46 h 9877"/>
                <a:gd name="connsiteX86" fmla="*/ 2291 w 10000"/>
                <a:gd name="connsiteY86" fmla="*/ 902 h 9877"/>
                <a:gd name="connsiteX87" fmla="*/ 2406 w 10000"/>
                <a:gd name="connsiteY87" fmla="*/ 1654 h 9877"/>
                <a:gd name="connsiteX88" fmla="*/ 2483 w 10000"/>
                <a:gd name="connsiteY88" fmla="*/ 2313 h 9877"/>
                <a:gd name="connsiteX89" fmla="*/ 2544 w 10000"/>
                <a:gd name="connsiteY89" fmla="*/ 2892 h 9877"/>
                <a:gd name="connsiteX90" fmla="*/ 2560 w 10000"/>
                <a:gd name="connsiteY90" fmla="*/ 3365 h 9877"/>
                <a:gd name="connsiteX91" fmla="*/ 2567 w 10000"/>
                <a:gd name="connsiteY91" fmla="*/ 3573 h 9877"/>
                <a:gd name="connsiteX92" fmla="*/ 2560 w 10000"/>
                <a:gd name="connsiteY92" fmla="*/ 3770 h 9877"/>
                <a:gd name="connsiteX93" fmla="*/ 2552 w 10000"/>
                <a:gd name="connsiteY93" fmla="*/ 3944 h 9877"/>
                <a:gd name="connsiteX94" fmla="*/ 2544 w 10000"/>
                <a:gd name="connsiteY94" fmla="*/ 4093 h 9877"/>
                <a:gd name="connsiteX95" fmla="*/ 2513 w 10000"/>
                <a:gd name="connsiteY95" fmla="*/ 4233 h 9877"/>
                <a:gd name="connsiteX96" fmla="*/ 2498 w 10000"/>
                <a:gd name="connsiteY96" fmla="*/ 4360 h 9877"/>
                <a:gd name="connsiteX97" fmla="*/ 2460 w 10000"/>
                <a:gd name="connsiteY97" fmla="*/ 4464 h 9877"/>
                <a:gd name="connsiteX98" fmla="*/ 2421 w 10000"/>
                <a:gd name="connsiteY98" fmla="*/ 4557 h 9877"/>
                <a:gd name="connsiteX99" fmla="*/ 2383 w 10000"/>
                <a:gd name="connsiteY99" fmla="*/ 4625 h 9877"/>
                <a:gd name="connsiteX100" fmla="*/ 2337 w 10000"/>
                <a:gd name="connsiteY100" fmla="*/ 4684 h 9877"/>
                <a:gd name="connsiteX101" fmla="*/ 2283 w 10000"/>
                <a:gd name="connsiteY101" fmla="*/ 4742 h 9877"/>
                <a:gd name="connsiteX102" fmla="*/ 2229 w 10000"/>
                <a:gd name="connsiteY102" fmla="*/ 4777 h 9877"/>
                <a:gd name="connsiteX103" fmla="*/ 2168 w 10000"/>
                <a:gd name="connsiteY103" fmla="*/ 4799 h 9877"/>
                <a:gd name="connsiteX104" fmla="*/ 2106 w 10000"/>
                <a:gd name="connsiteY104" fmla="*/ 4810 h 9877"/>
                <a:gd name="connsiteX105" fmla="*/ 2029 w 10000"/>
                <a:gd name="connsiteY105" fmla="*/ 4810 h 9877"/>
                <a:gd name="connsiteX106" fmla="*/ 1952 w 10000"/>
                <a:gd name="connsiteY106" fmla="*/ 4810 h 9877"/>
                <a:gd name="connsiteX107" fmla="*/ 1806 w 10000"/>
                <a:gd name="connsiteY107" fmla="*/ 4777 h 9877"/>
                <a:gd name="connsiteX108" fmla="*/ 1630 w 10000"/>
                <a:gd name="connsiteY108" fmla="*/ 4684 h 9877"/>
                <a:gd name="connsiteX109" fmla="*/ 1453 w 10000"/>
                <a:gd name="connsiteY109" fmla="*/ 4591 h 9877"/>
                <a:gd name="connsiteX110" fmla="*/ 1453 w 10000"/>
                <a:gd name="connsiteY110" fmla="*/ 4591 h 9877"/>
                <a:gd name="connsiteX111" fmla="*/ 1107 w 10000"/>
                <a:gd name="connsiteY111" fmla="*/ 4394 h 9877"/>
                <a:gd name="connsiteX112" fmla="*/ 961 w 10000"/>
                <a:gd name="connsiteY112" fmla="*/ 4313 h 9877"/>
                <a:gd name="connsiteX113" fmla="*/ 815 w 10000"/>
                <a:gd name="connsiteY113" fmla="*/ 4233 h 9877"/>
                <a:gd name="connsiteX114" fmla="*/ 699 w 10000"/>
                <a:gd name="connsiteY114" fmla="*/ 4198 h 9877"/>
                <a:gd name="connsiteX115" fmla="*/ 584 w 10000"/>
                <a:gd name="connsiteY115" fmla="*/ 4163 h 9877"/>
                <a:gd name="connsiteX116" fmla="*/ 484 w 10000"/>
                <a:gd name="connsiteY116" fmla="*/ 4152 h 9877"/>
                <a:gd name="connsiteX117" fmla="*/ 400 w 10000"/>
                <a:gd name="connsiteY117" fmla="*/ 4186 h 9877"/>
                <a:gd name="connsiteX118" fmla="*/ 354 w 10000"/>
                <a:gd name="connsiteY118" fmla="*/ 4209 h 9877"/>
                <a:gd name="connsiteX119" fmla="*/ 315 w 10000"/>
                <a:gd name="connsiteY119" fmla="*/ 4233 h 9877"/>
                <a:gd name="connsiteX120" fmla="*/ 277 w 10000"/>
                <a:gd name="connsiteY120" fmla="*/ 4278 h 9877"/>
                <a:gd name="connsiteX121" fmla="*/ 246 w 10000"/>
                <a:gd name="connsiteY121" fmla="*/ 4326 h 9877"/>
                <a:gd name="connsiteX122" fmla="*/ 192 w 10000"/>
                <a:gd name="connsiteY122" fmla="*/ 4430 h 9877"/>
                <a:gd name="connsiteX123" fmla="*/ 138 w 10000"/>
                <a:gd name="connsiteY123" fmla="*/ 4591 h 9877"/>
                <a:gd name="connsiteX124" fmla="*/ 92 w 10000"/>
                <a:gd name="connsiteY124" fmla="*/ 4788 h 9877"/>
                <a:gd name="connsiteX125" fmla="*/ 54 w 10000"/>
                <a:gd name="connsiteY125" fmla="*/ 5042 h 9877"/>
                <a:gd name="connsiteX126" fmla="*/ 23 w 10000"/>
                <a:gd name="connsiteY126" fmla="*/ 5320 h 9877"/>
                <a:gd name="connsiteX127" fmla="*/ 0 w 10000"/>
                <a:gd name="connsiteY127" fmla="*/ 5643 h 9877"/>
                <a:gd name="connsiteX128" fmla="*/ 0 w 10000"/>
                <a:gd name="connsiteY128" fmla="*/ 5643 h 9877"/>
                <a:gd name="connsiteX129" fmla="*/ 0 w 10000"/>
                <a:gd name="connsiteY129" fmla="*/ 5829 h 9877"/>
                <a:gd name="connsiteX130" fmla="*/ 0 w 10000"/>
                <a:gd name="connsiteY130" fmla="*/ 5978 h 9877"/>
                <a:gd name="connsiteX131" fmla="*/ 8 w 10000"/>
                <a:gd name="connsiteY131" fmla="*/ 6106 h 9877"/>
                <a:gd name="connsiteX132" fmla="*/ 23 w 10000"/>
                <a:gd name="connsiteY132" fmla="*/ 6233 h 9877"/>
                <a:gd name="connsiteX133" fmla="*/ 54 w 10000"/>
                <a:gd name="connsiteY133" fmla="*/ 6337 h 9877"/>
                <a:gd name="connsiteX134" fmla="*/ 85 w 10000"/>
                <a:gd name="connsiteY134" fmla="*/ 6430 h 9877"/>
                <a:gd name="connsiteX135" fmla="*/ 115 w 10000"/>
                <a:gd name="connsiteY135" fmla="*/ 6511 h 9877"/>
                <a:gd name="connsiteX136" fmla="*/ 161 w 10000"/>
                <a:gd name="connsiteY136" fmla="*/ 6580 h 9877"/>
                <a:gd name="connsiteX137" fmla="*/ 215 w 10000"/>
                <a:gd name="connsiteY137" fmla="*/ 6627 h 9877"/>
                <a:gd name="connsiteX138" fmla="*/ 269 w 10000"/>
                <a:gd name="connsiteY138" fmla="*/ 6673 h 9877"/>
                <a:gd name="connsiteX139" fmla="*/ 323 w 10000"/>
                <a:gd name="connsiteY139" fmla="*/ 6707 h 9877"/>
                <a:gd name="connsiteX140" fmla="*/ 392 w 10000"/>
                <a:gd name="connsiteY140" fmla="*/ 6731 h 9877"/>
                <a:gd name="connsiteX141" fmla="*/ 453 w 10000"/>
                <a:gd name="connsiteY141" fmla="*/ 6754 h 9877"/>
                <a:gd name="connsiteX142" fmla="*/ 530 w 10000"/>
                <a:gd name="connsiteY142" fmla="*/ 6754 h 9877"/>
                <a:gd name="connsiteX143" fmla="*/ 676 w 10000"/>
                <a:gd name="connsiteY143" fmla="*/ 6754 h 9877"/>
                <a:gd name="connsiteX144" fmla="*/ 838 w 10000"/>
                <a:gd name="connsiteY144" fmla="*/ 6720 h 9877"/>
                <a:gd name="connsiteX145" fmla="*/ 992 w 10000"/>
                <a:gd name="connsiteY145" fmla="*/ 6673 h 9877"/>
                <a:gd name="connsiteX146" fmla="*/ 1314 w 10000"/>
                <a:gd name="connsiteY146" fmla="*/ 6557 h 9877"/>
                <a:gd name="connsiteX147" fmla="*/ 1606 w 10000"/>
                <a:gd name="connsiteY147" fmla="*/ 6442 h 9877"/>
                <a:gd name="connsiteX148" fmla="*/ 1729 w 10000"/>
                <a:gd name="connsiteY148" fmla="*/ 6383 h 9877"/>
                <a:gd name="connsiteX149" fmla="*/ 1845 w 10000"/>
                <a:gd name="connsiteY149" fmla="*/ 6372 h 9877"/>
                <a:gd name="connsiteX150" fmla="*/ 1845 w 10000"/>
                <a:gd name="connsiteY150" fmla="*/ 6372 h 9877"/>
                <a:gd name="connsiteX151" fmla="*/ 2060 w 10000"/>
                <a:gd name="connsiteY151" fmla="*/ 6337 h 9877"/>
                <a:gd name="connsiteX152" fmla="*/ 2168 w 10000"/>
                <a:gd name="connsiteY152" fmla="*/ 6337 h 9877"/>
                <a:gd name="connsiteX153" fmla="*/ 2291 w 10000"/>
                <a:gd name="connsiteY153" fmla="*/ 6360 h 9877"/>
                <a:gd name="connsiteX154" fmla="*/ 2414 w 10000"/>
                <a:gd name="connsiteY154" fmla="*/ 6383 h 9877"/>
                <a:gd name="connsiteX155" fmla="*/ 2467 w 10000"/>
                <a:gd name="connsiteY155" fmla="*/ 6407 h 9877"/>
                <a:gd name="connsiteX156" fmla="*/ 2521 w 10000"/>
                <a:gd name="connsiteY156" fmla="*/ 6453 h 9877"/>
                <a:gd name="connsiteX157" fmla="*/ 2583 w 10000"/>
                <a:gd name="connsiteY157" fmla="*/ 6511 h 9877"/>
                <a:gd name="connsiteX158" fmla="*/ 2629 w 10000"/>
                <a:gd name="connsiteY158" fmla="*/ 6569 h 9877"/>
                <a:gd name="connsiteX159" fmla="*/ 2683 w 10000"/>
                <a:gd name="connsiteY159" fmla="*/ 6638 h 9877"/>
                <a:gd name="connsiteX160" fmla="*/ 2729 w 10000"/>
                <a:gd name="connsiteY160" fmla="*/ 6720 h 9877"/>
                <a:gd name="connsiteX161" fmla="*/ 2775 w 10000"/>
                <a:gd name="connsiteY161" fmla="*/ 6800 h 9877"/>
                <a:gd name="connsiteX162" fmla="*/ 2813 w 10000"/>
                <a:gd name="connsiteY162" fmla="*/ 6915 h 9877"/>
                <a:gd name="connsiteX163" fmla="*/ 2852 w 10000"/>
                <a:gd name="connsiteY163" fmla="*/ 7043 h 9877"/>
                <a:gd name="connsiteX164" fmla="*/ 2890 w 10000"/>
                <a:gd name="connsiteY164" fmla="*/ 7181 h 9877"/>
                <a:gd name="connsiteX165" fmla="*/ 2913 w 10000"/>
                <a:gd name="connsiteY165" fmla="*/ 7332 h 9877"/>
                <a:gd name="connsiteX166" fmla="*/ 2936 w 10000"/>
                <a:gd name="connsiteY166" fmla="*/ 7517 h 9877"/>
                <a:gd name="connsiteX167" fmla="*/ 2952 w 10000"/>
                <a:gd name="connsiteY167" fmla="*/ 7702 h 9877"/>
                <a:gd name="connsiteX168" fmla="*/ 2975 w 10000"/>
                <a:gd name="connsiteY168" fmla="*/ 7911 h 9877"/>
                <a:gd name="connsiteX169" fmla="*/ 2982 w 10000"/>
                <a:gd name="connsiteY169" fmla="*/ 8153 h 9877"/>
                <a:gd name="connsiteX170" fmla="*/ 2982 w 10000"/>
                <a:gd name="connsiteY170" fmla="*/ 8408 h 9877"/>
                <a:gd name="connsiteX171" fmla="*/ 2975 w 10000"/>
                <a:gd name="connsiteY171" fmla="*/ 8674 h 9877"/>
                <a:gd name="connsiteX172" fmla="*/ 2959 w 10000"/>
                <a:gd name="connsiteY172" fmla="*/ 8974 h 9877"/>
                <a:gd name="connsiteX173" fmla="*/ 2944 w 10000"/>
                <a:gd name="connsiteY173" fmla="*/ 9297 h 9877"/>
                <a:gd name="connsiteX174" fmla="*/ 9930 w 10000"/>
                <a:gd name="connsiteY174" fmla="*/ 9139 h 9877"/>
                <a:gd name="connsiteX175" fmla="*/ 10000 w 10000"/>
                <a:gd name="connsiteY175" fmla="*/ 0 h 9877"/>
                <a:gd name="connsiteX0" fmla="*/ 10000 w 10000"/>
                <a:gd name="connsiteY0" fmla="*/ 0 h 9901"/>
                <a:gd name="connsiteX1" fmla="*/ 10000 w 10000"/>
                <a:gd name="connsiteY1" fmla="*/ 0 h 9901"/>
                <a:gd name="connsiteX2" fmla="*/ 8378 w 10000"/>
                <a:gd name="connsiteY2" fmla="*/ 176 h 9901"/>
                <a:gd name="connsiteX3" fmla="*/ 7556 w 10000"/>
                <a:gd name="connsiteY3" fmla="*/ 270 h 9901"/>
                <a:gd name="connsiteX4" fmla="*/ 6879 w 10000"/>
                <a:gd name="connsiteY4" fmla="*/ 375 h 9901"/>
                <a:gd name="connsiteX5" fmla="*/ 6879 w 10000"/>
                <a:gd name="connsiteY5" fmla="*/ 375 h 9901"/>
                <a:gd name="connsiteX6" fmla="*/ 6764 w 10000"/>
                <a:gd name="connsiteY6" fmla="*/ 387 h 9901"/>
                <a:gd name="connsiteX7" fmla="*/ 6664 w 10000"/>
                <a:gd name="connsiteY7" fmla="*/ 410 h 9901"/>
                <a:gd name="connsiteX8" fmla="*/ 6580 w 10000"/>
                <a:gd name="connsiteY8" fmla="*/ 457 h 9901"/>
                <a:gd name="connsiteX9" fmla="*/ 6503 w 10000"/>
                <a:gd name="connsiteY9" fmla="*/ 481 h 9901"/>
                <a:gd name="connsiteX10" fmla="*/ 6434 w 10000"/>
                <a:gd name="connsiteY10" fmla="*/ 527 h 9901"/>
                <a:gd name="connsiteX11" fmla="*/ 6372 w 10000"/>
                <a:gd name="connsiteY11" fmla="*/ 586 h 9901"/>
                <a:gd name="connsiteX12" fmla="*/ 6318 w 10000"/>
                <a:gd name="connsiteY12" fmla="*/ 644 h 9901"/>
                <a:gd name="connsiteX13" fmla="*/ 6280 w 10000"/>
                <a:gd name="connsiteY13" fmla="*/ 703 h 9901"/>
                <a:gd name="connsiteX14" fmla="*/ 6241 w 10000"/>
                <a:gd name="connsiteY14" fmla="*/ 750 h 9901"/>
                <a:gd name="connsiteX15" fmla="*/ 6218 w 10000"/>
                <a:gd name="connsiteY15" fmla="*/ 831 h 9901"/>
                <a:gd name="connsiteX16" fmla="*/ 6195 w 10000"/>
                <a:gd name="connsiteY16" fmla="*/ 902 h 9901"/>
                <a:gd name="connsiteX17" fmla="*/ 6180 w 10000"/>
                <a:gd name="connsiteY17" fmla="*/ 971 h 9901"/>
                <a:gd name="connsiteX18" fmla="*/ 6172 w 10000"/>
                <a:gd name="connsiteY18" fmla="*/ 1042 h 9901"/>
                <a:gd name="connsiteX19" fmla="*/ 6172 w 10000"/>
                <a:gd name="connsiteY19" fmla="*/ 1125 h 9901"/>
                <a:gd name="connsiteX20" fmla="*/ 6180 w 10000"/>
                <a:gd name="connsiteY20" fmla="*/ 1276 h 9901"/>
                <a:gd name="connsiteX21" fmla="*/ 6203 w 10000"/>
                <a:gd name="connsiteY21" fmla="*/ 1452 h 9901"/>
                <a:gd name="connsiteX22" fmla="*/ 6257 w 10000"/>
                <a:gd name="connsiteY22" fmla="*/ 1616 h 9901"/>
                <a:gd name="connsiteX23" fmla="*/ 6311 w 10000"/>
                <a:gd name="connsiteY23" fmla="*/ 1803 h 9901"/>
                <a:gd name="connsiteX24" fmla="*/ 6364 w 10000"/>
                <a:gd name="connsiteY24" fmla="*/ 1979 h 9901"/>
                <a:gd name="connsiteX25" fmla="*/ 6503 w 10000"/>
                <a:gd name="connsiteY25" fmla="*/ 2330 h 9901"/>
                <a:gd name="connsiteX26" fmla="*/ 6633 w 10000"/>
                <a:gd name="connsiteY26" fmla="*/ 2646 h 9901"/>
                <a:gd name="connsiteX27" fmla="*/ 6633 w 10000"/>
                <a:gd name="connsiteY27" fmla="*/ 2646 h 9901"/>
                <a:gd name="connsiteX28" fmla="*/ 6656 w 10000"/>
                <a:gd name="connsiteY28" fmla="*/ 2716 h 9901"/>
                <a:gd name="connsiteX29" fmla="*/ 6672 w 10000"/>
                <a:gd name="connsiteY29" fmla="*/ 2786 h 9901"/>
                <a:gd name="connsiteX30" fmla="*/ 6679 w 10000"/>
                <a:gd name="connsiteY30" fmla="*/ 2857 h 9901"/>
                <a:gd name="connsiteX31" fmla="*/ 6679 w 10000"/>
                <a:gd name="connsiteY31" fmla="*/ 2928 h 9901"/>
                <a:gd name="connsiteX32" fmla="*/ 6672 w 10000"/>
                <a:gd name="connsiteY32" fmla="*/ 2997 h 9901"/>
                <a:gd name="connsiteX33" fmla="*/ 6664 w 10000"/>
                <a:gd name="connsiteY33" fmla="*/ 3056 h 9901"/>
                <a:gd name="connsiteX34" fmla="*/ 6633 w 10000"/>
                <a:gd name="connsiteY34" fmla="*/ 3126 h 9901"/>
                <a:gd name="connsiteX35" fmla="*/ 6618 w 10000"/>
                <a:gd name="connsiteY35" fmla="*/ 3184 h 9901"/>
                <a:gd name="connsiteX36" fmla="*/ 6541 w 10000"/>
                <a:gd name="connsiteY36" fmla="*/ 3313 h 9901"/>
                <a:gd name="connsiteX37" fmla="*/ 6457 w 10000"/>
                <a:gd name="connsiteY37" fmla="*/ 3407 h 9901"/>
                <a:gd name="connsiteX38" fmla="*/ 6349 w 10000"/>
                <a:gd name="connsiteY38" fmla="*/ 3512 h 9901"/>
                <a:gd name="connsiteX39" fmla="*/ 6234 w 10000"/>
                <a:gd name="connsiteY39" fmla="*/ 3594 h 9901"/>
                <a:gd name="connsiteX40" fmla="*/ 6103 w 10000"/>
                <a:gd name="connsiteY40" fmla="*/ 3654 h 9901"/>
                <a:gd name="connsiteX41" fmla="*/ 5972 w 10000"/>
                <a:gd name="connsiteY41" fmla="*/ 3712 h 9901"/>
                <a:gd name="connsiteX42" fmla="*/ 5842 w 10000"/>
                <a:gd name="connsiteY42" fmla="*/ 3734 h 9901"/>
                <a:gd name="connsiteX43" fmla="*/ 5711 w 10000"/>
                <a:gd name="connsiteY43" fmla="*/ 3748 h 9901"/>
                <a:gd name="connsiteX44" fmla="*/ 5580 w 10000"/>
                <a:gd name="connsiteY44" fmla="*/ 3734 h 9901"/>
                <a:gd name="connsiteX45" fmla="*/ 5457 w 10000"/>
                <a:gd name="connsiteY45" fmla="*/ 3701 h 9901"/>
                <a:gd name="connsiteX46" fmla="*/ 5350 w 10000"/>
                <a:gd name="connsiteY46" fmla="*/ 3642 h 9901"/>
                <a:gd name="connsiteX47" fmla="*/ 5296 w 10000"/>
                <a:gd name="connsiteY47" fmla="*/ 3594 h 9901"/>
                <a:gd name="connsiteX48" fmla="*/ 5250 w 10000"/>
                <a:gd name="connsiteY48" fmla="*/ 3548 h 9901"/>
                <a:gd name="connsiteX49" fmla="*/ 5250 w 10000"/>
                <a:gd name="connsiteY49" fmla="*/ 3548 h 9901"/>
                <a:gd name="connsiteX50" fmla="*/ 5173 w 10000"/>
                <a:gd name="connsiteY50" fmla="*/ 3442 h 9901"/>
                <a:gd name="connsiteX51" fmla="*/ 5104 w 10000"/>
                <a:gd name="connsiteY51" fmla="*/ 3326 h 9901"/>
                <a:gd name="connsiteX52" fmla="*/ 5065 w 10000"/>
                <a:gd name="connsiteY52" fmla="*/ 3184 h 9901"/>
                <a:gd name="connsiteX53" fmla="*/ 5042 w 10000"/>
                <a:gd name="connsiteY53" fmla="*/ 3033 h 9901"/>
                <a:gd name="connsiteX54" fmla="*/ 5019 w 10000"/>
                <a:gd name="connsiteY54" fmla="*/ 2868 h 9901"/>
                <a:gd name="connsiteX55" fmla="*/ 5019 w 10000"/>
                <a:gd name="connsiteY55" fmla="*/ 2705 h 9901"/>
                <a:gd name="connsiteX56" fmla="*/ 5035 w 10000"/>
                <a:gd name="connsiteY56" fmla="*/ 2517 h 9901"/>
                <a:gd name="connsiteX57" fmla="*/ 5042 w 10000"/>
                <a:gd name="connsiteY57" fmla="*/ 2330 h 9901"/>
                <a:gd name="connsiteX58" fmla="*/ 5088 w 10000"/>
                <a:gd name="connsiteY58" fmla="*/ 1943 h 9901"/>
                <a:gd name="connsiteX59" fmla="*/ 5150 w 10000"/>
                <a:gd name="connsiteY59" fmla="*/ 1569 h 9901"/>
                <a:gd name="connsiteX60" fmla="*/ 5211 w 10000"/>
                <a:gd name="connsiteY60" fmla="*/ 1183 h 9901"/>
                <a:gd name="connsiteX61" fmla="*/ 5227 w 10000"/>
                <a:gd name="connsiteY61" fmla="*/ 983 h 9901"/>
                <a:gd name="connsiteX62" fmla="*/ 5250 w 10000"/>
                <a:gd name="connsiteY62" fmla="*/ 808 h 9901"/>
                <a:gd name="connsiteX63" fmla="*/ 5250 w 10000"/>
                <a:gd name="connsiteY63" fmla="*/ 808 h 9901"/>
                <a:gd name="connsiteX64" fmla="*/ 5250 w 10000"/>
                <a:gd name="connsiteY64" fmla="*/ 726 h 9901"/>
                <a:gd name="connsiteX65" fmla="*/ 5250 w 10000"/>
                <a:gd name="connsiteY65" fmla="*/ 667 h 9901"/>
                <a:gd name="connsiteX66" fmla="*/ 5227 w 10000"/>
                <a:gd name="connsiteY66" fmla="*/ 597 h 9901"/>
                <a:gd name="connsiteX67" fmla="*/ 5211 w 10000"/>
                <a:gd name="connsiteY67" fmla="*/ 539 h 9901"/>
                <a:gd name="connsiteX68" fmla="*/ 5181 w 10000"/>
                <a:gd name="connsiteY68" fmla="*/ 481 h 9901"/>
                <a:gd name="connsiteX69" fmla="*/ 5150 w 10000"/>
                <a:gd name="connsiteY69" fmla="*/ 433 h 9901"/>
                <a:gd name="connsiteX70" fmla="*/ 5058 w 10000"/>
                <a:gd name="connsiteY70" fmla="*/ 339 h 9901"/>
                <a:gd name="connsiteX71" fmla="*/ 4958 w 10000"/>
                <a:gd name="connsiteY71" fmla="*/ 257 h 9901"/>
                <a:gd name="connsiteX72" fmla="*/ 4827 w 10000"/>
                <a:gd name="connsiteY72" fmla="*/ 187 h 9901"/>
                <a:gd name="connsiteX73" fmla="*/ 4689 w 10000"/>
                <a:gd name="connsiteY73" fmla="*/ 140 h 9901"/>
                <a:gd name="connsiteX74" fmla="*/ 4527 w 10000"/>
                <a:gd name="connsiteY74" fmla="*/ 105 h 9901"/>
                <a:gd name="connsiteX75" fmla="*/ 4358 w 10000"/>
                <a:gd name="connsiteY75" fmla="*/ 71 h 9901"/>
                <a:gd name="connsiteX76" fmla="*/ 4174 w 10000"/>
                <a:gd name="connsiteY76" fmla="*/ 47 h 9901"/>
                <a:gd name="connsiteX77" fmla="*/ 3805 w 10000"/>
                <a:gd name="connsiteY77" fmla="*/ 11 h 9901"/>
                <a:gd name="connsiteX78" fmla="*/ 3413 w 10000"/>
                <a:gd name="connsiteY78" fmla="*/ 11 h 9901"/>
                <a:gd name="connsiteX79" fmla="*/ 3036 w 10000"/>
                <a:gd name="connsiteY79" fmla="*/ 11 h 9901"/>
                <a:gd name="connsiteX80" fmla="*/ 3036 w 10000"/>
                <a:gd name="connsiteY80" fmla="*/ 11 h 9901"/>
                <a:gd name="connsiteX81" fmla="*/ 2636 w 10000"/>
                <a:gd name="connsiteY81" fmla="*/ 35 h 9901"/>
                <a:gd name="connsiteX82" fmla="*/ 2636 w 10000"/>
                <a:gd name="connsiteY82" fmla="*/ 35 h 9901"/>
                <a:gd name="connsiteX83" fmla="*/ 2390 w 10000"/>
                <a:gd name="connsiteY83" fmla="*/ 35 h 9901"/>
                <a:gd name="connsiteX84" fmla="*/ 2152 w 10000"/>
                <a:gd name="connsiteY84" fmla="*/ 47 h 9901"/>
                <a:gd name="connsiteX85" fmla="*/ 2152 w 10000"/>
                <a:gd name="connsiteY85" fmla="*/ 47 h 9901"/>
                <a:gd name="connsiteX86" fmla="*/ 2291 w 10000"/>
                <a:gd name="connsiteY86" fmla="*/ 913 h 9901"/>
                <a:gd name="connsiteX87" fmla="*/ 2406 w 10000"/>
                <a:gd name="connsiteY87" fmla="*/ 1675 h 9901"/>
                <a:gd name="connsiteX88" fmla="*/ 2483 w 10000"/>
                <a:gd name="connsiteY88" fmla="*/ 2342 h 9901"/>
                <a:gd name="connsiteX89" fmla="*/ 2544 w 10000"/>
                <a:gd name="connsiteY89" fmla="*/ 2928 h 9901"/>
                <a:gd name="connsiteX90" fmla="*/ 2560 w 10000"/>
                <a:gd name="connsiteY90" fmla="*/ 3407 h 9901"/>
                <a:gd name="connsiteX91" fmla="*/ 2567 w 10000"/>
                <a:gd name="connsiteY91" fmla="*/ 3617 h 9901"/>
                <a:gd name="connsiteX92" fmla="*/ 2560 w 10000"/>
                <a:gd name="connsiteY92" fmla="*/ 3817 h 9901"/>
                <a:gd name="connsiteX93" fmla="*/ 2552 w 10000"/>
                <a:gd name="connsiteY93" fmla="*/ 3993 h 9901"/>
                <a:gd name="connsiteX94" fmla="*/ 2544 w 10000"/>
                <a:gd name="connsiteY94" fmla="*/ 4144 h 9901"/>
                <a:gd name="connsiteX95" fmla="*/ 2513 w 10000"/>
                <a:gd name="connsiteY95" fmla="*/ 4286 h 9901"/>
                <a:gd name="connsiteX96" fmla="*/ 2498 w 10000"/>
                <a:gd name="connsiteY96" fmla="*/ 4414 h 9901"/>
                <a:gd name="connsiteX97" fmla="*/ 2460 w 10000"/>
                <a:gd name="connsiteY97" fmla="*/ 4520 h 9901"/>
                <a:gd name="connsiteX98" fmla="*/ 2421 w 10000"/>
                <a:gd name="connsiteY98" fmla="*/ 4614 h 9901"/>
                <a:gd name="connsiteX99" fmla="*/ 2383 w 10000"/>
                <a:gd name="connsiteY99" fmla="*/ 4683 h 9901"/>
                <a:gd name="connsiteX100" fmla="*/ 2337 w 10000"/>
                <a:gd name="connsiteY100" fmla="*/ 4742 h 9901"/>
                <a:gd name="connsiteX101" fmla="*/ 2283 w 10000"/>
                <a:gd name="connsiteY101" fmla="*/ 4801 h 9901"/>
                <a:gd name="connsiteX102" fmla="*/ 2229 w 10000"/>
                <a:gd name="connsiteY102" fmla="*/ 4836 h 9901"/>
                <a:gd name="connsiteX103" fmla="*/ 2168 w 10000"/>
                <a:gd name="connsiteY103" fmla="*/ 4859 h 9901"/>
                <a:gd name="connsiteX104" fmla="*/ 2106 w 10000"/>
                <a:gd name="connsiteY104" fmla="*/ 4870 h 9901"/>
                <a:gd name="connsiteX105" fmla="*/ 2029 w 10000"/>
                <a:gd name="connsiteY105" fmla="*/ 4870 h 9901"/>
                <a:gd name="connsiteX106" fmla="*/ 1952 w 10000"/>
                <a:gd name="connsiteY106" fmla="*/ 4870 h 9901"/>
                <a:gd name="connsiteX107" fmla="*/ 1806 w 10000"/>
                <a:gd name="connsiteY107" fmla="*/ 4836 h 9901"/>
                <a:gd name="connsiteX108" fmla="*/ 1630 w 10000"/>
                <a:gd name="connsiteY108" fmla="*/ 4742 h 9901"/>
                <a:gd name="connsiteX109" fmla="*/ 1453 w 10000"/>
                <a:gd name="connsiteY109" fmla="*/ 4648 h 9901"/>
                <a:gd name="connsiteX110" fmla="*/ 1453 w 10000"/>
                <a:gd name="connsiteY110" fmla="*/ 4648 h 9901"/>
                <a:gd name="connsiteX111" fmla="*/ 1107 w 10000"/>
                <a:gd name="connsiteY111" fmla="*/ 4449 h 9901"/>
                <a:gd name="connsiteX112" fmla="*/ 961 w 10000"/>
                <a:gd name="connsiteY112" fmla="*/ 4367 h 9901"/>
                <a:gd name="connsiteX113" fmla="*/ 815 w 10000"/>
                <a:gd name="connsiteY113" fmla="*/ 4286 h 9901"/>
                <a:gd name="connsiteX114" fmla="*/ 699 w 10000"/>
                <a:gd name="connsiteY114" fmla="*/ 4250 h 9901"/>
                <a:gd name="connsiteX115" fmla="*/ 584 w 10000"/>
                <a:gd name="connsiteY115" fmla="*/ 4215 h 9901"/>
                <a:gd name="connsiteX116" fmla="*/ 484 w 10000"/>
                <a:gd name="connsiteY116" fmla="*/ 4204 h 9901"/>
                <a:gd name="connsiteX117" fmla="*/ 400 w 10000"/>
                <a:gd name="connsiteY117" fmla="*/ 4238 h 9901"/>
                <a:gd name="connsiteX118" fmla="*/ 354 w 10000"/>
                <a:gd name="connsiteY118" fmla="*/ 4261 h 9901"/>
                <a:gd name="connsiteX119" fmla="*/ 315 w 10000"/>
                <a:gd name="connsiteY119" fmla="*/ 4286 h 9901"/>
                <a:gd name="connsiteX120" fmla="*/ 277 w 10000"/>
                <a:gd name="connsiteY120" fmla="*/ 4331 h 9901"/>
                <a:gd name="connsiteX121" fmla="*/ 246 w 10000"/>
                <a:gd name="connsiteY121" fmla="*/ 4380 h 9901"/>
                <a:gd name="connsiteX122" fmla="*/ 192 w 10000"/>
                <a:gd name="connsiteY122" fmla="*/ 4485 h 9901"/>
                <a:gd name="connsiteX123" fmla="*/ 138 w 10000"/>
                <a:gd name="connsiteY123" fmla="*/ 4648 h 9901"/>
                <a:gd name="connsiteX124" fmla="*/ 92 w 10000"/>
                <a:gd name="connsiteY124" fmla="*/ 4848 h 9901"/>
                <a:gd name="connsiteX125" fmla="*/ 54 w 10000"/>
                <a:gd name="connsiteY125" fmla="*/ 5105 h 9901"/>
                <a:gd name="connsiteX126" fmla="*/ 23 w 10000"/>
                <a:gd name="connsiteY126" fmla="*/ 5386 h 9901"/>
                <a:gd name="connsiteX127" fmla="*/ 0 w 10000"/>
                <a:gd name="connsiteY127" fmla="*/ 5713 h 9901"/>
                <a:gd name="connsiteX128" fmla="*/ 0 w 10000"/>
                <a:gd name="connsiteY128" fmla="*/ 5713 h 9901"/>
                <a:gd name="connsiteX129" fmla="*/ 0 w 10000"/>
                <a:gd name="connsiteY129" fmla="*/ 5902 h 9901"/>
                <a:gd name="connsiteX130" fmla="*/ 0 w 10000"/>
                <a:gd name="connsiteY130" fmla="*/ 6052 h 9901"/>
                <a:gd name="connsiteX131" fmla="*/ 8 w 10000"/>
                <a:gd name="connsiteY131" fmla="*/ 6182 h 9901"/>
                <a:gd name="connsiteX132" fmla="*/ 23 w 10000"/>
                <a:gd name="connsiteY132" fmla="*/ 6311 h 9901"/>
                <a:gd name="connsiteX133" fmla="*/ 54 w 10000"/>
                <a:gd name="connsiteY133" fmla="*/ 6416 h 9901"/>
                <a:gd name="connsiteX134" fmla="*/ 85 w 10000"/>
                <a:gd name="connsiteY134" fmla="*/ 6510 h 9901"/>
                <a:gd name="connsiteX135" fmla="*/ 115 w 10000"/>
                <a:gd name="connsiteY135" fmla="*/ 6592 h 9901"/>
                <a:gd name="connsiteX136" fmla="*/ 161 w 10000"/>
                <a:gd name="connsiteY136" fmla="*/ 6662 h 9901"/>
                <a:gd name="connsiteX137" fmla="*/ 215 w 10000"/>
                <a:gd name="connsiteY137" fmla="*/ 6710 h 9901"/>
                <a:gd name="connsiteX138" fmla="*/ 269 w 10000"/>
                <a:gd name="connsiteY138" fmla="*/ 6756 h 9901"/>
                <a:gd name="connsiteX139" fmla="*/ 323 w 10000"/>
                <a:gd name="connsiteY139" fmla="*/ 6791 h 9901"/>
                <a:gd name="connsiteX140" fmla="*/ 392 w 10000"/>
                <a:gd name="connsiteY140" fmla="*/ 6815 h 9901"/>
                <a:gd name="connsiteX141" fmla="*/ 453 w 10000"/>
                <a:gd name="connsiteY141" fmla="*/ 6838 h 9901"/>
                <a:gd name="connsiteX142" fmla="*/ 530 w 10000"/>
                <a:gd name="connsiteY142" fmla="*/ 6838 h 9901"/>
                <a:gd name="connsiteX143" fmla="*/ 676 w 10000"/>
                <a:gd name="connsiteY143" fmla="*/ 6838 h 9901"/>
                <a:gd name="connsiteX144" fmla="*/ 838 w 10000"/>
                <a:gd name="connsiteY144" fmla="*/ 6804 h 9901"/>
                <a:gd name="connsiteX145" fmla="*/ 992 w 10000"/>
                <a:gd name="connsiteY145" fmla="*/ 6756 h 9901"/>
                <a:gd name="connsiteX146" fmla="*/ 1314 w 10000"/>
                <a:gd name="connsiteY146" fmla="*/ 6639 h 9901"/>
                <a:gd name="connsiteX147" fmla="*/ 1606 w 10000"/>
                <a:gd name="connsiteY147" fmla="*/ 6522 h 9901"/>
                <a:gd name="connsiteX148" fmla="*/ 1729 w 10000"/>
                <a:gd name="connsiteY148" fmla="*/ 6462 h 9901"/>
                <a:gd name="connsiteX149" fmla="*/ 1845 w 10000"/>
                <a:gd name="connsiteY149" fmla="*/ 6451 h 9901"/>
                <a:gd name="connsiteX150" fmla="*/ 1845 w 10000"/>
                <a:gd name="connsiteY150" fmla="*/ 6451 h 9901"/>
                <a:gd name="connsiteX151" fmla="*/ 2060 w 10000"/>
                <a:gd name="connsiteY151" fmla="*/ 6416 h 9901"/>
                <a:gd name="connsiteX152" fmla="*/ 2168 w 10000"/>
                <a:gd name="connsiteY152" fmla="*/ 6416 h 9901"/>
                <a:gd name="connsiteX153" fmla="*/ 2291 w 10000"/>
                <a:gd name="connsiteY153" fmla="*/ 6439 h 9901"/>
                <a:gd name="connsiteX154" fmla="*/ 2414 w 10000"/>
                <a:gd name="connsiteY154" fmla="*/ 6462 h 9901"/>
                <a:gd name="connsiteX155" fmla="*/ 2467 w 10000"/>
                <a:gd name="connsiteY155" fmla="*/ 6487 h 9901"/>
                <a:gd name="connsiteX156" fmla="*/ 2521 w 10000"/>
                <a:gd name="connsiteY156" fmla="*/ 6533 h 9901"/>
                <a:gd name="connsiteX157" fmla="*/ 2583 w 10000"/>
                <a:gd name="connsiteY157" fmla="*/ 6592 h 9901"/>
                <a:gd name="connsiteX158" fmla="*/ 2629 w 10000"/>
                <a:gd name="connsiteY158" fmla="*/ 6651 h 9901"/>
                <a:gd name="connsiteX159" fmla="*/ 2683 w 10000"/>
                <a:gd name="connsiteY159" fmla="*/ 6721 h 9901"/>
                <a:gd name="connsiteX160" fmla="*/ 2729 w 10000"/>
                <a:gd name="connsiteY160" fmla="*/ 6804 h 9901"/>
                <a:gd name="connsiteX161" fmla="*/ 2775 w 10000"/>
                <a:gd name="connsiteY161" fmla="*/ 6885 h 9901"/>
                <a:gd name="connsiteX162" fmla="*/ 2813 w 10000"/>
                <a:gd name="connsiteY162" fmla="*/ 7001 h 9901"/>
                <a:gd name="connsiteX163" fmla="*/ 2852 w 10000"/>
                <a:gd name="connsiteY163" fmla="*/ 7131 h 9901"/>
                <a:gd name="connsiteX164" fmla="*/ 2890 w 10000"/>
                <a:gd name="connsiteY164" fmla="*/ 7270 h 9901"/>
                <a:gd name="connsiteX165" fmla="*/ 2913 w 10000"/>
                <a:gd name="connsiteY165" fmla="*/ 7423 h 9901"/>
                <a:gd name="connsiteX166" fmla="*/ 2936 w 10000"/>
                <a:gd name="connsiteY166" fmla="*/ 7611 h 9901"/>
                <a:gd name="connsiteX167" fmla="*/ 2952 w 10000"/>
                <a:gd name="connsiteY167" fmla="*/ 7798 h 9901"/>
                <a:gd name="connsiteX168" fmla="*/ 2975 w 10000"/>
                <a:gd name="connsiteY168" fmla="*/ 8010 h 9901"/>
                <a:gd name="connsiteX169" fmla="*/ 2982 w 10000"/>
                <a:gd name="connsiteY169" fmla="*/ 8255 h 9901"/>
                <a:gd name="connsiteX170" fmla="*/ 2982 w 10000"/>
                <a:gd name="connsiteY170" fmla="*/ 8513 h 9901"/>
                <a:gd name="connsiteX171" fmla="*/ 2975 w 10000"/>
                <a:gd name="connsiteY171" fmla="*/ 8782 h 9901"/>
                <a:gd name="connsiteX172" fmla="*/ 2959 w 10000"/>
                <a:gd name="connsiteY172" fmla="*/ 9086 h 9901"/>
                <a:gd name="connsiteX173" fmla="*/ 9930 w 10000"/>
                <a:gd name="connsiteY173" fmla="*/ 9253 h 9901"/>
                <a:gd name="connsiteX174" fmla="*/ 10000 w 10000"/>
                <a:gd name="connsiteY174" fmla="*/ 0 h 9901"/>
                <a:gd name="connsiteX0" fmla="*/ 10000 w 10000"/>
                <a:gd name="connsiteY0" fmla="*/ 0 h 9919"/>
                <a:gd name="connsiteX1" fmla="*/ 10000 w 10000"/>
                <a:gd name="connsiteY1" fmla="*/ 0 h 9919"/>
                <a:gd name="connsiteX2" fmla="*/ 8378 w 10000"/>
                <a:gd name="connsiteY2" fmla="*/ 178 h 9919"/>
                <a:gd name="connsiteX3" fmla="*/ 7556 w 10000"/>
                <a:gd name="connsiteY3" fmla="*/ 273 h 9919"/>
                <a:gd name="connsiteX4" fmla="*/ 6879 w 10000"/>
                <a:gd name="connsiteY4" fmla="*/ 379 h 9919"/>
                <a:gd name="connsiteX5" fmla="*/ 6879 w 10000"/>
                <a:gd name="connsiteY5" fmla="*/ 379 h 9919"/>
                <a:gd name="connsiteX6" fmla="*/ 6764 w 10000"/>
                <a:gd name="connsiteY6" fmla="*/ 391 h 9919"/>
                <a:gd name="connsiteX7" fmla="*/ 6664 w 10000"/>
                <a:gd name="connsiteY7" fmla="*/ 414 h 9919"/>
                <a:gd name="connsiteX8" fmla="*/ 6580 w 10000"/>
                <a:gd name="connsiteY8" fmla="*/ 462 h 9919"/>
                <a:gd name="connsiteX9" fmla="*/ 6503 w 10000"/>
                <a:gd name="connsiteY9" fmla="*/ 486 h 9919"/>
                <a:gd name="connsiteX10" fmla="*/ 6434 w 10000"/>
                <a:gd name="connsiteY10" fmla="*/ 532 h 9919"/>
                <a:gd name="connsiteX11" fmla="*/ 6372 w 10000"/>
                <a:gd name="connsiteY11" fmla="*/ 592 h 9919"/>
                <a:gd name="connsiteX12" fmla="*/ 6318 w 10000"/>
                <a:gd name="connsiteY12" fmla="*/ 650 h 9919"/>
                <a:gd name="connsiteX13" fmla="*/ 6280 w 10000"/>
                <a:gd name="connsiteY13" fmla="*/ 710 h 9919"/>
                <a:gd name="connsiteX14" fmla="*/ 6241 w 10000"/>
                <a:gd name="connsiteY14" fmla="*/ 757 h 9919"/>
                <a:gd name="connsiteX15" fmla="*/ 6218 w 10000"/>
                <a:gd name="connsiteY15" fmla="*/ 839 h 9919"/>
                <a:gd name="connsiteX16" fmla="*/ 6195 w 10000"/>
                <a:gd name="connsiteY16" fmla="*/ 911 h 9919"/>
                <a:gd name="connsiteX17" fmla="*/ 6180 w 10000"/>
                <a:gd name="connsiteY17" fmla="*/ 981 h 9919"/>
                <a:gd name="connsiteX18" fmla="*/ 6172 w 10000"/>
                <a:gd name="connsiteY18" fmla="*/ 1052 h 9919"/>
                <a:gd name="connsiteX19" fmla="*/ 6172 w 10000"/>
                <a:gd name="connsiteY19" fmla="*/ 1136 h 9919"/>
                <a:gd name="connsiteX20" fmla="*/ 6180 w 10000"/>
                <a:gd name="connsiteY20" fmla="*/ 1289 h 9919"/>
                <a:gd name="connsiteX21" fmla="*/ 6203 w 10000"/>
                <a:gd name="connsiteY21" fmla="*/ 1467 h 9919"/>
                <a:gd name="connsiteX22" fmla="*/ 6257 w 10000"/>
                <a:gd name="connsiteY22" fmla="*/ 1632 h 9919"/>
                <a:gd name="connsiteX23" fmla="*/ 6311 w 10000"/>
                <a:gd name="connsiteY23" fmla="*/ 1821 h 9919"/>
                <a:gd name="connsiteX24" fmla="*/ 6364 w 10000"/>
                <a:gd name="connsiteY24" fmla="*/ 1999 h 9919"/>
                <a:gd name="connsiteX25" fmla="*/ 6503 w 10000"/>
                <a:gd name="connsiteY25" fmla="*/ 2353 h 9919"/>
                <a:gd name="connsiteX26" fmla="*/ 6633 w 10000"/>
                <a:gd name="connsiteY26" fmla="*/ 2672 h 9919"/>
                <a:gd name="connsiteX27" fmla="*/ 6633 w 10000"/>
                <a:gd name="connsiteY27" fmla="*/ 2672 h 9919"/>
                <a:gd name="connsiteX28" fmla="*/ 6656 w 10000"/>
                <a:gd name="connsiteY28" fmla="*/ 2743 h 9919"/>
                <a:gd name="connsiteX29" fmla="*/ 6672 w 10000"/>
                <a:gd name="connsiteY29" fmla="*/ 2814 h 9919"/>
                <a:gd name="connsiteX30" fmla="*/ 6679 w 10000"/>
                <a:gd name="connsiteY30" fmla="*/ 2886 h 9919"/>
                <a:gd name="connsiteX31" fmla="*/ 6679 w 10000"/>
                <a:gd name="connsiteY31" fmla="*/ 2957 h 9919"/>
                <a:gd name="connsiteX32" fmla="*/ 6672 w 10000"/>
                <a:gd name="connsiteY32" fmla="*/ 3027 h 9919"/>
                <a:gd name="connsiteX33" fmla="*/ 6664 w 10000"/>
                <a:gd name="connsiteY33" fmla="*/ 3087 h 9919"/>
                <a:gd name="connsiteX34" fmla="*/ 6633 w 10000"/>
                <a:gd name="connsiteY34" fmla="*/ 3157 h 9919"/>
                <a:gd name="connsiteX35" fmla="*/ 6618 w 10000"/>
                <a:gd name="connsiteY35" fmla="*/ 3216 h 9919"/>
                <a:gd name="connsiteX36" fmla="*/ 6541 w 10000"/>
                <a:gd name="connsiteY36" fmla="*/ 3346 h 9919"/>
                <a:gd name="connsiteX37" fmla="*/ 6457 w 10000"/>
                <a:gd name="connsiteY37" fmla="*/ 3441 h 9919"/>
                <a:gd name="connsiteX38" fmla="*/ 6349 w 10000"/>
                <a:gd name="connsiteY38" fmla="*/ 3547 h 9919"/>
                <a:gd name="connsiteX39" fmla="*/ 6234 w 10000"/>
                <a:gd name="connsiteY39" fmla="*/ 3630 h 9919"/>
                <a:gd name="connsiteX40" fmla="*/ 6103 w 10000"/>
                <a:gd name="connsiteY40" fmla="*/ 3691 h 9919"/>
                <a:gd name="connsiteX41" fmla="*/ 5972 w 10000"/>
                <a:gd name="connsiteY41" fmla="*/ 3749 h 9919"/>
                <a:gd name="connsiteX42" fmla="*/ 5842 w 10000"/>
                <a:gd name="connsiteY42" fmla="*/ 3771 h 9919"/>
                <a:gd name="connsiteX43" fmla="*/ 5711 w 10000"/>
                <a:gd name="connsiteY43" fmla="*/ 3785 h 9919"/>
                <a:gd name="connsiteX44" fmla="*/ 5580 w 10000"/>
                <a:gd name="connsiteY44" fmla="*/ 3771 h 9919"/>
                <a:gd name="connsiteX45" fmla="*/ 5457 w 10000"/>
                <a:gd name="connsiteY45" fmla="*/ 3738 h 9919"/>
                <a:gd name="connsiteX46" fmla="*/ 5350 w 10000"/>
                <a:gd name="connsiteY46" fmla="*/ 3678 h 9919"/>
                <a:gd name="connsiteX47" fmla="*/ 5296 w 10000"/>
                <a:gd name="connsiteY47" fmla="*/ 3630 h 9919"/>
                <a:gd name="connsiteX48" fmla="*/ 5250 w 10000"/>
                <a:gd name="connsiteY48" fmla="*/ 3583 h 9919"/>
                <a:gd name="connsiteX49" fmla="*/ 5250 w 10000"/>
                <a:gd name="connsiteY49" fmla="*/ 3583 h 9919"/>
                <a:gd name="connsiteX50" fmla="*/ 5173 w 10000"/>
                <a:gd name="connsiteY50" fmla="*/ 3476 h 9919"/>
                <a:gd name="connsiteX51" fmla="*/ 5104 w 10000"/>
                <a:gd name="connsiteY51" fmla="*/ 3359 h 9919"/>
                <a:gd name="connsiteX52" fmla="*/ 5065 w 10000"/>
                <a:gd name="connsiteY52" fmla="*/ 3216 h 9919"/>
                <a:gd name="connsiteX53" fmla="*/ 5042 w 10000"/>
                <a:gd name="connsiteY53" fmla="*/ 3063 h 9919"/>
                <a:gd name="connsiteX54" fmla="*/ 5019 w 10000"/>
                <a:gd name="connsiteY54" fmla="*/ 2897 h 9919"/>
                <a:gd name="connsiteX55" fmla="*/ 5019 w 10000"/>
                <a:gd name="connsiteY55" fmla="*/ 2732 h 9919"/>
                <a:gd name="connsiteX56" fmla="*/ 5035 w 10000"/>
                <a:gd name="connsiteY56" fmla="*/ 2542 h 9919"/>
                <a:gd name="connsiteX57" fmla="*/ 5042 w 10000"/>
                <a:gd name="connsiteY57" fmla="*/ 2353 h 9919"/>
                <a:gd name="connsiteX58" fmla="*/ 5088 w 10000"/>
                <a:gd name="connsiteY58" fmla="*/ 1962 h 9919"/>
                <a:gd name="connsiteX59" fmla="*/ 5150 w 10000"/>
                <a:gd name="connsiteY59" fmla="*/ 1585 h 9919"/>
                <a:gd name="connsiteX60" fmla="*/ 5211 w 10000"/>
                <a:gd name="connsiteY60" fmla="*/ 1195 h 9919"/>
                <a:gd name="connsiteX61" fmla="*/ 5227 w 10000"/>
                <a:gd name="connsiteY61" fmla="*/ 993 h 9919"/>
                <a:gd name="connsiteX62" fmla="*/ 5250 w 10000"/>
                <a:gd name="connsiteY62" fmla="*/ 816 h 9919"/>
                <a:gd name="connsiteX63" fmla="*/ 5250 w 10000"/>
                <a:gd name="connsiteY63" fmla="*/ 816 h 9919"/>
                <a:gd name="connsiteX64" fmla="*/ 5250 w 10000"/>
                <a:gd name="connsiteY64" fmla="*/ 733 h 9919"/>
                <a:gd name="connsiteX65" fmla="*/ 5250 w 10000"/>
                <a:gd name="connsiteY65" fmla="*/ 674 h 9919"/>
                <a:gd name="connsiteX66" fmla="*/ 5227 w 10000"/>
                <a:gd name="connsiteY66" fmla="*/ 603 h 9919"/>
                <a:gd name="connsiteX67" fmla="*/ 5211 w 10000"/>
                <a:gd name="connsiteY67" fmla="*/ 544 h 9919"/>
                <a:gd name="connsiteX68" fmla="*/ 5181 w 10000"/>
                <a:gd name="connsiteY68" fmla="*/ 486 h 9919"/>
                <a:gd name="connsiteX69" fmla="*/ 5150 w 10000"/>
                <a:gd name="connsiteY69" fmla="*/ 437 h 9919"/>
                <a:gd name="connsiteX70" fmla="*/ 5058 w 10000"/>
                <a:gd name="connsiteY70" fmla="*/ 342 h 9919"/>
                <a:gd name="connsiteX71" fmla="*/ 4958 w 10000"/>
                <a:gd name="connsiteY71" fmla="*/ 260 h 9919"/>
                <a:gd name="connsiteX72" fmla="*/ 4827 w 10000"/>
                <a:gd name="connsiteY72" fmla="*/ 189 h 9919"/>
                <a:gd name="connsiteX73" fmla="*/ 4689 w 10000"/>
                <a:gd name="connsiteY73" fmla="*/ 141 h 9919"/>
                <a:gd name="connsiteX74" fmla="*/ 4527 w 10000"/>
                <a:gd name="connsiteY74" fmla="*/ 106 h 9919"/>
                <a:gd name="connsiteX75" fmla="*/ 4358 w 10000"/>
                <a:gd name="connsiteY75" fmla="*/ 72 h 9919"/>
                <a:gd name="connsiteX76" fmla="*/ 4174 w 10000"/>
                <a:gd name="connsiteY76" fmla="*/ 47 h 9919"/>
                <a:gd name="connsiteX77" fmla="*/ 3805 w 10000"/>
                <a:gd name="connsiteY77" fmla="*/ 11 h 9919"/>
                <a:gd name="connsiteX78" fmla="*/ 3413 w 10000"/>
                <a:gd name="connsiteY78" fmla="*/ 11 h 9919"/>
                <a:gd name="connsiteX79" fmla="*/ 3036 w 10000"/>
                <a:gd name="connsiteY79" fmla="*/ 11 h 9919"/>
                <a:gd name="connsiteX80" fmla="*/ 3036 w 10000"/>
                <a:gd name="connsiteY80" fmla="*/ 11 h 9919"/>
                <a:gd name="connsiteX81" fmla="*/ 2636 w 10000"/>
                <a:gd name="connsiteY81" fmla="*/ 35 h 9919"/>
                <a:gd name="connsiteX82" fmla="*/ 2636 w 10000"/>
                <a:gd name="connsiteY82" fmla="*/ 35 h 9919"/>
                <a:gd name="connsiteX83" fmla="*/ 2390 w 10000"/>
                <a:gd name="connsiteY83" fmla="*/ 35 h 9919"/>
                <a:gd name="connsiteX84" fmla="*/ 2152 w 10000"/>
                <a:gd name="connsiteY84" fmla="*/ 47 h 9919"/>
                <a:gd name="connsiteX85" fmla="*/ 2152 w 10000"/>
                <a:gd name="connsiteY85" fmla="*/ 47 h 9919"/>
                <a:gd name="connsiteX86" fmla="*/ 2291 w 10000"/>
                <a:gd name="connsiteY86" fmla="*/ 922 h 9919"/>
                <a:gd name="connsiteX87" fmla="*/ 2406 w 10000"/>
                <a:gd name="connsiteY87" fmla="*/ 1692 h 9919"/>
                <a:gd name="connsiteX88" fmla="*/ 2483 w 10000"/>
                <a:gd name="connsiteY88" fmla="*/ 2365 h 9919"/>
                <a:gd name="connsiteX89" fmla="*/ 2544 w 10000"/>
                <a:gd name="connsiteY89" fmla="*/ 2957 h 9919"/>
                <a:gd name="connsiteX90" fmla="*/ 2560 w 10000"/>
                <a:gd name="connsiteY90" fmla="*/ 3441 h 9919"/>
                <a:gd name="connsiteX91" fmla="*/ 2567 w 10000"/>
                <a:gd name="connsiteY91" fmla="*/ 3653 h 9919"/>
                <a:gd name="connsiteX92" fmla="*/ 2560 w 10000"/>
                <a:gd name="connsiteY92" fmla="*/ 3855 h 9919"/>
                <a:gd name="connsiteX93" fmla="*/ 2552 w 10000"/>
                <a:gd name="connsiteY93" fmla="*/ 4033 h 9919"/>
                <a:gd name="connsiteX94" fmla="*/ 2544 w 10000"/>
                <a:gd name="connsiteY94" fmla="*/ 4185 h 9919"/>
                <a:gd name="connsiteX95" fmla="*/ 2513 w 10000"/>
                <a:gd name="connsiteY95" fmla="*/ 4329 h 9919"/>
                <a:gd name="connsiteX96" fmla="*/ 2498 w 10000"/>
                <a:gd name="connsiteY96" fmla="*/ 4458 h 9919"/>
                <a:gd name="connsiteX97" fmla="*/ 2460 w 10000"/>
                <a:gd name="connsiteY97" fmla="*/ 4565 h 9919"/>
                <a:gd name="connsiteX98" fmla="*/ 2421 w 10000"/>
                <a:gd name="connsiteY98" fmla="*/ 4660 h 9919"/>
                <a:gd name="connsiteX99" fmla="*/ 2383 w 10000"/>
                <a:gd name="connsiteY99" fmla="*/ 4730 h 9919"/>
                <a:gd name="connsiteX100" fmla="*/ 2337 w 10000"/>
                <a:gd name="connsiteY100" fmla="*/ 4789 h 9919"/>
                <a:gd name="connsiteX101" fmla="*/ 2283 w 10000"/>
                <a:gd name="connsiteY101" fmla="*/ 4849 h 9919"/>
                <a:gd name="connsiteX102" fmla="*/ 2229 w 10000"/>
                <a:gd name="connsiteY102" fmla="*/ 4884 h 9919"/>
                <a:gd name="connsiteX103" fmla="*/ 2168 w 10000"/>
                <a:gd name="connsiteY103" fmla="*/ 4908 h 9919"/>
                <a:gd name="connsiteX104" fmla="*/ 2106 w 10000"/>
                <a:gd name="connsiteY104" fmla="*/ 4919 h 9919"/>
                <a:gd name="connsiteX105" fmla="*/ 2029 w 10000"/>
                <a:gd name="connsiteY105" fmla="*/ 4919 h 9919"/>
                <a:gd name="connsiteX106" fmla="*/ 1952 w 10000"/>
                <a:gd name="connsiteY106" fmla="*/ 4919 h 9919"/>
                <a:gd name="connsiteX107" fmla="*/ 1806 w 10000"/>
                <a:gd name="connsiteY107" fmla="*/ 4884 h 9919"/>
                <a:gd name="connsiteX108" fmla="*/ 1630 w 10000"/>
                <a:gd name="connsiteY108" fmla="*/ 4789 h 9919"/>
                <a:gd name="connsiteX109" fmla="*/ 1453 w 10000"/>
                <a:gd name="connsiteY109" fmla="*/ 4694 h 9919"/>
                <a:gd name="connsiteX110" fmla="*/ 1453 w 10000"/>
                <a:gd name="connsiteY110" fmla="*/ 4694 h 9919"/>
                <a:gd name="connsiteX111" fmla="*/ 1107 w 10000"/>
                <a:gd name="connsiteY111" fmla="*/ 4493 h 9919"/>
                <a:gd name="connsiteX112" fmla="*/ 961 w 10000"/>
                <a:gd name="connsiteY112" fmla="*/ 4411 h 9919"/>
                <a:gd name="connsiteX113" fmla="*/ 815 w 10000"/>
                <a:gd name="connsiteY113" fmla="*/ 4329 h 9919"/>
                <a:gd name="connsiteX114" fmla="*/ 699 w 10000"/>
                <a:gd name="connsiteY114" fmla="*/ 4292 h 9919"/>
                <a:gd name="connsiteX115" fmla="*/ 584 w 10000"/>
                <a:gd name="connsiteY115" fmla="*/ 4257 h 9919"/>
                <a:gd name="connsiteX116" fmla="*/ 484 w 10000"/>
                <a:gd name="connsiteY116" fmla="*/ 4246 h 9919"/>
                <a:gd name="connsiteX117" fmla="*/ 400 w 10000"/>
                <a:gd name="connsiteY117" fmla="*/ 4280 h 9919"/>
                <a:gd name="connsiteX118" fmla="*/ 354 w 10000"/>
                <a:gd name="connsiteY118" fmla="*/ 4304 h 9919"/>
                <a:gd name="connsiteX119" fmla="*/ 315 w 10000"/>
                <a:gd name="connsiteY119" fmla="*/ 4329 h 9919"/>
                <a:gd name="connsiteX120" fmla="*/ 277 w 10000"/>
                <a:gd name="connsiteY120" fmla="*/ 4374 h 9919"/>
                <a:gd name="connsiteX121" fmla="*/ 246 w 10000"/>
                <a:gd name="connsiteY121" fmla="*/ 4424 h 9919"/>
                <a:gd name="connsiteX122" fmla="*/ 192 w 10000"/>
                <a:gd name="connsiteY122" fmla="*/ 4530 h 9919"/>
                <a:gd name="connsiteX123" fmla="*/ 138 w 10000"/>
                <a:gd name="connsiteY123" fmla="*/ 4694 h 9919"/>
                <a:gd name="connsiteX124" fmla="*/ 92 w 10000"/>
                <a:gd name="connsiteY124" fmla="*/ 4896 h 9919"/>
                <a:gd name="connsiteX125" fmla="*/ 54 w 10000"/>
                <a:gd name="connsiteY125" fmla="*/ 5156 h 9919"/>
                <a:gd name="connsiteX126" fmla="*/ 23 w 10000"/>
                <a:gd name="connsiteY126" fmla="*/ 5440 h 9919"/>
                <a:gd name="connsiteX127" fmla="*/ 0 w 10000"/>
                <a:gd name="connsiteY127" fmla="*/ 5770 h 9919"/>
                <a:gd name="connsiteX128" fmla="*/ 0 w 10000"/>
                <a:gd name="connsiteY128" fmla="*/ 5770 h 9919"/>
                <a:gd name="connsiteX129" fmla="*/ 0 w 10000"/>
                <a:gd name="connsiteY129" fmla="*/ 5961 h 9919"/>
                <a:gd name="connsiteX130" fmla="*/ 0 w 10000"/>
                <a:gd name="connsiteY130" fmla="*/ 6113 h 9919"/>
                <a:gd name="connsiteX131" fmla="*/ 8 w 10000"/>
                <a:gd name="connsiteY131" fmla="*/ 6244 h 9919"/>
                <a:gd name="connsiteX132" fmla="*/ 23 w 10000"/>
                <a:gd name="connsiteY132" fmla="*/ 6374 h 9919"/>
                <a:gd name="connsiteX133" fmla="*/ 54 w 10000"/>
                <a:gd name="connsiteY133" fmla="*/ 6480 h 9919"/>
                <a:gd name="connsiteX134" fmla="*/ 85 w 10000"/>
                <a:gd name="connsiteY134" fmla="*/ 6575 h 9919"/>
                <a:gd name="connsiteX135" fmla="*/ 115 w 10000"/>
                <a:gd name="connsiteY135" fmla="*/ 6658 h 9919"/>
                <a:gd name="connsiteX136" fmla="*/ 161 w 10000"/>
                <a:gd name="connsiteY136" fmla="*/ 6729 h 9919"/>
                <a:gd name="connsiteX137" fmla="*/ 215 w 10000"/>
                <a:gd name="connsiteY137" fmla="*/ 6777 h 9919"/>
                <a:gd name="connsiteX138" fmla="*/ 269 w 10000"/>
                <a:gd name="connsiteY138" fmla="*/ 6824 h 9919"/>
                <a:gd name="connsiteX139" fmla="*/ 323 w 10000"/>
                <a:gd name="connsiteY139" fmla="*/ 6859 h 9919"/>
                <a:gd name="connsiteX140" fmla="*/ 392 w 10000"/>
                <a:gd name="connsiteY140" fmla="*/ 6883 h 9919"/>
                <a:gd name="connsiteX141" fmla="*/ 453 w 10000"/>
                <a:gd name="connsiteY141" fmla="*/ 6906 h 9919"/>
                <a:gd name="connsiteX142" fmla="*/ 530 w 10000"/>
                <a:gd name="connsiteY142" fmla="*/ 6906 h 9919"/>
                <a:gd name="connsiteX143" fmla="*/ 676 w 10000"/>
                <a:gd name="connsiteY143" fmla="*/ 6906 h 9919"/>
                <a:gd name="connsiteX144" fmla="*/ 838 w 10000"/>
                <a:gd name="connsiteY144" fmla="*/ 6872 h 9919"/>
                <a:gd name="connsiteX145" fmla="*/ 992 w 10000"/>
                <a:gd name="connsiteY145" fmla="*/ 6824 h 9919"/>
                <a:gd name="connsiteX146" fmla="*/ 1314 w 10000"/>
                <a:gd name="connsiteY146" fmla="*/ 6705 h 9919"/>
                <a:gd name="connsiteX147" fmla="*/ 1606 w 10000"/>
                <a:gd name="connsiteY147" fmla="*/ 6587 h 9919"/>
                <a:gd name="connsiteX148" fmla="*/ 1729 w 10000"/>
                <a:gd name="connsiteY148" fmla="*/ 6527 h 9919"/>
                <a:gd name="connsiteX149" fmla="*/ 1845 w 10000"/>
                <a:gd name="connsiteY149" fmla="*/ 6516 h 9919"/>
                <a:gd name="connsiteX150" fmla="*/ 1845 w 10000"/>
                <a:gd name="connsiteY150" fmla="*/ 6516 h 9919"/>
                <a:gd name="connsiteX151" fmla="*/ 2060 w 10000"/>
                <a:gd name="connsiteY151" fmla="*/ 6480 h 9919"/>
                <a:gd name="connsiteX152" fmla="*/ 2168 w 10000"/>
                <a:gd name="connsiteY152" fmla="*/ 6480 h 9919"/>
                <a:gd name="connsiteX153" fmla="*/ 2291 w 10000"/>
                <a:gd name="connsiteY153" fmla="*/ 6503 h 9919"/>
                <a:gd name="connsiteX154" fmla="*/ 2414 w 10000"/>
                <a:gd name="connsiteY154" fmla="*/ 6527 h 9919"/>
                <a:gd name="connsiteX155" fmla="*/ 2467 w 10000"/>
                <a:gd name="connsiteY155" fmla="*/ 6552 h 9919"/>
                <a:gd name="connsiteX156" fmla="*/ 2521 w 10000"/>
                <a:gd name="connsiteY156" fmla="*/ 6598 h 9919"/>
                <a:gd name="connsiteX157" fmla="*/ 2583 w 10000"/>
                <a:gd name="connsiteY157" fmla="*/ 6658 h 9919"/>
                <a:gd name="connsiteX158" fmla="*/ 2629 w 10000"/>
                <a:gd name="connsiteY158" fmla="*/ 6718 h 9919"/>
                <a:gd name="connsiteX159" fmla="*/ 2683 w 10000"/>
                <a:gd name="connsiteY159" fmla="*/ 6788 h 9919"/>
                <a:gd name="connsiteX160" fmla="*/ 2729 w 10000"/>
                <a:gd name="connsiteY160" fmla="*/ 6872 h 9919"/>
                <a:gd name="connsiteX161" fmla="*/ 2775 w 10000"/>
                <a:gd name="connsiteY161" fmla="*/ 6954 h 9919"/>
                <a:gd name="connsiteX162" fmla="*/ 2813 w 10000"/>
                <a:gd name="connsiteY162" fmla="*/ 7071 h 9919"/>
                <a:gd name="connsiteX163" fmla="*/ 2852 w 10000"/>
                <a:gd name="connsiteY163" fmla="*/ 7202 h 9919"/>
                <a:gd name="connsiteX164" fmla="*/ 2890 w 10000"/>
                <a:gd name="connsiteY164" fmla="*/ 7343 h 9919"/>
                <a:gd name="connsiteX165" fmla="*/ 2913 w 10000"/>
                <a:gd name="connsiteY165" fmla="*/ 7497 h 9919"/>
                <a:gd name="connsiteX166" fmla="*/ 2936 w 10000"/>
                <a:gd name="connsiteY166" fmla="*/ 7687 h 9919"/>
                <a:gd name="connsiteX167" fmla="*/ 2952 w 10000"/>
                <a:gd name="connsiteY167" fmla="*/ 7876 h 9919"/>
                <a:gd name="connsiteX168" fmla="*/ 2975 w 10000"/>
                <a:gd name="connsiteY168" fmla="*/ 8090 h 9919"/>
                <a:gd name="connsiteX169" fmla="*/ 2982 w 10000"/>
                <a:gd name="connsiteY169" fmla="*/ 8338 h 9919"/>
                <a:gd name="connsiteX170" fmla="*/ 2982 w 10000"/>
                <a:gd name="connsiteY170" fmla="*/ 8598 h 9919"/>
                <a:gd name="connsiteX171" fmla="*/ 2975 w 10000"/>
                <a:gd name="connsiteY171" fmla="*/ 8870 h 9919"/>
                <a:gd name="connsiteX172" fmla="*/ 9930 w 10000"/>
                <a:gd name="connsiteY172" fmla="*/ 9346 h 9919"/>
                <a:gd name="connsiteX173" fmla="*/ 10000 w 10000"/>
                <a:gd name="connsiteY173" fmla="*/ 0 h 9919"/>
                <a:gd name="connsiteX0" fmla="*/ 10000 w 10000"/>
                <a:gd name="connsiteY0" fmla="*/ 0 h 9422"/>
                <a:gd name="connsiteX1" fmla="*/ 10000 w 10000"/>
                <a:gd name="connsiteY1" fmla="*/ 0 h 9422"/>
                <a:gd name="connsiteX2" fmla="*/ 8378 w 10000"/>
                <a:gd name="connsiteY2" fmla="*/ 179 h 9422"/>
                <a:gd name="connsiteX3" fmla="*/ 7556 w 10000"/>
                <a:gd name="connsiteY3" fmla="*/ 275 h 9422"/>
                <a:gd name="connsiteX4" fmla="*/ 6879 w 10000"/>
                <a:gd name="connsiteY4" fmla="*/ 382 h 9422"/>
                <a:gd name="connsiteX5" fmla="*/ 6879 w 10000"/>
                <a:gd name="connsiteY5" fmla="*/ 382 h 9422"/>
                <a:gd name="connsiteX6" fmla="*/ 6764 w 10000"/>
                <a:gd name="connsiteY6" fmla="*/ 394 h 9422"/>
                <a:gd name="connsiteX7" fmla="*/ 6664 w 10000"/>
                <a:gd name="connsiteY7" fmla="*/ 417 h 9422"/>
                <a:gd name="connsiteX8" fmla="*/ 6580 w 10000"/>
                <a:gd name="connsiteY8" fmla="*/ 466 h 9422"/>
                <a:gd name="connsiteX9" fmla="*/ 6503 w 10000"/>
                <a:gd name="connsiteY9" fmla="*/ 490 h 9422"/>
                <a:gd name="connsiteX10" fmla="*/ 6434 w 10000"/>
                <a:gd name="connsiteY10" fmla="*/ 536 h 9422"/>
                <a:gd name="connsiteX11" fmla="*/ 6372 w 10000"/>
                <a:gd name="connsiteY11" fmla="*/ 597 h 9422"/>
                <a:gd name="connsiteX12" fmla="*/ 6318 w 10000"/>
                <a:gd name="connsiteY12" fmla="*/ 655 h 9422"/>
                <a:gd name="connsiteX13" fmla="*/ 6280 w 10000"/>
                <a:gd name="connsiteY13" fmla="*/ 716 h 9422"/>
                <a:gd name="connsiteX14" fmla="*/ 6241 w 10000"/>
                <a:gd name="connsiteY14" fmla="*/ 763 h 9422"/>
                <a:gd name="connsiteX15" fmla="*/ 6218 w 10000"/>
                <a:gd name="connsiteY15" fmla="*/ 846 h 9422"/>
                <a:gd name="connsiteX16" fmla="*/ 6195 w 10000"/>
                <a:gd name="connsiteY16" fmla="*/ 918 h 9422"/>
                <a:gd name="connsiteX17" fmla="*/ 6180 w 10000"/>
                <a:gd name="connsiteY17" fmla="*/ 989 h 9422"/>
                <a:gd name="connsiteX18" fmla="*/ 6172 w 10000"/>
                <a:gd name="connsiteY18" fmla="*/ 1061 h 9422"/>
                <a:gd name="connsiteX19" fmla="*/ 6172 w 10000"/>
                <a:gd name="connsiteY19" fmla="*/ 1145 h 9422"/>
                <a:gd name="connsiteX20" fmla="*/ 6180 w 10000"/>
                <a:gd name="connsiteY20" fmla="*/ 1300 h 9422"/>
                <a:gd name="connsiteX21" fmla="*/ 6203 w 10000"/>
                <a:gd name="connsiteY21" fmla="*/ 1479 h 9422"/>
                <a:gd name="connsiteX22" fmla="*/ 6257 w 10000"/>
                <a:gd name="connsiteY22" fmla="*/ 1645 h 9422"/>
                <a:gd name="connsiteX23" fmla="*/ 6311 w 10000"/>
                <a:gd name="connsiteY23" fmla="*/ 1836 h 9422"/>
                <a:gd name="connsiteX24" fmla="*/ 6364 w 10000"/>
                <a:gd name="connsiteY24" fmla="*/ 2015 h 9422"/>
                <a:gd name="connsiteX25" fmla="*/ 6503 w 10000"/>
                <a:gd name="connsiteY25" fmla="*/ 2372 h 9422"/>
                <a:gd name="connsiteX26" fmla="*/ 6633 w 10000"/>
                <a:gd name="connsiteY26" fmla="*/ 2694 h 9422"/>
                <a:gd name="connsiteX27" fmla="*/ 6633 w 10000"/>
                <a:gd name="connsiteY27" fmla="*/ 2694 h 9422"/>
                <a:gd name="connsiteX28" fmla="*/ 6656 w 10000"/>
                <a:gd name="connsiteY28" fmla="*/ 2765 h 9422"/>
                <a:gd name="connsiteX29" fmla="*/ 6672 w 10000"/>
                <a:gd name="connsiteY29" fmla="*/ 2837 h 9422"/>
                <a:gd name="connsiteX30" fmla="*/ 6679 w 10000"/>
                <a:gd name="connsiteY30" fmla="*/ 2910 h 9422"/>
                <a:gd name="connsiteX31" fmla="*/ 6679 w 10000"/>
                <a:gd name="connsiteY31" fmla="*/ 2981 h 9422"/>
                <a:gd name="connsiteX32" fmla="*/ 6672 w 10000"/>
                <a:gd name="connsiteY32" fmla="*/ 3052 h 9422"/>
                <a:gd name="connsiteX33" fmla="*/ 6664 w 10000"/>
                <a:gd name="connsiteY33" fmla="*/ 3112 h 9422"/>
                <a:gd name="connsiteX34" fmla="*/ 6633 w 10000"/>
                <a:gd name="connsiteY34" fmla="*/ 3183 h 9422"/>
                <a:gd name="connsiteX35" fmla="*/ 6618 w 10000"/>
                <a:gd name="connsiteY35" fmla="*/ 3242 h 9422"/>
                <a:gd name="connsiteX36" fmla="*/ 6541 w 10000"/>
                <a:gd name="connsiteY36" fmla="*/ 3373 h 9422"/>
                <a:gd name="connsiteX37" fmla="*/ 6457 w 10000"/>
                <a:gd name="connsiteY37" fmla="*/ 3469 h 9422"/>
                <a:gd name="connsiteX38" fmla="*/ 6349 w 10000"/>
                <a:gd name="connsiteY38" fmla="*/ 3576 h 9422"/>
                <a:gd name="connsiteX39" fmla="*/ 6234 w 10000"/>
                <a:gd name="connsiteY39" fmla="*/ 3660 h 9422"/>
                <a:gd name="connsiteX40" fmla="*/ 6103 w 10000"/>
                <a:gd name="connsiteY40" fmla="*/ 3721 h 9422"/>
                <a:gd name="connsiteX41" fmla="*/ 5972 w 10000"/>
                <a:gd name="connsiteY41" fmla="*/ 3780 h 9422"/>
                <a:gd name="connsiteX42" fmla="*/ 5842 w 10000"/>
                <a:gd name="connsiteY42" fmla="*/ 3802 h 9422"/>
                <a:gd name="connsiteX43" fmla="*/ 5711 w 10000"/>
                <a:gd name="connsiteY43" fmla="*/ 3816 h 9422"/>
                <a:gd name="connsiteX44" fmla="*/ 5580 w 10000"/>
                <a:gd name="connsiteY44" fmla="*/ 3802 h 9422"/>
                <a:gd name="connsiteX45" fmla="*/ 5457 w 10000"/>
                <a:gd name="connsiteY45" fmla="*/ 3769 h 9422"/>
                <a:gd name="connsiteX46" fmla="*/ 5350 w 10000"/>
                <a:gd name="connsiteY46" fmla="*/ 3708 h 9422"/>
                <a:gd name="connsiteX47" fmla="*/ 5296 w 10000"/>
                <a:gd name="connsiteY47" fmla="*/ 3660 h 9422"/>
                <a:gd name="connsiteX48" fmla="*/ 5250 w 10000"/>
                <a:gd name="connsiteY48" fmla="*/ 3612 h 9422"/>
                <a:gd name="connsiteX49" fmla="*/ 5250 w 10000"/>
                <a:gd name="connsiteY49" fmla="*/ 3612 h 9422"/>
                <a:gd name="connsiteX50" fmla="*/ 5173 w 10000"/>
                <a:gd name="connsiteY50" fmla="*/ 3504 h 9422"/>
                <a:gd name="connsiteX51" fmla="*/ 5104 w 10000"/>
                <a:gd name="connsiteY51" fmla="*/ 3386 h 9422"/>
                <a:gd name="connsiteX52" fmla="*/ 5065 w 10000"/>
                <a:gd name="connsiteY52" fmla="*/ 3242 h 9422"/>
                <a:gd name="connsiteX53" fmla="*/ 5042 w 10000"/>
                <a:gd name="connsiteY53" fmla="*/ 3088 h 9422"/>
                <a:gd name="connsiteX54" fmla="*/ 5019 w 10000"/>
                <a:gd name="connsiteY54" fmla="*/ 2921 h 9422"/>
                <a:gd name="connsiteX55" fmla="*/ 5019 w 10000"/>
                <a:gd name="connsiteY55" fmla="*/ 2754 h 9422"/>
                <a:gd name="connsiteX56" fmla="*/ 5035 w 10000"/>
                <a:gd name="connsiteY56" fmla="*/ 2563 h 9422"/>
                <a:gd name="connsiteX57" fmla="*/ 5042 w 10000"/>
                <a:gd name="connsiteY57" fmla="*/ 2372 h 9422"/>
                <a:gd name="connsiteX58" fmla="*/ 5088 w 10000"/>
                <a:gd name="connsiteY58" fmla="*/ 1978 h 9422"/>
                <a:gd name="connsiteX59" fmla="*/ 5150 w 10000"/>
                <a:gd name="connsiteY59" fmla="*/ 1598 h 9422"/>
                <a:gd name="connsiteX60" fmla="*/ 5211 w 10000"/>
                <a:gd name="connsiteY60" fmla="*/ 1205 h 9422"/>
                <a:gd name="connsiteX61" fmla="*/ 5227 w 10000"/>
                <a:gd name="connsiteY61" fmla="*/ 1001 h 9422"/>
                <a:gd name="connsiteX62" fmla="*/ 5250 w 10000"/>
                <a:gd name="connsiteY62" fmla="*/ 823 h 9422"/>
                <a:gd name="connsiteX63" fmla="*/ 5250 w 10000"/>
                <a:gd name="connsiteY63" fmla="*/ 823 h 9422"/>
                <a:gd name="connsiteX64" fmla="*/ 5250 w 10000"/>
                <a:gd name="connsiteY64" fmla="*/ 739 h 9422"/>
                <a:gd name="connsiteX65" fmla="*/ 5250 w 10000"/>
                <a:gd name="connsiteY65" fmla="*/ 680 h 9422"/>
                <a:gd name="connsiteX66" fmla="*/ 5227 w 10000"/>
                <a:gd name="connsiteY66" fmla="*/ 608 h 9422"/>
                <a:gd name="connsiteX67" fmla="*/ 5211 w 10000"/>
                <a:gd name="connsiteY67" fmla="*/ 548 h 9422"/>
                <a:gd name="connsiteX68" fmla="*/ 5181 w 10000"/>
                <a:gd name="connsiteY68" fmla="*/ 490 h 9422"/>
                <a:gd name="connsiteX69" fmla="*/ 5150 w 10000"/>
                <a:gd name="connsiteY69" fmla="*/ 441 h 9422"/>
                <a:gd name="connsiteX70" fmla="*/ 5058 w 10000"/>
                <a:gd name="connsiteY70" fmla="*/ 345 h 9422"/>
                <a:gd name="connsiteX71" fmla="*/ 4958 w 10000"/>
                <a:gd name="connsiteY71" fmla="*/ 262 h 9422"/>
                <a:gd name="connsiteX72" fmla="*/ 4827 w 10000"/>
                <a:gd name="connsiteY72" fmla="*/ 191 h 9422"/>
                <a:gd name="connsiteX73" fmla="*/ 4689 w 10000"/>
                <a:gd name="connsiteY73" fmla="*/ 142 h 9422"/>
                <a:gd name="connsiteX74" fmla="*/ 4527 w 10000"/>
                <a:gd name="connsiteY74" fmla="*/ 107 h 9422"/>
                <a:gd name="connsiteX75" fmla="*/ 4358 w 10000"/>
                <a:gd name="connsiteY75" fmla="*/ 73 h 9422"/>
                <a:gd name="connsiteX76" fmla="*/ 4174 w 10000"/>
                <a:gd name="connsiteY76" fmla="*/ 47 h 9422"/>
                <a:gd name="connsiteX77" fmla="*/ 3805 w 10000"/>
                <a:gd name="connsiteY77" fmla="*/ 11 h 9422"/>
                <a:gd name="connsiteX78" fmla="*/ 3413 w 10000"/>
                <a:gd name="connsiteY78" fmla="*/ 11 h 9422"/>
                <a:gd name="connsiteX79" fmla="*/ 3036 w 10000"/>
                <a:gd name="connsiteY79" fmla="*/ 11 h 9422"/>
                <a:gd name="connsiteX80" fmla="*/ 3036 w 10000"/>
                <a:gd name="connsiteY80" fmla="*/ 11 h 9422"/>
                <a:gd name="connsiteX81" fmla="*/ 2636 w 10000"/>
                <a:gd name="connsiteY81" fmla="*/ 35 h 9422"/>
                <a:gd name="connsiteX82" fmla="*/ 2636 w 10000"/>
                <a:gd name="connsiteY82" fmla="*/ 35 h 9422"/>
                <a:gd name="connsiteX83" fmla="*/ 2390 w 10000"/>
                <a:gd name="connsiteY83" fmla="*/ 35 h 9422"/>
                <a:gd name="connsiteX84" fmla="*/ 2152 w 10000"/>
                <a:gd name="connsiteY84" fmla="*/ 47 h 9422"/>
                <a:gd name="connsiteX85" fmla="*/ 2152 w 10000"/>
                <a:gd name="connsiteY85" fmla="*/ 47 h 9422"/>
                <a:gd name="connsiteX86" fmla="*/ 2291 w 10000"/>
                <a:gd name="connsiteY86" fmla="*/ 930 h 9422"/>
                <a:gd name="connsiteX87" fmla="*/ 2406 w 10000"/>
                <a:gd name="connsiteY87" fmla="*/ 1706 h 9422"/>
                <a:gd name="connsiteX88" fmla="*/ 2483 w 10000"/>
                <a:gd name="connsiteY88" fmla="*/ 2384 h 9422"/>
                <a:gd name="connsiteX89" fmla="*/ 2544 w 10000"/>
                <a:gd name="connsiteY89" fmla="*/ 2981 h 9422"/>
                <a:gd name="connsiteX90" fmla="*/ 2560 w 10000"/>
                <a:gd name="connsiteY90" fmla="*/ 3469 h 9422"/>
                <a:gd name="connsiteX91" fmla="*/ 2567 w 10000"/>
                <a:gd name="connsiteY91" fmla="*/ 3683 h 9422"/>
                <a:gd name="connsiteX92" fmla="*/ 2560 w 10000"/>
                <a:gd name="connsiteY92" fmla="*/ 3886 h 9422"/>
                <a:gd name="connsiteX93" fmla="*/ 2552 w 10000"/>
                <a:gd name="connsiteY93" fmla="*/ 4066 h 9422"/>
                <a:gd name="connsiteX94" fmla="*/ 2544 w 10000"/>
                <a:gd name="connsiteY94" fmla="*/ 4219 h 9422"/>
                <a:gd name="connsiteX95" fmla="*/ 2513 w 10000"/>
                <a:gd name="connsiteY95" fmla="*/ 4364 h 9422"/>
                <a:gd name="connsiteX96" fmla="*/ 2498 w 10000"/>
                <a:gd name="connsiteY96" fmla="*/ 4494 h 9422"/>
                <a:gd name="connsiteX97" fmla="*/ 2460 w 10000"/>
                <a:gd name="connsiteY97" fmla="*/ 4602 h 9422"/>
                <a:gd name="connsiteX98" fmla="*/ 2421 w 10000"/>
                <a:gd name="connsiteY98" fmla="*/ 4698 h 9422"/>
                <a:gd name="connsiteX99" fmla="*/ 2383 w 10000"/>
                <a:gd name="connsiteY99" fmla="*/ 4769 h 9422"/>
                <a:gd name="connsiteX100" fmla="*/ 2337 w 10000"/>
                <a:gd name="connsiteY100" fmla="*/ 4828 h 9422"/>
                <a:gd name="connsiteX101" fmla="*/ 2283 w 10000"/>
                <a:gd name="connsiteY101" fmla="*/ 4889 h 9422"/>
                <a:gd name="connsiteX102" fmla="*/ 2229 w 10000"/>
                <a:gd name="connsiteY102" fmla="*/ 4924 h 9422"/>
                <a:gd name="connsiteX103" fmla="*/ 2168 w 10000"/>
                <a:gd name="connsiteY103" fmla="*/ 4948 h 9422"/>
                <a:gd name="connsiteX104" fmla="*/ 2106 w 10000"/>
                <a:gd name="connsiteY104" fmla="*/ 4959 h 9422"/>
                <a:gd name="connsiteX105" fmla="*/ 2029 w 10000"/>
                <a:gd name="connsiteY105" fmla="*/ 4959 h 9422"/>
                <a:gd name="connsiteX106" fmla="*/ 1952 w 10000"/>
                <a:gd name="connsiteY106" fmla="*/ 4959 h 9422"/>
                <a:gd name="connsiteX107" fmla="*/ 1806 w 10000"/>
                <a:gd name="connsiteY107" fmla="*/ 4924 h 9422"/>
                <a:gd name="connsiteX108" fmla="*/ 1630 w 10000"/>
                <a:gd name="connsiteY108" fmla="*/ 4828 h 9422"/>
                <a:gd name="connsiteX109" fmla="*/ 1453 w 10000"/>
                <a:gd name="connsiteY109" fmla="*/ 4732 h 9422"/>
                <a:gd name="connsiteX110" fmla="*/ 1453 w 10000"/>
                <a:gd name="connsiteY110" fmla="*/ 4732 h 9422"/>
                <a:gd name="connsiteX111" fmla="*/ 1107 w 10000"/>
                <a:gd name="connsiteY111" fmla="*/ 4530 h 9422"/>
                <a:gd name="connsiteX112" fmla="*/ 961 w 10000"/>
                <a:gd name="connsiteY112" fmla="*/ 4447 h 9422"/>
                <a:gd name="connsiteX113" fmla="*/ 815 w 10000"/>
                <a:gd name="connsiteY113" fmla="*/ 4364 h 9422"/>
                <a:gd name="connsiteX114" fmla="*/ 699 w 10000"/>
                <a:gd name="connsiteY114" fmla="*/ 4327 h 9422"/>
                <a:gd name="connsiteX115" fmla="*/ 584 w 10000"/>
                <a:gd name="connsiteY115" fmla="*/ 4292 h 9422"/>
                <a:gd name="connsiteX116" fmla="*/ 484 w 10000"/>
                <a:gd name="connsiteY116" fmla="*/ 4281 h 9422"/>
                <a:gd name="connsiteX117" fmla="*/ 400 w 10000"/>
                <a:gd name="connsiteY117" fmla="*/ 4315 h 9422"/>
                <a:gd name="connsiteX118" fmla="*/ 354 w 10000"/>
                <a:gd name="connsiteY118" fmla="*/ 4339 h 9422"/>
                <a:gd name="connsiteX119" fmla="*/ 315 w 10000"/>
                <a:gd name="connsiteY119" fmla="*/ 4364 h 9422"/>
                <a:gd name="connsiteX120" fmla="*/ 277 w 10000"/>
                <a:gd name="connsiteY120" fmla="*/ 4410 h 9422"/>
                <a:gd name="connsiteX121" fmla="*/ 246 w 10000"/>
                <a:gd name="connsiteY121" fmla="*/ 4460 h 9422"/>
                <a:gd name="connsiteX122" fmla="*/ 192 w 10000"/>
                <a:gd name="connsiteY122" fmla="*/ 4567 h 9422"/>
                <a:gd name="connsiteX123" fmla="*/ 138 w 10000"/>
                <a:gd name="connsiteY123" fmla="*/ 4732 h 9422"/>
                <a:gd name="connsiteX124" fmla="*/ 92 w 10000"/>
                <a:gd name="connsiteY124" fmla="*/ 4936 h 9422"/>
                <a:gd name="connsiteX125" fmla="*/ 54 w 10000"/>
                <a:gd name="connsiteY125" fmla="*/ 5198 h 9422"/>
                <a:gd name="connsiteX126" fmla="*/ 23 w 10000"/>
                <a:gd name="connsiteY126" fmla="*/ 5484 h 9422"/>
                <a:gd name="connsiteX127" fmla="*/ 0 w 10000"/>
                <a:gd name="connsiteY127" fmla="*/ 5817 h 9422"/>
                <a:gd name="connsiteX128" fmla="*/ 0 w 10000"/>
                <a:gd name="connsiteY128" fmla="*/ 5817 h 9422"/>
                <a:gd name="connsiteX129" fmla="*/ 0 w 10000"/>
                <a:gd name="connsiteY129" fmla="*/ 6010 h 9422"/>
                <a:gd name="connsiteX130" fmla="*/ 0 w 10000"/>
                <a:gd name="connsiteY130" fmla="*/ 6163 h 9422"/>
                <a:gd name="connsiteX131" fmla="*/ 8 w 10000"/>
                <a:gd name="connsiteY131" fmla="*/ 6295 h 9422"/>
                <a:gd name="connsiteX132" fmla="*/ 23 w 10000"/>
                <a:gd name="connsiteY132" fmla="*/ 6426 h 9422"/>
                <a:gd name="connsiteX133" fmla="*/ 54 w 10000"/>
                <a:gd name="connsiteY133" fmla="*/ 6533 h 9422"/>
                <a:gd name="connsiteX134" fmla="*/ 85 w 10000"/>
                <a:gd name="connsiteY134" fmla="*/ 6629 h 9422"/>
                <a:gd name="connsiteX135" fmla="*/ 115 w 10000"/>
                <a:gd name="connsiteY135" fmla="*/ 6712 h 9422"/>
                <a:gd name="connsiteX136" fmla="*/ 161 w 10000"/>
                <a:gd name="connsiteY136" fmla="*/ 6784 h 9422"/>
                <a:gd name="connsiteX137" fmla="*/ 215 w 10000"/>
                <a:gd name="connsiteY137" fmla="*/ 6832 h 9422"/>
                <a:gd name="connsiteX138" fmla="*/ 269 w 10000"/>
                <a:gd name="connsiteY138" fmla="*/ 6880 h 9422"/>
                <a:gd name="connsiteX139" fmla="*/ 323 w 10000"/>
                <a:gd name="connsiteY139" fmla="*/ 6915 h 9422"/>
                <a:gd name="connsiteX140" fmla="*/ 392 w 10000"/>
                <a:gd name="connsiteY140" fmla="*/ 6939 h 9422"/>
                <a:gd name="connsiteX141" fmla="*/ 453 w 10000"/>
                <a:gd name="connsiteY141" fmla="*/ 6962 h 9422"/>
                <a:gd name="connsiteX142" fmla="*/ 530 w 10000"/>
                <a:gd name="connsiteY142" fmla="*/ 6962 h 9422"/>
                <a:gd name="connsiteX143" fmla="*/ 676 w 10000"/>
                <a:gd name="connsiteY143" fmla="*/ 6962 h 9422"/>
                <a:gd name="connsiteX144" fmla="*/ 838 w 10000"/>
                <a:gd name="connsiteY144" fmla="*/ 6928 h 9422"/>
                <a:gd name="connsiteX145" fmla="*/ 992 w 10000"/>
                <a:gd name="connsiteY145" fmla="*/ 6880 h 9422"/>
                <a:gd name="connsiteX146" fmla="*/ 1314 w 10000"/>
                <a:gd name="connsiteY146" fmla="*/ 6760 h 9422"/>
                <a:gd name="connsiteX147" fmla="*/ 1606 w 10000"/>
                <a:gd name="connsiteY147" fmla="*/ 6641 h 9422"/>
                <a:gd name="connsiteX148" fmla="*/ 1729 w 10000"/>
                <a:gd name="connsiteY148" fmla="*/ 6580 h 9422"/>
                <a:gd name="connsiteX149" fmla="*/ 1845 w 10000"/>
                <a:gd name="connsiteY149" fmla="*/ 6569 h 9422"/>
                <a:gd name="connsiteX150" fmla="*/ 1845 w 10000"/>
                <a:gd name="connsiteY150" fmla="*/ 6569 h 9422"/>
                <a:gd name="connsiteX151" fmla="*/ 2060 w 10000"/>
                <a:gd name="connsiteY151" fmla="*/ 6533 h 9422"/>
                <a:gd name="connsiteX152" fmla="*/ 2168 w 10000"/>
                <a:gd name="connsiteY152" fmla="*/ 6533 h 9422"/>
                <a:gd name="connsiteX153" fmla="*/ 2291 w 10000"/>
                <a:gd name="connsiteY153" fmla="*/ 6556 h 9422"/>
                <a:gd name="connsiteX154" fmla="*/ 2414 w 10000"/>
                <a:gd name="connsiteY154" fmla="*/ 6580 h 9422"/>
                <a:gd name="connsiteX155" fmla="*/ 2467 w 10000"/>
                <a:gd name="connsiteY155" fmla="*/ 6606 h 9422"/>
                <a:gd name="connsiteX156" fmla="*/ 2521 w 10000"/>
                <a:gd name="connsiteY156" fmla="*/ 6652 h 9422"/>
                <a:gd name="connsiteX157" fmla="*/ 2583 w 10000"/>
                <a:gd name="connsiteY157" fmla="*/ 6712 h 9422"/>
                <a:gd name="connsiteX158" fmla="*/ 2629 w 10000"/>
                <a:gd name="connsiteY158" fmla="*/ 6773 h 9422"/>
                <a:gd name="connsiteX159" fmla="*/ 2683 w 10000"/>
                <a:gd name="connsiteY159" fmla="*/ 6843 h 9422"/>
                <a:gd name="connsiteX160" fmla="*/ 2729 w 10000"/>
                <a:gd name="connsiteY160" fmla="*/ 6928 h 9422"/>
                <a:gd name="connsiteX161" fmla="*/ 2775 w 10000"/>
                <a:gd name="connsiteY161" fmla="*/ 7011 h 9422"/>
                <a:gd name="connsiteX162" fmla="*/ 2813 w 10000"/>
                <a:gd name="connsiteY162" fmla="*/ 7129 h 9422"/>
                <a:gd name="connsiteX163" fmla="*/ 2852 w 10000"/>
                <a:gd name="connsiteY163" fmla="*/ 7261 h 9422"/>
                <a:gd name="connsiteX164" fmla="*/ 2890 w 10000"/>
                <a:gd name="connsiteY164" fmla="*/ 7403 h 9422"/>
                <a:gd name="connsiteX165" fmla="*/ 2913 w 10000"/>
                <a:gd name="connsiteY165" fmla="*/ 7558 h 9422"/>
                <a:gd name="connsiteX166" fmla="*/ 2936 w 10000"/>
                <a:gd name="connsiteY166" fmla="*/ 7750 h 9422"/>
                <a:gd name="connsiteX167" fmla="*/ 2952 w 10000"/>
                <a:gd name="connsiteY167" fmla="*/ 7940 h 9422"/>
                <a:gd name="connsiteX168" fmla="*/ 2975 w 10000"/>
                <a:gd name="connsiteY168" fmla="*/ 8156 h 9422"/>
                <a:gd name="connsiteX169" fmla="*/ 2982 w 10000"/>
                <a:gd name="connsiteY169" fmla="*/ 8406 h 9422"/>
                <a:gd name="connsiteX170" fmla="*/ 2982 w 10000"/>
                <a:gd name="connsiteY170" fmla="*/ 8668 h 9422"/>
                <a:gd name="connsiteX171" fmla="*/ 2975 w 10000"/>
                <a:gd name="connsiteY171" fmla="*/ 8942 h 9422"/>
                <a:gd name="connsiteX172" fmla="*/ 9930 w 10000"/>
                <a:gd name="connsiteY172" fmla="*/ 9422 h 9422"/>
                <a:gd name="connsiteX173" fmla="*/ 10000 w 10000"/>
                <a:gd name="connsiteY173" fmla="*/ 0 h 9422"/>
                <a:gd name="connsiteX0" fmla="*/ 10000 w 10000"/>
                <a:gd name="connsiteY0" fmla="*/ 0 h 9826"/>
                <a:gd name="connsiteX1" fmla="*/ 10000 w 10000"/>
                <a:gd name="connsiteY1" fmla="*/ 0 h 9826"/>
                <a:gd name="connsiteX2" fmla="*/ 8378 w 10000"/>
                <a:gd name="connsiteY2" fmla="*/ 190 h 9826"/>
                <a:gd name="connsiteX3" fmla="*/ 7556 w 10000"/>
                <a:gd name="connsiteY3" fmla="*/ 292 h 9826"/>
                <a:gd name="connsiteX4" fmla="*/ 6879 w 10000"/>
                <a:gd name="connsiteY4" fmla="*/ 405 h 9826"/>
                <a:gd name="connsiteX5" fmla="*/ 6879 w 10000"/>
                <a:gd name="connsiteY5" fmla="*/ 405 h 9826"/>
                <a:gd name="connsiteX6" fmla="*/ 6764 w 10000"/>
                <a:gd name="connsiteY6" fmla="*/ 418 h 9826"/>
                <a:gd name="connsiteX7" fmla="*/ 6664 w 10000"/>
                <a:gd name="connsiteY7" fmla="*/ 443 h 9826"/>
                <a:gd name="connsiteX8" fmla="*/ 6580 w 10000"/>
                <a:gd name="connsiteY8" fmla="*/ 495 h 9826"/>
                <a:gd name="connsiteX9" fmla="*/ 6503 w 10000"/>
                <a:gd name="connsiteY9" fmla="*/ 520 h 9826"/>
                <a:gd name="connsiteX10" fmla="*/ 6434 w 10000"/>
                <a:gd name="connsiteY10" fmla="*/ 569 h 9826"/>
                <a:gd name="connsiteX11" fmla="*/ 6372 w 10000"/>
                <a:gd name="connsiteY11" fmla="*/ 634 h 9826"/>
                <a:gd name="connsiteX12" fmla="*/ 6318 w 10000"/>
                <a:gd name="connsiteY12" fmla="*/ 695 h 9826"/>
                <a:gd name="connsiteX13" fmla="*/ 6280 w 10000"/>
                <a:gd name="connsiteY13" fmla="*/ 760 h 9826"/>
                <a:gd name="connsiteX14" fmla="*/ 6241 w 10000"/>
                <a:gd name="connsiteY14" fmla="*/ 810 h 9826"/>
                <a:gd name="connsiteX15" fmla="*/ 6218 w 10000"/>
                <a:gd name="connsiteY15" fmla="*/ 898 h 9826"/>
                <a:gd name="connsiteX16" fmla="*/ 6195 w 10000"/>
                <a:gd name="connsiteY16" fmla="*/ 974 h 9826"/>
                <a:gd name="connsiteX17" fmla="*/ 6180 w 10000"/>
                <a:gd name="connsiteY17" fmla="*/ 1050 h 9826"/>
                <a:gd name="connsiteX18" fmla="*/ 6172 w 10000"/>
                <a:gd name="connsiteY18" fmla="*/ 1126 h 9826"/>
                <a:gd name="connsiteX19" fmla="*/ 6172 w 10000"/>
                <a:gd name="connsiteY19" fmla="*/ 1215 h 9826"/>
                <a:gd name="connsiteX20" fmla="*/ 6180 w 10000"/>
                <a:gd name="connsiteY20" fmla="*/ 1380 h 9826"/>
                <a:gd name="connsiteX21" fmla="*/ 6203 w 10000"/>
                <a:gd name="connsiteY21" fmla="*/ 1570 h 9826"/>
                <a:gd name="connsiteX22" fmla="*/ 6257 w 10000"/>
                <a:gd name="connsiteY22" fmla="*/ 1746 h 9826"/>
                <a:gd name="connsiteX23" fmla="*/ 6311 w 10000"/>
                <a:gd name="connsiteY23" fmla="*/ 1949 h 9826"/>
                <a:gd name="connsiteX24" fmla="*/ 6364 w 10000"/>
                <a:gd name="connsiteY24" fmla="*/ 2139 h 9826"/>
                <a:gd name="connsiteX25" fmla="*/ 6503 w 10000"/>
                <a:gd name="connsiteY25" fmla="*/ 2518 h 9826"/>
                <a:gd name="connsiteX26" fmla="*/ 6633 w 10000"/>
                <a:gd name="connsiteY26" fmla="*/ 2859 h 9826"/>
                <a:gd name="connsiteX27" fmla="*/ 6633 w 10000"/>
                <a:gd name="connsiteY27" fmla="*/ 2859 h 9826"/>
                <a:gd name="connsiteX28" fmla="*/ 6656 w 10000"/>
                <a:gd name="connsiteY28" fmla="*/ 2935 h 9826"/>
                <a:gd name="connsiteX29" fmla="*/ 6672 w 10000"/>
                <a:gd name="connsiteY29" fmla="*/ 3011 h 9826"/>
                <a:gd name="connsiteX30" fmla="*/ 6679 w 10000"/>
                <a:gd name="connsiteY30" fmla="*/ 3089 h 9826"/>
                <a:gd name="connsiteX31" fmla="*/ 6679 w 10000"/>
                <a:gd name="connsiteY31" fmla="*/ 3164 h 9826"/>
                <a:gd name="connsiteX32" fmla="*/ 6672 w 10000"/>
                <a:gd name="connsiteY32" fmla="*/ 3239 h 9826"/>
                <a:gd name="connsiteX33" fmla="*/ 6664 w 10000"/>
                <a:gd name="connsiteY33" fmla="*/ 3303 h 9826"/>
                <a:gd name="connsiteX34" fmla="*/ 6633 w 10000"/>
                <a:gd name="connsiteY34" fmla="*/ 3378 h 9826"/>
                <a:gd name="connsiteX35" fmla="*/ 6618 w 10000"/>
                <a:gd name="connsiteY35" fmla="*/ 3441 h 9826"/>
                <a:gd name="connsiteX36" fmla="*/ 6541 w 10000"/>
                <a:gd name="connsiteY36" fmla="*/ 3580 h 9826"/>
                <a:gd name="connsiteX37" fmla="*/ 6457 w 10000"/>
                <a:gd name="connsiteY37" fmla="*/ 3682 h 9826"/>
                <a:gd name="connsiteX38" fmla="*/ 6349 w 10000"/>
                <a:gd name="connsiteY38" fmla="*/ 3795 h 9826"/>
                <a:gd name="connsiteX39" fmla="*/ 6234 w 10000"/>
                <a:gd name="connsiteY39" fmla="*/ 3885 h 9826"/>
                <a:gd name="connsiteX40" fmla="*/ 6103 w 10000"/>
                <a:gd name="connsiteY40" fmla="*/ 3949 h 9826"/>
                <a:gd name="connsiteX41" fmla="*/ 5972 w 10000"/>
                <a:gd name="connsiteY41" fmla="*/ 4012 h 9826"/>
                <a:gd name="connsiteX42" fmla="*/ 5842 w 10000"/>
                <a:gd name="connsiteY42" fmla="*/ 4035 h 9826"/>
                <a:gd name="connsiteX43" fmla="*/ 5711 w 10000"/>
                <a:gd name="connsiteY43" fmla="*/ 4050 h 9826"/>
                <a:gd name="connsiteX44" fmla="*/ 5580 w 10000"/>
                <a:gd name="connsiteY44" fmla="*/ 4035 h 9826"/>
                <a:gd name="connsiteX45" fmla="*/ 5457 w 10000"/>
                <a:gd name="connsiteY45" fmla="*/ 4000 h 9826"/>
                <a:gd name="connsiteX46" fmla="*/ 5350 w 10000"/>
                <a:gd name="connsiteY46" fmla="*/ 3935 h 9826"/>
                <a:gd name="connsiteX47" fmla="*/ 5296 w 10000"/>
                <a:gd name="connsiteY47" fmla="*/ 3885 h 9826"/>
                <a:gd name="connsiteX48" fmla="*/ 5250 w 10000"/>
                <a:gd name="connsiteY48" fmla="*/ 3834 h 9826"/>
                <a:gd name="connsiteX49" fmla="*/ 5250 w 10000"/>
                <a:gd name="connsiteY49" fmla="*/ 3834 h 9826"/>
                <a:gd name="connsiteX50" fmla="*/ 5173 w 10000"/>
                <a:gd name="connsiteY50" fmla="*/ 3719 h 9826"/>
                <a:gd name="connsiteX51" fmla="*/ 5104 w 10000"/>
                <a:gd name="connsiteY51" fmla="*/ 3594 h 9826"/>
                <a:gd name="connsiteX52" fmla="*/ 5065 w 10000"/>
                <a:gd name="connsiteY52" fmla="*/ 3441 h 9826"/>
                <a:gd name="connsiteX53" fmla="*/ 5042 w 10000"/>
                <a:gd name="connsiteY53" fmla="*/ 3277 h 9826"/>
                <a:gd name="connsiteX54" fmla="*/ 5019 w 10000"/>
                <a:gd name="connsiteY54" fmla="*/ 3100 h 9826"/>
                <a:gd name="connsiteX55" fmla="*/ 5019 w 10000"/>
                <a:gd name="connsiteY55" fmla="*/ 2923 h 9826"/>
                <a:gd name="connsiteX56" fmla="*/ 5035 w 10000"/>
                <a:gd name="connsiteY56" fmla="*/ 2720 h 9826"/>
                <a:gd name="connsiteX57" fmla="*/ 5042 w 10000"/>
                <a:gd name="connsiteY57" fmla="*/ 2518 h 9826"/>
                <a:gd name="connsiteX58" fmla="*/ 5088 w 10000"/>
                <a:gd name="connsiteY58" fmla="*/ 2099 h 9826"/>
                <a:gd name="connsiteX59" fmla="*/ 5150 w 10000"/>
                <a:gd name="connsiteY59" fmla="*/ 1696 h 9826"/>
                <a:gd name="connsiteX60" fmla="*/ 5211 w 10000"/>
                <a:gd name="connsiteY60" fmla="*/ 1279 h 9826"/>
                <a:gd name="connsiteX61" fmla="*/ 5227 w 10000"/>
                <a:gd name="connsiteY61" fmla="*/ 1062 h 9826"/>
                <a:gd name="connsiteX62" fmla="*/ 5250 w 10000"/>
                <a:gd name="connsiteY62" fmla="*/ 873 h 9826"/>
                <a:gd name="connsiteX63" fmla="*/ 5250 w 10000"/>
                <a:gd name="connsiteY63" fmla="*/ 873 h 9826"/>
                <a:gd name="connsiteX64" fmla="*/ 5250 w 10000"/>
                <a:gd name="connsiteY64" fmla="*/ 784 h 9826"/>
                <a:gd name="connsiteX65" fmla="*/ 5250 w 10000"/>
                <a:gd name="connsiteY65" fmla="*/ 722 h 9826"/>
                <a:gd name="connsiteX66" fmla="*/ 5227 w 10000"/>
                <a:gd name="connsiteY66" fmla="*/ 645 h 9826"/>
                <a:gd name="connsiteX67" fmla="*/ 5211 w 10000"/>
                <a:gd name="connsiteY67" fmla="*/ 582 h 9826"/>
                <a:gd name="connsiteX68" fmla="*/ 5181 w 10000"/>
                <a:gd name="connsiteY68" fmla="*/ 520 h 9826"/>
                <a:gd name="connsiteX69" fmla="*/ 5150 w 10000"/>
                <a:gd name="connsiteY69" fmla="*/ 468 h 9826"/>
                <a:gd name="connsiteX70" fmla="*/ 5058 w 10000"/>
                <a:gd name="connsiteY70" fmla="*/ 366 h 9826"/>
                <a:gd name="connsiteX71" fmla="*/ 4958 w 10000"/>
                <a:gd name="connsiteY71" fmla="*/ 278 h 9826"/>
                <a:gd name="connsiteX72" fmla="*/ 4827 w 10000"/>
                <a:gd name="connsiteY72" fmla="*/ 203 h 9826"/>
                <a:gd name="connsiteX73" fmla="*/ 4689 w 10000"/>
                <a:gd name="connsiteY73" fmla="*/ 151 h 9826"/>
                <a:gd name="connsiteX74" fmla="*/ 4527 w 10000"/>
                <a:gd name="connsiteY74" fmla="*/ 114 h 9826"/>
                <a:gd name="connsiteX75" fmla="*/ 4358 w 10000"/>
                <a:gd name="connsiteY75" fmla="*/ 77 h 9826"/>
                <a:gd name="connsiteX76" fmla="*/ 4174 w 10000"/>
                <a:gd name="connsiteY76" fmla="*/ 50 h 9826"/>
                <a:gd name="connsiteX77" fmla="*/ 3805 w 10000"/>
                <a:gd name="connsiteY77" fmla="*/ 12 h 9826"/>
                <a:gd name="connsiteX78" fmla="*/ 3413 w 10000"/>
                <a:gd name="connsiteY78" fmla="*/ 12 h 9826"/>
                <a:gd name="connsiteX79" fmla="*/ 3036 w 10000"/>
                <a:gd name="connsiteY79" fmla="*/ 12 h 9826"/>
                <a:gd name="connsiteX80" fmla="*/ 3036 w 10000"/>
                <a:gd name="connsiteY80" fmla="*/ 12 h 9826"/>
                <a:gd name="connsiteX81" fmla="*/ 2636 w 10000"/>
                <a:gd name="connsiteY81" fmla="*/ 37 h 9826"/>
                <a:gd name="connsiteX82" fmla="*/ 2636 w 10000"/>
                <a:gd name="connsiteY82" fmla="*/ 37 h 9826"/>
                <a:gd name="connsiteX83" fmla="*/ 2390 w 10000"/>
                <a:gd name="connsiteY83" fmla="*/ 37 h 9826"/>
                <a:gd name="connsiteX84" fmla="*/ 2152 w 10000"/>
                <a:gd name="connsiteY84" fmla="*/ 50 h 9826"/>
                <a:gd name="connsiteX85" fmla="*/ 2152 w 10000"/>
                <a:gd name="connsiteY85" fmla="*/ 50 h 9826"/>
                <a:gd name="connsiteX86" fmla="*/ 2291 w 10000"/>
                <a:gd name="connsiteY86" fmla="*/ 987 h 9826"/>
                <a:gd name="connsiteX87" fmla="*/ 2406 w 10000"/>
                <a:gd name="connsiteY87" fmla="*/ 1811 h 9826"/>
                <a:gd name="connsiteX88" fmla="*/ 2483 w 10000"/>
                <a:gd name="connsiteY88" fmla="*/ 2530 h 9826"/>
                <a:gd name="connsiteX89" fmla="*/ 2544 w 10000"/>
                <a:gd name="connsiteY89" fmla="*/ 3164 h 9826"/>
                <a:gd name="connsiteX90" fmla="*/ 2560 w 10000"/>
                <a:gd name="connsiteY90" fmla="*/ 3682 h 9826"/>
                <a:gd name="connsiteX91" fmla="*/ 2567 w 10000"/>
                <a:gd name="connsiteY91" fmla="*/ 3909 h 9826"/>
                <a:gd name="connsiteX92" fmla="*/ 2560 w 10000"/>
                <a:gd name="connsiteY92" fmla="*/ 4124 h 9826"/>
                <a:gd name="connsiteX93" fmla="*/ 2552 w 10000"/>
                <a:gd name="connsiteY93" fmla="*/ 4315 h 9826"/>
                <a:gd name="connsiteX94" fmla="*/ 2544 w 10000"/>
                <a:gd name="connsiteY94" fmla="*/ 4478 h 9826"/>
                <a:gd name="connsiteX95" fmla="*/ 2513 w 10000"/>
                <a:gd name="connsiteY95" fmla="*/ 4632 h 9826"/>
                <a:gd name="connsiteX96" fmla="*/ 2498 w 10000"/>
                <a:gd name="connsiteY96" fmla="*/ 4770 h 9826"/>
                <a:gd name="connsiteX97" fmla="*/ 2460 w 10000"/>
                <a:gd name="connsiteY97" fmla="*/ 4884 h 9826"/>
                <a:gd name="connsiteX98" fmla="*/ 2421 w 10000"/>
                <a:gd name="connsiteY98" fmla="*/ 4986 h 9826"/>
                <a:gd name="connsiteX99" fmla="*/ 2383 w 10000"/>
                <a:gd name="connsiteY99" fmla="*/ 5062 h 9826"/>
                <a:gd name="connsiteX100" fmla="*/ 2337 w 10000"/>
                <a:gd name="connsiteY100" fmla="*/ 5124 h 9826"/>
                <a:gd name="connsiteX101" fmla="*/ 2283 w 10000"/>
                <a:gd name="connsiteY101" fmla="*/ 5189 h 9826"/>
                <a:gd name="connsiteX102" fmla="*/ 2229 w 10000"/>
                <a:gd name="connsiteY102" fmla="*/ 5226 h 9826"/>
                <a:gd name="connsiteX103" fmla="*/ 2168 w 10000"/>
                <a:gd name="connsiteY103" fmla="*/ 5252 h 9826"/>
                <a:gd name="connsiteX104" fmla="*/ 2106 w 10000"/>
                <a:gd name="connsiteY104" fmla="*/ 5263 h 9826"/>
                <a:gd name="connsiteX105" fmla="*/ 2029 w 10000"/>
                <a:gd name="connsiteY105" fmla="*/ 5263 h 9826"/>
                <a:gd name="connsiteX106" fmla="*/ 1952 w 10000"/>
                <a:gd name="connsiteY106" fmla="*/ 5263 h 9826"/>
                <a:gd name="connsiteX107" fmla="*/ 1806 w 10000"/>
                <a:gd name="connsiteY107" fmla="*/ 5226 h 9826"/>
                <a:gd name="connsiteX108" fmla="*/ 1630 w 10000"/>
                <a:gd name="connsiteY108" fmla="*/ 5124 h 9826"/>
                <a:gd name="connsiteX109" fmla="*/ 1453 w 10000"/>
                <a:gd name="connsiteY109" fmla="*/ 5022 h 9826"/>
                <a:gd name="connsiteX110" fmla="*/ 1453 w 10000"/>
                <a:gd name="connsiteY110" fmla="*/ 5022 h 9826"/>
                <a:gd name="connsiteX111" fmla="*/ 1107 w 10000"/>
                <a:gd name="connsiteY111" fmla="*/ 4808 h 9826"/>
                <a:gd name="connsiteX112" fmla="*/ 961 w 10000"/>
                <a:gd name="connsiteY112" fmla="*/ 4720 h 9826"/>
                <a:gd name="connsiteX113" fmla="*/ 815 w 10000"/>
                <a:gd name="connsiteY113" fmla="*/ 4632 h 9826"/>
                <a:gd name="connsiteX114" fmla="*/ 699 w 10000"/>
                <a:gd name="connsiteY114" fmla="*/ 4592 h 9826"/>
                <a:gd name="connsiteX115" fmla="*/ 584 w 10000"/>
                <a:gd name="connsiteY115" fmla="*/ 4555 h 9826"/>
                <a:gd name="connsiteX116" fmla="*/ 484 w 10000"/>
                <a:gd name="connsiteY116" fmla="*/ 4544 h 9826"/>
                <a:gd name="connsiteX117" fmla="*/ 400 w 10000"/>
                <a:gd name="connsiteY117" fmla="*/ 4580 h 9826"/>
                <a:gd name="connsiteX118" fmla="*/ 354 w 10000"/>
                <a:gd name="connsiteY118" fmla="*/ 4605 h 9826"/>
                <a:gd name="connsiteX119" fmla="*/ 315 w 10000"/>
                <a:gd name="connsiteY119" fmla="*/ 4632 h 9826"/>
                <a:gd name="connsiteX120" fmla="*/ 277 w 10000"/>
                <a:gd name="connsiteY120" fmla="*/ 4681 h 9826"/>
                <a:gd name="connsiteX121" fmla="*/ 246 w 10000"/>
                <a:gd name="connsiteY121" fmla="*/ 4734 h 9826"/>
                <a:gd name="connsiteX122" fmla="*/ 192 w 10000"/>
                <a:gd name="connsiteY122" fmla="*/ 4847 h 9826"/>
                <a:gd name="connsiteX123" fmla="*/ 138 w 10000"/>
                <a:gd name="connsiteY123" fmla="*/ 5022 h 9826"/>
                <a:gd name="connsiteX124" fmla="*/ 92 w 10000"/>
                <a:gd name="connsiteY124" fmla="*/ 5239 h 9826"/>
                <a:gd name="connsiteX125" fmla="*/ 54 w 10000"/>
                <a:gd name="connsiteY125" fmla="*/ 5517 h 9826"/>
                <a:gd name="connsiteX126" fmla="*/ 23 w 10000"/>
                <a:gd name="connsiteY126" fmla="*/ 5820 h 9826"/>
                <a:gd name="connsiteX127" fmla="*/ 0 w 10000"/>
                <a:gd name="connsiteY127" fmla="*/ 6174 h 9826"/>
                <a:gd name="connsiteX128" fmla="*/ 0 w 10000"/>
                <a:gd name="connsiteY128" fmla="*/ 6174 h 9826"/>
                <a:gd name="connsiteX129" fmla="*/ 0 w 10000"/>
                <a:gd name="connsiteY129" fmla="*/ 6379 h 9826"/>
                <a:gd name="connsiteX130" fmla="*/ 0 w 10000"/>
                <a:gd name="connsiteY130" fmla="*/ 6541 h 9826"/>
                <a:gd name="connsiteX131" fmla="*/ 8 w 10000"/>
                <a:gd name="connsiteY131" fmla="*/ 6681 h 9826"/>
                <a:gd name="connsiteX132" fmla="*/ 23 w 10000"/>
                <a:gd name="connsiteY132" fmla="*/ 6820 h 9826"/>
                <a:gd name="connsiteX133" fmla="*/ 54 w 10000"/>
                <a:gd name="connsiteY133" fmla="*/ 6934 h 9826"/>
                <a:gd name="connsiteX134" fmla="*/ 85 w 10000"/>
                <a:gd name="connsiteY134" fmla="*/ 7036 h 9826"/>
                <a:gd name="connsiteX135" fmla="*/ 115 w 10000"/>
                <a:gd name="connsiteY135" fmla="*/ 7124 h 9826"/>
                <a:gd name="connsiteX136" fmla="*/ 161 w 10000"/>
                <a:gd name="connsiteY136" fmla="*/ 7200 h 9826"/>
                <a:gd name="connsiteX137" fmla="*/ 215 w 10000"/>
                <a:gd name="connsiteY137" fmla="*/ 7251 h 9826"/>
                <a:gd name="connsiteX138" fmla="*/ 269 w 10000"/>
                <a:gd name="connsiteY138" fmla="*/ 7302 h 9826"/>
                <a:gd name="connsiteX139" fmla="*/ 323 w 10000"/>
                <a:gd name="connsiteY139" fmla="*/ 7339 h 9826"/>
                <a:gd name="connsiteX140" fmla="*/ 392 w 10000"/>
                <a:gd name="connsiteY140" fmla="*/ 7365 h 9826"/>
                <a:gd name="connsiteX141" fmla="*/ 453 w 10000"/>
                <a:gd name="connsiteY141" fmla="*/ 7389 h 9826"/>
                <a:gd name="connsiteX142" fmla="*/ 530 w 10000"/>
                <a:gd name="connsiteY142" fmla="*/ 7389 h 9826"/>
                <a:gd name="connsiteX143" fmla="*/ 676 w 10000"/>
                <a:gd name="connsiteY143" fmla="*/ 7389 h 9826"/>
                <a:gd name="connsiteX144" fmla="*/ 838 w 10000"/>
                <a:gd name="connsiteY144" fmla="*/ 7353 h 9826"/>
                <a:gd name="connsiteX145" fmla="*/ 992 w 10000"/>
                <a:gd name="connsiteY145" fmla="*/ 7302 h 9826"/>
                <a:gd name="connsiteX146" fmla="*/ 1314 w 10000"/>
                <a:gd name="connsiteY146" fmla="*/ 7175 h 9826"/>
                <a:gd name="connsiteX147" fmla="*/ 1606 w 10000"/>
                <a:gd name="connsiteY147" fmla="*/ 7048 h 9826"/>
                <a:gd name="connsiteX148" fmla="*/ 1729 w 10000"/>
                <a:gd name="connsiteY148" fmla="*/ 6984 h 9826"/>
                <a:gd name="connsiteX149" fmla="*/ 1845 w 10000"/>
                <a:gd name="connsiteY149" fmla="*/ 6972 h 9826"/>
                <a:gd name="connsiteX150" fmla="*/ 1845 w 10000"/>
                <a:gd name="connsiteY150" fmla="*/ 6972 h 9826"/>
                <a:gd name="connsiteX151" fmla="*/ 2060 w 10000"/>
                <a:gd name="connsiteY151" fmla="*/ 6934 h 9826"/>
                <a:gd name="connsiteX152" fmla="*/ 2168 w 10000"/>
                <a:gd name="connsiteY152" fmla="*/ 6934 h 9826"/>
                <a:gd name="connsiteX153" fmla="*/ 2291 w 10000"/>
                <a:gd name="connsiteY153" fmla="*/ 6958 h 9826"/>
                <a:gd name="connsiteX154" fmla="*/ 2414 w 10000"/>
                <a:gd name="connsiteY154" fmla="*/ 6984 h 9826"/>
                <a:gd name="connsiteX155" fmla="*/ 2467 w 10000"/>
                <a:gd name="connsiteY155" fmla="*/ 7011 h 9826"/>
                <a:gd name="connsiteX156" fmla="*/ 2521 w 10000"/>
                <a:gd name="connsiteY156" fmla="*/ 7060 h 9826"/>
                <a:gd name="connsiteX157" fmla="*/ 2583 w 10000"/>
                <a:gd name="connsiteY157" fmla="*/ 7124 h 9826"/>
                <a:gd name="connsiteX158" fmla="*/ 2629 w 10000"/>
                <a:gd name="connsiteY158" fmla="*/ 7188 h 9826"/>
                <a:gd name="connsiteX159" fmla="*/ 2683 w 10000"/>
                <a:gd name="connsiteY159" fmla="*/ 7263 h 9826"/>
                <a:gd name="connsiteX160" fmla="*/ 2729 w 10000"/>
                <a:gd name="connsiteY160" fmla="*/ 7353 h 9826"/>
                <a:gd name="connsiteX161" fmla="*/ 2775 w 10000"/>
                <a:gd name="connsiteY161" fmla="*/ 7441 h 9826"/>
                <a:gd name="connsiteX162" fmla="*/ 2813 w 10000"/>
                <a:gd name="connsiteY162" fmla="*/ 7566 h 9826"/>
                <a:gd name="connsiteX163" fmla="*/ 2852 w 10000"/>
                <a:gd name="connsiteY163" fmla="*/ 7706 h 9826"/>
                <a:gd name="connsiteX164" fmla="*/ 2890 w 10000"/>
                <a:gd name="connsiteY164" fmla="*/ 7857 h 9826"/>
                <a:gd name="connsiteX165" fmla="*/ 2913 w 10000"/>
                <a:gd name="connsiteY165" fmla="*/ 8022 h 9826"/>
                <a:gd name="connsiteX166" fmla="*/ 2936 w 10000"/>
                <a:gd name="connsiteY166" fmla="*/ 8225 h 9826"/>
                <a:gd name="connsiteX167" fmla="*/ 2952 w 10000"/>
                <a:gd name="connsiteY167" fmla="*/ 8427 h 9826"/>
                <a:gd name="connsiteX168" fmla="*/ 2975 w 10000"/>
                <a:gd name="connsiteY168" fmla="*/ 8656 h 9826"/>
                <a:gd name="connsiteX169" fmla="*/ 2982 w 10000"/>
                <a:gd name="connsiteY169" fmla="*/ 8922 h 9826"/>
                <a:gd name="connsiteX170" fmla="*/ 2982 w 10000"/>
                <a:gd name="connsiteY170" fmla="*/ 9200 h 9826"/>
                <a:gd name="connsiteX171" fmla="*/ 2975 w 10000"/>
                <a:gd name="connsiteY171" fmla="*/ 9491 h 9826"/>
                <a:gd name="connsiteX172" fmla="*/ 9298 w 10000"/>
                <a:gd name="connsiteY172" fmla="*/ 9826 h 9826"/>
                <a:gd name="connsiteX173" fmla="*/ 10000 w 10000"/>
                <a:gd name="connsiteY173" fmla="*/ 0 h 9826"/>
                <a:gd name="connsiteX0" fmla="*/ 9052 w 10000"/>
                <a:gd name="connsiteY0" fmla="*/ 294 h 10000"/>
                <a:gd name="connsiteX1" fmla="*/ 10000 w 10000"/>
                <a:gd name="connsiteY1" fmla="*/ 0 h 10000"/>
                <a:gd name="connsiteX2" fmla="*/ 8378 w 10000"/>
                <a:gd name="connsiteY2" fmla="*/ 193 h 10000"/>
                <a:gd name="connsiteX3" fmla="*/ 7556 w 10000"/>
                <a:gd name="connsiteY3" fmla="*/ 297 h 10000"/>
                <a:gd name="connsiteX4" fmla="*/ 6879 w 10000"/>
                <a:gd name="connsiteY4" fmla="*/ 412 h 10000"/>
                <a:gd name="connsiteX5" fmla="*/ 6879 w 10000"/>
                <a:gd name="connsiteY5" fmla="*/ 412 h 10000"/>
                <a:gd name="connsiteX6" fmla="*/ 6764 w 10000"/>
                <a:gd name="connsiteY6" fmla="*/ 425 h 10000"/>
                <a:gd name="connsiteX7" fmla="*/ 6664 w 10000"/>
                <a:gd name="connsiteY7" fmla="*/ 451 h 10000"/>
                <a:gd name="connsiteX8" fmla="*/ 6580 w 10000"/>
                <a:gd name="connsiteY8" fmla="*/ 504 h 10000"/>
                <a:gd name="connsiteX9" fmla="*/ 6503 w 10000"/>
                <a:gd name="connsiteY9" fmla="*/ 529 h 10000"/>
                <a:gd name="connsiteX10" fmla="*/ 6434 w 10000"/>
                <a:gd name="connsiteY10" fmla="*/ 579 h 10000"/>
                <a:gd name="connsiteX11" fmla="*/ 6372 w 10000"/>
                <a:gd name="connsiteY11" fmla="*/ 645 h 10000"/>
                <a:gd name="connsiteX12" fmla="*/ 6318 w 10000"/>
                <a:gd name="connsiteY12" fmla="*/ 707 h 10000"/>
                <a:gd name="connsiteX13" fmla="*/ 6280 w 10000"/>
                <a:gd name="connsiteY13" fmla="*/ 773 h 10000"/>
                <a:gd name="connsiteX14" fmla="*/ 6241 w 10000"/>
                <a:gd name="connsiteY14" fmla="*/ 824 h 10000"/>
                <a:gd name="connsiteX15" fmla="*/ 6218 w 10000"/>
                <a:gd name="connsiteY15" fmla="*/ 914 h 10000"/>
                <a:gd name="connsiteX16" fmla="*/ 6195 w 10000"/>
                <a:gd name="connsiteY16" fmla="*/ 991 h 10000"/>
                <a:gd name="connsiteX17" fmla="*/ 6180 w 10000"/>
                <a:gd name="connsiteY17" fmla="*/ 1069 h 10000"/>
                <a:gd name="connsiteX18" fmla="*/ 6172 w 10000"/>
                <a:gd name="connsiteY18" fmla="*/ 1146 h 10000"/>
                <a:gd name="connsiteX19" fmla="*/ 6172 w 10000"/>
                <a:gd name="connsiteY19" fmla="*/ 1237 h 10000"/>
                <a:gd name="connsiteX20" fmla="*/ 6180 w 10000"/>
                <a:gd name="connsiteY20" fmla="*/ 1404 h 10000"/>
                <a:gd name="connsiteX21" fmla="*/ 6203 w 10000"/>
                <a:gd name="connsiteY21" fmla="*/ 1598 h 10000"/>
                <a:gd name="connsiteX22" fmla="*/ 6257 w 10000"/>
                <a:gd name="connsiteY22" fmla="*/ 1777 h 10000"/>
                <a:gd name="connsiteX23" fmla="*/ 6311 w 10000"/>
                <a:gd name="connsiteY23" fmla="*/ 1984 h 10000"/>
                <a:gd name="connsiteX24" fmla="*/ 6364 w 10000"/>
                <a:gd name="connsiteY24" fmla="*/ 2177 h 10000"/>
                <a:gd name="connsiteX25" fmla="*/ 6503 w 10000"/>
                <a:gd name="connsiteY25" fmla="*/ 2563 h 10000"/>
                <a:gd name="connsiteX26" fmla="*/ 6633 w 10000"/>
                <a:gd name="connsiteY26" fmla="*/ 2910 h 10000"/>
                <a:gd name="connsiteX27" fmla="*/ 6633 w 10000"/>
                <a:gd name="connsiteY27" fmla="*/ 2910 h 10000"/>
                <a:gd name="connsiteX28" fmla="*/ 6656 w 10000"/>
                <a:gd name="connsiteY28" fmla="*/ 2987 h 10000"/>
                <a:gd name="connsiteX29" fmla="*/ 6672 w 10000"/>
                <a:gd name="connsiteY29" fmla="*/ 3064 h 10000"/>
                <a:gd name="connsiteX30" fmla="*/ 6679 w 10000"/>
                <a:gd name="connsiteY30" fmla="*/ 3144 h 10000"/>
                <a:gd name="connsiteX31" fmla="*/ 6679 w 10000"/>
                <a:gd name="connsiteY31" fmla="*/ 3220 h 10000"/>
                <a:gd name="connsiteX32" fmla="*/ 6672 w 10000"/>
                <a:gd name="connsiteY32" fmla="*/ 3296 h 10000"/>
                <a:gd name="connsiteX33" fmla="*/ 6664 w 10000"/>
                <a:gd name="connsiteY33" fmla="*/ 3361 h 10000"/>
                <a:gd name="connsiteX34" fmla="*/ 6633 w 10000"/>
                <a:gd name="connsiteY34" fmla="*/ 3438 h 10000"/>
                <a:gd name="connsiteX35" fmla="*/ 6618 w 10000"/>
                <a:gd name="connsiteY35" fmla="*/ 3502 h 10000"/>
                <a:gd name="connsiteX36" fmla="*/ 6541 w 10000"/>
                <a:gd name="connsiteY36" fmla="*/ 3643 h 10000"/>
                <a:gd name="connsiteX37" fmla="*/ 6457 w 10000"/>
                <a:gd name="connsiteY37" fmla="*/ 3747 h 10000"/>
                <a:gd name="connsiteX38" fmla="*/ 6349 w 10000"/>
                <a:gd name="connsiteY38" fmla="*/ 3862 h 10000"/>
                <a:gd name="connsiteX39" fmla="*/ 6234 w 10000"/>
                <a:gd name="connsiteY39" fmla="*/ 3954 h 10000"/>
                <a:gd name="connsiteX40" fmla="*/ 6103 w 10000"/>
                <a:gd name="connsiteY40" fmla="*/ 4019 h 10000"/>
                <a:gd name="connsiteX41" fmla="*/ 5972 w 10000"/>
                <a:gd name="connsiteY41" fmla="*/ 4083 h 10000"/>
                <a:gd name="connsiteX42" fmla="*/ 5842 w 10000"/>
                <a:gd name="connsiteY42" fmla="*/ 4106 h 10000"/>
                <a:gd name="connsiteX43" fmla="*/ 5711 w 10000"/>
                <a:gd name="connsiteY43" fmla="*/ 4122 h 10000"/>
                <a:gd name="connsiteX44" fmla="*/ 5580 w 10000"/>
                <a:gd name="connsiteY44" fmla="*/ 4106 h 10000"/>
                <a:gd name="connsiteX45" fmla="*/ 5457 w 10000"/>
                <a:gd name="connsiteY45" fmla="*/ 4071 h 10000"/>
                <a:gd name="connsiteX46" fmla="*/ 5350 w 10000"/>
                <a:gd name="connsiteY46" fmla="*/ 4005 h 10000"/>
                <a:gd name="connsiteX47" fmla="*/ 5296 w 10000"/>
                <a:gd name="connsiteY47" fmla="*/ 3954 h 10000"/>
                <a:gd name="connsiteX48" fmla="*/ 5250 w 10000"/>
                <a:gd name="connsiteY48" fmla="*/ 3902 h 10000"/>
                <a:gd name="connsiteX49" fmla="*/ 5250 w 10000"/>
                <a:gd name="connsiteY49" fmla="*/ 3902 h 10000"/>
                <a:gd name="connsiteX50" fmla="*/ 5173 w 10000"/>
                <a:gd name="connsiteY50" fmla="*/ 3785 h 10000"/>
                <a:gd name="connsiteX51" fmla="*/ 5104 w 10000"/>
                <a:gd name="connsiteY51" fmla="*/ 3658 h 10000"/>
                <a:gd name="connsiteX52" fmla="*/ 5065 w 10000"/>
                <a:gd name="connsiteY52" fmla="*/ 3502 h 10000"/>
                <a:gd name="connsiteX53" fmla="*/ 5042 w 10000"/>
                <a:gd name="connsiteY53" fmla="*/ 3335 h 10000"/>
                <a:gd name="connsiteX54" fmla="*/ 5019 w 10000"/>
                <a:gd name="connsiteY54" fmla="*/ 3155 h 10000"/>
                <a:gd name="connsiteX55" fmla="*/ 5019 w 10000"/>
                <a:gd name="connsiteY55" fmla="*/ 2975 h 10000"/>
                <a:gd name="connsiteX56" fmla="*/ 5035 w 10000"/>
                <a:gd name="connsiteY56" fmla="*/ 2768 h 10000"/>
                <a:gd name="connsiteX57" fmla="*/ 5042 w 10000"/>
                <a:gd name="connsiteY57" fmla="*/ 2563 h 10000"/>
                <a:gd name="connsiteX58" fmla="*/ 5088 w 10000"/>
                <a:gd name="connsiteY58" fmla="*/ 2136 h 10000"/>
                <a:gd name="connsiteX59" fmla="*/ 5150 w 10000"/>
                <a:gd name="connsiteY59" fmla="*/ 1726 h 10000"/>
                <a:gd name="connsiteX60" fmla="*/ 5211 w 10000"/>
                <a:gd name="connsiteY60" fmla="*/ 1302 h 10000"/>
                <a:gd name="connsiteX61" fmla="*/ 5227 w 10000"/>
                <a:gd name="connsiteY61" fmla="*/ 1081 h 10000"/>
                <a:gd name="connsiteX62" fmla="*/ 5250 w 10000"/>
                <a:gd name="connsiteY62" fmla="*/ 888 h 10000"/>
                <a:gd name="connsiteX63" fmla="*/ 5250 w 10000"/>
                <a:gd name="connsiteY63" fmla="*/ 888 h 10000"/>
                <a:gd name="connsiteX64" fmla="*/ 5250 w 10000"/>
                <a:gd name="connsiteY64" fmla="*/ 798 h 10000"/>
                <a:gd name="connsiteX65" fmla="*/ 5250 w 10000"/>
                <a:gd name="connsiteY65" fmla="*/ 735 h 10000"/>
                <a:gd name="connsiteX66" fmla="*/ 5227 w 10000"/>
                <a:gd name="connsiteY66" fmla="*/ 656 h 10000"/>
                <a:gd name="connsiteX67" fmla="*/ 5211 w 10000"/>
                <a:gd name="connsiteY67" fmla="*/ 592 h 10000"/>
                <a:gd name="connsiteX68" fmla="*/ 5181 w 10000"/>
                <a:gd name="connsiteY68" fmla="*/ 529 h 10000"/>
                <a:gd name="connsiteX69" fmla="*/ 5150 w 10000"/>
                <a:gd name="connsiteY69" fmla="*/ 476 h 10000"/>
                <a:gd name="connsiteX70" fmla="*/ 5058 w 10000"/>
                <a:gd name="connsiteY70" fmla="*/ 372 h 10000"/>
                <a:gd name="connsiteX71" fmla="*/ 4958 w 10000"/>
                <a:gd name="connsiteY71" fmla="*/ 283 h 10000"/>
                <a:gd name="connsiteX72" fmla="*/ 4827 w 10000"/>
                <a:gd name="connsiteY72" fmla="*/ 207 h 10000"/>
                <a:gd name="connsiteX73" fmla="*/ 4689 w 10000"/>
                <a:gd name="connsiteY73" fmla="*/ 154 h 10000"/>
                <a:gd name="connsiteX74" fmla="*/ 4527 w 10000"/>
                <a:gd name="connsiteY74" fmla="*/ 116 h 10000"/>
                <a:gd name="connsiteX75" fmla="*/ 4358 w 10000"/>
                <a:gd name="connsiteY75" fmla="*/ 78 h 10000"/>
                <a:gd name="connsiteX76" fmla="*/ 4174 w 10000"/>
                <a:gd name="connsiteY76" fmla="*/ 51 h 10000"/>
                <a:gd name="connsiteX77" fmla="*/ 3805 w 10000"/>
                <a:gd name="connsiteY77" fmla="*/ 12 h 10000"/>
                <a:gd name="connsiteX78" fmla="*/ 3413 w 10000"/>
                <a:gd name="connsiteY78" fmla="*/ 12 h 10000"/>
                <a:gd name="connsiteX79" fmla="*/ 3036 w 10000"/>
                <a:gd name="connsiteY79" fmla="*/ 12 h 10000"/>
                <a:gd name="connsiteX80" fmla="*/ 3036 w 10000"/>
                <a:gd name="connsiteY80" fmla="*/ 12 h 10000"/>
                <a:gd name="connsiteX81" fmla="*/ 2636 w 10000"/>
                <a:gd name="connsiteY81" fmla="*/ 38 h 10000"/>
                <a:gd name="connsiteX82" fmla="*/ 2636 w 10000"/>
                <a:gd name="connsiteY82" fmla="*/ 38 h 10000"/>
                <a:gd name="connsiteX83" fmla="*/ 2390 w 10000"/>
                <a:gd name="connsiteY83" fmla="*/ 38 h 10000"/>
                <a:gd name="connsiteX84" fmla="*/ 2152 w 10000"/>
                <a:gd name="connsiteY84" fmla="*/ 51 h 10000"/>
                <a:gd name="connsiteX85" fmla="*/ 2152 w 10000"/>
                <a:gd name="connsiteY85" fmla="*/ 51 h 10000"/>
                <a:gd name="connsiteX86" fmla="*/ 2291 w 10000"/>
                <a:gd name="connsiteY86" fmla="*/ 1004 h 10000"/>
                <a:gd name="connsiteX87" fmla="*/ 2406 w 10000"/>
                <a:gd name="connsiteY87" fmla="*/ 1843 h 10000"/>
                <a:gd name="connsiteX88" fmla="*/ 2483 w 10000"/>
                <a:gd name="connsiteY88" fmla="*/ 2575 h 10000"/>
                <a:gd name="connsiteX89" fmla="*/ 2544 w 10000"/>
                <a:gd name="connsiteY89" fmla="*/ 3220 h 10000"/>
                <a:gd name="connsiteX90" fmla="*/ 2560 w 10000"/>
                <a:gd name="connsiteY90" fmla="*/ 3747 h 10000"/>
                <a:gd name="connsiteX91" fmla="*/ 2567 w 10000"/>
                <a:gd name="connsiteY91" fmla="*/ 3978 h 10000"/>
                <a:gd name="connsiteX92" fmla="*/ 2560 w 10000"/>
                <a:gd name="connsiteY92" fmla="*/ 4197 h 10000"/>
                <a:gd name="connsiteX93" fmla="*/ 2552 w 10000"/>
                <a:gd name="connsiteY93" fmla="*/ 4391 h 10000"/>
                <a:gd name="connsiteX94" fmla="*/ 2544 w 10000"/>
                <a:gd name="connsiteY94" fmla="*/ 4557 h 10000"/>
                <a:gd name="connsiteX95" fmla="*/ 2513 w 10000"/>
                <a:gd name="connsiteY95" fmla="*/ 4714 h 10000"/>
                <a:gd name="connsiteX96" fmla="*/ 2498 w 10000"/>
                <a:gd name="connsiteY96" fmla="*/ 4854 h 10000"/>
                <a:gd name="connsiteX97" fmla="*/ 2460 w 10000"/>
                <a:gd name="connsiteY97" fmla="*/ 4970 h 10000"/>
                <a:gd name="connsiteX98" fmla="*/ 2421 w 10000"/>
                <a:gd name="connsiteY98" fmla="*/ 5074 h 10000"/>
                <a:gd name="connsiteX99" fmla="*/ 2383 w 10000"/>
                <a:gd name="connsiteY99" fmla="*/ 5152 h 10000"/>
                <a:gd name="connsiteX100" fmla="*/ 2337 w 10000"/>
                <a:gd name="connsiteY100" fmla="*/ 5215 h 10000"/>
                <a:gd name="connsiteX101" fmla="*/ 2283 w 10000"/>
                <a:gd name="connsiteY101" fmla="*/ 5281 h 10000"/>
                <a:gd name="connsiteX102" fmla="*/ 2229 w 10000"/>
                <a:gd name="connsiteY102" fmla="*/ 5319 h 10000"/>
                <a:gd name="connsiteX103" fmla="*/ 2168 w 10000"/>
                <a:gd name="connsiteY103" fmla="*/ 5345 h 10000"/>
                <a:gd name="connsiteX104" fmla="*/ 2106 w 10000"/>
                <a:gd name="connsiteY104" fmla="*/ 5356 h 10000"/>
                <a:gd name="connsiteX105" fmla="*/ 2029 w 10000"/>
                <a:gd name="connsiteY105" fmla="*/ 5356 h 10000"/>
                <a:gd name="connsiteX106" fmla="*/ 1952 w 10000"/>
                <a:gd name="connsiteY106" fmla="*/ 5356 h 10000"/>
                <a:gd name="connsiteX107" fmla="*/ 1806 w 10000"/>
                <a:gd name="connsiteY107" fmla="*/ 5319 h 10000"/>
                <a:gd name="connsiteX108" fmla="*/ 1630 w 10000"/>
                <a:gd name="connsiteY108" fmla="*/ 5215 h 10000"/>
                <a:gd name="connsiteX109" fmla="*/ 1453 w 10000"/>
                <a:gd name="connsiteY109" fmla="*/ 5111 h 10000"/>
                <a:gd name="connsiteX110" fmla="*/ 1453 w 10000"/>
                <a:gd name="connsiteY110" fmla="*/ 5111 h 10000"/>
                <a:gd name="connsiteX111" fmla="*/ 1107 w 10000"/>
                <a:gd name="connsiteY111" fmla="*/ 4893 h 10000"/>
                <a:gd name="connsiteX112" fmla="*/ 961 w 10000"/>
                <a:gd name="connsiteY112" fmla="*/ 4804 h 10000"/>
                <a:gd name="connsiteX113" fmla="*/ 815 w 10000"/>
                <a:gd name="connsiteY113" fmla="*/ 4714 h 10000"/>
                <a:gd name="connsiteX114" fmla="*/ 699 w 10000"/>
                <a:gd name="connsiteY114" fmla="*/ 4673 h 10000"/>
                <a:gd name="connsiteX115" fmla="*/ 584 w 10000"/>
                <a:gd name="connsiteY115" fmla="*/ 4636 h 10000"/>
                <a:gd name="connsiteX116" fmla="*/ 484 w 10000"/>
                <a:gd name="connsiteY116" fmla="*/ 4624 h 10000"/>
                <a:gd name="connsiteX117" fmla="*/ 400 w 10000"/>
                <a:gd name="connsiteY117" fmla="*/ 4661 h 10000"/>
                <a:gd name="connsiteX118" fmla="*/ 354 w 10000"/>
                <a:gd name="connsiteY118" fmla="*/ 4687 h 10000"/>
                <a:gd name="connsiteX119" fmla="*/ 315 w 10000"/>
                <a:gd name="connsiteY119" fmla="*/ 4714 h 10000"/>
                <a:gd name="connsiteX120" fmla="*/ 277 w 10000"/>
                <a:gd name="connsiteY120" fmla="*/ 4764 h 10000"/>
                <a:gd name="connsiteX121" fmla="*/ 246 w 10000"/>
                <a:gd name="connsiteY121" fmla="*/ 4818 h 10000"/>
                <a:gd name="connsiteX122" fmla="*/ 192 w 10000"/>
                <a:gd name="connsiteY122" fmla="*/ 4933 h 10000"/>
                <a:gd name="connsiteX123" fmla="*/ 138 w 10000"/>
                <a:gd name="connsiteY123" fmla="*/ 5111 h 10000"/>
                <a:gd name="connsiteX124" fmla="*/ 92 w 10000"/>
                <a:gd name="connsiteY124" fmla="*/ 5332 h 10000"/>
                <a:gd name="connsiteX125" fmla="*/ 54 w 10000"/>
                <a:gd name="connsiteY125" fmla="*/ 5615 h 10000"/>
                <a:gd name="connsiteX126" fmla="*/ 23 w 10000"/>
                <a:gd name="connsiteY126" fmla="*/ 5923 h 10000"/>
                <a:gd name="connsiteX127" fmla="*/ 0 w 10000"/>
                <a:gd name="connsiteY127" fmla="*/ 6283 h 10000"/>
                <a:gd name="connsiteX128" fmla="*/ 0 w 10000"/>
                <a:gd name="connsiteY128" fmla="*/ 6283 h 10000"/>
                <a:gd name="connsiteX129" fmla="*/ 0 w 10000"/>
                <a:gd name="connsiteY129" fmla="*/ 6492 h 10000"/>
                <a:gd name="connsiteX130" fmla="*/ 0 w 10000"/>
                <a:gd name="connsiteY130" fmla="*/ 6657 h 10000"/>
                <a:gd name="connsiteX131" fmla="*/ 8 w 10000"/>
                <a:gd name="connsiteY131" fmla="*/ 6799 h 10000"/>
                <a:gd name="connsiteX132" fmla="*/ 23 w 10000"/>
                <a:gd name="connsiteY132" fmla="*/ 6941 h 10000"/>
                <a:gd name="connsiteX133" fmla="*/ 54 w 10000"/>
                <a:gd name="connsiteY133" fmla="*/ 7057 h 10000"/>
                <a:gd name="connsiteX134" fmla="*/ 85 w 10000"/>
                <a:gd name="connsiteY134" fmla="*/ 7161 h 10000"/>
                <a:gd name="connsiteX135" fmla="*/ 115 w 10000"/>
                <a:gd name="connsiteY135" fmla="*/ 7250 h 10000"/>
                <a:gd name="connsiteX136" fmla="*/ 161 w 10000"/>
                <a:gd name="connsiteY136" fmla="*/ 7327 h 10000"/>
                <a:gd name="connsiteX137" fmla="*/ 215 w 10000"/>
                <a:gd name="connsiteY137" fmla="*/ 7379 h 10000"/>
                <a:gd name="connsiteX138" fmla="*/ 269 w 10000"/>
                <a:gd name="connsiteY138" fmla="*/ 7431 h 10000"/>
                <a:gd name="connsiteX139" fmla="*/ 323 w 10000"/>
                <a:gd name="connsiteY139" fmla="*/ 7469 h 10000"/>
                <a:gd name="connsiteX140" fmla="*/ 392 w 10000"/>
                <a:gd name="connsiteY140" fmla="*/ 7495 h 10000"/>
                <a:gd name="connsiteX141" fmla="*/ 453 w 10000"/>
                <a:gd name="connsiteY141" fmla="*/ 7520 h 10000"/>
                <a:gd name="connsiteX142" fmla="*/ 530 w 10000"/>
                <a:gd name="connsiteY142" fmla="*/ 7520 h 10000"/>
                <a:gd name="connsiteX143" fmla="*/ 676 w 10000"/>
                <a:gd name="connsiteY143" fmla="*/ 7520 h 10000"/>
                <a:gd name="connsiteX144" fmla="*/ 838 w 10000"/>
                <a:gd name="connsiteY144" fmla="*/ 7483 h 10000"/>
                <a:gd name="connsiteX145" fmla="*/ 992 w 10000"/>
                <a:gd name="connsiteY145" fmla="*/ 7431 h 10000"/>
                <a:gd name="connsiteX146" fmla="*/ 1314 w 10000"/>
                <a:gd name="connsiteY146" fmla="*/ 7302 h 10000"/>
                <a:gd name="connsiteX147" fmla="*/ 1606 w 10000"/>
                <a:gd name="connsiteY147" fmla="*/ 7173 h 10000"/>
                <a:gd name="connsiteX148" fmla="*/ 1729 w 10000"/>
                <a:gd name="connsiteY148" fmla="*/ 7108 h 10000"/>
                <a:gd name="connsiteX149" fmla="*/ 1845 w 10000"/>
                <a:gd name="connsiteY149" fmla="*/ 7095 h 10000"/>
                <a:gd name="connsiteX150" fmla="*/ 1845 w 10000"/>
                <a:gd name="connsiteY150" fmla="*/ 7095 h 10000"/>
                <a:gd name="connsiteX151" fmla="*/ 2060 w 10000"/>
                <a:gd name="connsiteY151" fmla="*/ 7057 h 10000"/>
                <a:gd name="connsiteX152" fmla="*/ 2168 w 10000"/>
                <a:gd name="connsiteY152" fmla="*/ 7057 h 10000"/>
                <a:gd name="connsiteX153" fmla="*/ 2291 w 10000"/>
                <a:gd name="connsiteY153" fmla="*/ 7081 h 10000"/>
                <a:gd name="connsiteX154" fmla="*/ 2414 w 10000"/>
                <a:gd name="connsiteY154" fmla="*/ 7108 h 10000"/>
                <a:gd name="connsiteX155" fmla="*/ 2467 w 10000"/>
                <a:gd name="connsiteY155" fmla="*/ 7135 h 10000"/>
                <a:gd name="connsiteX156" fmla="*/ 2521 w 10000"/>
                <a:gd name="connsiteY156" fmla="*/ 7185 h 10000"/>
                <a:gd name="connsiteX157" fmla="*/ 2583 w 10000"/>
                <a:gd name="connsiteY157" fmla="*/ 7250 h 10000"/>
                <a:gd name="connsiteX158" fmla="*/ 2629 w 10000"/>
                <a:gd name="connsiteY158" fmla="*/ 7315 h 10000"/>
                <a:gd name="connsiteX159" fmla="*/ 2683 w 10000"/>
                <a:gd name="connsiteY159" fmla="*/ 7392 h 10000"/>
                <a:gd name="connsiteX160" fmla="*/ 2729 w 10000"/>
                <a:gd name="connsiteY160" fmla="*/ 7483 h 10000"/>
                <a:gd name="connsiteX161" fmla="*/ 2775 w 10000"/>
                <a:gd name="connsiteY161" fmla="*/ 7573 h 10000"/>
                <a:gd name="connsiteX162" fmla="*/ 2813 w 10000"/>
                <a:gd name="connsiteY162" fmla="*/ 7700 h 10000"/>
                <a:gd name="connsiteX163" fmla="*/ 2852 w 10000"/>
                <a:gd name="connsiteY163" fmla="*/ 7842 h 10000"/>
                <a:gd name="connsiteX164" fmla="*/ 2890 w 10000"/>
                <a:gd name="connsiteY164" fmla="*/ 7996 h 10000"/>
                <a:gd name="connsiteX165" fmla="*/ 2913 w 10000"/>
                <a:gd name="connsiteY165" fmla="*/ 8164 h 10000"/>
                <a:gd name="connsiteX166" fmla="*/ 2936 w 10000"/>
                <a:gd name="connsiteY166" fmla="*/ 8371 h 10000"/>
                <a:gd name="connsiteX167" fmla="*/ 2952 w 10000"/>
                <a:gd name="connsiteY167" fmla="*/ 8576 h 10000"/>
                <a:gd name="connsiteX168" fmla="*/ 2975 w 10000"/>
                <a:gd name="connsiteY168" fmla="*/ 8809 h 10000"/>
                <a:gd name="connsiteX169" fmla="*/ 2982 w 10000"/>
                <a:gd name="connsiteY169" fmla="*/ 9080 h 10000"/>
                <a:gd name="connsiteX170" fmla="*/ 2982 w 10000"/>
                <a:gd name="connsiteY170" fmla="*/ 9363 h 10000"/>
                <a:gd name="connsiteX171" fmla="*/ 2975 w 10000"/>
                <a:gd name="connsiteY171" fmla="*/ 9659 h 10000"/>
                <a:gd name="connsiteX172" fmla="*/ 9298 w 10000"/>
                <a:gd name="connsiteY172" fmla="*/ 10000 h 10000"/>
                <a:gd name="connsiteX173" fmla="*/ 9052 w 10000"/>
                <a:gd name="connsiteY173" fmla="*/ 294 h 10000"/>
                <a:gd name="connsiteX0" fmla="*/ 9052 w 9299"/>
                <a:gd name="connsiteY0" fmla="*/ 282 h 9988"/>
                <a:gd name="connsiteX1" fmla="*/ 8378 w 9299"/>
                <a:gd name="connsiteY1" fmla="*/ 181 h 9988"/>
                <a:gd name="connsiteX2" fmla="*/ 7556 w 9299"/>
                <a:gd name="connsiteY2" fmla="*/ 285 h 9988"/>
                <a:gd name="connsiteX3" fmla="*/ 6879 w 9299"/>
                <a:gd name="connsiteY3" fmla="*/ 400 h 9988"/>
                <a:gd name="connsiteX4" fmla="*/ 6879 w 9299"/>
                <a:gd name="connsiteY4" fmla="*/ 400 h 9988"/>
                <a:gd name="connsiteX5" fmla="*/ 6764 w 9299"/>
                <a:gd name="connsiteY5" fmla="*/ 413 h 9988"/>
                <a:gd name="connsiteX6" fmla="*/ 6664 w 9299"/>
                <a:gd name="connsiteY6" fmla="*/ 439 h 9988"/>
                <a:gd name="connsiteX7" fmla="*/ 6580 w 9299"/>
                <a:gd name="connsiteY7" fmla="*/ 492 h 9988"/>
                <a:gd name="connsiteX8" fmla="*/ 6503 w 9299"/>
                <a:gd name="connsiteY8" fmla="*/ 517 h 9988"/>
                <a:gd name="connsiteX9" fmla="*/ 6434 w 9299"/>
                <a:gd name="connsiteY9" fmla="*/ 567 h 9988"/>
                <a:gd name="connsiteX10" fmla="*/ 6372 w 9299"/>
                <a:gd name="connsiteY10" fmla="*/ 633 h 9988"/>
                <a:gd name="connsiteX11" fmla="*/ 6318 w 9299"/>
                <a:gd name="connsiteY11" fmla="*/ 695 h 9988"/>
                <a:gd name="connsiteX12" fmla="*/ 6280 w 9299"/>
                <a:gd name="connsiteY12" fmla="*/ 761 h 9988"/>
                <a:gd name="connsiteX13" fmla="*/ 6241 w 9299"/>
                <a:gd name="connsiteY13" fmla="*/ 812 h 9988"/>
                <a:gd name="connsiteX14" fmla="*/ 6218 w 9299"/>
                <a:gd name="connsiteY14" fmla="*/ 902 h 9988"/>
                <a:gd name="connsiteX15" fmla="*/ 6195 w 9299"/>
                <a:gd name="connsiteY15" fmla="*/ 979 h 9988"/>
                <a:gd name="connsiteX16" fmla="*/ 6180 w 9299"/>
                <a:gd name="connsiteY16" fmla="*/ 1057 h 9988"/>
                <a:gd name="connsiteX17" fmla="*/ 6172 w 9299"/>
                <a:gd name="connsiteY17" fmla="*/ 1134 h 9988"/>
                <a:gd name="connsiteX18" fmla="*/ 6172 w 9299"/>
                <a:gd name="connsiteY18" fmla="*/ 1225 h 9988"/>
                <a:gd name="connsiteX19" fmla="*/ 6180 w 9299"/>
                <a:gd name="connsiteY19" fmla="*/ 1392 h 9988"/>
                <a:gd name="connsiteX20" fmla="*/ 6203 w 9299"/>
                <a:gd name="connsiteY20" fmla="*/ 1586 h 9988"/>
                <a:gd name="connsiteX21" fmla="*/ 6257 w 9299"/>
                <a:gd name="connsiteY21" fmla="*/ 1765 h 9988"/>
                <a:gd name="connsiteX22" fmla="*/ 6311 w 9299"/>
                <a:gd name="connsiteY22" fmla="*/ 1972 h 9988"/>
                <a:gd name="connsiteX23" fmla="*/ 6364 w 9299"/>
                <a:gd name="connsiteY23" fmla="*/ 2165 h 9988"/>
                <a:gd name="connsiteX24" fmla="*/ 6503 w 9299"/>
                <a:gd name="connsiteY24" fmla="*/ 2551 h 9988"/>
                <a:gd name="connsiteX25" fmla="*/ 6633 w 9299"/>
                <a:gd name="connsiteY25" fmla="*/ 2898 h 9988"/>
                <a:gd name="connsiteX26" fmla="*/ 6633 w 9299"/>
                <a:gd name="connsiteY26" fmla="*/ 2898 h 9988"/>
                <a:gd name="connsiteX27" fmla="*/ 6656 w 9299"/>
                <a:gd name="connsiteY27" fmla="*/ 2975 h 9988"/>
                <a:gd name="connsiteX28" fmla="*/ 6672 w 9299"/>
                <a:gd name="connsiteY28" fmla="*/ 3052 h 9988"/>
                <a:gd name="connsiteX29" fmla="*/ 6679 w 9299"/>
                <a:gd name="connsiteY29" fmla="*/ 3132 h 9988"/>
                <a:gd name="connsiteX30" fmla="*/ 6679 w 9299"/>
                <a:gd name="connsiteY30" fmla="*/ 3208 h 9988"/>
                <a:gd name="connsiteX31" fmla="*/ 6672 w 9299"/>
                <a:gd name="connsiteY31" fmla="*/ 3284 h 9988"/>
                <a:gd name="connsiteX32" fmla="*/ 6664 w 9299"/>
                <a:gd name="connsiteY32" fmla="*/ 3349 h 9988"/>
                <a:gd name="connsiteX33" fmla="*/ 6633 w 9299"/>
                <a:gd name="connsiteY33" fmla="*/ 3426 h 9988"/>
                <a:gd name="connsiteX34" fmla="*/ 6618 w 9299"/>
                <a:gd name="connsiteY34" fmla="*/ 3490 h 9988"/>
                <a:gd name="connsiteX35" fmla="*/ 6541 w 9299"/>
                <a:gd name="connsiteY35" fmla="*/ 3631 h 9988"/>
                <a:gd name="connsiteX36" fmla="*/ 6457 w 9299"/>
                <a:gd name="connsiteY36" fmla="*/ 3735 h 9988"/>
                <a:gd name="connsiteX37" fmla="*/ 6349 w 9299"/>
                <a:gd name="connsiteY37" fmla="*/ 3850 h 9988"/>
                <a:gd name="connsiteX38" fmla="*/ 6234 w 9299"/>
                <a:gd name="connsiteY38" fmla="*/ 3942 h 9988"/>
                <a:gd name="connsiteX39" fmla="*/ 6103 w 9299"/>
                <a:gd name="connsiteY39" fmla="*/ 4007 h 9988"/>
                <a:gd name="connsiteX40" fmla="*/ 5972 w 9299"/>
                <a:gd name="connsiteY40" fmla="*/ 4071 h 9988"/>
                <a:gd name="connsiteX41" fmla="*/ 5842 w 9299"/>
                <a:gd name="connsiteY41" fmla="*/ 4094 h 9988"/>
                <a:gd name="connsiteX42" fmla="*/ 5711 w 9299"/>
                <a:gd name="connsiteY42" fmla="*/ 4110 h 9988"/>
                <a:gd name="connsiteX43" fmla="*/ 5580 w 9299"/>
                <a:gd name="connsiteY43" fmla="*/ 4094 h 9988"/>
                <a:gd name="connsiteX44" fmla="*/ 5457 w 9299"/>
                <a:gd name="connsiteY44" fmla="*/ 4059 h 9988"/>
                <a:gd name="connsiteX45" fmla="*/ 5350 w 9299"/>
                <a:gd name="connsiteY45" fmla="*/ 3993 h 9988"/>
                <a:gd name="connsiteX46" fmla="*/ 5296 w 9299"/>
                <a:gd name="connsiteY46" fmla="*/ 3942 h 9988"/>
                <a:gd name="connsiteX47" fmla="*/ 5250 w 9299"/>
                <a:gd name="connsiteY47" fmla="*/ 3890 h 9988"/>
                <a:gd name="connsiteX48" fmla="*/ 5250 w 9299"/>
                <a:gd name="connsiteY48" fmla="*/ 3890 h 9988"/>
                <a:gd name="connsiteX49" fmla="*/ 5173 w 9299"/>
                <a:gd name="connsiteY49" fmla="*/ 3773 h 9988"/>
                <a:gd name="connsiteX50" fmla="*/ 5104 w 9299"/>
                <a:gd name="connsiteY50" fmla="*/ 3646 h 9988"/>
                <a:gd name="connsiteX51" fmla="*/ 5065 w 9299"/>
                <a:gd name="connsiteY51" fmla="*/ 3490 h 9988"/>
                <a:gd name="connsiteX52" fmla="*/ 5042 w 9299"/>
                <a:gd name="connsiteY52" fmla="*/ 3323 h 9988"/>
                <a:gd name="connsiteX53" fmla="*/ 5019 w 9299"/>
                <a:gd name="connsiteY53" fmla="*/ 3143 h 9988"/>
                <a:gd name="connsiteX54" fmla="*/ 5019 w 9299"/>
                <a:gd name="connsiteY54" fmla="*/ 2963 h 9988"/>
                <a:gd name="connsiteX55" fmla="*/ 5035 w 9299"/>
                <a:gd name="connsiteY55" fmla="*/ 2756 h 9988"/>
                <a:gd name="connsiteX56" fmla="*/ 5042 w 9299"/>
                <a:gd name="connsiteY56" fmla="*/ 2551 h 9988"/>
                <a:gd name="connsiteX57" fmla="*/ 5088 w 9299"/>
                <a:gd name="connsiteY57" fmla="*/ 2124 h 9988"/>
                <a:gd name="connsiteX58" fmla="*/ 5150 w 9299"/>
                <a:gd name="connsiteY58" fmla="*/ 1714 h 9988"/>
                <a:gd name="connsiteX59" fmla="*/ 5211 w 9299"/>
                <a:gd name="connsiteY59" fmla="*/ 1290 h 9988"/>
                <a:gd name="connsiteX60" fmla="*/ 5227 w 9299"/>
                <a:gd name="connsiteY60" fmla="*/ 1069 h 9988"/>
                <a:gd name="connsiteX61" fmla="*/ 5250 w 9299"/>
                <a:gd name="connsiteY61" fmla="*/ 876 h 9988"/>
                <a:gd name="connsiteX62" fmla="*/ 5250 w 9299"/>
                <a:gd name="connsiteY62" fmla="*/ 876 h 9988"/>
                <a:gd name="connsiteX63" fmla="*/ 5250 w 9299"/>
                <a:gd name="connsiteY63" fmla="*/ 786 h 9988"/>
                <a:gd name="connsiteX64" fmla="*/ 5250 w 9299"/>
                <a:gd name="connsiteY64" fmla="*/ 723 h 9988"/>
                <a:gd name="connsiteX65" fmla="*/ 5227 w 9299"/>
                <a:gd name="connsiteY65" fmla="*/ 644 h 9988"/>
                <a:gd name="connsiteX66" fmla="*/ 5211 w 9299"/>
                <a:gd name="connsiteY66" fmla="*/ 580 h 9988"/>
                <a:gd name="connsiteX67" fmla="*/ 5181 w 9299"/>
                <a:gd name="connsiteY67" fmla="*/ 517 h 9988"/>
                <a:gd name="connsiteX68" fmla="*/ 5150 w 9299"/>
                <a:gd name="connsiteY68" fmla="*/ 464 h 9988"/>
                <a:gd name="connsiteX69" fmla="*/ 5058 w 9299"/>
                <a:gd name="connsiteY69" fmla="*/ 360 h 9988"/>
                <a:gd name="connsiteX70" fmla="*/ 4958 w 9299"/>
                <a:gd name="connsiteY70" fmla="*/ 271 h 9988"/>
                <a:gd name="connsiteX71" fmla="*/ 4827 w 9299"/>
                <a:gd name="connsiteY71" fmla="*/ 195 h 9988"/>
                <a:gd name="connsiteX72" fmla="*/ 4689 w 9299"/>
                <a:gd name="connsiteY72" fmla="*/ 142 h 9988"/>
                <a:gd name="connsiteX73" fmla="*/ 4527 w 9299"/>
                <a:gd name="connsiteY73" fmla="*/ 104 h 9988"/>
                <a:gd name="connsiteX74" fmla="*/ 4358 w 9299"/>
                <a:gd name="connsiteY74" fmla="*/ 66 h 9988"/>
                <a:gd name="connsiteX75" fmla="*/ 4174 w 9299"/>
                <a:gd name="connsiteY75" fmla="*/ 39 h 9988"/>
                <a:gd name="connsiteX76" fmla="*/ 3805 w 9299"/>
                <a:gd name="connsiteY76" fmla="*/ 0 h 9988"/>
                <a:gd name="connsiteX77" fmla="*/ 3413 w 9299"/>
                <a:gd name="connsiteY77" fmla="*/ 0 h 9988"/>
                <a:gd name="connsiteX78" fmla="*/ 3036 w 9299"/>
                <a:gd name="connsiteY78" fmla="*/ 0 h 9988"/>
                <a:gd name="connsiteX79" fmla="*/ 3036 w 9299"/>
                <a:gd name="connsiteY79" fmla="*/ 0 h 9988"/>
                <a:gd name="connsiteX80" fmla="*/ 2636 w 9299"/>
                <a:gd name="connsiteY80" fmla="*/ 26 h 9988"/>
                <a:gd name="connsiteX81" fmla="*/ 2636 w 9299"/>
                <a:gd name="connsiteY81" fmla="*/ 26 h 9988"/>
                <a:gd name="connsiteX82" fmla="*/ 2390 w 9299"/>
                <a:gd name="connsiteY82" fmla="*/ 26 h 9988"/>
                <a:gd name="connsiteX83" fmla="*/ 2152 w 9299"/>
                <a:gd name="connsiteY83" fmla="*/ 39 h 9988"/>
                <a:gd name="connsiteX84" fmla="*/ 2152 w 9299"/>
                <a:gd name="connsiteY84" fmla="*/ 39 h 9988"/>
                <a:gd name="connsiteX85" fmla="*/ 2291 w 9299"/>
                <a:gd name="connsiteY85" fmla="*/ 992 h 9988"/>
                <a:gd name="connsiteX86" fmla="*/ 2406 w 9299"/>
                <a:gd name="connsiteY86" fmla="*/ 1831 h 9988"/>
                <a:gd name="connsiteX87" fmla="*/ 2483 w 9299"/>
                <a:gd name="connsiteY87" fmla="*/ 2563 h 9988"/>
                <a:gd name="connsiteX88" fmla="*/ 2544 w 9299"/>
                <a:gd name="connsiteY88" fmla="*/ 3208 h 9988"/>
                <a:gd name="connsiteX89" fmla="*/ 2560 w 9299"/>
                <a:gd name="connsiteY89" fmla="*/ 3735 h 9988"/>
                <a:gd name="connsiteX90" fmla="*/ 2567 w 9299"/>
                <a:gd name="connsiteY90" fmla="*/ 3966 h 9988"/>
                <a:gd name="connsiteX91" fmla="*/ 2560 w 9299"/>
                <a:gd name="connsiteY91" fmla="*/ 4185 h 9988"/>
                <a:gd name="connsiteX92" fmla="*/ 2552 w 9299"/>
                <a:gd name="connsiteY92" fmla="*/ 4379 h 9988"/>
                <a:gd name="connsiteX93" fmla="*/ 2544 w 9299"/>
                <a:gd name="connsiteY93" fmla="*/ 4545 h 9988"/>
                <a:gd name="connsiteX94" fmla="*/ 2513 w 9299"/>
                <a:gd name="connsiteY94" fmla="*/ 4702 h 9988"/>
                <a:gd name="connsiteX95" fmla="*/ 2498 w 9299"/>
                <a:gd name="connsiteY95" fmla="*/ 4842 h 9988"/>
                <a:gd name="connsiteX96" fmla="*/ 2460 w 9299"/>
                <a:gd name="connsiteY96" fmla="*/ 4958 h 9988"/>
                <a:gd name="connsiteX97" fmla="*/ 2421 w 9299"/>
                <a:gd name="connsiteY97" fmla="*/ 5062 h 9988"/>
                <a:gd name="connsiteX98" fmla="*/ 2383 w 9299"/>
                <a:gd name="connsiteY98" fmla="*/ 5140 h 9988"/>
                <a:gd name="connsiteX99" fmla="*/ 2337 w 9299"/>
                <a:gd name="connsiteY99" fmla="*/ 5203 h 9988"/>
                <a:gd name="connsiteX100" fmla="*/ 2283 w 9299"/>
                <a:gd name="connsiteY100" fmla="*/ 5269 h 9988"/>
                <a:gd name="connsiteX101" fmla="*/ 2229 w 9299"/>
                <a:gd name="connsiteY101" fmla="*/ 5307 h 9988"/>
                <a:gd name="connsiteX102" fmla="*/ 2168 w 9299"/>
                <a:gd name="connsiteY102" fmla="*/ 5333 h 9988"/>
                <a:gd name="connsiteX103" fmla="*/ 2106 w 9299"/>
                <a:gd name="connsiteY103" fmla="*/ 5344 h 9988"/>
                <a:gd name="connsiteX104" fmla="*/ 2029 w 9299"/>
                <a:gd name="connsiteY104" fmla="*/ 5344 h 9988"/>
                <a:gd name="connsiteX105" fmla="*/ 1952 w 9299"/>
                <a:gd name="connsiteY105" fmla="*/ 5344 h 9988"/>
                <a:gd name="connsiteX106" fmla="*/ 1806 w 9299"/>
                <a:gd name="connsiteY106" fmla="*/ 5307 h 9988"/>
                <a:gd name="connsiteX107" fmla="*/ 1630 w 9299"/>
                <a:gd name="connsiteY107" fmla="*/ 5203 h 9988"/>
                <a:gd name="connsiteX108" fmla="*/ 1453 w 9299"/>
                <a:gd name="connsiteY108" fmla="*/ 5099 h 9988"/>
                <a:gd name="connsiteX109" fmla="*/ 1453 w 9299"/>
                <a:gd name="connsiteY109" fmla="*/ 5099 h 9988"/>
                <a:gd name="connsiteX110" fmla="*/ 1107 w 9299"/>
                <a:gd name="connsiteY110" fmla="*/ 4881 h 9988"/>
                <a:gd name="connsiteX111" fmla="*/ 961 w 9299"/>
                <a:gd name="connsiteY111" fmla="*/ 4792 h 9988"/>
                <a:gd name="connsiteX112" fmla="*/ 815 w 9299"/>
                <a:gd name="connsiteY112" fmla="*/ 4702 h 9988"/>
                <a:gd name="connsiteX113" fmla="*/ 699 w 9299"/>
                <a:gd name="connsiteY113" fmla="*/ 4661 h 9988"/>
                <a:gd name="connsiteX114" fmla="*/ 584 w 9299"/>
                <a:gd name="connsiteY114" fmla="*/ 4624 h 9988"/>
                <a:gd name="connsiteX115" fmla="*/ 484 w 9299"/>
                <a:gd name="connsiteY115" fmla="*/ 4612 h 9988"/>
                <a:gd name="connsiteX116" fmla="*/ 400 w 9299"/>
                <a:gd name="connsiteY116" fmla="*/ 4649 h 9988"/>
                <a:gd name="connsiteX117" fmla="*/ 354 w 9299"/>
                <a:gd name="connsiteY117" fmla="*/ 4675 h 9988"/>
                <a:gd name="connsiteX118" fmla="*/ 315 w 9299"/>
                <a:gd name="connsiteY118" fmla="*/ 4702 h 9988"/>
                <a:gd name="connsiteX119" fmla="*/ 277 w 9299"/>
                <a:gd name="connsiteY119" fmla="*/ 4752 h 9988"/>
                <a:gd name="connsiteX120" fmla="*/ 246 w 9299"/>
                <a:gd name="connsiteY120" fmla="*/ 4806 h 9988"/>
                <a:gd name="connsiteX121" fmla="*/ 192 w 9299"/>
                <a:gd name="connsiteY121" fmla="*/ 4921 h 9988"/>
                <a:gd name="connsiteX122" fmla="*/ 138 w 9299"/>
                <a:gd name="connsiteY122" fmla="*/ 5099 h 9988"/>
                <a:gd name="connsiteX123" fmla="*/ 92 w 9299"/>
                <a:gd name="connsiteY123" fmla="*/ 5320 h 9988"/>
                <a:gd name="connsiteX124" fmla="*/ 54 w 9299"/>
                <a:gd name="connsiteY124" fmla="*/ 5603 h 9988"/>
                <a:gd name="connsiteX125" fmla="*/ 23 w 9299"/>
                <a:gd name="connsiteY125" fmla="*/ 5911 h 9988"/>
                <a:gd name="connsiteX126" fmla="*/ 0 w 9299"/>
                <a:gd name="connsiteY126" fmla="*/ 6271 h 9988"/>
                <a:gd name="connsiteX127" fmla="*/ 0 w 9299"/>
                <a:gd name="connsiteY127" fmla="*/ 6271 h 9988"/>
                <a:gd name="connsiteX128" fmla="*/ 0 w 9299"/>
                <a:gd name="connsiteY128" fmla="*/ 6480 h 9988"/>
                <a:gd name="connsiteX129" fmla="*/ 0 w 9299"/>
                <a:gd name="connsiteY129" fmla="*/ 6645 h 9988"/>
                <a:gd name="connsiteX130" fmla="*/ 8 w 9299"/>
                <a:gd name="connsiteY130" fmla="*/ 6787 h 9988"/>
                <a:gd name="connsiteX131" fmla="*/ 23 w 9299"/>
                <a:gd name="connsiteY131" fmla="*/ 6929 h 9988"/>
                <a:gd name="connsiteX132" fmla="*/ 54 w 9299"/>
                <a:gd name="connsiteY132" fmla="*/ 7045 h 9988"/>
                <a:gd name="connsiteX133" fmla="*/ 85 w 9299"/>
                <a:gd name="connsiteY133" fmla="*/ 7149 h 9988"/>
                <a:gd name="connsiteX134" fmla="*/ 115 w 9299"/>
                <a:gd name="connsiteY134" fmla="*/ 7238 h 9988"/>
                <a:gd name="connsiteX135" fmla="*/ 161 w 9299"/>
                <a:gd name="connsiteY135" fmla="*/ 7315 h 9988"/>
                <a:gd name="connsiteX136" fmla="*/ 215 w 9299"/>
                <a:gd name="connsiteY136" fmla="*/ 7367 h 9988"/>
                <a:gd name="connsiteX137" fmla="*/ 269 w 9299"/>
                <a:gd name="connsiteY137" fmla="*/ 7419 h 9988"/>
                <a:gd name="connsiteX138" fmla="*/ 323 w 9299"/>
                <a:gd name="connsiteY138" fmla="*/ 7457 h 9988"/>
                <a:gd name="connsiteX139" fmla="*/ 392 w 9299"/>
                <a:gd name="connsiteY139" fmla="*/ 7483 h 9988"/>
                <a:gd name="connsiteX140" fmla="*/ 453 w 9299"/>
                <a:gd name="connsiteY140" fmla="*/ 7508 h 9988"/>
                <a:gd name="connsiteX141" fmla="*/ 530 w 9299"/>
                <a:gd name="connsiteY141" fmla="*/ 7508 h 9988"/>
                <a:gd name="connsiteX142" fmla="*/ 676 w 9299"/>
                <a:gd name="connsiteY142" fmla="*/ 7508 h 9988"/>
                <a:gd name="connsiteX143" fmla="*/ 838 w 9299"/>
                <a:gd name="connsiteY143" fmla="*/ 7471 h 9988"/>
                <a:gd name="connsiteX144" fmla="*/ 992 w 9299"/>
                <a:gd name="connsiteY144" fmla="*/ 7419 h 9988"/>
                <a:gd name="connsiteX145" fmla="*/ 1314 w 9299"/>
                <a:gd name="connsiteY145" fmla="*/ 7290 h 9988"/>
                <a:gd name="connsiteX146" fmla="*/ 1606 w 9299"/>
                <a:gd name="connsiteY146" fmla="*/ 7161 h 9988"/>
                <a:gd name="connsiteX147" fmla="*/ 1729 w 9299"/>
                <a:gd name="connsiteY147" fmla="*/ 7096 h 9988"/>
                <a:gd name="connsiteX148" fmla="*/ 1845 w 9299"/>
                <a:gd name="connsiteY148" fmla="*/ 7083 h 9988"/>
                <a:gd name="connsiteX149" fmla="*/ 1845 w 9299"/>
                <a:gd name="connsiteY149" fmla="*/ 7083 h 9988"/>
                <a:gd name="connsiteX150" fmla="*/ 2060 w 9299"/>
                <a:gd name="connsiteY150" fmla="*/ 7045 h 9988"/>
                <a:gd name="connsiteX151" fmla="*/ 2168 w 9299"/>
                <a:gd name="connsiteY151" fmla="*/ 7045 h 9988"/>
                <a:gd name="connsiteX152" fmla="*/ 2291 w 9299"/>
                <a:gd name="connsiteY152" fmla="*/ 7069 h 9988"/>
                <a:gd name="connsiteX153" fmla="*/ 2414 w 9299"/>
                <a:gd name="connsiteY153" fmla="*/ 7096 h 9988"/>
                <a:gd name="connsiteX154" fmla="*/ 2467 w 9299"/>
                <a:gd name="connsiteY154" fmla="*/ 7123 h 9988"/>
                <a:gd name="connsiteX155" fmla="*/ 2521 w 9299"/>
                <a:gd name="connsiteY155" fmla="*/ 7173 h 9988"/>
                <a:gd name="connsiteX156" fmla="*/ 2583 w 9299"/>
                <a:gd name="connsiteY156" fmla="*/ 7238 h 9988"/>
                <a:gd name="connsiteX157" fmla="*/ 2629 w 9299"/>
                <a:gd name="connsiteY157" fmla="*/ 7303 h 9988"/>
                <a:gd name="connsiteX158" fmla="*/ 2683 w 9299"/>
                <a:gd name="connsiteY158" fmla="*/ 7380 h 9988"/>
                <a:gd name="connsiteX159" fmla="*/ 2729 w 9299"/>
                <a:gd name="connsiteY159" fmla="*/ 7471 h 9988"/>
                <a:gd name="connsiteX160" fmla="*/ 2775 w 9299"/>
                <a:gd name="connsiteY160" fmla="*/ 7561 h 9988"/>
                <a:gd name="connsiteX161" fmla="*/ 2813 w 9299"/>
                <a:gd name="connsiteY161" fmla="*/ 7688 h 9988"/>
                <a:gd name="connsiteX162" fmla="*/ 2852 w 9299"/>
                <a:gd name="connsiteY162" fmla="*/ 7830 h 9988"/>
                <a:gd name="connsiteX163" fmla="*/ 2890 w 9299"/>
                <a:gd name="connsiteY163" fmla="*/ 7984 h 9988"/>
                <a:gd name="connsiteX164" fmla="*/ 2913 w 9299"/>
                <a:gd name="connsiteY164" fmla="*/ 8152 h 9988"/>
                <a:gd name="connsiteX165" fmla="*/ 2936 w 9299"/>
                <a:gd name="connsiteY165" fmla="*/ 8359 h 9988"/>
                <a:gd name="connsiteX166" fmla="*/ 2952 w 9299"/>
                <a:gd name="connsiteY166" fmla="*/ 8564 h 9988"/>
                <a:gd name="connsiteX167" fmla="*/ 2975 w 9299"/>
                <a:gd name="connsiteY167" fmla="*/ 8797 h 9988"/>
                <a:gd name="connsiteX168" fmla="*/ 2982 w 9299"/>
                <a:gd name="connsiteY168" fmla="*/ 9068 h 9988"/>
                <a:gd name="connsiteX169" fmla="*/ 2982 w 9299"/>
                <a:gd name="connsiteY169" fmla="*/ 9351 h 9988"/>
                <a:gd name="connsiteX170" fmla="*/ 2975 w 9299"/>
                <a:gd name="connsiteY170" fmla="*/ 9647 h 9988"/>
                <a:gd name="connsiteX171" fmla="*/ 9298 w 9299"/>
                <a:gd name="connsiteY171" fmla="*/ 9988 h 9988"/>
                <a:gd name="connsiteX172" fmla="*/ 9052 w 9299"/>
                <a:gd name="connsiteY172" fmla="*/ 282 h 9988"/>
                <a:gd name="connsiteX0" fmla="*/ 9658 w 10000"/>
                <a:gd name="connsiteY0" fmla="*/ 282 h 10000"/>
                <a:gd name="connsiteX1" fmla="*/ 9010 w 10000"/>
                <a:gd name="connsiteY1" fmla="*/ 181 h 10000"/>
                <a:gd name="connsiteX2" fmla="*/ 8126 w 10000"/>
                <a:gd name="connsiteY2" fmla="*/ 285 h 10000"/>
                <a:gd name="connsiteX3" fmla="*/ 7398 w 10000"/>
                <a:gd name="connsiteY3" fmla="*/ 400 h 10000"/>
                <a:gd name="connsiteX4" fmla="*/ 7398 w 10000"/>
                <a:gd name="connsiteY4" fmla="*/ 400 h 10000"/>
                <a:gd name="connsiteX5" fmla="*/ 7274 w 10000"/>
                <a:gd name="connsiteY5" fmla="*/ 413 h 10000"/>
                <a:gd name="connsiteX6" fmla="*/ 7166 w 10000"/>
                <a:gd name="connsiteY6" fmla="*/ 440 h 10000"/>
                <a:gd name="connsiteX7" fmla="*/ 7076 w 10000"/>
                <a:gd name="connsiteY7" fmla="*/ 493 h 10000"/>
                <a:gd name="connsiteX8" fmla="*/ 6993 w 10000"/>
                <a:gd name="connsiteY8" fmla="*/ 518 h 10000"/>
                <a:gd name="connsiteX9" fmla="*/ 6919 w 10000"/>
                <a:gd name="connsiteY9" fmla="*/ 568 h 10000"/>
                <a:gd name="connsiteX10" fmla="*/ 6852 w 10000"/>
                <a:gd name="connsiteY10" fmla="*/ 634 h 10000"/>
                <a:gd name="connsiteX11" fmla="*/ 6794 w 10000"/>
                <a:gd name="connsiteY11" fmla="*/ 696 h 10000"/>
                <a:gd name="connsiteX12" fmla="*/ 6753 w 10000"/>
                <a:gd name="connsiteY12" fmla="*/ 762 h 10000"/>
                <a:gd name="connsiteX13" fmla="*/ 6711 w 10000"/>
                <a:gd name="connsiteY13" fmla="*/ 813 h 10000"/>
                <a:gd name="connsiteX14" fmla="*/ 6687 w 10000"/>
                <a:gd name="connsiteY14" fmla="*/ 903 h 10000"/>
                <a:gd name="connsiteX15" fmla="*/ 6662 w 10000"/>
                <a:gd name="connsiteY15" fmla="*/ 980 h 10000"/>
                <a:gd name="connsiteX16" fmla="*/ 6646 w 10000"/>
                <a:gd name="connsiteY16" fmla="*/ 1058 h 10000"/>
                <a:gd name="connsiteX17" fmla="*/ 6637 w 10000"/>
                <a:gd name="connsiteY17" fmla="*/ 1135 h 10000"/>
                <a:gd name="connsiteX18" fmla="*/ 6637 w 10000"/>
                <a:gd name="connsiteY18" fmla="*/ 1226 h 10000"/>
                <a:gd name="connsiteX19" fmla="*/ 6646 w 10000"/>
                <a:gd name="connsiteY19" fmla="*/ 1394 h 10000"/>
                <a:gd name="connsiteX20" fmla="*/ 6671 w 10000"/>
                <a:gd name="connsiteY20" fmla="*/ 1588 h 10000"/>
                <a:gd name="connsiteX21" fmla="*/ 6729 w 10000"/>
                <a:gd name="connsiteY21" fmla="*/ 1767 h 10000"/>
                <a:gd name="connsiteX22" fmla="*/ 6787 w 10000"/>
                <a:gd name="connsiteY22" fmla="*/ 1974 h 10000"/>
                <a:gd name="connsiteX23" fmla="*/ 6844 w 10000"/>
                <a:gd name="connsiteY23" fmla="*/ 2168 h 10000"/>
                <a:gd name="connsiteX24" fmla="*/ 6993 w 10000"/>
                <a:gd name="connsiteY24" fmla="*/ 2554 h 10000"/>
                <a:gd name="connsiteX25" fmla="*/ 7133 w 10000"/>
                <a:gd name="connsiteY25" fmla="*/ 2901 h 10000"/>
                <a:gd name="connsiteX26" fmla="*/ 7133 w 10000"/>
                <a:gd name="connsiteY26" fmla="*/ 2901 h 10000"/>
                <a:gd name="connsiteX27" fmla="*/ 7158 w 10000"/>
                <a:gd name="connsiteY27" fmla="*/ 2979 h 10000"/>
                <a:gd name="connsiteX28" fmla="*/ 7175 w 10000"/>
                <a:gd name="connsiteY28" fmla="*/ 3056 h 10000"/>
                <a:gd name="connsiteX29" fmla="*/ 7182 w 10000"/>
                <a:gd name="connsiteY29" fmla="*/ 3136 h 10000"/>
                <a:gd name="connsiteX30" fmla="*/ 7182 w 10000"/>
                <a:gd name="connsiteY30" fmla="*/ 3212 h 10000"/>
                <a:gd name="connsiteX31" fmla="*/ 7175 w 10000"/>
                <a:gd name="connsiteY31" fmla="*/ 3288 h 10000"/>
                <a:gd name="connsiteX32" fmla="*/ 7166 w 10000"/>
                <a:gd name="connsiteY32" fmla="*/ 3353 h 10000"/>
                <a:gd name="connsiteX33" fmla="*/ 7133 w 10000"/>
                <a:gd name="connsiteY33" fmla="*/ 3430 h 10000"/>
                <a:gd name="connsiteX34" fmla="*/ 7117 w 10000"/>
                <a:gd name="connsiteY34" fmla="*/ 3494 h 10000"/>
                <a:gd name="connsiteX35" fmla="*/ 7034 w 10000"/>
                <a:gd name="connsiteY35" fmla="*/ 3635 h 10000"/>
                <a:gd name="connsiteX36" fmla="*/ 6944 w 10000"/>
                <a:gd name="connsiteY36" fmla="*/ 3739 h 10000"/>
                <a:gd name="connsiteX37" fmla="*/ 6828 w 10000"/>
                <a:gd name="connsiteY37" fmla="*/ 3855 h 10000"/>
                <a:gd name="connsiteX38" fmla="*/ 6704 w 10000"/>
                <a:gd name="connsiteY38" fmla="*/ 3947 h 10000"/>
                <a:gd name="connsiteX39" fmla="*/ 6563 w 10000"/>
                <a:gd name="connsiteY39" fmla="*/ 4012 h 10000"/>
                <a:gd name="connsiteX40" fmla="*/ 6422 w 10000"/>
                <a:gd name="connsiteY40" fmla="*/ 4076 h 10000"/>
                <a:gd name="connsiteX41" fmla="*/ 6282 w 10000"/>
                <a:gd name="connsiteY41" fmla="*/ 4099 h 10000"/>
                <a:gd name="connsiteX42" fmla="*/ 6142 w 10000"/>
                <a:gd name="connsiteY42" fmla="*/ 4115 h 10000"/>
                <a:gd name="connsiteX43" fmla="*/ 6001 w 10000"/>
                <a:gd name="connsiteY43" fmla="*/ 4099 h 10000"/>
                <a:gd name="connsiteX44" fmla="*/ 5868 w 10000"/>
                <a:gd name="connsiteY44" fmla="*/ 4064 h 10000"/>
                <a:gd name="connsiteX45" fmla="*/ 5753 w 10000"/>
                <a:gd name="connsiteY45" fmla="*/ 3998 h 10000"/>
                <a:gd name="connsiteX46" fmla="*/ 5695 w 10000"/>
                <a:gd name="connsiteY46" fmla="*/ 3947 h 10000"/>
                <a:gd name="connsiteX47" fmla="*/ 5646 w 10000"/>
                <a:gd name="connsiteY47" fmla="*/ 3895 h 10000"/>
                <a:gd name="connsiteX48" fmla="*/ 5646 w 10000"/>
                <a:gd name="connsiteY48" fmla="*/ 3895 h 10000"/>
                <a:gd name="connsiteX49" fmla="*/ 5563 w 10000"/>
                <a:gd name="connsiteY49" fmla="*/ 3778 h 10000"/>
                <a:gd name="connsiteX50" fmla="*/ 5489 w 10000"/>
                <a:gd name="connsiteY50" fmla="*/ 3650 h 10000"/>
                <a:gd name="connsiteX51" fmla="*/ 5447 w 10000"/>
                <a:gd name="connsiteY51" fmla="*/ 3494 h 10000"/>
                <a:gd name="connsiteX52" fmla="*/ 5422 w 10000"/>
                <a:gd name="connsiteY52" fmla="*/ 3327 h 10000"/>
                <a:gd name="connsiteX53" fmla="*/ 5397 w 10000"/>
                <a:gd name="connsiteY53" fmla="*/ 3147 h 10000"/>
                <a:gd name="connsiteX54" fmla="*/ 5397 w 10000"/>
                <a:gd name="connsiteY54" fmla="*/ 2967 h 10000"/>
                <a:gd name="connsiteX55" fmla="*/ 5415 w 10000"/>
                <a:gd name="connsiteY55" fmla="*/ 2759 h 10000"/>
                <a:gd name="connsiteX56" fmla="*/ 5422 w 10000"/>
                <a:gd name="connsiteY56" fmla="*/ 2554 h 10000"/>
                <a:gd name="connsiteX57" fmla="*/ 5472 w 10000"/>
                <a:gd name="connsiteY57" fmla="*/ 2127 h 10000"/>
                <a:gd name="connsiteX58" fmla="*/ 5538 w 10000"/>
                <a:gd name="connsiteY58" fmla="*/ 1716 h 10000"/>
                <a:gd name="connsiteX59" fmla="*/ 5604 w 10000"/>
                <a:gd name="connsiteY59" fmla="*/ 1292 h 10000"/>
                <a:gd name="connsiteX60" fmla="*/ 5621 w 10000"/>
                <a:gd name="connsiteY60" fmla="*/ 1070 h 10000"/>
                <a:gd name="connsiteX61" fmla="*/ 5646 w 10000"/>
                <a:gd name="connsiteY61" fmla="*/ 877 h 10000"/>
                <a:gd name="connsiteX62" fmla="*/ 5646 w 10000"/>
                <a:gd name="connsiteY62" fmla="*/ 877 h 10000"/>
                <a:gd name="connsiteX63" fmla="*/ 5646 w 10000"/>
                <a:gd name="connsiteY63" fmla="*/ 787 h 10000"/>
                <a:gd name="connsiteX64" fmla="*/ 5646 w 10000"/>
                <a:gd name="connsiteY64" fmla="*/ 724 h 10000"/>
                <a:gd name="connsiteX65" fmla="*/ 5621 w 10000"/>
                <a:gd name="connsiteY65" fmla="*/ 645 h 10000"/>
                <a:gd name="connsiteX66" fmla="*/ 5604 w 10000"/>
                <a:gd name="connsiteY66" fmla="*/ 581 h 10000"/>
                <a:gd name="connsiteX67" fmla="*/ 5572 w 10000"/>
                <a:gd name="connsiteY67" fmla="*/ 518 h 10000"/>
                <a:gd name="connsiteX68" fmla="*/ 5538 w 10000"/>
                <a:gd name="connsiteY68" fmla="*/ 465 h 10000"/>
                <a:gd name="connsiteX69" fmla="*/ 5439 w 10000"/>
                <a:gd name="connsiteY69" fmla="*/ 360 h 10000"/>
                <a:gd name="connsiteX70" fmla="*/ 5332 w 10000"/>
                <a:gd name="connsiteY70" fmla="*/ 271 h 10000"/>
                <a:gd name="connsiteX71" fmla="*/ 5191 w 10000"/>
                <a:gd name="connsiteY71" fmla="*/ 195 h 10000"/>
                <a:gd name="connsiteX72" fmla="*/ 5042 w 10000"/>
                <a:gd name="connsiteY72" fmla="*/ 142 h 10000"/>
                <a:gd name="connsiteX73" fmla="*/ 4868 w 10000"/>
                <a:gd name="connsiteY73" fmla="*/ 104 h 10000"/>
                <a:gd name="connsiteX74" fmla="*/ 4687 w 10000"/>
                <a:gd name="connsiteY74" fmla="*/ 66 h 10000"/>
                <a:gd name="connsiteX75" fmla="*/ 4489 w 10000"/>
                <a:gd name="connsiteY75" fmla="*/ 39 h 10000"/>
                <a:gd name="connsiteX76" fmla="*/ 4092 w 10000"/>
                <a:gd name="connsiteY76" fmla="*/ 0 h 10000"/>
                <a:gd name="connsiteX77" fmla="*/ 3670 w 10000"/>
                <a:gd name="connsiteY77" fmla="*/ 0 h 10000"/>
                <a:gd name="connsiteX78" fmla="*/ 3265 w 10000"/>
                <a:gd name="connsiteY78" fmla="*/ 0 h 10000"/>
                <a:gd name="connsiteX79" fmla="*/ 3265 w 10000"/>
                <a:gd name="connsiteY79" fmla="*/ 0 h 10000"/>
                <a:gd name="connsiteX80" fmla="*/ 2835 w 10000"/>
                <a:gd name="connsiteY80" fmla="*/ 26 h 10000"/>
                <a:gd name="connsiteX81" fmla="*/ 2835 w 10000"/>
                <a:gd name="connsiteY81" fmla="*/ 26 h 10000"/>
                <a:gd name="connsiteX82" fmla="*/ 2570 w 10000"/>
                <a:gd name="connsiteY82" fmla="*/ 26 h 10000"/>
                <a:gd name="connsiteX83" fmla="*/ 2314 w 10000"/>
                <a:gd name="connsiteY83" fmla="*/ 39 h 10000"/>
                <a:gd name="connsiteX84" fmla="*/ 2314 w 10000"/>
                <a:gd name="connsiteY84" fmla="*/ 39 h 10000"/>
                <a:gd name="connsiteX85" fmla="*/ 2464 w 10000"/>
                <a:gd name="connsiteY85" fmla="*/ 993 h 10000"/>
                <a:gd name="connsiteX86" fmla="*/ 2587 w 10000"/>
                <a:gd name="connsiteY86" fmla="*/ 1833 h 10000"/>
                <a:gd name="connsiteX87" fmla="*/ 2670 w 10000"/>
                <a:gd name="connsiteY87" fmla="*/ 2566 h 10000"/>
                <a:gd name="connsiteX88" fmla="*/ 2736 w 10000"/>
                <a:gd name="connsiteY88" fmla="*/ 3212 h 10000"/>
                <a:gd name="connsiteX89" fmla="*/ 2753 w 10000"/>
                <a:gd name="connsiteY89" fmla="*/ 3739 h 10000"/>
                <a:gd name="connsiteX90" fmla="*/ 2761 w 10000"/>
                <a:gd name="connsiteY90" fmla="*/ 3971 h 10000"/>
                <a:gd name="connsiteX91" fmla="*/ 2753 w 10000"/>
                <a:gd name="connsiteY91" fmla="*/ 4190 h 10000"/>
                <a:gd name="connsiteX92" fmla="*/ 2744 w 10000"/>
                <a:gd name="connsiteY92" fmla="*/ 4384 h 10000"/>
                <a:gd name="connsiteX93" fmla="*/ 2736 w 10000"/>
                <a:gd name="connsiteY93" fmla="*/ 4550 h 10000"/>
                <a:gd name="connsiteX94" fmla="*/ 2702 w 10000"/>
                <a:gd name="connsiteY94" fmla="*/ 4708 h 10000"/>
                <a:gd name="connsiteX95" fmla="*/ 2686 w 10000"/>
                <a:gd name="connsiteY95" fmla="*/ 4848 h 10000"/>
                <a:gd name="connsiteX96" fmla="*/ 2645 w 10000"/>
                <a:gd name="connsiteY96" fmla="*/ 4964 h 10000"/>
                <a:gd name="connsiteX97" fmla="*/ 2604 w 10000"/>
                <a:gd name="connsiteY97" fmla="*/ 5068 h 10000"/>
                <a:gd name="connsiteX98" fmla="*/ 2563 w 10000"/>
                <a:gd name="connsiteY98" fmla="*/ 5146 h 10000"/>
                <a:gd name="connsiteX99" fmla="*/ 2513 w 10000"/>
                <a:gd name="connsiteY99" fmla="*/ 5209 h 10000"/>
                <a:gd name="connsiteX100" fmla="*/ 2455 w 10000"/>
                <a:gd name="connsiteY100" fmla="*/ 5275 h 10000"/>
                <a:gd name="connsiteX101" fmla="*/ 2397 w 10000"/>
                <a:gd name="connsiteY101" fmla="*/ 5313 h 10000"/>
                <a:gd name="connsiteX102" fmla="*/ 2331 w 10000"/>
                <a:gd name="connsiteY102" fmla="*/ 5339 h 10000"/>
                <a:gd name="connsiteX103" fmla="*/ 2265 w 10000"/>
                <a:gd name="connsiteY103" fmla="*/ 5350 h 10000"/>
                <a:gd name="connsiteX104" fmla="*/ 2182 w 10000"/>
                <a:gd name="connsiteY104" fmla="*/ 5350 h 10000"/>
                <a:gd name="connsiteX105" fmla="*/ 2099 w 10000"/>
                <a:gd name="connsiteY105" fmla="*/ 5350 h 10000"/>
                <a:gd name="connsiteX106" fmla="*/ 1942 w 10000"/>
                <a:gd name="connsiteY106" fmla="*/ 5313 h 10000"/>
                <a:gd name="connsiteX107" fmla="*/ 1753 w 10000"/>
                <a:gd name="connsiteY107" fmla="*/ 5209 h 10000"/>
                <a:gd name="connsiteX108" fmla="*/ 1563 w 10000"/>
                <a:gd name="connsiteY108" fmla="*/ 5105 h 10000"/>
                <a:gd name="connsiteX109" fmla="*/ 1563 w 10000"/>
                <a:gd name="connsiteY109" fmla="*/ 5105 h 10000"/>
                <a:gd name="connsiteX110" fmla="*/ 1190 w 10000"/>
                <a:gd name="connsiteY110" fmla="*/ 4887 h 10000"/>
                <a:gd name="connsiteX111" fmla="*/ 1033 w 10000"/>
                <a:gd name="connsiteY111" fmla="*/ 4798 h 10000"/>
                <a:gd name="connsiteX112" fmla="*/ 876 w 10000"/>
                <a:gd name="connsiteY112" fmla="*/ 4708 h 10000"/>
                <a:gd name="connsiteX113" fmla="*/ 752 w 10000"/>
                <a:gd name="connsiteY113" fmla="*/ 4667 h 10000"/>
                <a:gd name="connsiteX114" fmla="*/ 628 w 10000"/>
                <a:gd name="connsiteY114" fmla="*/ 4630 h 10000"/>
                <a:gd name="connsiteX115" fmla="*/ 520 w 10000"/>
                <a:gd name="connsiteY115" fmla="*/ 4618 h 10000"/>
                <a:gd name="connsiteX116" fmla="*/ 430 w 10000"/>
                <a:gd name="connsiteY116" fmla="*/ 4655 h 10000"/>
                <a:gd name="connsiteX117" fmla="*/ 381 w 10000"/>
                <a:gd name="connsiteY117" fmla="*/ 4681 h 10000"/>
                <a:gd name="connsiteX118" fmla="*/ 339 w 10000"/>
                <a:gd name="connsiteY118" fmla="*/ 4708 h 10000"/>
                <a:gd name="connsiteX119" fmla="*/ 298 w 10000"/>
                <a:gd name="connsiteY119" fmla="*/ 4758 h 10000"/>
                <a:gd name="connsiteX120" fmla="*/ 265 w 10000"/>
                <a:gd name="connsiteY120" fmla="*/ 4812 h 10000"/>
                <a:gd name="connsiteX121" fmla="*/ 206 w 10000"/>
                <a:gd name="connsiteY121" fmla="*/ 4927 h 10000"/>
                <a:gd name="connsiteX122" fmla="*/ 148 w 10000"/>
                <a:gd name="connsiteY122" fmla="*/ 5105 h 10000"/>
                <a:gd name="connsiteX123" fmla="*/ 99 w 10000"/>
                <a:gd name="connsiteY123" fmla="*/ 5326 h 10000"/>
                <a:gd name="connsiteX124" fmla="*/ 58 w 10000"/>
                <a:gd name="connsiteY124" fmla="*/ 5610 h 10000"/>
                <a:gd name="connsiteX125" fmla="*/ 25 w 10000"/>
                <a:gd name="connsiteY125" fmla="*/ 5918 h 10000"/>
                <a:gd name="connsiteX126" fmla="*/ 0 w 10000"/>
                <a:gd name="connsiteY126" fmla="*/ 6279 h 10000"/>
                <a:gd name="connsiteX127" fmla="*/ 0 w 10000"/>
                <a:gd name="connsiteY127" fmla="*/ 6279 h 10000"/>
                <a:gd name="connsiteX128" fmla="*/ 0 w 10000"/>
                <a:gd name="connsiteY128" fmla="*/ 6488 h 10000"/>
                <a:gd name="connsiteX129" fmla="*/ 0 w 10000"/>
                <a:gd name="connsiteY129" fmla="*/ 6653 h 10000"/>
                <a:gd name="connsiteX130" fmla="*/ 9 w 10000"/>
                <a:gd name="connsiteY130" fmla="*/ 6795 h 10000"/>
                <a:gd name="connsiteX131" fmla="*/ 25 w 10000"/>
                <a:gd name="connsiteY131" fmla="*/ 6937 h 10000"/>
                <a:gd name="connsiteX132" fmla="*/ 58 w 10000"/>
                <a:gd name="connsiteY132" fmla="*/ 7053 h 10000"/>
                <a:gd name="connsiteX133" fmla="*/ 91 w 10000"/>
                <a:gd name="connsiteY133" fmla="*/ 7158 h 10000"/>
                <a:gd name="connsiteX134" fmla="*/ 124 w 10000"/>
                <a:gd name="connsiteY134" fmla="*/ 7247 h 10000"/>
                <a:gd name="connsiteX135" fmla="*/ 173 w 10000"/>
                <a:gd name="connsiteY135" fmla="*/ 7324 h 10000"/>
                <a:gd name="connsiteX136" fmla="*/ 231 w 10000"/>
                <a:gd name="connsiteY136" fmla="*/ 7376 h 10000"/>
                <a:gd name="connsiteX137" fmla="*/ 289 w 10000"/>
                <a:gd name="connsiteY137" fmla="*/ 7428 h 10000"/>
                <a:gd name="connsiteX138" fmla="*/ 347 w 10000"/>
                <a:gd name="connsiteY138" fmla="*/ 7466 h 10000"/>
                <a:gd name="connsiteX139" fmla="*/ 422 w 10000"/>
                <a:gd name="connsiteY139" fmla="*/ 7492 h 10000"/>
                <a:gd name="connsiteX140" fmla="*/ 487 w 10000"/>
                <a:gd name="connsiteY140" fmla="*/ 7517 h 10000"/>
                <a:gd name="connsiteX141" fmla="*/ 570 w 10000"/>
                <a:gd name="connsiteY141" fmla="*/ 7517 h 10000"/>
                <a:gd name="connsiteX142" fmla="*/ 727 w 10000"/>
                <a:gd name="connsiteY142" fmla="*/ 7517 h 10000"/>
                <a:gd name="connsiteX143" fmla="*/ 901 w 10000"/>
                <a:gd name="connsiteY143" fmla="*/ 7480 h 10000"/>
                <a:gd name="connsiteX144" fmla="*/ 1067 w 10000"/>
                <a:gd name="connsiteY144" fmla="*/ 7428 h 10000"/>
                <a:gd name="connsiteX145" fmla="*/ 1413 w 10000"/>
                <a:gd name="connsiteY145" fmla="*/ 7299 h 10000"/>
                <a:gd name="connsiteX146" fmla="*/ 1727 w 10000"/>
                <a:gd name="connsiteY146" fmla="*/ 7170 h 10000"/>
                <a:gd name="connsiteX147" fmla="*/ 1859 w 10000"/>
                <a:gd name="connsiteY147" fmla="*/ 7105 h 10000"/>
                <a:gd name="connsiteX148" fmla="*/ 1984 w 10000"/>
                <a:gd name="connsiteY148" fmla="*/ 7092 h 10000"/>
                <a:gd name="connsiteX149" fmla="*/ 1984 w 10000"/>
                <a:gd name="connsiteY149" fmla="*/ 7092 h 10000"/>
                <a:gd name="connsiteX150" fmla="*/ 2215 w 10000"/>
                <a:gd name="connsiteY150" fmla="*/ 7053 h 10000"/>
                <a:gd name="connsiteX151" fmla="*/ 2331 w 10000"/>
                <a:gd name="connsiteY151" fmla="*/ 7053 h 10000"/>
                <a:gd name="connsiteX152" fmla="*/ 2464 w 10000"/>
                <a:gd name="connsiteY152" fmla="*/ 7077 h 10000"/>
                <a:gd name="connsiteX153" fmla="*/ 2596 w 10000"/>
                <a:gd name="connsiteY153" fmla="*/ 7105 h 10000"/>
                <a:gd name="connsiteX154" fmla="*/ 2653 w 10000"/>
                <a:gd name="connsiteY154" fmla="*/ 7132 h 10000"/>
                <a:gd name="connsiteX155" fmla="*/ 2711 w 10000"/>
                <a:gd name="connsiteY155" fmla="*/ 7182 h 10000"/>
                <a:gd name="connsiteX156" fmla="*/ 2778 w 10000"/>
                <a:gd name="connsiteY156" fmla="*/ 7247 h 10000"/>
                <a:gd name="connsiteX157" fmla="*/ 2827 w 10000"/>
                <a:gd name="connsiteY157" fmla="*/ 7312 h 10000"/>
                <a:gd name="connsiteX158" fmla="*/ 2885 w 10000"/>
                <a:gd name="connsiteY158" fmla="*/ 7389 h 10000"/>
                <a:gd name="connsiteX159" fmla="*/ 2935 w 10000"/>
                <a:gd name="connsiteY159" fmla="*/ 7480 h 10000"/>
                <a:gd name="connsiteX160" fmla="*/ 2984 w 10000"/>
                <a:gd name="connsiteY160" fmla="*/ 7570 h 10000"/>
                <a:gd name="connsiteX161" fmla="*/ 3025 w 10000"/>
                <a:gd name="connsiteY161" fmla="*/ 7697 h 10000"/>
                <a:gd name="connsiteX162" fmla="*/ 3067 w 10000"/>
                <a:gd name="connsiteY162" fmla="*/ 7839 h 10000"/>
                <a:gd name="connsiteX163" fmla="*/ 3108 w 10000"/>
                <a:gd name="connsiteY163" fmla="*/ 7994 h 10000"/>
                <a:gd name="connsiteX164" fmla="*/ 3133 w 10000"/>
                <a:gd name="connsiteY164" fmla="*/ 8162 h 10000"/>
                <a:gd name="connsiteX165" fmla="*/ 3157 w 10000"/>
                <a:gd name="connsiteY165" fmla="*/ 8369 h 10000"/>
                <a:gd name="connsiteX166" fmla="*/ 3175 w 10000"/>
                <a:gd name="connsiteY166" fmla="*/ 8574 h 10000"/>
                <a:gd name="connsiteX167" fmla="*/ 3199 w 10000"/>
                <a:gd name="connsiteY167" fmla="*/ 8808 h 10000"/>
                <a:gd name="connsiteX168" fmla="*/ 3207 w 10000"/>
                <a:gd name="connsiteY168" fmla="*/ 9079 h 10000"/>
                <a:gd name="connsiteX169" fmla="*/ 3207 w 10000"/>
                <a:gd name="connsiteY169" fmla="*/ 9362 h 10000"/>
                <a:gd name="connsiteX170" fmla="*/ 3199 w 10000"/>
                <a:gd name="connsiteY170" fmla="*/ 9659 h 10000"/>
                <a:gd name="connsiteX171" fmla="*/ 9999 w 10000"/>
                <a:gd name="connsiteY171" fmla="*/ 10000 h 10000"/>
                <a:gd name="connsiteX172" fmla="*/ 9658 w 10000"/>
                <a:gd name="connsiteY172" fmla="*/ 282 h 10000"/>
                <a:gd name="connsiteX0" fmla="*/ 9658 w 10000"/>
                <a:gd name="connsiteY0" fmla="*/ 282 h 10000"/>
                <a:gd name="connsiteX1" fmla="*/ 9010 w 10000"/>
                <a:gd name="connsiteY1" fmla="*/ 181 h 10000"/>
                <a:gd name="connsiteX2" fmla="*/ 8126 w 10000"/>
                <a:gd name="connsiteY2" fmla="*/ 285 h 10000"/>
                <a:gd name="connsiteX3" fmla="*/ 7398 w 10000"/>
                <a:gd name="connsiteY3" fmla="*/ 400 h 10000"/>
                <a:gd name="connsiteX4" fmla="*/ 7398 w 10000"/>
                <a:gd name="connsiteY4" fmla="*/ 400 h 10000"/>
                <a:gd name="connsiteX5" fmla="*/ 7274 w 10000"/>
                <a:gd name="connsiteY5" fmla="*/ 413 h 10000"/>
                <a:gd name="connsiteX6" fmla="*/ 7166 w 10000"/>
                <a:gd name="connsiteY6" fmla="*/ 440 h 10000"/>
                <a:gd name="connsiteX7" fmla="*/ 7076 w 10000"/>
                <a:gd name="connsiteY7" fmla="*/ 493 h 10000"/>
                <a:gd name="connsiteX8" fmla="*/ 6993 w 10000"/>
                <a:gd name="connsiteY8" fmla="*/ 518 h 10000"/>
                <a:gd name="connsiteX9" fmla="*/ 6919 w 10000"/>
                <a:gd name="connsiteY9" fmla="*/ 568 h 10000"/>
                <a:gd name="connsiteX10" fmla="*/ 6852 w 10000"/>
                <a:gd name="connsiteY10" fmla="*/ 634 h 10000"/>
                <a:gd name="connsiteX11" fmla="*/ 6794 w 10000"/>
                <a:gd name="connsiteY11" fmla="*/ 696 h 10000"/>
                <a:gd name="connsiteX12" fmla="*/ 6753 w 10000"/>
                <a:gd name="connsiteY12" fmla="*/ 762 h 10000"/>
                <a:gd name="connsiteX13" fmla="*/ 6711 w 10000"/>
                <a:gd name="connsiteY13" fmla="*/ 813 h 10000"/>
                <a:gd name="connsiteX14" fmla="*/ 6687 w 10000"/>
                <a:gd name="connsiteY14" fmla="*/ 903 h 10000"/>
                <a:gd name="connsiteX15" fmla="*/ 6662 w 10000"/>
                <a:gd name="connsiteY15" fmla="*/ 980 h 10000"/>
                <a:gd name="connsiteX16" fmla="*/ 6646 w 10000"/>
                <a:gd name="connsiteY16" fmla="*/ 1058 h 10000"/>
                <a:gd name="connsiteX17" fmla="*/ 6637 w 10000"/>
                <a:gd name="connsiteY17" fmla="*/ 1135 h 10000"/>
                <a:gd name="connsiteX18" fmla="*/ 6637 w 10000"/>
                <a:gd name="connsiteY18" fmla="*/ 1226 h 10000"/>
                <a:gd name="connsiteX19" fmla="*/ 6646 w 10000"/>
                <a:gd name="connsiteY19" fmla="*/ 1394 h 10000"/>
                <a:gd name="connsiteX20" fmla="*/ 6671 w 10000"/>
                <a:gd name="connsiteY20" fmla="*/ 1588 h 10000"/>
                <a:gd name="connsiteX21" fmla="*/ 6729 w 10000"/>
                <a:gd name="connsiteY21" fmla="*/ 1767 h 10000"/>
                <a:gd name="connsiteX22" fmla="*/ 6787 w 10000"/>
                <a:gd name="connsiteY22" fmla="*/ 1974 h 10000"/>
                <a:gd name="connsiteX23" fmla="*/ 6844 w 10000"/>
                <a:gd name="connsiteY23" fmla="*/ 2168 h 10000"/>
                <a:gd name="connsiteX24" fmla="*/ 6993 w 10000"/>
                <a:gd name="connsiteY24" fmla="*/ 2554 h 10000"/>
                <a:gd name="connsiteX25" fmla="*/ 7133 w 10000"/>
                <a:gd name="connsiteY25" fmla="*/ 2901 h 10000"/>
                <a:gd name="connsiteX26" fmla="*/ 7133 w 10000"/>
                <a:gd name="connsiteY26" fmla="*/ 2901 h 10000"/>
                <a:gd name="connsiteX27" fmla="*/ 7158 w 10000"/>
                <a:gd name="connsiteY27" fmla="*/ 2979 h 10000"/>
                <a:gd name="connsiteX28" fmla="*/ 7175 w 10000"/>
                <a:gd name="connsiteY28" fmla="*/ 3056 h 10000"/>
                <a:gd name="connsiteX29" fmla="*/ 7182 w 10000"/>
                <a:gd name="connsiteY29" fmla="*/ 3136 h 10000"/>
                <a:gd name="connsiteX30" fmla="*/ 7182 w 10000"/>
                <a:gd name="connsiteY30" fmla="*/ 3212 h 10000"/>
                <a:gd name="connsiteX31" fmla="*/ 7175 w 10000"/>
                <a:gd name="connsiteY31" fmla="*/ 3288 h 10000"/>
                <a:gd name="connsiteX32" fmla="*/ 7166 w 10000"/>
                <a:gd name="connsiteY32" fmla="*/ 3353 h 10000"/>
                <a:gd name="connsiteX33" fmla="*/ 7133 w 10000"/>
                <a:gd name="connsiteY33" fmla="*/ 3430 h 10000"/>
                <a:gd name="connsiteX34" fmla="*/ 7117 w 10000"/>
                <a:gd name="connsiteY34" fmla="*/ 3494 h 10000"/>
                <a:gd name="connsiteX35" fmla="*/ 7034 w 10000"/>
                <a:gd name="connsiteY35" fmla="*/ 3635 h 10000"/>
                <a:gd name="connsiteX36" fmla="*/ 6944 w 10000"/>
                <a:gd name="connsiteY36" fmla="*/ 3739 h 10000"/>
                <a:gd name="connsiteX37" fmla="*/ 6828 w 10000"/>
                <a:gd name="connsiteY37" fmla="*/ 3855 h 10000"/>
                <a:gd name="connsiteX38" fmla="*/ 6704 w 10000"/>
                <a:gd name="connsiteY38" fmla="*/ 3947 h 10000"/>
                <a:gd name="connsiteX39" fmla="*/ 6563 w 10000"/>
                <a:gd name="connsiteY39" fmla="*/ 4012 h 10000"/>
                <a:gd name="connsiteX40" fmla="*/ 6422 w 10000"/>
                <a:gd name="connsiteY40" fmla="*/ 4076 h 10000"/>
                <a:gd name="connsiteX41" fmla="*/ 6282 w 10000"/>
                <a:gd name="connsiteY41" fmla="*/ 4099 h 10000"/>
                <a:gd name="connsiteX42" fmla="*/ 6142 w 10000"/>
                <a:gd name="connsiteY42" fmla="*/ 4115 h 10000"/>
                <a:gd name="connsiteX43" fmla="*/ 6001 w 10000"/>
                <a:gd name="connsiteY43" fmla="*/ 4099 h 10000"/>
                <a:gd name="connsiteX44" fmla="*/ 5868 w 10000"/>
                <a:gd name="connsiteY44" fmla="*/ 4064 h 10000"/>
                <a:gd name="connsiteX45" fmla="*/ 5753 w 10000"/>
                <a:gd name="connsiteY45" fmla="*/ 3998 h 10000"/>
                <a:gd name="connsiteX46" fmla="*/ 5695 w 10000"/>
                <a:gd name="connsiteY46" fmla="*/ 3947 h 10000"/>
                <a:gd name="connsiteX47" fmla="*/ 5646 w 10000"/>
                <a:gd name="connsiteY47" fmla="*/ 3895 h 10000"/>
                <a:gd name="connsiteX48" fmla="*/ 5646 w 10000"/>
                <a:gd name="connsiteY48" fmla="*/ 3895 h 10000"/>
                <a:gd name="connsiteX49" fmla="*/ 5563 w 10000"/>
                <a:gd name="connsiteY49" fmla="*/ 3778 h 10000"/>
                <a:gd name="connsiteX50" fmla="*/ 5489 w 10000"/>
                <a:gd name="connsiteY50" fmla="*/ 3650 h 10000"/>
                <a:gd name="connsiteX51" fmla="*/ 5447 w 10000"/>
                <a:gd name="connsiteY51" fmla="*/ 3494 h 10000"/>
                <a:gd name="connsiteX52" fmla="*/ 5422 w 10000"/>
                <a:gd name="connsiteY52" fmla="*/ 3327 h 10000"/>
                <a:gd name="connsiteX53" fmla="*/ 5397 w 10000"/>
                <a:gd name="connsiteY53" fmla="*/ 3147 h 10000"/>
                <a:gd name="connsiteX54" fmla="*/ 5397 w 10000"/>
                <a:gd name="connsiteY54" fmla="*/ 2967 h 10000"/>
                <a:gd name="connsiteX55" fmla="*/ 5415 w 10000"/>
                <a:gd name="connsiteY55" fmla="*/ 2759 h 10000"/>
                <a:gd name="connsiteX56" fmla="*/ 5422 w 10000"/>
                <a:gd name="connsiteY56" fmla="*/ 2554 h 10000"/>
                <a:gd name="connsiteX57" fmla="*/ 5472 w 10000"/>
                <a:gd name="connsiteY57" fmla="*/ 2127 h 10000"/>
                <a:gd name="connsiteX58" fmla="*/ 5538 w 10000"/>
                <a:gd name="connsiteY58" fmla="*/ 1716 h 10000"/>
                <a:gd name="connsiteX59" fmla="*/ 5604 w 10000"/>
                <a:gd name="connsiteY59" fmla="*/ 1292 h 10000"/>
                <a:gd name="connsiteX60" fmla="*/ 5621 w 10000"/>
                <a:gd name="connsiteY60" fmla="*/ 1070 h 10000"/>
                <a:gd name="connsiteX61" fmla="*/ 5646 w 10000"/>
                <a:gd name="connsiteY61" fmla="*/ 877 h 10000"/>
                <a:gd name="connsiteX62" fmla="*/ 5646 w 10000"/>
                <a:gd name="connsiteY62" fmla="*/ 877 h 10000"/>
                <a:gd name="connsiteX63" fmla="*/ 5646 w 10000"/>
                <a:gd name="connsiteY63" fmla="*/ 787 h 10000"/>
                <a:gd name="connsiteX64" fmla="*/ 5646 w 10000"/>
                <a:gd name="connsiteY64" fmla="*/ 724 h 10000"/>
                <a:gd name="connsiteX65" fmla="*/ 5621 w 10000"/>
                <a:gd name="connsiteY65" fmla="*/ 645 h 10000"/>
                <a:gd name="connsiteX66" fmla="*/ 5604 w 10000"/>
                <a:gd name="connsiteY66" fmla="*/ 581 h 10000"/>
                <a:gd name="connsiteX67" fmla="*/ 5572 w 10000"/>
                <a:gd name="connsiteY67" fmla="*/ 518 h 10000"/>
                <a:gd name="connsiteX68" fmla="*/ 5538 w 10000"/>
                <a:gd name="connsiteY68" fmla="*/ 465 h 10000"/>
                <a:gd name="connsiteX69" fmla="*/ 5439 w 10000"/>
                <a:gd name="connsiteY69" fmla="*/ 360 h 10000"/>
                <a:gd name="connsiteX70" fmla="*/ 5332 w 10000"/>
                <a:gd name="connsiteY70" fmla="*/ 271 h 10000"/>
                <a:gd name="connsiteX71" fmla="*/ 5191 w 10000"/>
                <a:gd name="connsiteY71" fmla="*/ 195 h 10000"/>
                <a:gd name="connsiteX72" fmla="*/ 5042 w 10000"/>
                <a:gd name="connsiteY72" fmla="*/ 142 h 10000"/>
                <a:gd name="connsiteX73" fmla="*/ 4868 w 10000"/>
                <a:gd name="connsiteY73" fmla="*/ 104 h 10000"/>
                <a:gd name="connsiteX74" fmla="*/ 4687 w 10000"/>
                <a:gd name="connsiteY74" fmla="*/ 66 h 10000"/>
                <a:gd name="connsiteX75" fmla="*/ 4489 w 10000"/>
                <a:gd name="connsiteY75" fmla="*/ 39 h 10000"/>
                <a:gd name="connsiteX76" fmla="*/ 4092 w 10000"/>
                <a:gd name="connsiteY76" fmla="*/ 0 h 10000"/>
                <a:gd name="connsiteX77" fmla="*/ 3670 w 10000"/>
                <a:gd name="connsiteY77" fmla="*/ 0 h 10000"/>
                <a:gd name="connsiteX78" fmla="*/ 3265 w 10000"/>
                <a:gd name="connsiteY78" fmla="*/ 0 h 10000"/>
                <a:gd name="connsiteX79" fmla="*/ 3265 w 10000"/>
                <a:gd name="connsiteY79" fmla="*/ 0 h 10000"/>
                <a:gd name="connsiteX80" fmla="*/ 2835 w 10000"/>
                <a:gd name="connsiteY80" fmla="*/ 26 h 10000"/>
                <a:gd name="connsiteX81" fmla="*/ 2835 w 10000"/>
                <a:gd name="connsiteY81" fmla="*/ 26 h 10000"/>
                <a:gd name="connsiteX82" fmla="*/ 2570 w 10000"/>
                <a:gd name="connsiteY82" fmla="*/ 26 h 10000"/>
                <a:gd name="connsiteX83" fmla="*/ 2314 w 10000"/>
                <a:gd name="connsiteY83" fmla="*/ 39 h 10000"/>
                <a:gd name="connsiteX84" fmla="*/ 2314 w 10000"/>
                <a:gd name="connsiteY84" fmla="*/ 39 h 10000"/>
                <a:gd name="connsiteX85" fmla="*/ 2464 w 10000"/>
                <a:gd name="connsiteY85" fmla="*/ 993 h 10000"/>
                <a:gd name="connsiteX86" fmla="*/ 2587 w 10000"/>
                <a:gd name="connsiteY86" fmla="*/ 1833 h 10000"/>
                <a:gd name="connsiteX87" fmla="*/ 2670 w 10000"/>
                <a:gd name="connsiteY87" fmla="*/ 2566 h 10000"/>
                <a:gd name="connsiteX88" fmla="*/ 2736 w 10000"/>
                <a:gd name="connsiteY88" fmla="*/ 3212 h 10000"/>
                <a:gd name="connsiteX89" fmla="*/ 2753 w 10000"/>
                <a:gd name="connsiteY89" fmla="*/ 3739 h 10000"/>
                <a:gd name="connsiteX90" fmla="*/ 2761 w 10000"/>
                <a:gd name="connsiteY90" fmla="*/ 3971 h 10000"/>
                <a:gd name="connsiteX91" fmla="*/ 2753 w 10000"/>
                <a:gd name="connsiteY91" fmla="*/ 4190 h 10000"/>
                <a:gd name="connsiteX92" fmla="*/ 2744 w 10000"/>
                <a:gd name="connsiteY92" fmla="*/ 4384 h 10000"/>
                <a:gd name="connsiteX93" fmla="*/ 2736 w 10000"/>
                <a:gd name="connsiteY93" fmla="*/ 4550 h 10000"/>
                <a:gd name="connsiteX94" fmla="*/ 2702 w 10000"/>
                <a:gd name="connsiteY94" fmla="*/ 4708 h 10000"/>
                <a:gd name="connsiteX95" fmla="*/ 2686 w 10000"/>
                <a:gd name="connsiteY95" fmla="*/ 4848 h 10000"/>
                <a:gd name="connsiteX96" fmla="*/ 2645 w 10000"/>
                <a:gd name="connsiteY96" fmla="*/ 4964 h 10000"/>
                <a:gd name="connsiteX97" fmla="*/ 2604 w 10000"/>
                <a:gd name="connsiteY97" fmla="*/ 5068 h 10000"/>
                <a:gd name="connsiteX98" fmla="*/ 2563 w 10000"/>
                <a:gd name="connsiteY98" fmla="*/ 5146 h 10000"/>
                <a:gd name="connsiteX99" fmla="*/ 2513 w 10000"/>
                <a:gd name="connsiteY99" fmla="*/ 5209 h 10000"/>
                <a:gd name="connsiteX100" fmla="*/ 2455 w 10000"/>
                <a:gd name="connsiteY100" fmla="*/ 5275 h 10000"/>
                <a:gd name="connsiteX101" fmla="*/ 2397 w 10000"/>
                <a:gd name="connsiteY101" fmla="*/ 5313 h 10000"/>
                <a:gd name="connsiteX102" fmla="*/ 2331 w 10000"/>
                <a:gd name="connsiteY102" fmla="*/ 5339 h 10000"/>
                <a:gd name="connsiteX103" fmla="*/ 2265 w 10000"/>
                <a:gd name="connsiteY103" fmla="*/ 5350 h 10000"/>
                <a:gd name="connsiteX104" fmla="*/ 2182 w 10000"/>
                <a:gd name="connsiteY104" fmla="*/ 5350 h 10000"/>
                <a:gd name="connsiteX105" fmla="*/ 2099 w 10000"/>
                <a:gd name="connsiteY105" fmla="*/ 5350 h 10000"/>
                <a:gd name="connsiteX106" fmla="*/ 1942 w 10000"/>
                <a:gd name="connsiteY106" fmla="*/ 5313 h 10000"/>
                <a:gd name="connsiteX107" fmla="*/ 1753 w 10000"/>
                <a:gd name="connsiteY107" fmla="*/ 5209 h 10000"/>
                <a:gd name="connsiteX108" fmla="*/ 1563 w 10000"/>
                <a:gd name="connsiteY108" fmla="*/ 5105 h 10000"/>
                <a:gd name="connsiteX109" fmla="*/ 1563 w 10000"/>
                <a:gd name="connsiteY109" fmla="*/ 5105 h 10000"/>
                <a:gd name="connsiteX110" fmla="*/ 1190 w 10000"/>
                <a:gd name="connsiteY110" fmla="*/ 4887 h 10000"/>
                <a:gd name="connsiteX111" fmla="*/ 1033 w 10000"/>
                <a:gd name="connsiteY111" fmla="*/ 4798 h 10000"/>
                <a:gd name="connsiteX112" fmla="*/ 876 w 10000"/>
                <a:gd name="connsiteY112" fmla="*/ 4708 h 10000"/>
                <a:gd name="connsiteX113" fmla="*/ 752 w 10000"/>
                <a:gd name="connsiteY113" fmla="*/ 4667 h 10000"/>
                <a:gd name="connsiteX114" fmla="*/ 628 w 10000"/>
                <a:gd name="connsiteY114" fmla="*/ 4630 h 10000"/>
                <a:gd name="connsiteX115" fmla="*/ 520 w 10000"/>
                <a:gd name="connsiteY115" fmla="*/ 4618 h 10000"/>
                <a:gd name="connsiteX116" fmla="*/ 430 w 10000"/>
                <a:gd name="connsiteY116" fmla="*/ 4655 h 10000"/>
                <a:gd name="connsiteX117" fmla="*/ 381 w 10000"/>
                <a:gd name="connsiteY117" fmla="*/ 4681 h 10000"/>
                <a:gd name="connsiteX118" fmla="*/ 339 w 10000"/>
                <a:gd name="connsiteY118" fmla="*/ 4708 h 10000"/>
                <a:gd name="connsiteX119" fmla="*/ 298 w 10000"/>
                <a:gd name="connsiteY119" fmla="*/ 4758 h 10000"/>
                <a:gd name="connsiteX120" fmla="*/ 265 w 10000"/>
                <a:gd name="connsiteY120" fmla="*/ 4812 h 10000"/>
                <a:gd name="connsiteX121" fmla="*/ 206 w 10000"/>
                <a:gd name="connsiteY121" fmla="*/ 4927 h 10000"/>
                <a:gd name="connsiteX122" fmla="*/ 148 w 10000"/>
                <a:gd name="connsiteY122" fmla="*/ 5105 h 10000"/>
                <a:gd name="connsiteX123" fmla="*/ 99 w 10000"/>
                <a:gd name="connsiteY123" fmla="*/ 5326 h 10000"/>
                <a:gd name="connsiteX124" fmla="*/ 58 w 10000"/>
                <a:gd name="connsiteY124" fmla="*/ 5610 h 10000"/>
                <a:gd name="connsiteX125" fmla="*/ 25 w 10000"/>
                <a:gd name="connsiteY125" fmla="*/ 5918 h 10000"/>
                <a:gd name="connsiteX126" fmla="*/ 0 w 10000"/>
                <a:gd name="connsiteY126" fmla="*/ 6279 h 10000"/>
                <a:gd name="connsiteX127" fmla="*/ 0 w 10000"/>
                <a:gd name="connsiteY127" fmla="*/ 6279 h 10000"/>
                <a:gd name="connsiteX128" fmla="*/ 0 w 10000"/>
                <a:gd name="connsiteY128" fmla="*/ 6488 h 10000"/>
                <a:gd name="connsiteX129" fmla="*/ 0 w 10000"/>
                <a:gd name="connsiteY129" fmla="*/ 6653 h 10000"/>
                <a:gd name="connsiteX130" fmla="*/ 9 w 10000"/>
                <a:gd name="connsiteY130" fmla="*/ 6795 h 10000"/>
                <a:gd name="connsiteX131" fmla="*/ 25 w 10000"/>
                <a:gd name="connsiteY131" fmla="*/ 6937 h 10000"/>
                <a:gd name="connsiteX132" fmla="*/ 58 w 10000"/>
                <a:gd name="connsiteY132" fmla="*/ 7053 h 10000"/>
                <a:gd name="connsiteX133" fmla="*/ 91 w 10000"/>
                <a:gd name="connsiteY133" fmla="*/ 7158 h 10000"/>
                <a:gd name="connsiteX134" fmla="*/ 124 w 10000"/>
                <a:gd name="connsiteY134" fmla="*/ 7247 h 10000"/>
                <a:gd name="connsiteX135" fmla="*/ 173 w 10000"/>
                <a:gd name="connsiteY135" fmla="*/ 7324 h 10000"/>
                <a:gd name="connsiteX136" fmla="*/ 231 w 10000"/>
                <a:gd name="connsiteY136" fmla="*/ 7376 h 10000"/>
                <a:gd name="connsiteX137" fmla="*/ 289 w 10000"/>
                <a:gd name="connsiteY137" fmla="*/ 7428 h 10000"/>
                <a:gd name="connsiteX138" fmla="*/ 347 w 10000"/>
                <a:gd name="connsiteY138" fmla="*/ 7466 h 10000"/>
                <a:gd name="connsiteX139" fmla="*/ 422 w 10000"/>
                <a:gd name="connsiteY139" fmla="*/ 7492 h 10000"/>
                <a:gd name="connsiteX140" fmla="*/ 487 w 10000"/>
                <a:gd name="connsiteY140" fmla="*/ 7517 h 10000"/>
                <a:gd name="connsiteX141" fmla="*/ 570 w 10000"/>
                <a:gd name="connsiteY141" fmla="*/ 7517 h 10000"/>
                <a:gd name="connsiteX142" fmla="*/ 727 w 10000"/>
                <a:gd name="connsiteY142" fmla="*/ 7517 h 10000"/>
                <a:gd name="connsiteX143" fmla="*/ 901 w 10000"/>
                <a:gd name="connsiteY143" fmla="*/ 7480 h 10000"/>
                <a:gd name="connsiteX144" fmla="*/ 1067 w 10000"/>
                <a:gd name="connsiteY144" fmla="*/ 7428 h 10000"/>
                <a:gd name="connsiteX145" fmla="*/ 1413 w 10000"/>
                <a:gd name="connsiteY145" fmla="*/ 7299 h 10000"/>
                <a:gd name="connsiteX146" fmla="*/ 1727 w 10000"/>
                <a:gd name="connsiteY146" fmla="*/ 7170 h 10000"/>
                <a:gd name="connsiteX147" fmla="*/ 1859 w 10000"/>
                <a:gd name="connsiteY147" fmla="*/ 7105 h 10000"/>
                <a:gd name="connsiteX148" fmla="*/ 1984 w 10000"/>
                <a:gd name="connsiteY148" fmla="*/ 7092 h 10000"/>
                <a:gd name="connsiteX149" fmla="*/ 1984 w 10000"/>
                <a:gd name="connsiteY149" fmla="*/ 7092 h 10000"/>
                <a:gd name="connsiteX150" fmla="*/ 2215 w 10000"/>
                <a:gd name="connsiteY150" fmla="*/ 7053 h 10000"/>
                <a:gd name="connsiteX151" fmla="*/ 2331 w 10000"/>
                <a:gd name="connsiteY151" fmla="*/ 7053 h 10000"/>
                <a:gd name="connsiteX152" fmla="*/ 2464 w 10000"/>
                <a:gd name="connsiteY152" fmla="*/ 7077 h 10000"/>
                <a:gd name="connsiteX153" fmla="*/ 2596 w 10000"/>
                <a:gd name="connsiteY153" fmla="*/ 7105 h 10000"/>
                <a:gd name="connsiteX154" fmla="*/ 2653 w 10000"/>
                <a:gd name="connsiteY154" fmla="*/ 7132 h 10000"/>
                <a:gd name="connsiteX155" fmla="*/ 2711 w 10000"/>
                <a:gd name="connsiteY155" fmla="*/ 7182 h 10000"/>
                <a:gd name="connsiteX156" fmla="*/ 2778 w 10000"/>
                <a:gd name="connsiteY156" fmla="*/ 7247 h 10000"/>
                <a:gd name="connsiteX157" fmla="*/ 2827 w 10000"/>
                <a:gd name="connsiteY157" fmla="*/ 7312 h 10000"/>
                <a:gd name="connsiteX158" fmla="*/ 2885 w 10000"/>
                <a:gd name="connsiteY158" fmla="*/ 7389 h 10000"/>
                <a:gd name="connsiteX159" fmla="*/ 2935 w 10000"/>
                <a:gd name="connsiteY159" fmla="*/ 7480 h 10000"/>
                <a:gd name="connsiteX160" fmla="*/ 2984 w 10000"/>
                <a:gd name="connsiteY160" fmla="*/ 7570 h 10000"/>
                <a:gd name="connsiteX161" fmla="*/ 3025 w 10000"/>
                <a:gd name="connsiteY161" fmla="*/ 7697 h 10000"/>
                <a:gd name="connsiteX162" fmla="*/ 3067 w 10000"/>
                <a:gd name="connsiteY162" fmla="*/ 7839 h 10000"/>
                <a:gd name="connsiteX163" fmla="*/ 3108 w 10000"/>
                <a:gd name="connsiteY163" fmla="*/ 7994 h 10000"/>
                <a:gd name="connsiteX164" fmla="*/ 3133 w 10000"/>
                <a:gd name="connsiteY164" fmla="*/ 8162 h 10000"/>
                <a:gd name="connsiteX165" fmla="*/ 3157 w 10000"/>
                <a:gd name="connsiteY165" fmla="*/ 8369 h 10000"/>
                <a:gd name="connsiteX166" fmla="*/ 3175 w 10000"/>
                <a:gd name="connsiteY166" fmla="*/ 8574 h 10000"/>
                <a:gd name="connsiteX167" fmla="*/ 3199 w 10000"/>
                <a:gd name="connsiteY167" fmla="*/ 8808 h 10000"/>
                <a:gd name="connsiteX168" fmla="*/ 3207 w 10000"/>
                <a:gd name="connsiteY168" fmla="*/ 9079 h 10000"/>
                <a:gd name="connsiteX169" fmla="*/ 3207 w 10000"/>
                <a:gd name="connsiteY169" fmla="*/ 9362 h 10000"/>
                <a:gd name="connsiteX170" fmla="*/ 3199 w 10000"/>
                <a:gd name="connsiteY170" fmla="*/ 9659 h 10000"/>
                <a:gd name="connsiteX171" fmla="*/ 9999 w 10000"/>
                <a:gd name="connsiteY171" fmla="*/ 10000 h 10000"/>
                <a:gd name="connsiteX172" fmla="*/ 9658 w 10000"/>
                <a:gd name="connsiteY172" fmla="*/ 282 h 10000"/>
                <a:gd name="connsiteX0" fmla="*/ 9658 w 10000"/>
                <a:gd name="connsiteY0" fmla="*/ 282 h 10000"/>
                <a:gd name="connsiteX1" fmla="*/ 9010 w 10000"/>
                <a:gd name="connsiteY1" fmla="*/ 181 h 10000"/>
                <a:gd name="connsiteX2" fmla="*/ 8126 w 10000"/>
                <a:gd name="connsiteY2" fmla="*/ 285 h 10000"/>
                <a:gd name="connsiteX3" fmla="*/ 7398 w 10000"/>
                <a:gd name="connsiteY3" fmla="*/ 400 h 10000"/>
                <a:gd name="connsiteX4" fmla="*/ 7398 w 10000"/>
                <a:gd name="connsiteY4" fmla="*/ 400 h 10000"/>
                <a:gd name="connsiteX5" fmla="*/ 7274 w 10000"/>
                <a:gd name="connsiteY5" fmla="*/ 413 h 10000"/>
                <a:gd name="connsiteX6" fmla="*/ 7166 w 10000"/>
                <a:gd name="connsiteY6" fmla="*/ 440 h 10000"/>
                <a:gd name="connsiteX7" fmla="*/ 7076 w 10000"/>
                <a:gd name="connsiteY7" fmla="*/ 493 h 10000"/>
                <a:gd name="connsiteX8" fmla="*/ 6993 w 10000"/>
                <a:gd name="connsiteY8" fmla="*/ 518 h 10000"/>
                <a:gd name="connsiteX9" fmla="*/ 6919 w 10000"/>
                <a:gd name="connsiteY9" fmla="*/ 568 h 10000"/>
                <a:gd name="connsiteX10" fmla="*/ 6852 w 10000"/>
                <a:gd name="connsiteY10" fmla="*/ 634 h 10000"/>
                <a:gd name="connsiteX11" fmla="*/ 6794 w 10000"/>
                <a:gd name="connsiteY11" fmla="*/ 696 h 10000"/>
                <a:gd name="connsiteX12" fmla="*/ 6753 w 10000"/>
                <a:gd name="connsiteY12" fmla="*/ 762 h 10000"/>
                <a:gd name="connsiteX13" fmla="*/ 6711 w 10000"/>
                <a:gd name="connsiteY13" fmla="*/ 813 h 10000"/>
                <a:gd name="connsiteX14" fmla="*/ 6687 w 10000"/>
                <a:gd name="connsiteY14" fmla="*/ 903 h 10000"/>
                <a:gd name="connsiteX15" fmla="*/ 6662 w 10000"/>
                <a:gd name="connsiteY15" fmla="*/ 980 h 10000"/>
                <a:gd name="connsiteX16" fmla="*/ 6646 w 10000"/>
                <a:gd name="connsiteY16" fmla="*/ 1058 h 10000"/>
                <a:gd name="connsiteX17" fmla="*/ 6637 w 10000"/>
                <a:gd name="connsiteY17" fmla="*/ 1135 h 10000"/>
                <a:gd name="connsiteX18" fmla="*/ 6637 w 10000"/>
                <a:gd name="connsiteY18" fmla="*/ 1226 h 10000"/>
                <a:gd name="connsiteX19" fmla="*/ 6646 w 10000"/>
                <a:gd name="connsiteY19" fmla="*/ 1394 h 10000"/>
                <a:gd name="connsiteX20" fmla="*/ 6671 w 10000"/>
                <a:gd name="connsiteY20" fmla="*/ 1588 h 10000"/>
                <a:gd name="connsiteX21" fmla="*/ 6729 w 10000"/>
                <a:gd name="connsiteY21" fmla="*/ 1767 h 10000"/>
                <a:gd name="connsiteX22" fmla="*/ 6787 w 10000"/>
                <a:gd name="connsiteY22" fmla="*/ 1974 h 10000"/>
                <a:gd name="connsiteX23" fmla="*/ 6844 w 10000"/>
                <a:gd name="connsiteY23" fmla="*/ 2168 h 10000"/>
                <a:gd name="connsiteX24" fmla="*/ 6993 w 10000"/>
                <a:gd name="connsiteY24" fmla="*/ 2554 h 10000"/>
                <a:gd name="connsiteX25" fmla="*/ 7133 w 10000"/>
                <a:gd name="connsiteY25" fmla="*/ 2901 h 10000"/>
                <a:gd name="connsiteX26" fmla="*/ 7133 w 10000"/>
                <a:gd name="connsiteY26" fmla="*/ 2901 h 10000"/>
                <a:gd name="connsiteX27" fmla="*/ 7158 w 10000"/>
                <a:gd name="connsiteY27" fmla="*/ 2979 h 10000"/>
                <a:gd name="connsiteX28" fmla="*/ 7175 w 10000"/>
                <a:gd name="connsiteY28" fmla="*/ 3056 h 10000"/>
                <a:gd name="connsiteX29" fmla="*/ 7182 w 10000"/>
                <a:gd name="connsiteY29" fmla="*/ 3136 h 10000"/>
                <a:gd name="connsiteX30" fmla="*/ 7182 w 10000"/>
                <a:gd name="connsiteY30" fmla="*/ 3212 h 10000"/>
                <a:gd name="connsiteX31" fmla="*/ 7175 w 10000"/>
                <a:gd name="connsiteY31" fmla="*/ 3288 h 10000"/>
                <a:gd name="connsiteX32" fmla="*/ 7166 w 10000"/>
                <a:gd name="connsiteY32" fmla="*/ 3353 h 10000"/>
                <a:gd name="connsiteX33" fmla="*/ 7133 w 10000"/>
                <a:gd name="connsiteY33" fmla="*/ 3430 h 10000"/>
                <a:gd name="connsiteX34" fmla="*/ 7117 w 10000"/>
                <a:gd name="connsiteY34" fmla="*/ 3494 h 10000"/>
                <a:gd name="connsiteX35" fmla="*/ 7034 w 10000"/>
                <a:gd name="connsiteY35" fmla="*/ 3635 h 10000"/>
                <a:gd name="connsiteX36" fmla="*/ 6944 w 10000"/>
                <a:gd name="connsiteY36" fmla="*/ 3739 h 10000"/>
                <a:gd name="connsiteX37" fmla="*/ 6828 w 10000"/>
                <a:gd name="connsiteY37" fmla="*/ 3855 h 10000"/>
                <a:gd name="connsiteX38" fmla="*/ 6704 w 10000"/>
                <a:gd name="connsiteY38" fmla="*/ 3947 h 10000"/>
                <a:gd name="connsiteX39" fmla="*/ 6563 w 10000"/>
                <a:gd name="connsiteY39" fmla="*/ 4012 h 10000"/>
                <a:gd name="connsiteX40" fmla="*/ 6422 w 10000"/>
                <a:gd name="connsiteY40" fmla="*/ 4076 h 10000"/>
                <a:gd name="connsiteX41" fmla="*/ 6282 w 10000"/>
                <a:gd name="connsiteY41" fmla="*/ 4099 h 10000"/>
                <a:gd name="connsiteX42" fmla="*/ 6142 w 10000"/>
                <a:gd name="connsiteY42" fmla="*/ 4115 h 10000"/>
                <a:gd name="connsiteX43" fmla="*/ 6001 w 10000"/>
                <a:gd name="connsiteY43" fmla="*/ 4099 h 10000"/>
                <a:gd name="connsiteX44" fmla="*/ 5868 w 10000"/>
                <a:gd name="connsiteY44" fmla="*/ 4064 h 10000"/>
                <a:gd name="connsiteX45" fmla="*/ 5753 w 10000"/>
                <a:gd name="connsiteY45" fmla="*/ 3998 h 10000"/>
                <a:gd name="connsiteX46" fmla="*/ 5695 w 10000"/>
                <a:gd name="connsiteY46" fmla="*/ 3947 h 10000"/>
                <a:gd name="connsiteX47" fmla="*/ 5646 w 10000"/>
                <a:gd name="connsiteY47" fmla="*/ 3895 h 10000"/>
                <a:gd name="connsiteX48" fmla="*/ 5646 w 10000"/>
                <a:gd name="connsiteY48" fmla="*/ 3895 h 10000"/>
                <a:gd name="connsiteX49" fmla="*/ 5563 w 10000"/>
                <a:gd name="connsiteY49" fmla="*/ 3778 h 10000"/>
                <a:gd name="connsiteX50" fmla="*/ 5489 w 10000"/>
                <a:gd name="connsiteY50" fmla="*/ 3650 h 10000"/>
                <a:gd name="connsiteX51" fmla="*/ 5447 w 10000"/>
                <a:gd name="connsiteY51" fmla="*/ 3494 h 10000"/>
                <a:gd name="connsiteX52" fmla="*/ 5422 w 10000"/>
                <a:gd name="connsiteY52" fmla="*/ 3327 h 10000"/>
                <a:gd name="connsiteX53" fmla="*/ 5397 w 10000"/>
                <a:gd name="connsiteY53" fmla="*/ 3147 h 10000"/>
                <a:gd name="connsiteX54" fmla="*/ 5397 w 10000"/>
                <a:gd name="connsiteY54" fmla="*/ 2967 h 10000"/>
                <a:gd name="connsiteX55" fmla="*/ 5415 w 10000"/>
                <a:gd name="connsiteY55" fmla="*/ 2759 h 10000"/>
                <a:gd name="connsiteX56" fmla="*/ 5422 w 10000"/>
                <a:gd name="connsiteY56" fmla="*/ 2554 h 10000"/>
                <a:gd name="connsiteX57" fmla="*/ 5472 w 10000"/>
                <a:gd name="connsiteY57" fmla="*/ 2127 h 10000"/>
                <a:gd name="connsiteX58" fmla="*/ 5538 w 10000"/>
                <a:gd name="connsiteY58" fmla="*/ 1716 h 10000"/>
                <a:gd name="connsiteX59" fmla="*/ 5604 w 10000"/>
                <a:gd name="connsiteY59" fmla="*/ 1292 h 10000"/>
                <a:gd name="connsiteX60" fmla="*/ 5621 w 10000"/>
                <a:gd name="connsiteY60" fmla="*/ 1070 h 10000"/>
                <a:gd name="connsiteX61" fmla="*/ 5646 w 10000"/>
                <a:gd name="connsiteY61" fmla="*/ 877 h 10000"/>
                <a:gd name="connsiteX62" fmla="*/ 5646 w 10000"/>
                <a:gd name="connsiteY62" fmla="*/ 877 h 10000"/>
                <a:gd name="connsiteX63" fmla="*/ 5646 w 10000"/>
                <a:gd name="connsiteY63" fmla="*/ 787 h 10000"/>
                <a:gd name="connsiteX64" fmla="*/ 5646 w 10000"/>
                <a:gd name="connsiteY64" fmla="*/ 724 h 10000"/>
                <a:gd name="connsiteX65" fmla="*/ 5621 w 10000"/>
                <a:gd name="connsiteY65" fmla="*/ 645 h 10000"/>
                <a:gd name="connsiteX66" fmla="*/ 5604 w 10000"/>
                <a:gd name="connsiteY66" fmla="*/ 581 h 10000"/>
                <a:gd name="connsiteX67" fmla="*/ 5572 w 10000"/>
                <a:gd name="connsiteY67" fmla="*/ 518 h 10000"/>
                <a:gd name="connsiteX68" fmla="*/ 5538 w 10000"/>
                <a:gd name="connsiteY68" fmla="*/ 465 h 10000"/>
                <a:gd name="connsiteX69" fmla="*/ 5439 w 10000"/>
                <a:gd name="connsiteY69" fmla="*/ 360 h 10000"/>
                <a:gd name="connsiteX70" fmla="*/ 5332 w 10000"/>
                <a:gd name="connsiteY70" fmla="*/ 271 h 10000"/>
                <a:gd name="connsiteX71" fmla="*/ 5191 w 10000"/>
                <a:gd name="connsiteY71" fmla="*/ 195 h 10000"/>
                <a:gd name="connsiteX72" fmla="*/ 5042 w 10000"/>
                <a:gd name="connsiteY72" fmla="*/ 142 h 10000"/>
                <a:gd name="connsiteX73" fmla="*/ 4868 w 10000"/>
                <a:gd name="connsiteY73" fmla="*/ 104 h 10000"/>
                <a:gd name="connsiteX74" fmla="*/ 4687 w 10000"/>
                <a:gd name="connsiteY74" fmla="*/ 66 h 10000"/>
                <a:gd name="connsiteX75" fmla="*/ 4489 w 10000"/>
                <a:gd name="connsiteY75" fmla="*/ 39 h 10000"/>
                <a:gd name="connsiteX76" fmla="*/ 4092 w 10000"/>
                <a:gd name="connsiteY76" fmla="*/ 0 h 10000"/>
                <a:gd name="connsiteX77" fmla="*/ 3670 w 10000"/>
                <a:gd name="connsiteY77" fmla="*/ 0 h 10000"/>
                <a:gd name="connsiteX78" fmla="*/ 3265 w 10000"/>
                <a:gd name="connsiteY78" fmla="*/ 0 h 10000"/>
                <a:gd name="connsiteX79" fmla="*/ 3265 w 10000"/>
                <a:gd name="connsiteY79" fmla="*/ 0 h 10000"/>
                <a:gd name="connsiteX80" fmla="*/ 2835 w 10000"/>
                <a:gd name="connsiteY80" fmla="*/ 26 h 10000"/>
                <a:gd name="connsiteX81" fmla="*/ 2835 w 10000"/>
                <a:gd name="connsiteY81" fmla="*/ 26 h 10000"/>
                <a:gd name="connsiteX82" fmla="*/ 2570 w 10000"/>
                <a:gd name="connsiteY82" fmla="*/ 26 h 10000"/>
                <a:gd name="connsiteX83" fmla="*/ 2314 w 10000"/>
                <a:gd name="connsiteY83" fmla="*/ 39 h 10000"/>
                <a:gd name="connsiteX84" fmla="*/ 2314 w 10000"/>
                <a:gd name="connsiteY84" fmla="*/ 39 h 10000"/>
                <a:gd name="connsiteX85" fmla="*/ 2464 w 10000"/>
                <a:gd name="connsiteY85" fmla="*/ 993 h 10000"/>
                <a:gd name="connsiteX86" fmla="*/ 2587 w 10000"/>
                <a:gd name="connsiteY86" fmla="*/ 1833 h 10000"/>
                <a:gd name="connsiteX87" fmla="*/ 2670 w 10000"/>
                <a:gd name="connsiteY87" fmla="*/ 2566 h 10000"/>
                <a:gd name="connsiteX88" fmla="*/ 2736 w 10000"/>
                <a:gd name="connsiteY88" fmla="*/ 3212 h 10000"/>
                <a:gd name="connsiteX89" fmla="*/ 2753 w 10000"/>
                <a:gd name="connsiteY89" fmla="*/ 3739 h 10000"/>
                <a:gd name="connsiteX90" fmla="*/ 2761 w 10000"/>
                <a:gd name="connsiteY90" fmla="*/ 3971 h 10000"/>
                <a:gd name="connsiteX91" fmla="*/ 2753 w 10000"/>
                <a:gd name="connsiteY91" fmla="*/ 4190 h 10000"/>
                <a:gd name="connsiteX92" fmla="*/ 2744 w 10000"/>
                <a:gd name="connsiteY92" fmla="*/ 4384 h 10000"/>
                <a:gd name="connsiteX93" fmla="*/ 2736 w 10000"/>
                <a:gd name="connsiteY93" fmla="*/ 4550 h 10000"/>
                <a:gd name="connsiteX94" fmla="*/ 2702 w 10000"/>
                <a:gd name="connsiteY94" fmla="*/ 4708 h 10000"/>
                <a:gd name="connsiteX95" fmla="*/ 2686 w 10000"/>
                <a:gd name="connsiteY95" fmla="*/ 4848 h 10000"/>
                <a:gd name="connsiteX96" fmla="*/ 2645 w 10000"/>
                <a:gd name="connsiteY96" fmla="*/ 4964 h 10000"/>
                <a:gd name="connsiteX97" fmla="*/ 2604 w 10000"/>
                <a:gd name="connsiteY97" fmla="*/ 5068 h 10000"/>
                <a:gd name="connsiteX98" fmla="*/ 2563 w 10000"/>
                <a:gd name="connsiteY98" fmla="*/ 5146 h 10000"/>
                <a:gd name="connsiteX99" fmla="*/ 2513 w 10000"/>
                <a:gd name="connsiteY99" fmla="*/ 5209 h 10000"/>
                <a:gd name="connsiteX100" fmla="*/ 2455 w 10000"/>
                <a:gd name="connsiteY100" fmla="*/ 5275 h 10000"/>
                <a:gd name="connsiteX101" fmla="*/ 2397 w 10000"/>
                <a:gd name="connsiteY101" fmla="*/ 5313 h 10000"/>
                <a:gd name="connsiteX102" fmla="*/ 2331 w 10000"/>
                <a:gd name="connsiteY102" fmla="*/ 5339 h 10000"/>
                <a:gd name="connsiteX103" fmla="*/ 2265 w 10000"/>
                <a:gd name="connsiteY103" fmla="*/ 5350 h 10000"/>
                <a:gd name="connsiteX104" fmla="*/ 2182 w 10000"/>
                <a:gd name="connsiteY104" fmla="*/ 5350 h 10000"/>
                <a:gd name="connsiteX105" fmla="*/ 2099 w 10000"/>
                <a:gd name="connsiteY105" fmla="*/ 5350 h 10000"/>
                <a:gd name="connsiteX106" fmla="*/ 1942 w 10000"/>
                <a:gd name="connsiteY106" fmla="*/ 5313 h 10000"/>
                <a:gd name="connsiteX107" fmla="*/ 1753 w 10000"/>
                <a:gd name="connsiteY107" fmla="*/ 5209 h 10000"/>
                <a:gd name="connsiteX108" fmla="*/ 1563 w 10000"/>
                <a:gd name="connsiteY108" fmla="*/ 5105 h 10000"/>
                <a:gd name="connsiteX109" fmla="*/ 1563 w 10000"/>
                <a:gd name="connsiteY109" fmla="*/ 5105 h 10000"/>
                <a:gd name="connsiteX110" fmla="*/ 1190 w 10000"/>
                <a:gd name="connsiteY110" fmla="*/ 4887 h 10000"/>
                <a:gd name="connsiteX111" fmla="*/ 1033 w 10000"/>
                <a:gd name="connsiteY111" fmla="*/ 4798 h 10000"/>
                <a:gd name="connsiteX112" fmla="*/ 876 w 10000"/>
                <a:gd name="connsiteY112" fmla="*/ 4708 h 10000"/>
                <a:gd name="connsiteX113" fmla="*/ 752 w 10000"/>
                <a:gd name="connsiteY113" fmla="*/ 4667 h 10000"/>
                <a:gd name="connsiteX114" fmla="*/ 628 w 10000"/>
                <a:gd name="connsiteY114" fmla="*/ 4630 h 10000"/>
                <a:gd name="connsiteX115" fmla="*/ 520 w 10000"/>
                <a:gd name="connsiteY115" fmla="*/ 4618 h 10000"/>
                <a:gd name="connsiteX116" fmla="*/ 430 w 10000"/>
                <a:gd name="connsiteY116" fmla="*/ 4655 h 10000"/>
                <a:gd name="connsiteX117" fmla="*/ 381 w 10000"/>
                <a:gd name="connsiteY117" fmla="*/ 4681 h 10000"/>
                <a:gd name="connsiteX118" fmla="*/ 339 w 10000"/>
                <a:gd name="connsiteY118" fmla="*/ 4708 h 10000"/>
                <a:gd name="connsiteX119" fmla="*/ 298 w 10000"/>
                <a:gd name="connsiteY119" fmla="*/ 4758 h 10000"/>
                <a:gd name="connsiteX120" fmla="*/ 265 w 10000"/>
                <a:gd name="connsiteY120" fmla="*/ 4812 h 10000"/>
                <a:gd name="connsiteX121" fmla="*/ 206 w 10000"/>
                <a:gd name="connsiteY121" fmla="*/ 4927 h 10000"/>
                <a:gd name="connsiteX122" fmla="*/ 148 w 10000"/>
                <a:gd name="connsiteY122" fmla="*/ 5105 h 10000"/>
                <a:gd name="connsiteX123" fmla="*/ 99 w 10000"/>
                <a:gd name="connsiteY123" fmla="*/ 5326 h 10000"/>
                <a:gd name="connsiteX124" fmla="*/ 58 w 10000"/>
                <a:gd name="connsiteY124" fmla="*/ 5610 h 10000"/>
                <a:gd name="connsiteX125" fmla="*/ 25 w 10000"/>
                <a:gd name="connsiteY125" fmla="*/ 5918 h 10000"/>
                <a:gd name="connsiteX126" fmla="*/ 0 w 10000"/>
                <a:gd name="connsiteY126" fmla="*/ 6279 h 10000"/>
                <a:gd name="connsiteX127" fmla="*/ 0 w 10000"/>
                <a:gd name="connsiteY127" fmla="*/ 6279 h 10000"/>
                <a:gd name="connsiteX128" fmla="*/ 0 w 10000"/>
                <a:gd name="connsiteY128" fmla="*/ 6488 h 10000"/>
                <a:gd name="connsiteX129" fmla="*/ 0 w 10000"/>
                <a:gd name="connsiteY129" fmla="*/ 6653 h 10000"/>
                <a:gd name="connsiteX130" fmla="*/ 9 w 10000"/>
                <a:gd name="connsiteY130" fmla="*/ 6795 h 10000"/>
                <a:gd name="connsiteX131" fmla="*/ 25 w 10000"/>
                <a:gd name="connsiteY131" fmla="*/ 6937 h 10000"/>
                <a:gd name="connsiteX132" fmla="*/ 58 w 10000"/>
                <a:gd name="connsiteY132" fmla="*/ 7053 h 10000"/>
                <a:gd name="connsiteX133" fmla="*/ 91 w 10000"/>
                <a:gd name="connsiteY133" fmla="*/ 7158 h 10000"/>
                <a:gd name="connsiteX134" fmla="*/ 124 w 10000"/>
                <a:gd name="connsiteY134" fmla="*/ 7247 h 10000"/>
                <a:gd name="connsiteX135" fmla="*/ 173 w 10000"/>
                <a:gd name="connsiteY135" fmla="*/ 7324 h 10000"/>
                <a:gd name="connsiteX136" fmla="*/ 231 w 10000"/>
                <a:gd name="connsiteY136" fmla="*/ 7376 h 10000"/>
                <a:gd name="connsiteX137" fmla="*/ 289 w 10000"/>
                <a:gd name="connsiteY137" fmla="*/ 7428 h 10000"/>
                <a:gd name="connsiteX138" fmla="*/ 347 w 10000"/>
                <a:gd name="connsiteY138" fmla="*/ 7466 h 10000"/>
                <a:gd name="connsiteX139" fmla="*/ 422 w 10000"/>
                <a:gd name="connsiteY139" fmla="*/ 7492 h 10000"/>
                <a:gd name="connsiteX140" fmla="*/ 487 w 10000"/>
                <a:gd name="connsiteY140" fmla="*/ 7517 h 10000"/>
                <a:gd name="connsiteX141" fmla="*/ 570 w 10000"/>
                <a:gd name="connsiteY141" fmla="*/ 7517 h 10000"/>
                <a:gd name="connsiteX142" fmla="*/ 727 w 10000"/>
                <a:gd name="connsiteY142" fmla="*/ 7517 h 10000"/>
                <a:gd name="connsiteX143" fmla="*/ 901 w 10000"/>
                <a:gd name="connsiteY143" fmla="*/ 7480 h 10000"/>
                <a:gd name="connsiteX144" fmla="*/ 1067 w 10000"/>
                <a:gd name="connsiteY144" fmla="*/ 7428 h 10000"/>
                <a:gd name="connsiteX145" fmla="*/ 1413 w 10000"/>
                <a:gd name="connsiteY145" fmla="*/ 7299 h 10000"/>
                <a:gd name="connsiteX146" fmla="*/ 1727 w 10000"/>
                <a:gd name="connsiteY146" fmla="*/ 7170 h 10000"/>
                <a:gd name="connsiteX147" fmla="*/ 1859 w 10000"/>
                <a:gd name="connsiteY147" fmla="*/ 7105 h 10000"/>
                <a:gd name="connsiteX148" fmla="*/ 1984 w 10000"/>
                <a:gd name="connsiteY148" fmla="*/ 7092 h 10000"/>
                <a:gd name="connsiteX149" fmla="*/ 1984 w 10000"/>
                <a:gd name="connsiteY149" fmla="*/ 7092 h 10000"/>
                <a:gd name="connsiteX150" fmla="*/ 2215 w 10000"/>
                <a:gd name="connsiteY150" fmla="*/ 7053 h 10000"/>
                <a:gd name="connsiteX151" fmla="*/ 2331 w 10000"/>
                <a:gd name="connsiteY151" fmla="*/ 7053 h 10000"/>
                <a:gd name="connsiteX152" fmla="*/ 2464 w 10000"/>
                <a:gd name="connsiteY152" fmla="*/ 7077 h 10000"/>
                <a:gd name="connsiteX153" fmla="*/ 2596 w 10000"/>
                <a:gd name="connsiteY153" fmla="*/ 7105 h 10000"/>
                <a:gd name="connsiteX154" fmla="*/ 2653 w 10000"/>
                <a:gd name="connsiteY154" fmla="*/ 7132 h 10000"/>
                <a:gd name="connsiteX155" fmla="*/ 2711 w 10000"/>
                <a:gd name="connsiteY155" fmla="*/ 7182 h 10000"/>
                <a:gd name="connsiteX156" fmla="*/ 2778 w 10000"/>
                <a:gd name="connsiteY156" fmla="*/ 7247 h 10000"/>
                <a:gd name="connsiteX157" fmla="*/ 2827 w 10000"/>
                <a:gd name="connsiteY157" fmla="*/ 7312 h 10000"/>
                <a:gd name="connsiteX158" fmla="*/ 2885 w 10000"/>
                <a:gd name="connsiteY158" fmla="*/ 7389 h 10000"/>
                <a:gd name="connsiteX159" fmla="*/ 2935 w 10000"/>
                <a:gd name="connsiteY159" fmla="*/ 7480 h 10000"/>
                <a:gd name="connsiteX160" fmla="*/ 2984 w 10000"/>
                <a:gd name="connsiteY160" fmla="*/ 7570 h 10000"/>
                <a:gd name="connsiteX161" fmla="*/ 3025 w 10000"/>
                <a:gd name="connsiteY161" fmla="*/ 7697 h 10000"/>
                <a:gd name="connsiteX162" fmla="*/ 3067 w 10000"/>
                <a:gd name="connsiteY162" fmla="*/ 7839 h 10000"/>
                <a:gd name="connsiteX163" fmla="*/ 3108 w 10000"/>
                <a:gd name="connsiteY163" fmla="*/ 7994 h 10000"/>
                <a:gd name="connsiteX164" fmla="*/ 3133 w 10000"/>
                <a:gd name="connsiteY164" fmla="*/ 8162 h 10000"/>
                <a:gd name="connsiteX165" fmla="*/ 3157 w 10000"/>
                <a:gd name="connsiteY165" fmla="*/ 8369 h 10000"/>
                <a:gd name="connsiteX166" fmla="*/ 3175 w 10000"/>
                <a:gd name="connsiteY166" fmla="*/ 8574 h 10000"/>
                <a:gd name="connsiteX167" fmla="*/ 3199 w 10000"/>
                <a:gd name="connsiteY167" fmla="*/ 8808 h 10000"/>
                <a:gd name="connsiteX168" fmla="*/ 3207 w 10000"/>
                <a:gd name="connsiteY168" fmla="*/ 9079 h 10000"/>
                <a:gd name="connsiteX169" fmla="*/ 3207 w 10000"/>
                <a:gd name="connsiteY169" fmla="*/ 9362 h 10000"/>
                <a:gd name="connsiteX170" fmla="*/ 3086 w 10000"/>
                <a:gd name="connsiteY170" fmla="*/ 9659 h 10000"/>
                <a:gd name="connsiteX171" fmla="*/ 9999 w 10000"/>
                <a:gd name="connsiteY171" fmla="*/ 10000 h 10000"/>
                <a:gd name="connsiteX172" fmla="*/ 9658 w 10000"/>
                <a:gd name="connsiteY172" fmla="*/ 282 h 10000"/>
                <a:gd name="connsiteX0" fmla="*/ 9658 w 9673"/>
                <a:gd name="connsiteY0" fmla="*/ 282 h 9735"/>
                <a:gd name="connsiteX1" fmla="*/ 9010 w 9673"/>
                <a:gd name="connsiteY1" fmla="*/ 181 h 9735"/>
                <a:gd name="connsiteX2" fmla="*/ 8126 w 9673"/>
                <a:gd name="connsiteY2" fmla="*/ 285 h 9735"/>
                <a:gd name="connsiteX3" fmla="*/ 7398 w 9673"/>
                <a:gd name="connsiteY3" fmla="*/ 400 h 9735"/>
                <a:gd name="connsiteX4" fmla="*/ 7398 w 9673"/>
                <a:gd name="connsiteY4" fmla="*/ 400 h 9735"/>
                <a:gd name="connsiteX5" fmla="*/ 7274 w 9673"/>
                <a:gd name="connsiteY5" fmla="*/ 413 h 9735"/>
                <a:gd name="connsiteX6" fmla="*/ 7166 w 9673"/>
                <a:gd name="connsiteY6" fmla="*/ 440 h 9735"/>
                <a:gd name="connsiteX7" fmla="*/ 7076 w 9673"/>
                <a:gd name="connsiteY7" fmla="*/ 493 h 9735"/>
                <a:gd name="connsiteX8" fmla="*/ 6993 w 9673"/>
                <a:gd name="connsiteY8" fmla="*/ 518 h 9735"/>
                <a:gd name="connsiteX9" fmla="*/ 6919 w 9673"/>
                <a:gd name="connsiteY9" fmla="*/ 568 h 9735"/>
                <a:gd name="connsiteX10" fmla="*/ 6852 w 9673"/>
                <a:gd name="connsiteY10" fmla="*/ 634 h 9735"/>
                <a:gd name="connsiteX11" fmla="*/ 6794 w 9673"/>
                <a:gd name="connsiteY11" fmla="*/ 696 h 9735"/>
                <a:gd name="connsiteX12" fmla="*/ 6753 w 9673"/>
                <a:gd name="connsiteY12" fmla="*/ 762 h 9735"/>
                <a:gd name="connsiteX13" fmla="*/ 6711 w 9673"/>
                <a:gd name="connsiteY13" fmla="*/ 813 h 9735"/>
                <a:gd name="connsiteX14" fmla="*/ 6687 w 9673"/>
                <a:gd name="connsiteY14" fmla="*/ 903 h 9735"/>
                <a:gd name="connsiteX15" fmla="*/ 6662 w 9673"/>
                <a:gd name="connsiteY15" fmla="*/ 980 h 9735"/>
                <a:gd name="connsiteX16" fmla="*/ 6646 w 9673"/>
                <a:gd name="connsiteY16" fmla="*/ 1058 h 9735"/>
                <a:gd name="connsiteX17" fmla="*/ 6637 w 9673"/>
                <a:gd name="connsiteY17" fmla="*/ 1135 h 9735"/>
                <a:gd name="connsiteX18" fmla="*/ 6637 w 9673"/>
                <a:gd name="connsiteY18" fmla="*/ 1226 h 9735"/>
                <a:gd name="connsiteX19" fmla="*/ 6646 w 9673"/>
                <a:gd name="connsiteY19" fmla="*/ 1394 h 9735"/>
                <a:gd name="connsiteX20" fmla="*/ 6671 w 9673"/>
                <a:gd name="connsiteY20" fmla="*/ 1588 h 9735"/>
                <a:gd name="connsiteX21" fmla="*/ 6729 w 9673"/>
                <a:gd name="connsiteY21" fmla="*/ 1767 h 9735"/>
                <a:gd name="connsiteX22" fmla="*/ 6787 w 9673"/>
                <a:gd name="connsiteY22" fmla="*/ 1974 h 9735"/>
                <a:gd name="connsiteX23" fmla="*/ 6844 w 9673"/>
                <a:gd name="connsiteY23" fmla="*/ 2168 h 9735"/>
                <a:gd name="connsiteX24" fmla="*/ 6993 w 9673"/>
                <a:gd name="connsiteY24" fmla="*/ 2554 h 9735"/>
                <a:gd name="connsiteX25" fmla="*/ 7133 w 9673"/>
                <a:gd name="connsiteY25" fmla="*/ 2901 h 9735"/>
                <a:gd name="connsiteX26" fmla="*/ 7133 w 9673"/>
                <a:gd name="connsiteY26" fmla="*/ 2901 h 9735"/>
                <a:gd name="connsiteX27" fmla="*/ 7158 w 9673"/>
                <a:gd name="connsiteY27" fmla="*/ 2979 h 9735"/>
                <a:gd name="connsiteX28" fmla="*/ 7175 w 9673"/>
                <a:gd name="connsiteY28" fmla="*/ 3056 h 9735"/>
                <a:gd name="connsiteX29" fmla="*/ 7182 w 9673"/>
                <a:gd name="connsiteY29" fmla="*/ 3136 h 9735"/>
                <a:gd name="connsiteX30" fmla="*/ 7182 w 9673"/>
                <a:gd name="connsiteY30" fmla="*/ 3212 h 9735"/>
                <a:gd name="connsiteX31" fmla="*/ 7175 w 9673"/>
                <a:gd name="connsiteY31" fmla="*/ 3288 h 9735"/>
                <a:gd name="connsiteX32" fmla="*/ 7166 w 9673"/>
                <a:gd name="connsiteY32" fmla="*/ 3353 h 9735"/>
                <a:gd name="connsiteX33" fmla="*/ 7133 w 9673"/>
                <a:gd name="connsiteY33" fmla="*/ 3430 h 9735"/>
                <a:gd name="connsiteX34" fmla="*/ 7117 w 9673"/>
                <a:gd name="connsiteY34" fmla="*/ 3494 h 9735"/>
                <a:gd name="connsiteX35" fmla="*/ 7034 w 9673"/>
                <a:gd name="connsiteY35" fmla="*/ 3635 h 9735"/>
                <a:gd name="connsiteX36" fmla="*/ 6944 w 9673"/>
                <a:gd name="connsiteY36" fmla="*/ 3739 h 9735"/>
                <a:gd name="connsiteX37" fmla="*/ 6828 w 9673"/>
                <a:gd name="connsiteY37" fmla="*/ 3855 h 9735"/>
                <a:gd name="connsiteX38" fmla="*/ 6704 w 9673"/>
                <a:gd name="connsiteY38" fmla="*/ 3947 h 9735"/>
                <a:gd name="connsiteX39" fmla="*/ 6563 w 9673"/>
                <a:gd name="connsiteY39" fmla="*/ 4012 h 9735"/>
                <a:gd name="connsiteX40" fmla="*/ 6422 w 9673"/>
                <a:gd name="connsiteY40" fmla="*/ 4076 h 9735"/>
                <a:gd name="connsiteX41" fmla="*/ 6282 w 9673"/>
                <a:gd name="connsiteY41" fmla="*/ 4099 h 9735"/>
                <a:gd name="connsiteX42" fmla="*/ 6142 w 9673"/>
                <a:gd name="connsiteY42" fmla="*/ 4115 h 9735"/>
                <a:gd name="connsiteX43" fmla="*/ 6001 w 9673"/>
                <a:gd name="connsiteY43" fmla="*/ 4099 h 9735"/>
                <a:gd name="connsiteX44" fmla="*/ 5868 w 9673"/>
                <a:gd name="connsiteY44" fmla="*/ 4064 h 9735"/>
                <a:gd name="connsiteX45" fmla="*/ 5753 w 9673"/>
                <a:gd name="connsiteY45" fmla="*/ 3998 h 9735"/>
                <a:gd name="connsiteX46" fmla="*/ 5695 w 9673"/>
                <a:gd name="connsiteY46" fmla="*/ 3947 h 9735"/>
                <a:gd name="connsiteX47" fmla="*/ 5646 w 9673"/>
                <a:gd name="connsiteY47" fmla="*/ 3895 h 9735"/>
                <a:gd name="connsiteX48" fmla="*/ 5646 w 9673"/>
                <a:gd name="connsiteY48" fmla="*/ 3895 h 9735"/>
                <a:gd name="connsiteX49" fmla="*/ 5563 w 9673"/>
                <a:gd name="connsiteY49" fmla="*/ 3778 h 9735"/>
                <a:gd name="connsiteX50" fmla="*/ 5489 w 9673"/>
                <a:gd name="connsiteY50" fmla="*/ 3650 h 9735"/>
                <a:gd name="connsiteX51" fmla="*/ 5447 w 9673"/>
                <a:gd name="connsiteY51" fmla="*/ 3494 h 9735"/>
                <a:gd name="connsiteX52" fmla="*/ 5422 w 9673"/>
                <a:gd name="connsiteY52" fmla="*/ 3327 h 9735"/>
                <a:gd name="connsiteX53" fmla="*/ 5397 w 9673"/>
                <a:gd name="connsiteY53" fmla="*/ 3147 h 9735"/>
                <a:gd name="connsiteX54" fmla="*/ 5397 w 9673"/>
                <a:gd name="connsiteY54" fmla="*/ 2967 h 9735"/>
                <a:gd name="connsiteX55" fmla="*/ 5415 w 9673"/>
                <a:gd name="connsiteY55" fmla="*/ 2759 h 9735"/>
                <a:gd name="connsiteX56" fmla="*/ 5422 w 9673"/>
                <a:gd name="connsiteY56" fmla="*/ 2554 h 9735"/>
                <a:gd name="connsiteX57" fmla="*/ 5472 w 9673"/>
                <a:gd name="connsiteY57" fmla="*/ 2127 h 9735"/>
                <a:gd name="connsiteX58" fmla="*/ 5538 w 9673"/>
                <a:gd name="connsiteY58" fmla="*/ 1716 h 9735"/>
                <a:gd name="connsiteX59" fmla="*/ 5604 w 9673"/>
                <a:gd name="connsiteY59" fmla="*/ 1292 h 9735"/>
                <a:gd name="connsiteX60" fmla="*/ 5621 w 9673"/>
                <a:gd name="connsiteY60" fmla="*/ 1070 h 9735"/>
                <a:gd name="connsiteX61" fmla="*/ 5646 w 9673"/>
                <a:gd name="connsiteY61" fmla="*/ 877 h 9735"/>
                <a:gd name="connsiteX62" fmla="*/ 5646 w 9673"/>
                <a:gd name="connsiteY62" fmla="*/ 877 h 9735"/>
                <a:gd name="connsiteX63" fmla="*/ 5646 w 9673"/>
                <a:gd name="connsiteY63" fmla="*/ 787 h 9735"/>
                <a:gd name="connsiteX64" fmla="*/ 5646 w 9673"/>
                <a:gd name="connsiteY64" fmla="*/ 724 h 9735"/>
                <a:gd name="connsiteX65" fmla="*/ 5621 w 9673"/>
                <a:gd name="connsiteY65" fmla="*/ 645 h 9735"/>
                <a:gd name="connsiteX66" fmla="*/ 5604 w 9673"/>
                <a:gd name="connsiteY66" fmla="*/ 581 h 9735"/>
                <a:gd name="connsiteX67" fmla="*/ 5572 w 9673"/>
                <a:gd name="connsiteY67" fmla="*/ 518 h 9735"/>
                <a:gd name="connsiteX68" fmla="*/ 5538 w 9673"/>
                <a:gd name="connsiteY68" fmla="*/ 465 h 9735"/>
                <a:gd name="connsiteX69" fmla="*/ 5439 w 9673"/>
                <a:gd name="connsiteY69" fmla="*/ 360 h 9735"/>
                <a:gd name="connsiteX70" fmla="*/ 5332 w 9673"/>
                <a:gd name="connsiteY70" fmla="*/ 271 h 9735"/>
                <a:gd name="connsiteX71" fmla="*/ 5191 w 9673"/>
                <a:gd name="connsiteY71" fmla="*/ 195 h 9735"/>
                <a:gd name="connsiteX72" fmla="*/ 5042 w 9673"/>
                <a:gd name="connsiteY72" fmla="*/ 142 h 9735"/>
                <a:gd name="connsiteX73" fmla="*/ 4868 w 9673"/>
                <a:gd name="connsiteY73" fmla="*/ 104 h 9735"/>
                <a:gd name="connsiteX74" fmla="*/ 4687 w 9673"/>
                <a:gd name="connsiteY74" fmla="*/ 66 h 9735"/>
                <a:gd name="connsiteX75" fmla="*/ 4489 w 9673"/>
                <a:gd name="connsiteY75" fmla="*/ 39 h 9735"/>
                <a:gd name="connsiteX76" fmla="*/ 4092 w 9673"/>
                <a:gd name="connsiteY76" fmla="*/ 0 h 9735"/>
                <a:gd name="connsiteX77" fmla="*/ 3670 w 9673"/>
                <a:gd name="connsiteY77" fmla="*/ 0 h 9735"/>
                <a:gd name="connsiteX78" fmla="*/ 3265 w 9673"/>
                <a:gd name="connsiteY78" fmla="*/ 0 h 9735"/>
                <a:gd name="connsiteX79" fmla="*/ 3265 w 9673"/>
                <a:gd name="connsiteY79" fmla="*/ 0 h 9735"/>
                <a:gd name="connsiteX80" fmla="*/ 2835 w 9673"/>
                <a:gd name="connsiteY80" fmla="*/ 26 h 9735"/>
                <a:gd name="connsiteX81" fmla="*/ 2835 w 9673"/>
                <a:gd name="connsiteY81" fmla="*/ 26 h 9735"/>
                <a:gd name="connsiteX82" fmla="*/ 2570 w 9673"/>
                <a:gd name="connsiteY82" fmla="*/ 26 h 9735"/>
                <a:gd name="connsiteX83" fmla="*/ 2314 w 9673"/>
                <a:gd name="connsiteY83" fmla="*/ 39 h 9735"/>
                <a:gd name="connsiteX84" fmla="*/ 2314 w 9673"/>
                <a:gd name="connsiteY84" fmla="*/ 39 h 9735"/>
                <a:gd name="connsiteX85" fmla="*/ 2464 w 9673"/>
                <a:gd name="connsiteY85" fmla="*/ 993 h 9735"/>
                <a:gd name="connsiteX86" fmla="*/ 2587 w 9673"/>
                <a:gd name="connsiteY86" fmla="*/ 1833 h 9735"/>
                <a:gd name="connsiteX87" fmla="*/ 2670 w 9673"/>
                <a:gd name="connsiteY87" fmla="*/ 2566 h 9735"/>
                <a:gd name="connsiteX88" fmla="*/ 2736 w 9673"/>
                <a:gd name="connsiteY88" fmla="*/ 3212 h 9735"/>
                <a:gd name="connsiteX89" fmla="*/ 2753 w 9673"/>
                <a:gd name="connsiteY89" fmla="*/ 3739 h 9735"/>
                <a:gd name="connsiteX90" fmla="*/ 2761 w 9673"/>
                <a:gd name="connsiteY90" fmla="*/ 3971 h 9735"/>
                <a:gd name="connsiteX91" fmla="*/ 2753 w 9673"/>
                <a:gd name="connsiteY91" fmla="*/ 4190 h 9735"/>
                <a:gd name="connsiteX92" fmla="*/ 2744 w 9673"/>
                <a:gd name="connsiteY92" fmla="*/ 4384 h 9735"/>
                <a:gd name="connsiteX93" fmla="*/ 2736 w 9673"/>
                <a:gd name="connsiteY93" fmla="*/ 4550 h 9735"/>
                <a:gd name="connsiteX94" fmla="*/ 2702 w 9673"/>
                <a:gd name="connsiteY94" fmla="*/ 4708 h 9735"/>
                <a:gd name="connsiteX95" fmla="*/ 2686 w 9673"/>
                <a:gd name="connsiteY95" fmla="*/ 4848 h 9735"/>
                <a:gd name="connsiteX96" fmla="*/ 2645 w 9673"/>
                <a:gd name="connsiteY96" fmla="*/ 4964 h 9735"/>
                <a:gd name="connsiteX97" fmla="*/ 2604 w 9673"/>
                <a:gd name="connsiteY97" fmla="*/ 5068 h 9735"/>
                <a:gd name="connsiteX98" fmla="*/ 2563 w 9673"/>
                <a:gd name="connsiteY98" fmla="*/ 5146 h 9735"/>
                <a:gd name="connsiteX99" fmla="*/ 2513 w 9673"/>
                <a:gd name="connsiteY99" fmla="*/ 5209 h 9735"/>
                <a:gd name="connsiteX100" fmla="*/ 2455 w 9673"/>
                <a:gd name="connsiteY100" fmla="*/ 5275 h 9735"/>
                <a:gd name="connsiteX101" fmla="*/ 2397 w 9673"/>
                <a:gd name="connsiteY101" fmla="*/ 5313 h 9735"/>
                <a:gd name="connsiteX102" fmla="*/ 2331 w 9673"/>
                <a:gd name="connsiteY102" fmla="*/ 5339 h 9735"/>
                <a:gd name="connsiteX103" fmla="*/ 2265 w 9673"/>
                <a:gd name="connsiteY103" fmla="*/ 5350 h 9735"/>
                <a:gd name="connsiteX104" fmla="*/ 2182 w 9673"/>
                <a:gd name="connsiteY104" fmla="*/ 5350 h 9735"/>
                <a:gd name="connsiteX105" fmla="*/ 2099 w 9673"/>
                <a:gd name="connsiteY105" fmla="*/ 5350 h 9735"/>
                <a:gd name="connsiteX106" fmla="*/ 1942 w 9673"/>
                <a:gd name="connsiteY106" fmla="*/ 5313 h 9735"/>
                <a:gd name="connsiteX107" fmla="*/ 1753 w 9673"/>
                <a:gd name="connsiteY107" fmla="*/ 5209 h 9735"/>
                <a:gd name="connsiteX108" fmla="*/ 1563 w 9673"/>
                <a:gd name="connsiteY108" fmla="*/ 5105 h 9735"/>
                <a:gd name="connsiteX109" fmla="*/ 1563 w 9673"/>
                <a:gd name="connsiteY109" fmla="*/ 5105 h 9735"/>
                <a:gd name="connsiteX110" fmla="*/ 1190 w 9673"/>
                <a:gd name="connsiteY110" fmla="*/ 4887 h 9735"/>
                <a:gd name="connsiteX111" fmla="*/ 1033 w 9673"/>
                <a:gd name="connsiteY111" fmla="*/ 4798 h 9735"/>
                <a:gd name="connsiteX112" fmla="*/ 876 w 9673"/>
                <a:gd name="connsiteY112" fmla="*/ 4708 h 9735"/>
                <a:gd name="connsiteX113" fmla="*/ 752 w 9673"/>
                <a:gd name="connsiteY113" fmla="*/ 4667 h 9735"/>
                <a:gd name="connsiteX114" fmla="*/ 628 w 9673"/>
                <a:gd name="connsiteY114" fmla="*/ 4630 h 9735"/>
                <a:gd name="connsiteX115" fmla="*/ 520 w 9673"/>
                <a:gd name="connsiteY115" fmla="*/ 4618 h 9735"/>
                <a:gd name="connsiteX116" fmla="*/ 430 w 9673"/>
                <a:gd name="connsiteY116" fmla="*/ 4655 h 9735"/>
                <a:gd name="connsiteX117" fmla="*/ 381 w 9673"/>
                <a:gd name="connsiteY117" fmla="*/ 4681 h 9735"/>
                <a:gd name="connsiteX118" fmla="*/ 339 w 9673"/>
                <a:gd name="connsiteY118" fmla="*/ 4708 h 9735"/>
                <a:gd name="connsiteX119" fmla="*/ 298 w 9673"/>
                <a:gd name="connsiteY119" fmla="*/ 4758 h 9735"/>
                <a:gd name="connsiteX120" fmla="*/ 265 w 9673"/>
                <a:gd name="connsiteY120" fmla="*/ 4812 h 9735"/>
                <a:gd name="connsiteX121" fmla="*/ 206 w 9673"/>
                <a:gd name="connsiteY121" fmla="*/ 4927 h 9735"/>
                <a:gd name="connsiteX122" fmla="*/ 148 w 9673"/>
                <a:gd name="connsiteY122" fmla="*/ 5105 h 9735"/>
                <a:gd name="connsiteX123" fmla="*/ 99 w 9673"/>
                <a:gd name="connsiteY123" fmla="*/ 5326 h 9735"/>
                <a:gd name="connsiteX124" fmla="*/ 58 w 9673"/>
                <a:gd name="connsiteY124" fmla="*/ 5610 h 9735"/>
                <a:gd name="connsiteX125" fmla="*/ 25 w 9673"/>
                <a:gd name="connsiteY125" fmla="*/ 5918 h 9735"/>
                <a:gd name="connsiteX126" fmla="*/ 0 w 9673"/>
                <a:gd name="connsiteY126" fmla="*/ 6279 h 9735"/>
                <a:gd name="connsiteX127" fmla="*/ 0 w 9673"/>
                <a:gd name="connsiteY127" fmla="*/ 6279 h 9735"/>
                <a:gd name="connsiteX128" fmla="*/ 0 w 9673"/>
                <a:gd name="connsiteY128" fmla="*/ 6488 h 9735"/>
                <a:gd name="connsiteX129" fmla="*/ 0 w 9673"/>
                <a:gd name="connsiteY129" fmla="*/ 6653 h 9735"/>
                <a:gd name="connsiteX130" fmla="*/ 9 w 9673"/>
                <a:gd name="connsiteY130" fmla="*/ 6795 h 9735"/>
                <a:gd name="connsiteX131" fmla="*/ 25 w 9673"/>
                <a:gd name="connsiteY131" fmla="*/ 6937 h 9735"/>
                <a:gd name="connsiteX132" fmla="*/ 58 w 9673"/>
                <a:gd name="connsiteY132" fmla="*/ 7053 h 9735"/>
                <a:gd name="connsiteX133" fmla="*/ 91 w 9673"/>
                <a:gd name="connsiteY133" fmla="*/ 7158 h 9735"/>
                <a:gd name="connsiteX134" fmla="*/ 124 w 9673"/>
                <a:gd name="connsiteY134" fmla="*/ 7247 h 9735"/>
                <a:gd name="connsiteX135" fmla="*/ 173 w 9673"/>
                <a:gd name="connsiteY135" fmla="*/ 7324 h 9735"/>
                <a:gd name="connsiteX136" fmla="*/ 231 w 9673"/>
                <a:gd name="connsiteY136" fmla="*/ 7376 h 9735"/>
                <a:gd name="connsiteX137" fmla="*/ 289 w 9673"/>
                <a:gd name="connsiteY137" fmla="*/ 7428 h 9735"/>
                <a:gd name="connsiteX138" fmla="*/ 347 w 9673"/>
                <a:gd name="connsiteY138" fmla="*/ 7466 h 9735"/>
                <a:gd name="connsiteX139" fmla="*/ 422 w 9673"/>
                <a:gd name="connsiteY139" fmla="*/ 7492 h 9735"/>
                <a:gd name="connsiteX140" fmla="*/ 487 w 9673"/>
                <a:gd name="connsiteY140" fmla="*/ 7517 h 9735"/>
                <a:gd name="connsiteX141" fmla="*/ 570 w 9673"/>
                <a:gd name="connsiteY141" fmla="*/ 7517 h 9735"/>
                <a:gd name="connsiteX142" fmla="*/ 727 w 9673"/>
                <a:gd name="connsiteY142" fmla="*/ 7517 h 9735"/>
                <a:gd name="connsiteX143" fmla="*/ 901 w 9673"/>
                <a:gd name="connsiteY143" fmla="*/ 7480 h 9735"/>
                <a:gd name="connsiteX144" fmla="*/ 1067 w 9673"/>
                <a:gd name="connsiteY144" fmla="*/ 7428 h 9735"/>
                <a:gd name="connsiteX145" fmla="*/ 1413 w 9673"/>
                <a:gd name="connsiteY145" fmla="*/ 7299 h 9735"/>
                <a:gd name="connsiteX146" fmla="*/ 1727 w 9673"/>
                <a:gd name="connsiteY146" fmla="*/ 7170 h 9735"/>
                <a:gd name="connsiteX147" fmla="*/ 1859 w 9673"/>
                <a:gd name="connsiteY147" fmla="*/ 7105 h 9735"/>
                <a:gd name="connsiteX148" fmla="*/ 1984 w 9673"/>
                <a:gd name="connsiteY148" fmla="*/ 7092 h 9735"/>
                <a:gd name="connsiteX149" fmla="*/ 1984 w 9673"/>
                <a:gd name="connsiteY149" fmla="*/ 7092 h 9735"/>
                <a:gd name="connsiteX150" fmla="*/ 2215 w 9673"/>
                <a:gd name="connsiteY150" fmla="*/ 7053 h 9735"/>
                <a:gd name="connsiteX151" fmla="*/ 2331 w 9673"/>
                <a:gd name="connsiteY151" fmla="*/ 7053 h 9735"/>
                <a:gd name="connsiteX152" fmla="*/ 2464 w 9673"/>
                <a:gd name="connsiteY152" fmla="*/ 7077 h 9735"/>
                <a:gd name="connsiteX153" fmla="*/ 2596 w 9673"/>
                <a:gd name="connsiteY153" fmla="*/ 7105 h 9735"/>
                <a:gd name="connsiteX154" fmla="*/ 2653 w 9673"/>
                <a:gd name="connsiteY154" fmla="*/ 7132 h 9735"/>
                <a:gd name="connsiteX155" fmla="*/ 2711 w 9673"/>
                <a:gd name="connsiteY155" fmla="*/ 7182 h 9735"/>
                <a:gd name="connsiteX156" fmla="*/ 2778 w 9673"/>
                <a:gd name="connsiteY156" fmla="*/ 7247 h 9735"/>
                <a:gd name="connsiteX157" fmla="*/ 2827 w 9673"/>
                <a:gd name="connsiteY157" fmla="*/ 7312 h 9735"/>
                <a:gd name="connsiteX158" fmla="*/ 2885 w 9673"/>
                <a:gd name="connsiteY158" fmla="*/ 7389 h 9735"/>
                <a:gd name="connsiteX159" fmla="*/ 2935 w 9673"/>
                <a:gd name="connsiteY159" fmla="*/ 7480 h 9735"/>
                <a:gd name="connsiteX160" fmla="*/ 2984 w 9673"/>
                <a:gd name="connsiteY160" fmla="*/ 7570 h 9735"/>
                <a:gd name="connsiteX161" fmla="*/ 3025 w 9673"/>
                <a:gd name="connsiteY161" fmla="*/ 7697 h 9735"/>
                <a:gd name="connsiteX162" fmla="*/ 3067 w 9673"/>
                <a:gd name="connsiteY162" fmla="*/ 7839 h 9735"/>
                <a:gd name="connsiteX163" fmla="*/ 3108 w 9673"/>
                <a:gd name="connsiteY163" fmla="*/ 7994 h 9735"/>
                <a:gd name="connsiteX164" fmla="*/ 3133 w 9673"/>
                <a:gd name="connsiteY164" fmla="*/ 8162 h 9735"/>
                <a:gd name="connsiteX165" fmla="*/ 3157 w 9673"/>
                <a:gd name="connsiteY165" fmla="*/ 8369 h 9735"/>
                <a:gd name="connsiteX166" fmla="*/ 3175 w 9673"/>
                <a:gd name="connsiteY166" fmla="*/ 8574 h 9735"/>
                <a:gd name="connsiteX167" fmla="*/ 3199 w 9673"/>
                <a:gd name="connsiteY167" fmla="*/ 8808 h 9735"/>
                <a:gd name="connsiteX168" fmla="*/ 3207 w 9673"/>
                <a:gd name="connsiteY168" fmla="*/ 9079 h 9735"/>
                <a:gd name="connsiteX169" fmla="*/ 3207 w 9673"/>
                <a:gd name="connsiteY169" fmla="*/ 9362 h 9735"/>
                <a:gd name="connsiteX170" fmla="*/ 3086 w 9673"/>
                <a:gd name="connsiteY170" fmla="*/ 9659 h 9735"/>
                <a:gd name="connsiteX171" fmla="*/ 9659 w 9673"/>
                <a:gd name="connsiteY171" fmla="*/ 9735 h 9735"/>
                <a:gd name="connsiteX172" fmla="*/ 9658 w 9673"/>
                <a:gd name="connsiteY172" fmla="*/ 282 h 9735"/>
                <a:gd name="connsiteX0" fmla="*/ 9984 w 10000"/>
                <a:gd name="connsiteY0" fmla="*/ 290 h 10000"/>
                <a:gd name="connsiteX1" fmla="*/ 9315 w 10000"/>
                <a:gd name="connsiteY1" fmla="*/ 186 h 10000"/>
                <a:gd name="connsiteX2" fmla="*/ 8401 w 10000"/>
                <a:gd name="connsiteY2" fmla="*/ 293 h 10000"/>
                <a:gd name="connsiteX3" fmla="*/ 7648 w 10000"/>
                <a:gd name="connsiteY3" fmla="*/ 411 h 10000"/>
                <a:gd name="connsiteX4" fmla="*/ 7648 w 10000"/>
                <a:gd name="connsiteY4" fmla="*/ 411 h 10000"/>
                <a:gd name="connsiteX5" fmla="*/ 7520 w 10000"/>
                <a:gd name="connsiteY5" fmla="*/ 424 h 10000"/>
                <a:gd name="connsiteX6" fmla="*/ 7408 w 10000"/>
                <a:gd name="connsiteY6" fmla="*/ 452 h 10000"/>
                <a:gd name="connsiteX7" fmla="*/ 7315 w 10000"/>
                <a:gd name="connsiteY7" fmla="*/ 506 h 10000"/>
                <a:gd name="connsiteX8" fmla="*/ 7229 w 10000"/>
                <a:gd name="connsiteY8" fmla="*/ 532 h 10000"/>
                <a:gd name="connsiteX9" fmla="*/ 7153 w 10000"/>
                <a:gd name="connsiteY9" fmla="*/ 583 h 10000"/>
                <a:gd name="connsiteX10" fmla="*/ 7084 w 10000"/>
                <a:gd name="connsiteY10" fmla="*/ 651 h 10000"/>
                <a:gd name="connsiteX11" fmla="*/ 7024 w 10000"/>
                <a:gd name="connsiteY11" fmla="*/ 715 h 10000"/>
                <a:gd name="connsiteX12" fmla="*/ 6981 w 10000"/>
                <a:gd name="connsiteY12" fmla="*/ 783 h 10000"/>
                <a:gd name="connsiteX13" fmla="*/ 6938 w 10000"/>
                <a:gd name="connsiteY13" fmla="*/ 835 h 10000"/>
                <a:gd name="connsiteX14" fmla="*/ 6913 w 10000"/>
                <a:gd name="connsiteY14" fmla="*/ 928 h 10000"/>
                <a:gd name="connsiteX15" fmla="*/ 6887 w 10000"/>
                <a:gd name="connsiteY15" fmla="*/ 1007 h 10000"/>
                <a:gd name="connsiteX16" fmla="*/ 6871 w 10000"/>
                <a:gd name="connsiteY16" fmla="*/ 1087 h 10000"/>
                <a:gd name="connsiteX17" fmla="*/ 6861 w 10000"/>
                <a:gd name="connsiteY17" fmla="*/ 1166 h 10000"/>
                <a:gd name="connsiteX18" fmla="*/ 6861 w 10000"/>
                <a:gd name="connsiteY18" fmla="*/ 1259 h 10000"/>
                <a:gd name="connsiteX19" fmla="*/ 6871 w 10000"/>
                <a:gd name="connsiteY19" fmla="*/ 1432 h 10000"/>
                <a:gd name="connsiteX20" fmla="*/ 6897 w 10000"/>
                <a:gd name="connsiteY20" fmla="*/ 1631 h 10000"/>
                <a:gd name="connsiteX21" fmla="*/ 6956 w 10000"/>
                <a:gd name="connsiteY21" fmla="*/ 1815 h 10000"/>
                <a:gd name="connsiteX22" fmla="*/ 7016 w 10000"/>
                <a:gd name="connsiteY22" fmla="*/ 2028 h 10000"/>
                <a:gd name="connsiteX23" fmla="*/ 7075 w 10000"/>
                <a:gd name="connsiteY23" fmla="*/ 2227 h 10000"/>
                <a:gd name="connsiteX24" fmla="*/ 7229 w 10000"/>
                <a:gd name="connsiteY24" fmla="*/ 2624 h 10000"/>
                <a:gd name="connsiteX25" fmla="*/ 7374 w 10000"/>
                <a:gd name="connsiteY25" fmla="*/ 2980 h 10000"/>
                <a:gd name="connsiteX26" fmla="*/ 7374 w 10000"/>
                <a:gd name="connsiteY26" fmla="*/ 2980 h 10000"/>
                <a:gd name="connsiteX27" fmla="*/ 7400 w 10000"/>
                <a:gd name="connsiteY27" fmla="*/ 3060 h 10000"/>
                <a:gd name="connsiteX28" fmla="*/ 7418 w 10000"/>
                <a:gd name="connsiteY28" fmla="*/ 3139 h 10000"/>
                <a:gd name="connsiteX29" fmla="*/ 7425 w 10000"/>
                <a:gd name="connsiteY29" fmla="*/ 3221 h 10000"/>
                <a:gd name="connsiteX30" fmla="*/ 7425 w 10000"/>
                <a:gd name="connsiteY30" fmla="*/ 3299 h 10000"/>
                <a:gd name="connsiteX31" fmla="*/ 7418 w 10000"/>
                <a:gd name="connsiteY31" fmla="*/ 3378 h 10000"/>
                <a:gd name="connsiteX32" fmla="*/ 7408 w 10000"/>
                <a:gd name="connsiteY32" fmla="*/ 3444 h 10000"/>
                <a:gd name="connsiteX33" fmla="*/ 7374 w 10000"/>
                <a:gd name="connsiteY33" fmla="*/ 3523 h 10000"/>
                <a:gd name="connsiteX34" fmla="*/ 7358 w 10000"/>
                <a:gd name="connsiteY34" fmla="*/ 3589 h 10000"/>
                <a:gd name="connsiteX35" fmla="*/ 7272 w 10000"/>
                <a:gd name="connsiteY35" fmla="*/ 3734 h 10000"/>
                <a:gd name="connsiteX36" fmla="*/ 7179 w 10000"/>
                <a:gd name="connsiteY36" fmla="*/ 3841 h 10000"/>
                <a:gd name="connsiteX37" fmla="*/ 7059 w 10000"/>
                <a:gd name="connsiteY37" fmla="*/ 3960 h 10000"/>
                <a:gd name="connsiteX38" fmla="*/ 6931 w 10000"/>
                <a:gd name="connsiteY38" fmla="*/ 4054 h 10000"/>
                <a:gd name="connsiteX39" fmla="*/ 6785 w 10000"/>
                <a:gd name="connsiteY39" fmla="*/ 4121 h 10000"/>
                <a:gd name="connsiteX40" fmla="*/ 6639 w 10000"/>
                <a:gd name="connsiteY40" fmla="*/ 4187 h 10000"/>
                <a:gd name="connsiteX41" fmla="*/ 6494 w 10000"/>
                <a:gd name="connsiteY41" fmla="*/ 4211 h 10000"/>
                <a:gd name="connsiteX42" fmla="*/ 6350 w 10000"/>
                <a:gd name="connsiteY42" fmla="*/ 4227 h 10000"/>
                <a:gd name="connsiteX43" fmla="*/ 6204 w 10000"/>
                <a:gd name="connsiteY43" fmla="*/ 4211 h 10000"/>
                <a:gd name="connsiteX44" fmla="*/ 6066 w 10000"/>
                <a:gd name="connsiteY44" fmla="*/ 4175 h 10000"/>
                <a:gd name="connsiteX45" fmla="*/ 5947 w 10000"/>
                <a:gd name="connsiteY45" fmla="*/ 4107 h 10000"/>
                <a:gd name="connsiteX46" fmla="*/ 5888 w 10000"/>
                <a:gd name="connsiteY46" fmla="*/ 4054 h 10000"/>
                <a:gd name="connsiteX47" fmla="*/ 5837 w 10000"/>
                <a:gd name="connsiteY47" fmla="*/ 4001 h 10000"/>
                <a:gd name="connsiteX48" fmla="*/ 5837 w 10000"/>
                <a:gd name="connsiteY48" fmla="*/ 4001 h 10000"/>
                <a:gd name="connsiteX49" fmla="*/ 5751 w 10000"/>
                <a:gd name="connsiteY49" fmla="*/ 3881 h 10000"/>
                <a:gd name="connsiteX50" fmla="*/ 5675 w 10000"/>
                <a:gd name="connsiteY50" fmla="*/ 3749 h 10000"/>
                <a:gd name="connsiteX51" fmla="*/ 5631 w 10000"/>
                <a:gd name="connsiteY51" fmla="*/ 3589 h 10000"/>
                <a:gd name="connsiteX52" fmla="*/ 5605 w 10000"/>
                <a:gd name="connsiteY52" fmla="*/ 3418 h 10000"/>
                <a:gd name="connsiteX53" fmla="*/ 5579 w 10000"/>
                <a:gd name="connsiteY53" fmla="*/ 3233 h 10000"/>
                <a:gd name="connsiteX54" fmla="*/ 5579 w 10000"/>
                <a:gd name="connsiteY54" fmla="*/ 3048 h 10000"/>
                <a:gd name="connsiteX55" fmla="*/ 5598 w 10000"/>
                <a:gd name="connsiteY55" fmla="*/ 2834 h 10000"/>
                <a:gd name="connsiteX56" fmla="*/ 5605 w 10000"/>
                <a:gd name="connsiteY56" fmla="*/ 2624 h 10000"/>
                <a:gd name="connsiteX57" fmla="*/ 5657 w 10000"/>
                <a:gd name="connsiteY57" fmla="*/ 2185 h 10000"/>
                <a:gd name="connsiteX58" fmla="*/ 5725 w 10000"/>
                <a:gd name="connsiteY58" fmla="*/ 1763 h 10000"/>
                <a:gd name="connsiteX59" fmla="*/ 5793 w 10000"/>
                <a:gd name="connsiteY59" fmla="*/ 1327 h 10000"/>
                <a:gd name="connsiteX60" fmla="*/ 5811 w 10000"/>
                <a:gd name="connsiteY60" fmla="*/ 1099 h 10000"/>
                <a:gd name="connsiteX61" fmla="*/ 5837 w 10000"/>
                <a:gd name="connsiteY61" fmla="*/ 901 h 10000"/>
                <a:gd name="connsiteX62" fmla="*/ 5837 w 10000"/>
                <a:gd name="connsiteY62" fmla="*/ 901 h 10000"/>
                <a:gd name="connsiteX63" fmla="*/ 5837 w 10000"/>
                <a:gd name="connsiteY63" fmla="*/ 808 h 10000"/>
                <a:gd name="connsiteX64" fmla="*/ 5837 w 10000"/>
                <a:gd name="connsiteY64" fmla="*/ 744 h 10000"/>
                <a:gd name="connsiteX65" fmla="*/ 5811 w 10000"/>
                <a:gd name="connsiteY65" fmla="*/ 663 h 10000"/>
                <a:gd name="connsiteX66" fmla="*/ 5793 w 10000"/>
                <a:gd name="connsiteY66" fmla="*/ 597 h 10000"/>
                <a:gd name="connsiteX67" fmla="*/ 5760 w 10000"/>
                <a:gd name="connsiteY67" fmla="*/ 532 h 10000"/>
                <a:gd name="connsiteX68" fmla="*/ 5725 w 10000"/>
                <a:gd name="connsiteY68" fmla="*/ 478 h 10000"/>
                <a:gd name="connsiteX69" fmla="*/ 5623 w 10000"/>
                <a:gd name="connsiteY69" fmla="*/ 370 h 10000"/>
                <a:gd name="connsiteX70" fmla="*/ 5512 w 10000"/>
                <a:gd name="connsiteY70" fmla="*/ 278 h 10000"/>
                <a:gd name="connsiteX71" fmla="*/ 5366 w 10000"/>
                <a:gd name="connsiteY71" fmla="*/ 200 h 10000"/>
                <a:gd name="connsiteX72" fmla="*/ 5212 w 10000"/>
                <a:gd name="connsiteY72" fmla="*/ 146 h 10000"/>
                <a:gd name="connsiteX73" fmla="*/ 5033 w 10000"/>
                <a:gd name="connsiteY73" fmla="*/ 107 h 10000"/>
                <a:gd name="connsiteX74" fmla="*/ 4845 w 10000"/>
                <a:gd name="connsiteY74" fmla="*/ 68 h 10000"/>
                <a:gd name="connsiteX75" fmla="*/ 4641 w 10000"/>
                <a:gd name="connsiteY75" fmla="*/ 40 h 10000"/>
                <a:gd name="connsiteX76" fmla="*/ 4230 w 10000"/>
                <a:gd name="connsiteY76" fmla="*/ 0 h 10000"/>
                <a:gd name="connsiteX77" fmla="*/ 3794 w 10000"/>
                <a:gd name="connsiteY77" fmla="*/ 0 h 10000"/>
                <a:gd name="connsiteX78" fmla="*/ 3375 w 10000"/>
                <a:gd name="connsiteY78" fmla="*/ 0 h 10000"/>
                <a:gd name="connsiteX79" fmla="*/ 3375 w 10000"/>
                <a:gd name="connsiteY79" fmla="*/ 0 h 10000"/>
                <a:gd name="connsiteX80" fmla="*/ 2931 w 10000"/>
                <a:gd name="connsiteY80" fmla="*/ 27 h 10000"/>
                <a:gd name="connsiteX81" fmla="*/ 2931 w 10000"/>
                <a:gd name="connsiteY81" fmla="*/ 27 h 10000"/>
                <a:gd name="connsiteX82" fmla="*/ 2657 w 10000"/>
                <a:gd name="connsiteY82" fmla="*/ 27 h 10000"/>
                <a:gd name="connsiteX83" fmla="*/ 2392 w 10000"/>
                <a:gd name="connsiteY83" fmla="*/ 40 h 10000"/>
                <a:gd name="connsiteX84" fmla="*/ 2392 w 10000"/>
                <a:gd name="connsiteY84" fmla="*/ 40 h 10000"/>
                <a:gd name="connsiteX85" fmla="*/ 2547 w 10000"/>
                <a:gd name="connsiteY85" fmla="*/ 1020 h 10000"/>
                <a:gd name="connsiteX86" fmla="*/ 2674 w 10000"/>
                <a:gd name="connsiteY86" fmla="*/ 1883 h 10000"/>
                <a:gd name="connsiteX87" fmla="*/ 2760 w 10000"/>
                <a:gd name="connsiteY87" fmla="*/ 2636 h 10000"/>
                <a:gd name="connsiteX88" fmla="*/ 2828 w 10000"/>
                <a:gd name="connsiteY88" fmla="*/ 3299 h 10000"/>
                <a:gd name="connsiteX89" fmla="*/ 2846 w 10000"/>
                <a:gd name="connsiteY89" fmla="*/ 3841 h 10000"/>
                <a:gd name="connsiteX90" fmla="*/ 2854 w 10000"/>
                <a:gd name="connsiteY90" fmla="*/ 4079 h 10000"/>
                <a:gd name="connsiteX91" fmla="*/ 2846 w 10000"/>
                <a:gd name="connsiteY91" fmla="*/ 4304 h 10000"/>
                <a:gd name="connsiteX92" fmla="*/ 2837 w 10000"/>
                <a:gd name="connsiteY92" fmla="*/ 4503 h 10000"/>
                <a:gd name="connsiteX93" fmla="*/ 2828 w 10000"/>
                <a:gd name="connsiteY93" fmla="*/ 4674 h 10000"/>
                <a:gd name="connsiteX94" fmla="*/ 2793 w 10000"/>
                <a:gd name="connsiteY94" fmla="*/ 4836 h 10000"/>
                <a:gd name="connsiteX95" fmla="*/ 2777 w 10000"/>
                <a:gd name="connsiteY95" fmla="*/ 4980 h 10000"/>
                <a:gd name="connsiteX96" fmla="*/ 2734 w 10000"/>
                <a:gd name="connsiteY96" fmla="*/ 5099 h 10000"/>
                <a:gd name="connsiteX97" fmla="*/ 2692 w 10000"/>
                <a:gd name="connsiteY97" fmla="*/ 5206 h 10000"/>
                <a:gd name="connsiteX98" fmla="*/ 2650 w 10000"/>
                <a:gd name="connsiteY98" fmla="*/ 5286 h 10000"/>
                <a:gd name="connsiteX99" fmla="*/ 2598 w 10000"/>
                <a:gd name="connsiteY99" fmla="*/ 5351 h 10000"/>
                <a:gd name="connsiteX100" fmla="*/ 2538 w 10000"/>
                <a:gd name="connsiteY100" fmla="*/ 5419 h 10000"/>
                <a:gd name="connsiteX101" fmla="*/ 2478 w 10000"/>
                <a:gd name="connsiteY101" fmla="*/ 5458 h 10000"/>
                <a:gd name="connsiteX102" fmla="*/ 2410 w 10000"/>
                <a:gd name="connsiteY102" fmla="*/ 5484 h 10000"/>
                <a:gd name="connsiteX103" fmla="*/ 2342 w 10000"/>
                <a:gd name="connsiteY103" fmla="*/ 5496 h 10000"/>
                <a:gd name="connsiteX104" fmla="*/ 2256 w 10000"/>
                <a:gd name="connsiteY104" fmla="*/ 5496 h 10000"/>
                <a:gd name="connsiteX105" fmla="*/ 2170 w 10000"/>
                <a:gd name="connsiteY105" fmla="*/ 5496 h 10000"/>
                <a:gd name="connsiteX106" fmla="*/ 2008 w 10000"/>
                <a:gd name="connsiteY106" fmla="*/ 5458 h 10000"/>
                <a:gd name="connsiteX107" fmla="*/ 1812 w 10000"/>
                <a:gd name="connsiteY107" fmla="*/ 5351 h 10000"/>
                <a:gd name="connsiteX108" fmla="*/ 1616 w 10000"/>
                <a:gd name="connsiteY108" fmla="*/ 5244 h 10000"/>
                <a:gd name="connsiteX109" fmla="*/ 1616 w 10000"/>
                <a:gd name="connsiteY109" fmla="*/ 5244 h 10000"/>
                <a:gd name="connsiteX110" fmla="*/ 1230 w 10000"/>
                <a:gd name="connsiteY110" fmla="*/ 5020 h 10000"/>
                <a:gd name="connsiteX111" fmla="*/ 1068 w 10000"/>
                <a:gd name="connsiteY111" fmla="*/ 4929 h 10000"/>
                <a:gd name="connsiteX112" fmla="*/ 906 w 10000"/>
                <a:gd name="connsiteY112" fmla="*/ 4836 h 10000"/>
                <a:gd name="connsiteX113" fmla="*/ 777 w 10000"/>
                <a:gd name="connsiteY113" fmla="*/ 4794 h 10000"/>
                <a:gd name="connsiteX114" fmla="*/ 649 w 10000"/>
                <a:gd name="connsiteY114" fmla="*/ 4756 h 10000"/>
                <a:gd name="connsiteX115" fmla="*/ 538 w 10000"/>
                <a:gd name="connsiteY115" fmla="*/ 4744 h 10000"/>
                <a:gd name="connsiteX116" fmla="*/ 445 w 10000"/>
                <a:gd name="connsiteY116" fmla="*/ 4782 h 10000"/>
                <a:gd name="connsiteX117" fmla="*/ 394 w 10000"/>
                <a:gd name="connsiteY117" fmla="*/ 4808 h 10000"/>
                <a:gd name="connsiteX118" fmla="*/ 350 w 10000"/>
                <a:gd name="connsiteY118" fmla="*/ 4836 h 10000"/>
                <a:gd name="connsiteX119" fmla="*/ 308 w 10000"/>
                <a:gd name="connsiteY119" fmla="*/ 4888 h 10000"/>
                <a:gd name="connsiteX120" fmla="*/ 274 w 10000"/>
                <a:gd name="connsiteY120" fmla="*/ 4943 h 10000"/>
                <a:gd name="connsiteX121" fmla="*/ 213 w 10000"/>
                <a:gd name="connsiteY121" fmla="*/ 5061 h 10000"/>
                <a:gd name="connsiteX122" fmla="*/ 153 w 10000"/>
                <a:gd name="connsiteY122" fmla="*/ 5244 h 10000"/>
                <a:gd name="connsiteX123" fmla="*/ 102 w 10000"/>
                <a:gd name="connsiteY123" fmla="*/ 5471 h 10000"/>
                <a:gd name="connsiteX124" fmla="*/ 60 w 10000"/>
                <a:gd name="connsiteY124" fmla="*/ 5763 h 10000"/>
                <a:gd name="connsiteX125" fmla="*/ 26 w 10000"/>
                <a:gd name="connsiteY125" fmla="*/ 6079 h 10000"/>
                <a:gd name="connsiteX126" fmla="*/ 0 w 10000"/>
                <a:gd name="connsiteY126" fmla="*/ 6450 h 10000"/>
                <a:gd name="connsiteX127" fmla="*/ 0 w 10000"/>
                <a:gd name="connsiteY127" fmla="*/ 6450 h 10000"/>
                <a:gd name="connsiteX128" fmla="*/ 0 w 10000"/>
                <a:gd name="connsiteY128" fmla="*/ 6665 h 10000"/>
                <a:gd name="connsiteX129" fmla="*/ 0 w 10000"/>
                <a:gd name="connsiteY129" fmla="*/ 6834 h 10000"/>
                <a:gd name="connsiteX130" fmla="*/ 9 w 10000"/>
                <a:gd name="connsiteY130" fmla="*/ 6980 h 10000"/>
                <a:gd name="connsiteX131" fmla="*/ 26 w 10000"/>
                <a:gd name="connsiteY131" fmla="*/ 7126 h 10000"/>
                <a:gd name="connsiteX132" fmla="*/ 60 w 10000"/>
                <a:gd name="connsiteY132" fmla="*/ 7245 h 10000"/>
                <a:gd name="connsiteX133" fmla="*/ 94 w 10000"/>
                <a:gd name="connsiteY133" fmla="*/ 7353 h 10000"/>
                <a:gd name="connsiteX134" fmla="*/ 128 w 10000"/>
                <a:gd name="connsiteY134" fmla="*/ 7444 h 10000"/>
                <a:gd name="connsiteX135" fmla="*/ 179 w 10000"/>
                <a:gd name="connsiteY135" fmla="*/ 7523 h 10000"/>
                <a:gd name="connsiteX136" fmla="*/ 239 w 10000"/>
                <a:gd name="connsiteY136" fmla="*/ 7577 h 10000"/>
                <a:gd name="connsiteX137" fmla="*/ 299 w 10000"/>
                <a:gd name="connsiteY137" fmla="*/ 7630 h 10000"/>
                <a:gd name="connsiteX138" fmla="*/ 359 w 10000"/>
                <a:gd name="connsiteY138" fmla="*/ 7669 h 10000"/>
                <a:gd name="connsiteX139" fmla="*/ 436 w 10000"/>
                <a:gd name="connsiteY139" fmla="*/ 7696 h 10000"/>
                <a:gd name="connsiteX140" fmla="*/ 503 w 10000"/>
                <a:gd name="connsiteY140" fmla="*/ 7722 h 10000"/>
                <a:gd name="connsiteX141" fmla="*/ 589 w 10000"/>
                <a:gd name="connsiteY141" fmla="*/ 7722 h 10000"/>
                <a:gd name="connsiteX142" fmla="*/ 752 w 10000"/>
                <a:gd name="connsiteY142" fmla="*/ 7722 h 10000"/>
                <a:gd name="connsiteX143" fmla="*/ 931 w 10000"/>
                <a:gd name="connsiteY143" fmla="*/ 7684 h 10000"/>
                <a:gd name="connsiteX144" fmla="*/ 1103 w 10000"/>
                <a:gd name="connsiteY144" fmla="*/ 7630 h 10000"/>
                <a:gd name="connsiteX145" fmla="*/ 1461 w 10000"/>
                <a:gd name="connsiteY145" fmla="*/ 7498 h 10000"/>
                <a:gd name="connsiteX146" fmla="*/ 1785 w 10000"/>
                <a:gd name="connsiteY146" fmla="*/ 7365 h 10000"/>
                <a:gd name="connsiteX147" fmla="*/ 1922 w 10000"/>
                <a:gd name="connsiteY147" fmla="*/ 7298 h 10000"/>
                <a:gd name="connsiteX148" fmla="*/ 2051 w 10000"/>
                <a:gd name="connsiteY148" fmla="*/ 7285 h 10000"/>
                <a:gd name="connsiteX149" fmla="*/ 2051 w 10000"/>
                <a:gd name="connsiteY149" fmla="*/ 7285 h 10000"/>
                <a:gd name="connsiteX150" fmla="*/ 2290 w 10000"/>
                <a:gd name="connsiteY150" fmla="*/ 7245 h 10000"/>
                <a:gd name="connsiteX151" fmla="*/ 2410 w 10000"/>
                <a:gd name="connsiteY151" fmla="*/ 7245 h 10000"/>
                <a:gd name="connsiteX152" fmla="*/ 2547 w 10000"/>
                <a:gd name="connsiteY152" fmla="*/ 7270 h 10000"/>
                <a:gd name="connsiteX153" fmla="*/ 2684 w 10000"/>
                <a:gd name="connsiteY153" fmla="*/ 7298 h 10000"/>
                <a:gd name="connsiteX154" fmla="*/ 2743 w 10000"/>
                <a:gd name="connsiteY154" fmla="*/ 7326 h 10000"/>
                <a:gd name="connsiteX155" fmla="*/ 2803 w 10000"/>
                <a:gd name="connsiteY155" fmla="*/ 7378 h 10000"/>
                <a:gd name="connsiteX156" fmla="*/ 2872 w 10000"/>
                <a:gd name="connsiteY156" fmla="*/ 7444 h 10000"/>
                <a:gd name="connsiteX157" fmla="*/ 2923 w 10000"/>
                <a:gd name="connsiteY157" fmla="*/ 7511 h 10000"/>
                <a:gd name="connsiteX158" fmla="*/ 2983 w 10000"/>
                <a:gd name="connsiteY158" fmla="*/ 7590 h 10000"/>
                <a:gd name="connsiteX159" fmla="*/ 3034 w 10000"/>
                <a:gd name="connsiteY159" fmla="*/ 7684 h 10000"/>
                <a:gd name="connsiteX160" fmla="*/ 3085 w 10000"/>
                <a:gd name="connsiteY160" fmla="*/ 7776 h 10000"/>
                <a:gd name="connsiteX161" fmla="*/ 3127 w 10000"/>
                <a:gd name="connsiteY161" fmla="*/ 7907 h 10000"/>
                <a:gd name="connsiteX162" fmla="*/ 3171 w 10000"/>
                <a:gd name="connsiteY162" fmla="*/ 8052 h 10000"/>
                <a:gd name="connsiteX163" fmla="*/ 3213 w 10000"/>
                <a:gd name="connsiteY163" fmla="*/ 8212 h 10000"/>
                <a:gd name="connsiteX164" fmla="*/ 3239 w 10000"/>
                <a:gd name="connsiteY164" fmla="*/ 8384 h 10000"/>
                <a:gd name="connsiteX165" fmla="*/ 3264 w 10000"/>
                <a:gd name="connsiteY165" fmla="*/ 8597 h 10000"/>
                <a:gd name="connsiteX166" fmla="*/ 3282 w 10000"/>
                <a:gd name="connsiteY166" fmla="*/ 8807 h 10000"/>
                <a:gd name="connsiteX167" fmla="*/ 3307 w 10000"/>
                <a:gd name="connsiteY167" fmla="*/ 9048 h 10000"/>
                <a:gd name="connsiteX168" fmla="*/ 3315 w 10000"/>
                <a:gd name="connsiteY168" fmla="*/ 9326 h 10000"/>
                <a:gd name="connsiteX169" fmla="*/ 3315 w 10000"/>
                <a:gd name="connsiteY169" fmla="*/ 9617 h 10000"/>
                <a:gd name="connsiteX170" fmla="*/ 3190 w 10000"/>
                <a:gd name="connsiteY170" fmla="*/ 9922 h 10000"/>
                <a:gd name="connsiteX171" fmla="*/ 9986 w 10000"/>
                <a:gd name="connsiteY171" fmla="*/ 10000 h 10000"/>
                <a:gd name="connsiteX172" fmla="*/ 9984 w 10000"/>
                <a:gd name="connsiteY172" fmla="*/ 290 h 10000"/>
                <a:gd name="connsiteX0" fmla="*/ 9984 w 10000"/>
                <a:gd name="connsiteY0" fmla="*/ 290 h 10017"/>
                <a:gd name="connsiteX1" fmla="*/ 9315 w 10000"/>
                <a:gd name="connsiteY1" fmla="*/ 186 h 10017"/>
                <a:gd name="connsiteX2" fmla="*/ 8401 w 10000"/>
                <a:gd name="connsiteY2" fmla="*/ 293 h 10017"/>
                <a:gd name="connsiteX3" fmla="*/ 7648 w 10000"/>
                <a:gd name="connsiteY3" fmla="*/ 411 h 10017"/>
                <a:gd name="connsiteX4" fmla="*/ 7648 w 10000"/>
                <a:gd name="connsiteY4" fmla="*/ 411 h 10017"/>
                <a:gd name="connsiteX5" fmla="*/ 7520 w 10000"/>
                <a:gd name="connsiteY5" fmla="*/ 424 h 10017"/>
                <a:gd name="connsiteX6" fmla="*/ 7408 w 10000"/>
                <a:gd name="connsiteY6" fmla="*/ 452 h 10017"/>
                <a:gd name="connsiteX7" fmla="*/ 7315 w 10000"/>
                <a:gd name="connsiteY7" fmla="*/ 506 h 10017"/>
                <a:gd name="connsiteX8" fmla="*/ 7229 w 10000"/>
                <a:gd name="connsiteY8" fmla="*/ 532 h 10017"/>
                <a:gd name="connsiteX9" fmla="*/ 7153 w 10000"/>
                <a:gd name="connsiteY9" fmla="*/ 583 h 10017"/>
                <a:gd name="connsiteX10" fmla="*/ 7084 w 10000"/>
                <a:gd name="connsiteY10" fmla="*/ 651 h 10017"/>
                <a:gd name="connsiteX11" fmla="*/ 7024 w 10000"/>
                <a:gd name="connsiteY11" fmla="*/ 715 h 10017"/>
                <a:gd name="connsiteX12" fmla="*/ 6981 w 10000"/>
                <a:gd name="connsiteY12" fmla="*/ 783 h 10017"/>
                <a:gd name="connsiteX13" fmla="*/ 6938 w 10000"/>
                <a:gd name="connsiteY13" fmla="*/ 835 h 10017"/>
                <a:gd name="connsiteX14" fmla="*/ 6913 w 10000"/>
                <a:gd name="connsiteY14" fmla="*/ 928 h 10017"/>
                <a:gd name="connsiteX15" fmla="*/ 6887 w 10000"/>
                <a:gd name="connsiteY15" fmla="*/ 1007 h 10017"/>
                <a:gd name="connsiteX16" fmla="*/ 6871 w 10000"/>
                <a:gd name="connsiteY16" fmla="*/ 1087 h 10017"/>
                <a:gd name="connsiteX17" fmla="*/ 6861 w 10000"/>
                <a:gd name="connsiteY17" fmla="*/ 1166 h 10017"/>
                <a:gd name="connsiteX18" fmla="*/ 6861 w 10000"/>
                <a:gd name="connsiteY18" fmla="*/ 1259 h 10017"/>
                <a:gd name="connsiteX19" fmla="*/ 6871 w 10000"/>
                <a:gd name="connsiteY19" fmla="*/ 1432 h 10017"/>
                <a:gd name="connsiteX20" fmla="*/ 6897 w 10000"/>
                <a:gd name="connsiteY20" fmla="*/ 1631 h 10017"/>
                <a:gd name="connsiteX21" fmla="*/ 6956 w 10000"/>
                <a:gd name="connsiteY21" fmla="*/ 1815 h 10017"/>
                <a:gd name="connsiteX22" fmla="*/ 7016 w 10000"/>
                <a:gd name="connsiteY22" fmla="*/ 2028 h 10017"/>
                <a:gd name="connsiteX23" fmla="*/ 7075 w 10000"/>
                <a:gd name="connsiteY23" fmla="*/ 2227 h 10017"/>
                <a:gd name="connsiteX24" fmla="*/ 7229 w 10000"/>
                <a:gd name="connsiteY24" fmla="*/ 2624 h 10017"/>
                <a:gd name="connsiteX25" fmla="*/ 7374 w 10000"/>
                <a:gd name="connsiteY25" fmla="*/ 2980 h 10017"/>
                <a:gd name="connsiteX26" fmla="*/ 7374 w 10000"/>
                <a:gd name="connsiteY26" fmla="*/ 2980 h 10017"/>
                <a:gd name="connsiteX27" fmla="*/ 7400 w 10000"/>
                <a:gd name="connsiteY27" fmla="*/ 3060 h 10017"/>
                <a:gd name="connsiteX28" fmla="*/ 7418 w 10000"/>
                <a:gd name="connsiteY28" fmla="*/ 3139 h 10017"/>
                <a:gd name="connsiteX29" fmla="*/ 7425 w 10000"/>
                <a:gd name="connsiteY29" fmla="*/ 3221 h 10017"/>
                <a:gd name="connsiteX30" fmla="*/ 7425 w 10000"/>
                <a:gd name="connsiteY30" fmla="*/ 3299 h 10017"/>
                <a:gd name="connsiteX31" fmla="*/ 7418 w 10000"/>
                <a:gd name="connsiteY31" fmla="*/ 3378 h 10017"/>
                <a:gd name="connsiteX32" fmla="*/ 7408 w 10000"/>
                <a:gd name="connsiteY32" fmla="*/ 3444 h 10017"/>
                <a:gd name="connsiteX33" fmla="*/ 7374 w 10000"/>
                <a:gd name="connsiteY33" fmla="*/ 3523 h 10017"/>
                <a:gd name="connsiteX34" fmla="*/ 7358 w 10000"/>
                <a:gd name="connsiteY34" fmla="*/ 3589 h 10017"/>
                <a:gd name="connsiteX35" fmla="*/ 7272 w 10000"/>
                <a:gd name="connsiteY35" fmla="*/ 3734 h 10017"/>
                <a:gd name="connsiteX36" fmla="*/ 7179 w 10000"/>
                <a:gd name="connsiteY36" fmla="*/ 3841 h 10017"/>
                <a:gd name="connsiteX37" fmla="*/ 7059 w 10000"/>
                <a:gd name="connsiteY37" fmla="*/ 3960 h 10017"/>
                <a:gd name="connsiteX38" fmla="*/ 6931 w 10000"/>
                <a:gd name="connsiteY38" fmla="*/ 4054 h 10017"/>
                <a:gd name="connsiteX39" fmla="*/ 6785 w 10000"/>
                <a:gd name="connsiteY39" fmla="*/ 4121 h 10017"/>
                <a:gd name="connsiteX40" fmla="*/ 6639 w 10000"/>
                <a:gd name="connsiteY40" fmla="*/ 4187 h 10017"/>
                <a:gd name="connsiteX41" fmla="*/ 6494 w 10000"/>
                <a:gd name="connsiteY41" fmla="*/ 4211 h 10017"/>
                <a:gd name="connsiteX42" fmla="*/ 6350 w 10000"/>
                <a:gd name="connsiteY42" fmla="*/ 4227 h 10017"/>
                <a:gd name="connsiteX43" fmla="*/ 6204 w 10000"/>
                <a:gd name="connsiteY43" fmla="*/ 4211 h 10017"/>
                <a:gd name="connsiteX44" fmla="*/ 6066 w 10000"/>
                <a:gd name="connsiteY44" fmla="*/ 4175 h 10017"/>
                <a:gd name="connsiteX45" fmla="*/ 5947 w 10000"/>
                <a:gd name="connsiteY45" fmla="*/ 4107 h 10017"/>
                <a:gd name="connsiteX46" fmla="*/ 5888 w 10000"/>
                <a:gd name="connsiteY46" fmla="*/ 4054 h 10017"/>
                <a:gd name="connsiteX47" fmla="*/ 5837 w 10000"/>
                <a:gd name="connsiteY47" fmla="*/ 4001 h 10017"/>
                <a:gd name="connsiteX48" fmla="*/ 5837 w 10000"/>
                <a:gd name="connsiteY48" fmla="*/ 4001 h 10017"/>
                <a:gd name="connsiteX49" fmla="*/ 5751 w 10000"/>
                <a:gd name="connsiteY49" fmla="*/ 3881 h 10017"/>
                <a:gd name="connsiteX50" fmla="*/ 5675 w 10000"/>
                <a:gd name="connsiteY50" fmla="*/ 3749 h 10017"/>
                <a:gd name="connsiteX51" fmla="*/ 5631 w 10000"/>
                <a:gd name="connsiteY51" fmla="*/ 3589 h 10017"/>
                <a:gd name="connsiteX52" fmla="*/ 5605 w 10000"/>
                <a:gd name="connsiteY52" fmla="*/ 3418 h 10017"/>
                <a:gd name="connsiteX53" fmla="*/ 5579 w 10000"/>
                <a:gd name="connsiteY53" fmla="*/ 3233 h 10017"/>
                <a:gd name="connsiteX54" fmla="*/ 5579 w 10000"/>
                <a:gd name="connsiteY54" fmla="*/ 3048 h 10017"/>
                <a:gd name="connsiteX55" fmla="*/ 5598 w 10000"/>
                <a:gd name="connsiteY55" fmla="*/ 2834 h 10017"/>
                <a:gd name="connsiteX56" fmla="*/ 5605 w 10000"/>
                <a:gd name="connsiteY56" fmla="*/ 2624 h 10017"/>
                <a:gd name="connsiteX57" fmla="*/ 5657 w 10000"/>
                <a:gd name="connsiteY57" fmla="*/ 2185 h 10017"/>
                <a:gd name="connsiteX58" fmla="*/ 5725 w 10000"/>
                <a:gd name="connsiteY58" fmla="*/ 1763 h 10017"/>
                <a:gd name="connsiteX59" fmla="*/ 5793 w 10000"/>
                <a:gd name="connsiteY59" fmla="*/ 1327 h 10017"/>
                <a:gd name="connsiteX60" fmla="*/ 5811 w 10000"/>
                <a:gd name="connsiteY60" fmla="*/ 1099 h 10017"/>
                <a:gd name="connsiteX61" fmla="*/ 5837 w 10000"/>
                <a:gd name="connsiteY61" fmla="*/ 901 h 10017"/>
                <a:gd name="connsiteX62" fmla="*/ 5837 w 10000"/>
                <a:gd name="connsiteY62" fmla="*/ 901 h 10017"/>
                <a:gd name="connsiteX63" fmla="*/ 5837 w 10000"/>
                <a:gd name="connsiteY63" fmla="*/ 808 h 10017"/>
                <a:gd name="connsiteX64" fmla="*/ 5837 w 10000"/>
                <a:gd name="connsiteY64" fmla="*/ 744 h 10017"/>
                <a:gd name="connsiteX65" fmla="*/ 5811 w 10000"/>
                <a:gd name="connsiteY65" fmla="*/ 663 h 10017"/>
                <a:gd name="connsiteX66" fmla="*/ 5793 w 10000"/>
                <a:gd name="connsiteY66" fmla="*/ 597 h 10017"/>
                <a:gd name="connsiteX67" fmla="*/ 5760 w 10000"/>
                <a:gd name="connsiteY67" fmla="*/ 532 h 10017"/>
                <a:gd name="connsiteX68" fmla="*/ 5725 w 10000"/>
                <a:gd name="connsiteY68" fmla="*/ 478 h 10017"/>
                <a:gd name="connsiteX69" fmla="*/ 5623 w 10000"/>
                <a:gd name="connsiteY69" fmla="*/ 370 h 10017"/>
                <a:gd name="connsiteX70" fmla="*/ 5512 w 10000"/>
                <a:gd name="connsiteY70" fmla="*/ 278 h 10017"/>
                <a:gd name="connsiteX71" fmla="*/ 5366 w 10000"/>
                <a:gd name="connsiteY71" fmla="*/ 200 h 10017"/>
                <a:gd name="connsiteX72" fmla="*/ 5212 w 10000"/>
                <a:gd name="connsiteY72" fmla="*/ 146 h 10017"/>
                <a:gd name="connsiteX73" fmla="*/ 5033 w 10000"/>
                <a:gd name="connsiteY73" fmla="*/ 107 h 10017"/>
                <a:gd name="connsiteX74" fmla="*/ 4845 w 10000"/>
                <a:gd name="connsiteY74" fmla="*/ 68 h 10017"/>
                <a:gd name="connsiteX75" fmla="*/ 4641 w 10000"/>
                <a:gd name="connsiteY75" fmla="*/ 40 h 10017"/>
                <a:gd name="connsiteX76" fmla="*/ 4230 w 10000"/>
                <a:gd name="connsiteY76" fmla="*/ 0 h 10017"/>
                <a:gd name="connsiteX77" fmla="*/ 3794 w 10000"/>
                <a:gd name="connsiteY77" fmla="*/ 0 h 10017"/>
                <a:gd name="connsiteX78" fmla="*/ 3375 w 10000"/>
                <a:gd name="connsiteY78" fmla="*/ 0 h 10017"/>
                <a:gd name="connsiteX79" fmla="*/ 3375 w 10000"/>
                <a:gd name="connsiteY79" fmla="*/ 0 h 10017"/>
                <a:gd name="connsiteX80" fmla="*/ 2931 w 10000"/>
                <a:gd name="connsiteY80" fmla="*/ 27 h 10017"/>
                <a:gd name="connsiteX81" fmla="*/ 2931 w 10000"/>
                <a:gd name="connsiteY81" fmla="*/ 27 h 10017"/>
                <a:gd name="connsiteX82" fmla="*/ 2657 w 10000"/>
                <a:gd name="connsiteY82" fmla="*/ 27 h 10017"/>
                <a:gd name="connsiteX83" fmla="*/ 2392 w 10000"/>
                <a:gd name="connsiteY83" fmla="*/ 40 h 10017"/>
                <a:gd name="connsiteX84" fmla="*/ 2392 w 10000"/>
                <a:gd name="connsiteY84" fmla="*/ 40 h 10017"/>
                <a:gd name="connsiteX85" fmla="*/ 2547 w 10000"/>
                <a:gd name="connsiteY85" fmla="*/ 1020 h 10017"/>
                <a:gd name="connsiteX86" fmla="*/ 2674 w 10000"/>
                <a:gd name="connsiteY86" fmla="*/ 1883 h 10017"/>
                <a:gd name="connsiteX87" fmla="*/ 2760 w 10000"/>
                <a:gd name="connsiteY87" fmla="*/ 2636 h 10017"/>
                <a:gd name="connsiteX88" fmla="*/ 2828 w 10000"/>
                <a:gd name="connsiteY88" fmla="*/ 3299 h 10017"/>
                <a:gd name="connsiteX89" fmla="*/ 2846 w 10000"/>
                <a:gd name="connsiteY89" fmla="*/ 3841 h 10017"/>
                <a:gd name="connsiteX90" fmla="*/ 2854 w 10000"/>
                <a:gd name="connsiteY90" fmla="*/ 4079 h 10017"/>
                <a:gd name="connsiteX91" fmla="*/ 2846 w 10000"/>
                <a:gd name="connsiteY91" fmla="*/ 4304 h 10017"/>
                <a:gd name="connsiteX92" fmla="*/ 2837 w 10000"/>
                <a:gd name="connsiteY92" fmla="*/ 4503 h 10017"/>
                <a:gd name="connsiteX93" fmla="*/ 2828 w 10000"/>
                <a:gd name="connsiteY93" fmla="*/ 4674 h 10017"/>
                <a:gd name="connsiteX94" fmla="*/ 2793 w 10000"/>
                <a:gd name="connsiteY94" fmla="*/ 4836 h 10017"/>
                <a:gd name="connsiteX95" fmla="*/ 2777 w 10000"/>
                <a:gd name="connsiteY95" fmla="*/ 4980 h 10017"/>
                <a:gd name="connsiteX96" fmla="*/ 2734 w 10000"/>
                <a:gd name="connsiteY96" fmla="*/ 5099 h 10017"/>
                <a:gd name="connsiteX97" fmla="*/ 2692 w 10000"/>
                <a:gd name="connsiteY97" fmla="*/ 5206 h 10017"/>
                <a:gd name="connsiteX98" fmla="*/ 2650 w 10000"/>
                <a:gd name="connsiteY98" fmla="*/ 5286 h 10017"/>
                <a:gd name="connsiteX99" fmla="*/ 2598 w 10000"/>
                <a:gd name="connsiteY99" fmla="*/ 5351 h 10017"/>
                <a:gd name="connsiteX100" fmla="*/ 2538 w 10000"/>
                <a:gd name="connsiteY100" fmla="*/ 5419 h 10017"/>
                <a:gd name="connsiteX101" fmla="*/ 2478 w 10000"/>
                <a:gd name="connsiteY101" fmla="*/ 5458 h 10017"/>
                <a:gd name="connsiteX102" fmla="*/ 2410 w 10000"/>
                <a:gd name="connsiteY102" fmla="*/ 5484 h 10017"/>
                <a:gd name="connsiteX103" fmla="*/ 2342 w 10000"/>
                <a:gd name="connsiteY103" fmla="*/ 5496 h 10017"/>
                <a:gd name="connsiteX104" fmla="*/ 2256 w 10000"/>
                <a:gd name="connsiteY104" fmla="*/ 5496 h 10017"/>
                <a:gd name="connsiteX105" fmla="*/ 2170 w 10000"/>
                <a:gd name="connsiteY105" fmla="*/ 5496 h 10017"/>
                <a:gd name="connsiteX106" fmla="*/ 2008 w 10000"/>
                <a:gd name="connsiteY106" fmla="*/ 5458 h 10017"/>
                <a:gd name="connsiteX107" fmla="*/ 1812 w 10000"/>
                <a:gd name="connsiteY107" fmla="*/ 5351 h 10017"/>
                <a:gd name="connsiteX108" fmla="*/ 1616 w 10000"/>
                <a:gd name="connsiteY108" fmla="*/ 5244 h 10017"/>
                <a:gd name="connsiteX109" fmla="*/ 1616 w 10000"/>
                <a:gd name="connsiteY109" fmla="*/ 5244 h 10017"/>
                <a:gd name="connsiteX110" fmla="*/ 1230 w 10000"/>
                <a:gd name="connsiteY110" fmla="*/ 5020 h 10017"/>
                <a:gd name="connsiteX111" fmla="*/ 1068 w 10000"/>
                <a:gd name="connsiteY111" fmla="*/ 4929 h 10017"/>
                <a:gd name="connsiteX112" fmla="*/ 906 w 10000"/>
                <a:gd name="connsiteY112" fmla="*/ 4836 h 10017"/>
                <a:gd name="connsiteX113" fmla="*/ 777 w 10000"/>
                <a:gd name="connsiteY113" fmla="*/ 4794 h 10017"/>
                <a:gd name="connsiteX114" fmla="*/ 649 w 10000"/>
                <a:gd name="connsiteY114" fmla="*/ 4756 h 10017"/>
                <a:gd name="connsiteX115" fmla="*/ 538 w 10000"/>
                <a:gd name="connsiteY115" fmla="*/ 4744 h 10017"/>
                <a:gd name="connsiteX116" fmla="*/ 445 w 10000"/>
                <a:gd name="connsiteY116" fmla="*/ 4782 h 10017"/>
                <a:gd name="connsiteX117" fmla="*/ 394 w 10000"/>
                <a:gd name="connsiteY117" fmla="*/ 4808 h 10017"/>
                <a:gd name="connsiteX118" fmla="*/ 350 w 10000"/>
                <a:gd name="connsiteY118" fmla="*/ 4836 h 10017"/>
                <a:gd name="connsiteX119" fmla="*/ 308 w 10000"/>
                <a:gd name="connsiteY119" fmla="*/ 4888 h 10017"/>
                <a:gd name="connsiteX120" fmla="*/ 274 w 10000"/>
                <a:gd name="connsiteY120" fmla="*/ 4943 h 10017"/>
                <a:gd name="connsiteX121" fmla="*/ 213 w 10000"/>
                <a:gd name="connsiteY121" fmla="*/ 5061 h 10017"/>
                <a:gd name="connsiteX122" fmla="*/ 153 w 10000"/>
                <a:gd name="connsiteY122" fmla="*/ 5244 h 10017"/>
                <a:gd name="connsiteX123" fmla="*/ 102 w 10000"/>
                <a:gd name="connsiteY123" fmla="*/ 5471 h 10017"/>
                <a:gd name="connsiteX124" fmla="*/ 60 w 10000"/>
                <a:gd name="connsiteY124" fmla="*/ 5763 h 10017"/>
                <a:gd name="connsiteX125" fmla="*/ 26 w 10000"/>
                <a:gd name="connsiteY125" fmla="*/ 6079 h 10017"/>
                <a:gd name="connsiteX126" fmla="*/ 0 w 10000"/>
                <a:gd name="connsiteY126" fmla="*/ 6450 h 10017"/>
                <a:gd name="connsiteX127" fmla="*/ 0 w 10000"/>
                <a:gd name="connsiteY127" fmla="*/ 6450 h 10017"/>
                <a:gd name="connsiteX128" fmla="*/ 0 w 10000"/>
                <a:gd name="connsiteY128" fmla="*/ 6665 h 10017"/>
                <a:gd name="connsiteX129" fmla="*/ 0 w 10000"/>
                <a:gd name="connsiteY129" fmla="*/ 6834 h 10017"/>
                <a:gd name="connsiteX130" fmla="*/ 9 w 10000"/>
                <a:gd name="connsiteY130" fmla="*/ 6980 h 10017"/>
                <a:gd name="connsiteX131" fmla="*/ 26 w 10000"/>
                <a:gd name="connsiteY131" fmla="*/ 7126 h 10017"/>
                <a:gd name="connsiteX132" fmla="*/ 60 w 10000"/>
                <a:gd name="connsiteY132" fmla="*/ 7245 h 10017"/>
                <a:gd name="connsiteX133" fmla="*/ 94 w 10000"/>
                <a:gd name="connsiteY133" fmla="*/ 7353 h 10017"/>
                <a:gd name="connsiteX134" fmla="*/ 128 w 10000"/>
                <a:gd name="connsiteY134" fmla="*/ 7444 h 10017"/>
                <a:gd name="connsiteX135" fmla="*/ 179 w 10000"/>
                <a:gd name="connsiteY135" fmla="*/ 7523 h 10017"/>
                <a:gd name="connsiteX136" fmla="*/ 239 w 10000"/>
                <a:gd name="connsiteY136" fmla="*/ 7577 h 10017"/>
                <a:gd name="connsiteX137" fmla="*/ 299 w 10000"/>
                <a:gd name="connsiteY137" fmla="*/ 7630 h 10017"/>
                <a:gd name="connsiteX138" fmla="*/ 359 w 10000"/>
                <a:gd name="connsiteY138" fmla="*/ 7669 h 10017"/>
                <a:gd name="connsiteX139" fmla="*/ 436 w 10000"/>
                <a:gd name="connsiteY139" fmla="*/ 7696 h 10017"/>
                <a:gd name="connsiteX140" fmla="*/ 503 w 10000"/>
                <a:gd name="connsiteY140" fmla="*/ 7722 h 10017"/>
                <a:gd name="connsiteX141" fmla="*/ 589 w 10000"/>
                <a:gd name="connsiteY141" fmla="*/ 7722 h 10017"/>
                <a:gd name="connsiteX142" fmla="*/ 752 w 10000"/>
                <a:gd name="connsiteY142" fmla="*/ 7722 h 10017"/>
                <a:gd name="connsiteX143" fmla="*/ 931 w 10000"/>
                <a:gd name="connsiteY143" fmla="*/ 7684 h 10017"/>
                <a:gd name="connsiteX144" fmla="*/ 1103 w 10000"/>
                <a:gd name="connsiteY144" fmla="*/ 7630 h 10017"/>
                <a:gd name="connsiteX145" fmla="*/ 1461 w 10000"/>
                <a:gd name="connsiteY145" fmla="*/ 7498 h 10017"/>
                <a:gd name="connsiteX146" fmla="*/ 1785 w 10000"/>
                <a:gd name="connsiteY146" fmla="*/ 7365 h 10017"/>
                <a:gd name="connsiteX147" fmla="*/ 1922 w 10000"/>
                <a:gd name="connsiteY147" fmla="*/ 7298 h 10017"/>
                <a:gd name="connsiteX148" fmla="*/ 2051 w 10000"/>
                <a:gd name="connsiteY148" fmla="*/ 7285 h 10017"/>
                <a:gd name="connsiteX149" fmla="*/ 2051 w 10000"/>
                <a:gd name="connsiteY149" fmla="*/ 7285 h 10017"/>
                <a:gd name="connsiteX150" fmla="*/ 2290 w 10000"/>
                <a:gd name="connsiteY150" fmla="*/ 7245 h 10017"/>
                <a:gd name="connsiteX151" fmla="*/ 2410 w 10000"/>
                <a:gd name="connsiteY151" fmla="*/ 7245 h 10017"/>
                <a:gd name="connsiteX152" fmla="*/ 2547 w 10000"/>
                <a:gd name="connsiteY152" fmla="*/ 7270 h 10017"/>
                <a:gd name="connsiteX153" fmla="*/ 2684 w 10000"/>
                <a:gd name="connsiteY153" fmla="*/ 7298 h 10017"/>
                <a:gd name="connsiteX154" fmla="*/ 2743 w 10000"/>
                <a:gd name="connsiteY154" fmla="*/ 7326 h 10017"/>
                <a:gd name="connsiteX155" fmla="*/ 2803 w 10000"/>
                <a:gd name="connsiteY155" fmla="*/ 7378 h 10017"/>
                <a:gd name="connsiteX156" fmla="*/ 2872 w 10000"/>
                <a:gd name="connsiteY156" fmla="*/ 7444 h 10017"/>
                <a:gd name="connsiteX157" fmla="*/ 2923 w 10000"/>
                <a:gd name="connsiteY157" fmla="*/ 7511 h 10017"/>
                <a:gd name="connsiteX158" fmla="*/ 2983 w 10000"/>
                <a:gd name="connsiteY158" fmla="*/ 7590 h 10017"/>
                <a:gd name="connsiteX159" fmla="*/ 3034 w 10000"/>
                <a:gd name="connsiteY159" fmla="*/ 7684 h 10017"/>
                <a:gd name="connsiteX160" fmla="*/ 3085 w 10000"/>
                <a:gd name="connsiteY160" fmla="*/ 7776 h 10017"/>
                <a:gd name="connsiteX161" fmla="*/ 3127 w 10000"/>
                <a:gd name="connsiteY161" fmla="*/ 7907 h 10017"/>
                <a:gd name="connsiteX162" fmla="*/ 3171 w 10000"/>
                <a:gd name="connsiteY162" fmla="*/ 8052 h 10017"/>
                <a:gd name="connsiteX163" fmla="*/ 3213 w 10000"/>
                <a:gd name="connsiteY163" fmla="*/ 8212 h 10017"/>
                <a:gd name="connsiteX164" fmla="*/ 3239 w 10000"/>
                <a:gd name="connsiteY164" fmla="*/ 8384 h 10017"/>
                <a:gd name="connsiteX165" fmla="*/ 3264 w 10000"/>
                <a:gd name="connsiteY165" fmla="*/ 8597 h 10017"/>
                <a:gd name="connsiteX166" fmla="*/ 3282 w 10000"/>
                <a:gd name="connsiteY166" fmla="*/ 8807 h 10017"/>
                <a:gd name="connsiteX167" fmla="*/ 3307 w 10000"/>
                <a:gd name="connsiteY167" fmla="*/ 9048 h 10017"/>
                <a:gd name="connsiteX168" fmla="*/ 3315 w 10000"/>
                <a:gd name="connsiteY168" fmla="*/ 9326 h 10017"/>
                <a:gd name="connsiteX169" fmla="*/ 3315 w 10000"/>
                <a:gd name="connsiteY169" fmla="*/ 9617 h 10017"/>
                <a:gd name="connsiteX170" fmla="*/ 3307 w 10000"/>
                <a:gd name="connsiteY170" fmla="*/ 9952 h 10017"/>
                <a:gd name="connsiteX171" fmla="*/ 9986 w 10000"/>
                <a:gd name="connsiteY171" fmla="*/ 10000 h 10017"/>
                <a:gd name="connsiteX172" fmla="*/ 9984 w 10000"/>
                <a:gd name="connsiteY172" fmla="*/ 290 h 10017"/>
                <a:gd name="connsiteX0" fmla="*/ 9984 w 10000"/>
                <a:gd name="connsiteY0" fmla="*/ 290 h 10115"/>
                <a:gd name="connsiteX1" fmla="*/ 9315 w 10000"/>
                <a:gd name="connsiteY1" fmla="*/ 186 h 10115"/>
                <a:gd name="connsiteX2" fmla="*/ 8401 w 10000"/>
                <a:gd name="connsiteY2" fmla="*/ 293 h 10115"/>
                <a:gd name="connsiteX3" fmla="*/ 7648 w 10000"/>
                <a:gd name="connsiteY3" fmla="*/ 411 h 10115"/>
                <a:gd name="connsiteX4" fmla="*/ 7648 w 10000"/>
                <a:gd name="connsiteY4" fmla="*/ 411 h 10115"/>
                <a:gd name="connsiteX5" fmla="*/ 7520 w 10000"/>
                <a:gd name="connsiteY5" fmla="*/ 424 h 10115"/>
                <a:gd name="connsiteX6" fmla="*/ 7408 w 10000"/>
                <a:gd name="connsiteY6" fmla="*/ 452 h 10115"/>
                <a:gd name="connsiteX7" fmla="*/ 7315 w 10000"/>
                <a:gd name="connsiteY7" fmla="*/ 506 h 10115"/>
                <a:gd name="connsiteX8" fmla="*/ 7229 w 10000"/>
                <a:gd name="connsiteY8" fmla="*/ 532 h 10115"/>
                <a:gd name="connsiteX9" fmla="*/ 7153 w 10000"/>
                <a:gd name="connsiteY9" fmla="*/ 583 h 10115"/>
                <a:gd name="connsiteX10" fmla="*/ 7084 w 10000"/>
                <a:gd name="connsiteY10" fmla="*/ 651 h 10115"/>
                <a:gd name="connsiteX11" fmla="*/ 7024 w 10000"/>
                <a:gd name="connsiteY11" fmla="*/ 715 h 10115"/>
                <a:gd name="connsiteX12" fmla="*/ 6981 w 10000"/>
                <a:gd name="connsiteY12" fmla="*/ 783 h 10115"/>
                <a:gd name="connsiteX13" fmla="*/ 6938 w 10000"/>
                <a:gd name="connsiteY13" fmla="*/ 835 h 10115"/>
                <a:gd name="connsiteX14" fmla="*/ 6913 w 10000"/>
                <a:gd name="connsiteY14" fmla="*/ 928 h 10115"/>
                <a:gd name="connsiteX15" fmla="*/ 6887 w 10000"/>
                <a:gd name="connsiteY15" fmla="*/ 1007 h 10115"/>
                <a:gd name="connsiteX16" fmla="*/ 6871 w 10000"/>
                <a:gd name="connsiteY16" fmla="*/ 1087 h 10115"/>
                <a:gd name="connsiteX17" fmla="*/ 6861 w 10000"/>
                <a:gd name="connsiteY17" fmla="*/ 1166 h 10115"/>
                <a:gd name="connsiteX18" fmla="*/ 6861 w 10000"/>
                <a:gd name="connsiteY18" fmla="*/ 1259 h 10115"/>
                <a:gd name="connsiteX19" fmla="*/ 6871 w 10000"/>
                <a:gd name="connsiteY19" fmla="*/ 1432 h 10115"/>
                <a:gd name="connsiteX20" fmla="*/ 6897 w 10000"/>
                <a:gd name="connsiteY20" fmla="*/ 1631 h 10115"/>
                <a:gd name="connsiteX21" fmla="*/ 6956 w 10000"/>
                <a:gd name="connsiteY21" fmla="*/ 1815 h 10115"/>
                <a:gd name="connsiteX22" fmla="*/ 7016 w 10000"/>
                <a:gd name="connsiteY22" fmla="*/ 2028 h 10115"/>
                <a:gd name="connsiteX23" fmla="*/ 7075 w 10000"/>
                <a:gd name="connsiteY23" fmla="*/ 2227 h 10115"/>
                <a:gd name="connsiteX24" fmla="*/ 7229 w 10000"/>
                <a:gd name="connsiteY24" fmla="*/ 2624 h 10115"/>
                <a:gd name="connsiteX25" fmla="*/ 7374 w 10000"/>
                <a:gd name="connsiteY25" fmla="*/ 2980 h 10115"/>
                <a:gd name="connsiteX26" fmla="*/ 7374 w 10000"/>
                <a:gd name="connsiteY26" fmla="*/ 2980 h 10115"/>
                <a:gd name="connsiteX27" fmla="*/ 7400 w 10000"/>
                <a:gd name="connsiteY27" fmla="*/ 3060 h 10115"/>
                <a:gd name="connsiteX28" fmla="*/ 7418 w 10000"/>
                <a:gd name="connsiteY28" fmla="*/ 3139 h 10115"/>
                <a:gd name="connsiteX29" fmla="*/ 7425 w 10000"/>
                <a:gd name="connsiteY29" fmla="*/ 3221 h 10115"/>
                <a:gd name="connsiteX30" fmla="*/ 7425 w 10000"/>
                <a:gd name="connsiteY30" fmla="*/ 3299 h 10115"/>
                <a:gd name="connsiteX31" fmla="*/ 7418 w 10000"/>
                <a:gd name="connsiteY31" fmla="*/ 3378 h 10115"/>
                <a:gd name="connsiteX32" fmla="*/ 7408 w 10000"/>
                <a:gd name="connsiteY32" fmla="*/ 3444 h 10115"/>
                <a:gd name="connsiteX33" fmla="*/ 7374 w 10000"/>
                <a:gd name="connsiteY33" fmla="*/ 3523 h 10115"/>
                <a:gd name="connsiteX34" fmla="*/ 7358 w 10000"/>
                <a:gd name="connsiteY34" fmla="*/ 3589 h 10115"/>
                <a:gd name="connsiteX35" fmla="*/ 7272 w 10000"/>
                <a:gd name="connsiteY35" fmla="*/ 3734 h 10115"/>
                <a:gd name="connsiteX36" fmla="*/ 7179 w 10000"/>
                <a:gd name="connsiteY36" fmla="*/ 3841 h 10115"/>
                <a:gd name="connsiteX37" fmla="*/ 7059 w 10000"/>
                <a:gd name="connsiteY37" fmla="*/ 3960 h 10115"/>
                <a:gd name="connsiteX38" fmla="*/ 6931 w 10000"/>
                <a:gd name="connsiteY38" fmla="*/ 4054 h 10115"/>
                <a:gd name="connsiteX39" fmla="*/ 6785 w 10000"/>
                <a:gd name="connsiteY39" fmla="*/ 4121 h 10115"/>
                <a:gd name="connsiteX40" fmla="*/ 6639 w 10000"/>
                <a:gd name="connsiteY40" fmla="*/ 4187 h 10115"/>
                <a:gd name="connsiteX41" fmla="*/ 6494 w 10000"/>
                <a:gd name="connsiteY41" fmla="*/ 4211 h 10115"/>
                <a:gd name="connsiteX42" fmla="*/ 6350 w 10000"/>
                <a:gd name="connsiteY42" fmla="*/ 4227 h 10115"/>
                <a:gd name="connsiteX43" fmla="*/ 6204 w 10000"/>
                <a:gd name="connsiteY43" fmla="*/ 4211 h 10115"/>
                <a:gd name="connsiteX44" fmla="*/ 6066 w 10000"/>
                <a:gd name="connsiteY44" fmla="*/ 4175 h 10115"/>
                <a:gd name="connsiteX45" fmla="*/ 5947 w 10000"/>
                <a:gd name="connsiteY45" fmla="*/ 4107 h 10115"/>
                <a:gd name="connsiteX46" fmla="*/ 5888 w 10000"/>
                <a:gd name="connsiteY46" fmla="*/ 4054 h 10115"/>
                <a:gd name="connsiteX47" fmla="*/ 5837 w 10000"/>
                <a:gd name="connsiteY47" fmla="*/ 4001 h 10115"/>
                <a:gd name="connsiteX48" fmla="*/ 5837 w 10000"/>
                <a:gd name="connsiteY48" fmla="*/ 4001 h 10115"/>
                <a:gd name="connsiteX49" fmla="*/ 5751 w 10000"/>
                <a:gd name="connsiteY49" fmla="*/ 3881 h 10115"/>
                <a:gd name="connsiteX50" fmla="*/ 5675 w 10000"/>
                <a:gd name="connsiteY50" fmla="*/ 3749 h 10115"/>
                <a:gd name="connsiteX51" fmla="*/ 5631 w 10000"/>
                <a:gd name="connsiteY51" fmla="*/ 3589 h 10115"/>
                <a:gd name="connsiteX52" fmla="*/ 5605 w 10000"/>
                <a:gd name="connsiteY52" fmla="*/ 3418 h 10115"/>
                <a:gd name="connsiteX53" fmla="*/ 5579 w 10000"/>
                <a:gd name="connsiteY53" fmla="*/ 3233 h 10115"/>
                <a:gd name="connsiteX54" fmla="*/ 5579 w 10000"/>
                <a:gd name="connsiteY54" fmla="*/ 3048 h 10115"/>
                <a:gd name="connsiteX55" fmla="*/ 5598 w 10000"/>
                <a:gd name="connsiteY55" fmla="*/ 2834 h 10115"/>
                <a:gd name="connsiteX56" fmla="*/ 5605 w 10000"/>
                <a:gd name="connsiteY56" fmla="*/ 2624 h 10115"/>
                <a:gd name="connsiteX57" fmla="*/ 5657 w 10000"/>
                <a:gd name="connsiteY57" fmla="*/ 2185 h 10115"/>
                <a:gd name="connsiteX58" fmla="*/ 5725 w 10000"/>
                <a:gd name="connsiteY58" fmla="*/ 1763 h 10115"/>
                <a:gd name="connsiteX59" fmla="*/ 5793 w 10000"/>
                <a:gd name="connsiteY59" fmla="*/ 1327 h 10115"/>
                <a:gd name="connsiteX60" fmla="*/ 5811 w 10000"/>
                <a:gd name="connsiteY60" fmla="*/ 1099 h 10115"/>
                <a:gd name="connsiteX61" fmla="*/ 5837 w 10000"/>
                <a:gd name="connsiteY61" fmla="*/ 901 h 10115"/>
                <a:gd name="connsiteX62" fmla="*/ 5837 w 10000"/>
                <a:gd name="connsiteY62" fmla="*/ 901 h 10115"/>
                <a:gd name="connsiteX63" fmla="*/ 5837 w 10000"/>
                <a:gd name="connsiteY63" fmla="*/ 808 h 10115"/>
                <a:gd name="connsiteX64" fmla="*/ 5837 w 10000"/>
                <a:gd name="connsiteY64" fmla="*/ 744 h 10115"/>
                <a:gd name="connsiteX65" fmla="*/ 5811 w 10000"/>
                <a:gd name="connsiteY65" fmla="*/ 663 h 10115"/>
                <a:gd name="connsiteX66" fmla="*/ 5793 w 10000"/>
                <a:gd name="connsiteY66" fmla="*/ 597 h 10115"/>
                <a:gd name="connsiteX67" fmla="*/ 5760 w 10000"/>
                <a:gd name="connsiteY67" fmla="*/ 532 h 10115"/>
                <a:gd name="connsiteX68" fmla="*/ 5725 w 10000"/>
                <a:gd name="connsiteY68" fmla="*/ 478 h 10115"/>
                <a:gd name="connsiteX69" fmla="*/ 5623 w 10000"/>
                <a:gd name="connsiteY69" fmla="*/ 370 h 10115"/>
                <a:gd name="connsiteX70" fmla="*/ 5512 w 10000"/>
                <a:gd name="connsiteY70" fmla="*/ 278 h 10115"/>
                <a:gd name="connsiteX71" fmla="*/ 5366 w 10000"/>
                <a:gd name="connsiteY71" fmla="*/ 200 h 10115"/>
                <a:gd name="connsiteX72" fmla="*/ 5212 w 10000"/>
                <a:gd name="connsiteY72" fmla="*/ 146 h 10115"/>
                <a:gd name="connsiteX73" fmla="*/ 5033 w 10000"/>
                <a:gd name="connsiteY73" fmla="*/ 107 h 10115"/>
                <a:gd name="connsiteX74" fmla="*/ 4845 w 10000"/>
                <a:gd name="connsiteY74" fmla="*/ 68 h 10115"/>
                <a:gd name="connsiteX75" fmla="*/ 4641 w 10000"/>
                <a:gd name="connsiteY75" fmla="*/ 40 h 10115"/>
                <a:gd name="connsiteX76" fmla="*/ 4230 w 10000"/>
                <a:gd name="connsiteY76" fmla="*/ 0 h 10115"/>
                <a:gd name="connsiteX77" fmla="*/ 3794 w 10000"/>
                <a:gd name="connsiteY77" fmla="*/ 0 h 10115"/>
                <a:gd name="connsiteX78" fmla="*/ 3375 w 10000"/>
                <a:gd name="connsiteY78" fmla="*/ 0 h 10115"/>
                <a:gd name="connsiteX79" fmla="*/ 3375 w 10000"/>
                <a:gd name="connsiteY79" fmla="*/ 0 h 10115"/>
                <a:gd name="connsiteX80" fmla="*/ 2931 w 10000"/>
                <a:gd name="connsiteY80" fmla="*/ 27 h 10115"/>
                <a:gd name="connsiteX81" fmla="*/ 2931 w 10000"/>
                <a:gd name="connsiteY81" fmla="*/ 27 h 10115"/>
                <a:gd name="connsiteX82" fmla="*/ 2657 w 10000"/>
                <a:gd name="connsiteY82" fmla="*/ 27 h 10115"/>
                <a:gd name="connsiteX83" fmla="*/ 2392 w 10000"/>
                <a:gd name="connsiteY83" fmla="*/ 40 h 10115"/>
                <a:gd name="connsiteX84" fmla="*/ 2392 w 10000"/>
                <a:gd name="connsiteY84" fmla="*/ 40 h 10115"/>
                <a:gd name="connsiteX85" fmla="*/ 2547 w 10000"/>
                <a:gd name="connsiteY85" fmla="*/ 1020 h 10115"/>
                <a:gd name="connsiteX86" fmla="*/ 2674 w 10000"/>
                <a:gd name="connsiteY86" fmla="*/ 1883 h 10115"/>
                <a:gd name="connsiteX87" fmla="*/ 2760 w 10000"/>
                <a:gd name="connsiteY87" fmla="*/ 2636 h 10115"/>
                <a:gd name="connsiteX88" fmla="*/ 2828 w 10000"/>
                <a:gd name="connsiteY88" fmla="*/ 3299 h 10115"/>
                <a:gd name="connsiteX89" fmla="*/ 2846 w 10000"/>
                <a:gd name="connsiteY89" fmla="*/ 3841 h 10115"/>
                <a:gd name="connsiteX90" fmla="*/ 2854 w 10000"/>
                <a:gd name="connsiteY90" fmla="*/ 4079 h 10115"/>
                <a:gd name="connsiteX91" fmla="*/ 2846 w 10000"/>
                <a:gd name="connsiteY91" fmla="*/ 4304 h 10115"/>
                <a:gd name="connsiteX92" fmla="*/ 2837 w 10000"/>
                <a:gd name="connsiteY92" fmla="*/ 4503 h 10115"/>
                <a:gd name="connsiteX93" fmla="*/ 2828 w 10000"/>
                <a:gd name="connsiteY93" fmla="*/ 4674 h 10115"/>
                <a:gd name="connsiteX94" fmla="*/ 2793 w 10000"/>
                <a:gd name="connsiteY94" fmla="*/ 4836 h 10115"/>
                <a:gd name="connsiteX95" fmla="*/ 2777 w 10000"/>
                <a:gd name="connsiteY95" fmla="*/ 4980 h 10115"/>
                <a:gd name="connsiteX96" fmla="*/ 2734 w 10000"/>
                <a:gd name="connsiteY96" fmla="*/ 5099 h 10115"/>
                <a:gd name="connsiteX97" fmla="*/ 2692 w 10000"/>
                <a:gd name="connsiteY97" fmla="*/ 5206 h 10115"/>
                <a:gd name="connsiteX98" fmla="*/ 2650 w 10000"/>
                <a:gd name="connsiteY98" fmla="*/ 5286 h 10115"/>
                <a:gd name="connsiteX99" fmla="*/ 2598 w 10000"/>
                <a:gd name="connsiteY99" fmla="*/ 5351 h 10115"/>
                <a:gd name="connsiteX100" fmla="*/ 2538 w 10000"/>
                <a:gd name="connsiteY100" fmla="*/ 5419 h 10115"/>
                <a:gd name="connsiteX101" fmla="*/ 2478 w 10000"/>
                <a:gd name="connsiteY101" fmla="*/ 5458 h 10115"/>
                <a:gd name="connsiteX102" fmla="*/ 2410 w 10000"/>
                <a:gd name="connsiteY102" fmla="*/ 5484 h 10115"/>
                <a:gd name="connsiteX103" fmla="*/ 2342 w 10000"/>
                <a:gd name="connsiteY103" fmla="*/ 5496 h 10115"/>
                <a:gd name="connsiteX104" fmla="*/ 2256 w 10000"/>
                <a:gd name="connsiteY104" fmla="*/ 5496 h 10115"/>
                <a:gd name="connsiteX105" fmla="*/ 2170 w 10000"/>
                <a:gd name="connsiteY105" fmla="*/ 5496 h 10115"/>
                <a:gd name="connsiteX106" fmla="*/ 2008 w 10000"/>
                <a:gd name="connsiteY106" fmla="*/ 5458 h 10115"/>
                <a:gd name="connsiteX107" fmla="*/ 1812 w 10000"/>
                <a:gd name="connsiteY107" fmla="*/ 5351 h 10115"/>
                <a:gd name="connsiteX108" fmla="*/ 1616 w 10000"/>
                <a:gd name="connsiteY108" fmla="*/ 5244 h 10115"/>
                <a:gd name="connsiteX109" fmla="*/ 1616 w 10000"/>
                <a:gd name="connsiteY109" fmla="*/ 5244 h 10115"/>
                <a:gd name="connsiteX110" fmla="*/ 1230 w 10000"/>
                <a:gd name="connsiteY110" fmla="*/ 5020 h 10115"/>
                <a:gd name="connsiteX111" fmla="*/ 1068 w 10000"/>
                <a:gd name="connsiteY111" fmla="*/ 4929 h 10115"/>
                <a:gd name="connsiteX112" fmla="*/ 906 w 10000"/>
                <a:gd name="connsiteY112" fmla="*/ 4836 h 10115"/>
                <a:gd name="connsiteX113" fmla="*/ 777 w 10000"/>
                <a:gd name="connsiteY113" fmla="*/ 4794 h 10115"/>
                <a:gd name="connsiteX114" fmla="*/ 649 w 10000"/>
                <a:gd name="connsiteY114" fmla="*/ 4756 h 10115"/>
                <a:gd name="connsiteX115" fmla="*/ 538 w 10000"/>
                <a:gd name="connsiteY115" fmla="*/ 4744 h 10115"/>
                <a:gd name="connsiteX116" fmla="*/ 445 w 10000"/>
                <a:gd name="connsiteY116" fmla="*/ 4782 h 10115"/>
                <a:gd name="connsiteX117" fmla="*/ 394 w 10000"/>
                <a:gd name="connsiteY117" fmla="*/ 4808 h 10115"/>
                <a:gd name="connsiteX118" fmla="*/ 350 w 10000"/>
                <a:gd name="connsiteY118" fmla="*/ 4836 h 10115"/>
                <a:gd name="connsiteX119" fmla="*/ 308 w 10000"/>
                <a:gd name="connsiteY119" fmla="*/ 4888 h 10115"/>
                <a:gd name="connsiteX120" fmla="*/ 274 w 10000"/>
                <a:gd name="connsiteY120" fmla="*/ 4943 h 10115"/>
                <a:gd name="connsiteX121" fmla="*/ 213 w 10000"/>
                <a:gd name="connsiteY121" fmla="*/ 5061 h 10115"/>
                <a:gd name="connsiteX122" fmla="*/ 153 w 10000"/>
                <a:gd name="connsiteY122" fmla="*/ 5244 h 10115"/>
                <a:gd name="connsiteX123" fmla="*/ 102 w 10000"/>
                <a:gd name="connsiteY123" fmla="*/ 5471 h 10115"/>
                <a:gd name="connsiteX124" fmla="*/ 60 w 10000"/>
                <a:gd name="connsiteY124" fmla="*/ 5763 h 10115"/>
                <a:gd name="connsiteX125" fmla="*/ 26 w 10000"/>
                <a:gd name="connsiteY125" fmla="*/ 6079 h 10115"/>
                <a:gd name="connsiteX126" fmla="*/ 0 w 10000"/>
                <a:gd name="connsiteY126" fmla="*/ 6450 h 10115"/>
                <a:gd name="connsiteX127" fmla="*/ 0 w 10000"/>
                <a:gd name="connsiteY127" fmla="*/ 6450 h 10115"/>
                <a:gd name="connsiteX128" fmla="*/ 0 w 10000"/>
                <a:gd name="connsiteY128" fmla="*/ 6665 h 10115"/>
                <a:gd name="connsiteX129" fmla="*/ 0 w 10000"/>
                <a:gd name="connsiteY129" fmla="*/ 6834 h 10115"/>
                <a:gd name="connsiteX130" fmla="*/ 9 w 10000"/>
                <a:gd name="connsiteY130" fmla="*/ 6980 h 10115"/>
                <a:gd name="connsiteX131" fmla="*/ 26 w 10000"/>
                <a:gd name="connsiteY131" fmla="*/ 7126 h 10115"/>
                <a:gd name="connsiteX132" fmla="*/ 60 w 10000"/>
                <a:gd name="connsiteY132" fmla="*/ 7245 h 10115"/>
                <a:gd name="connsiteX133" fmla="*/ 94 w 10000"/>
                <a:gd name="connsiteY133" fmla="*/ 7353 h 10115"/>
                <a:gd name="connsiteX134" fmla="*/ 128 w 10000"/>
                <a:gd name="connsiteY134" fmla="*/ 7444 h 10115"/>
                <a:gd name="connsiteX135" fmla="*/ 179 w 10000"/>
                <a:gd name="connsiteY135" fmla="*/ 7523 h 10115"/>
                <a:gd name="connsiteX136" fmla="*/ 239 w 10000"/>
                <a:gd name="connsiteY136" fmla="*/ 7577 h 10115"/>
                <a:gd name="connsiteX137" fmla="*/ 299 w 10000"/>
                <a:gd name="connsiteY137" fmla="*/ 7630 h 10115"/>
                <a:gd name="connsiteX138" fmla="*/ 359 w 10000"/>
                <a:gd name="connsiteY138" fmla="*/ 7669 h 10115"/>
                <a:gd name="connsiteX139" fmla="*/ 436 w 10000"/>
                <a:gd name="connsiteY139" fmla="*/ 7696 h 10115"/>
                <a:gd name="connsiteX140" fmla="*/ 503 w 10000"/>
                <a:gd name="connsiteY140" fmla="*/ 7722 h 10115"/>
                <a:gd name="connsiteX141" fmla="*/ 589 w 10000"/>
                <a:gd name="connsiteY141" fmla="*/ 7722 h 10115"/>
                <a:gd name="connsiteX142" fmla="*/ 752 w 10000"/>
                <a:gd name="connsiteY142" fmla="*/ 7722 h 10115"/>
                <a:gd name="connsiteX143" fmla="*/ 931 w 10000"/>
                <a:gd name="connsiteY143" fmla="*/ 7684 h 10115"/>
                <a:gd name="connsiteX144" fmla="*/ 1103 w 10000"/>
                <a:gd name="connsiteY144" fmla="*/ 7630 h 10115"/>
                <a:gd name="connsiteX145" fmla="*/ 1461 w 10000"/>
                <a:gd name="connsiteY145" fmla="*/ 7498 h 10115"/>
                <a:gd name="connsiteX146" fmla="*/ 1785 w 10000"/>
                <a:gd name="connsiteY146" fmla="*/ 7365 h 10115"/>
                <a:gd name="connsiteX147" fmla="*/ 1922 w 10000"/>
                <a:gd name="connsiteY147" fmla="*/ 7298 h 10115"/>
                <a:gd name="connsiteX148" fmla="*/ 2051 w 10000"/>
                <a:gd name="connsiteY148" fmla="*/ 7285 h 10115"/>
                <a:gd name="connsiteX149" fmla="*/ 2051 w 10000"/>
                <a:gd name="connsiteY149" fmla="*/ 7285 h 10115"/>
                <a:gd name="connsiteX150" fmla="*/ 2290 w 10000"/>
                <a:gd name="connsiteY150" fmla="*/ 7245 h 10115"/>
                <a:gd name="connsiteX151" fmla="*/ 2410 w 10000"/>
                <a:gd name="connsiteY151" fmla="*/ 7245 h 10115"/>
                <a:gd name="connsiteX152" fmla="*/ 2547 w 10000"/>
                <a:gd name="connsiteY152" fmla="*/ 7270 h 10115"/>
                <a:gd name="connsiteX153" fmla="*/ 2684 w 10000"/>
                <a:gd name="connsiteY153" fmla="*/ 7298 h 10115"/>
                <a:gd name="connsiteX154" fmla="*/ 2743 w 10000"/>
                <a:gd name="connsiteY154" fmla="*/ 7326 h 10115"/>
                <a:gd name="connsiteX155" fmla="*/ 2803 w 10000"/>
                <a:gd name="connsiteY155" fmla="*/ 7378 h 10115"/>
                <a:gd name="connsiteX156" fmla="*/ 2872 w 10000"/>
                <a:gd name="connsiteY156" fmla="*/ 7444 h 10115"/>
                <a:gd name="connsiteX157" fmla="*/ 2923 w 10000"/>
                <a:gd name="connsiteY157" fmla="*/ 7511 h 10115"/>
                <a:gd name="connsiteX158" fmla="*/ 2983 w 10000"/>
                <a:gd name="connsiteY158" fmla="*/ 7590 h 10115"/>
                <a:gd name="connsiteX159" fmla="*/ 3034 w 10000"/>
                <a:gd name="connsiteY159" fmla="*/ 7684 h 10115"/>
                <a:gd name="connsiteX160" fmla="*/ 3085 w 10000"/>
                <a:gd name="connsiteY160" fmla="*/ 7776 h 10115"/>
                <a:gd name="connsiteX161" fmla="*/ 3127 w 10000"/>
                <a:gd name="connsiteY161" fmla="*/ 7907 h 10115"/>
                <a:gd name="connsiteX162" fmla="*/ 3171 w 10000"/>
                <a:gd name="connsiteY162" fmla="*/ 8052 h 10115"/>
                <a:gd name="connsiteX163" fmla="*/ 3213 w 10000"/>
                <a:gd name="connsiteY163" fmla="*/ 8212 h 10115"/>
                <a:gd name="connsiteX164" fmla="*/ 3239 w 10000"/>
                <a:gd name="connsiteY164" fmla="*/ 8384 h 10115"/>
                <a:gd name="connsiteX165" fmla="*/ 3264 w 10000"/>
                <a:gd name="connsiteY165" fmla="*/ 8597 h 10115"/>
                <a:gd name="connsiteX166" fmla="*/ 3282 w 10000"/>
                <a:gd name="connsiteY166" fmla="*/ 8807 h 10115"/>
                <a:gd name="connsiteX167" fmla="*/ 3307 w 10000"/>
                <a:gd name="connsiteY167" fmla="*/ 9048 h 10115"/>
                <a:gd name="connsiteX168" fmla="*/ 3315 w 10000"/>
                <a:gd name="connsiteY168" fmla="*/ 9326 h 10115"/>
                <a:gd name="connsiteX169" fmla="*/ 3315 w 10000"/>
                <a:gd name="connsiteY169" fmla="*/ 9617 h 10115"/>
                <a:gd name="connsiteX170" fmla="*/ 3327 w 10000"/>
                <a:gd name="connsiteY170" fmla="*/ 10073 h 10115"/>
                <a:gd name="connsiteX171" fmla="*/ 9986 w 10000"/>
                <a:gd name="connsiteY171" fmla="*/ 10000 h 10115"/>
                <a:gd name="connsiteX172" fmla="*/ 9984 w 10000"/>
                <a:gd name="connsiteY172" fmla="*/ 290 h 10115"/>
                <a:gd name="connsiteX0" fmla="*/ 9984 w 10000"/>
                <a:gd name="connsiteY0" fmla="*/ 290 h 10073"/>
                <a:gd name="connsiteX1" fmla="*/ 9315 w 10000"/>
                <a:gd name="connsiteY1" fmla="*/ 186 h 10073"/>
                <a:gd name="connsiteX2" fmla="*/ 8401 w 10000"/>
                <a:gd name="connsiteY2" fmla="*/ 293 h 10073"/>
                <a:gd name="connsiteX3" fmla="*/ 7648 w 10000"/>
                <a:gd name="connsiteY3" fmla="*/ 411 h 10073"/>
                <a:gd name="connsiteX4" fmla="*/ 7648 w 10000"/>
                <a:gd name="connsiteY4" fmla="*/ 411 h 10073"/>
                <a:gd name="connsiteX5" fmla="*/ 7520 w 10000"/>
                <a:gd name="connsiteY5" fmla="*/ 424 h 10073"/>
                <a:gd name="connsiteX6" fmla="*/ 7408 w 10000"/>
                <a:gd name="connsiteY6" fmla="*/ 452 h 10073"/>
                <a:gd name="connsiteX7" fmla="*/ 7315 w 10000"/>
                <a:gd name="connsiteY7" fmla="*/ 506 h 10073"/>
                <a:gd name="connsiteX8" fmla="*/ 7229 w 10000"/>
                <a:gd name="connsiteY8" fmla="*/ 532 h 10073"/>
                <a:gd name="connsiteX9" fmla="*/ 7153 w 10000"/>
                <a:gd name="connsiteY9" fmla="*/ 583 h 10073"/>
                <a:gd name="connsiteX10" fmla="*/ 7084 w 10000"/>
                <a:gd name="connsiteY10" fmla="*/ 651 h 10073"/>
                <a:gd name="connsiteX11" fmla="*/ 7024 w 10000"/>
                <a:gd name="connsiteY11" fmla="*/ 715 h 10073"/>
                <a:gd name="connsiteX12" fmla="*/ 6981 w 10000"/>
                <a:gd name="connsiteY12" fmla="*/ 783 h 10073"/>
                <a:gd name="connsiteX13" fmla="*/ 6938 w 10000"/>
                <a:gd name="connsiteY13" fmla="*/ 835 h 10073"/>
                <a:gd name="connsiteX14" fmla="*/ 6913 w 10000"/>
                <a:gd name="connsiteY14" fmla="*/ 928 h 10073"/>
                <a:gd name="connsiteX15" fmla="*/ 6887 w 10000"/>
                <a:gd name="connsiteY15" fmla="*/ 1007 h 10073"/>
                <a:gd name="connsiteX16" fmla="*/ 6871 w 10000"/>
                <a:gd name="connsiteY16" fmla="*/ 1087 h 10073"/>
                <a:gd name="connsiteX17" fmla="*/ 6861 w 10000"/>
                <a:gd name="connsiteY17" fmla="*/ 1166 h 10073"/>
                <a:gd name="connsiteX18" fmla="*/ 6861 w 10000"/>
                <a:gd name="connsiteY18" fmla="*/ 1259 h 10073"/>
                <a:gd name="connsiteX19" fmla="*/ 6871 w 10000"/>
                <a:gd name="connsiteY19" fmla="*/ 1432 h 10073"/>
                <a:gd name="connsiteX20" fmla="*/ 6897 w 10000"/>
                <a:gd name="connsiteY20" fmla="*/ 1631 h 10073"/>
                <a:gd name="connsiteX21" fmla="*/ 6956 w 10000"/>
                <a:gd name="connsiteY21" fmla="*/ 1815 h 10073"/>
                <a:gd name="connsiteX22" fmla="*/ 7016 w 10000"/>
                <a:gd name="connsiteY22" fmla="*/ 2028 h 10073"/>
                <a:gd name="connsiteX23" fmla="*/ 7075 w 10000"/>
                <a:gd name="connsiteY23" fmla="*/ 2227 h 10073"/>
                <a:gd name="connsiteX24" fmla="*/ 7229 w 10000"/>
                <a:gd name="connsiteY24" fmla="*/ 2624 h 10073"/>
                <a:gd name="connsiteX25" fmla="*/ 7374 w 10000"/>
                <a:gd name="connsiteY25" fmla="*/ 2980 h 10073"/>
                <a:gd name="connsiteX26" fmla="*/ 7374 w 10000"/>
                <a:gd name="connsiteY26" fmla="*/ 2980 h 10073"/>
                <a:gd name="connsiteX27" fmla="*/ 7400 w 10000"/>
                <a:gd name="connsiteY27" fmla="*/ 3060 h 10073"/>
                <a:gd name="connsiteX28" fmla="*/ 7418 w 10000"/>
                <a:gd name="connsiteY28" fmla="*/ 3139 h 10073"/>
                <a:gd name="connsiteX29" fmla="*/ 7425 w 10000"/>
                <a:gd name="connsiteY29" fmla="*/ 3221 h 10073"/>
                <a:gd name="connsiteX30" fmla="*/ 7425 w 10000"/>
                <a:gd name="connsiteY30" fmla="*/ 3299 h 10073"/>
                <a:gd name="connsiteX31" fmla="*/ 7418 w 10000"/>
                <a:gd name="connsiteY31" fmla="*/ 3378 h 10073"/>
                <a:gd name="connsiteX32" fmla="*/ 7408 w 10000"/>
                <a:gd name="connsiteY32" fmla="*/ 3444 h 10073"/>
                <a:gd name="connsiteX33" fmla="*/ 7374 w 10000"/>
                <a:gd name="connsiteY33" fmla="*/ 3523 h 10073"/>
                <a:gd name="connsiteX34" fmla="*/ 7358 w 10000"/>
                <a:gd name="connsiteY34" fmla="*/ 3589 h 10073"/>
                <a:gd name="connsiteX35" fmla="*/ 7272 w 10000"/>
                <a:gd name="connsiteY35" fmla="*/ 3734 h 10073"/>
                <a:gd name="connsiteX36" fmla="*/ 7179 w 10000"/>
                <a:gd name="connsiteY36" fmla="*/ 3841 h 10073"/>
                <a:gd name="connsiteX37" fmla="*/ 7059 w 10000"/>
                <a:gd name="connsiteY37" fmla="*/ 3960 h 10073"/>
                <a:gd name="connsiteX38" fmla="*/ 6931 w 10000"/>
                <a:gd name="connsiteY38" fmla="*/ 4054 h 10073"/>
                <a:gd name="connsiteX39" fmla="*/ 6785 w 10000"/>
                <a:gd name="connsiteY39" fmla="*/ 4121 h 10073"/>
                <a:gd name="connsiteX40" fmla="*/ 6639 w 10000"/>
                <a:gd name="connsiteY40" fmla="*/ 4187 h 10073"/>
                <a:gd name="connsiteX41" fmla="*/ 6494 w 10000"/>
                <a:gd name="connsiteY41" fmla="*/ 4211 h 10073"/>
                <a:gd name="connsiteX42" fmla="*/ 6350 w 10000"/>
                <a:gd name="connsiteY42" fmla="*/ 4227 h 10073"/>
                <a:gd name="connsiteX43" fmla="*/ 6204 w 10000"/>
                <a:gd name="connsiteY43" fmla="*/ 4211 h 10073"/>
                <a:gd name="connsiteX44" fmla="*/ 6066 w 10000"/>
                <a:gd name="connsiteY44" fmla="*/ 4175 h 10073"/>
                <a:gd name="connsiteX45" fmla="*/ 5947 w 10000"/>
                <a:gd name="connsiteY45" fmla="*/ 4107 h 10073"/>
                <a:gd name="connsiteX46" fmla="*/ 5888 w 10000"/>
                <a:gd name="connsiteY46" fmla="*/ 4054 h 10073"/>
                <a:gd name="connsiteX47" fmla="*/ 5837 w 10000"/>
                <a:gd name="connsiteY47" fmla="*/ 4001 h 10073"/>
                <a:gd name="connsiteX48" fmla="*/ 5837 w 10000"/>
                <a:gd name="connsiteY48" fmla="*/ 4001 h 10073"/>
                <a:gd name="connsiteX49" fmla="*/ 5751 w 10000"/>
                <a:gd name="connsiteY49" fmla="*/ 3881 h 10073"/>
                <a:gd name="connsiteX50" fmla="*/ 5675 w 10000"/>
                <a:gd name="connsiteY50" fmla="*/ 3749 h 10073"/>
                <a:gd name="connsiteX51" fmla="*/ 5631 w 10000"/>
                <a:gd name="connsiteY51" fmla="*/ 3589 h 10073"/>
                <a:gd name="connsiteX52" fmla="*/ 5605 w 10000"/>
                <a:gd name="connsiteY52" fmla="*/ 3418 h 10073"/>
                <a:gd name="connsiteX53" fmla="*/ 5579 w 10000"/>
                <a:gd name="connsiteY53" fmla="*/ 3233 h 10073"/>
                <a:gd name="connsiteX54" fmla="*/ 5579 w 10000"/>
                <a:gd name="connsiteY54" fmla="*/ 3048 h 10073"/>
                <a:gd name="connsiteX55" fmla="*/ 5598 w 10000"/>
                <a:gd name="connsiteY55" fmla="*/ 2834 h 10073"/>
                <a:gd name="connsiteX56" fmla="*/ 5605 w 10000"/>
                <a:gd name="connsiteY56" fmla="*/ 2624 h 10073"/>
                <a:gd name="connsiteX57" fmla="*/ 5657 w 10000"/>
                <a:gd name="connsiteY57" fmla="*/ 2185 h 10073"/>
                <a:gd name="connsiteX58" fmla="*/ 5725 w 10000"/>
                <a:gd name="connsiteY58" fmla="*/ 1763 h 10073"/>
                <a:gd name="connsiteX59" fmla="*/ 5793 w 10000"/>
                <a:gd name="connsiteY59" fmla="*/ 1327 h 10073"/>
                <a:gd name="connsiteX60" fmla="*/ 5811 w 10000"/>
                <a:gd name="connsiteY60" fmla="*/ 1099 h 10073"/>
                <a:gd name="connsiteX61" fmla="*/ 5837 w 10000"/>
                <a:gd name="connsiteY61" fmla="*/ 901 h 10073"/>
                <a:gd name="connsiteX62" fmla="*/ 5837 w 10000"/>
                <a:gd name="connsiteY62" fmla="*/ 901 h 10073"/>
                <a:gd name="connsiteX63" fmla="*/ 5837 w 10000"/>
                <a:gd name="connsiteY63" fmla="*/ 808 h 10073"/>
                <a:gd name="connsiteX64" fmla="*/ 5837 w 10000"/>
                <a:gd name="connsiteY64" fmla="*/ 744 h 10073"/>
                <a:gd name="connsiteX65" fmla="*/ 5811 w 10000"/>
                <a:gd name="connsiteY65" fmla="*/ 663 h 10073"/>
                <a:gd name="connsiteX66" fmla="*/ 5793 w 10000"/>
                <a:gd name="connsiteY66" fmla="*/ 597 h 10073"/>
                <a:gd name="connsiteX67" fmla="*/ 5760 w 10000"/>
                <a:gd name="connsiteY67" fmla="*/ 532 h 10073"/>
                <a:gd name="connsiteX68" fmla="*/ 5725 w 10000"/>
                <a:gd name="connsiteY68" fmla="*/ 478 h 10073"/>
                <a:gd name="connsiteX69" fmla="*/ 5623 w 10000"/>
                <a:gd name="connsiteY69" fmla="*/ 370 h 10073"/>
                <a:gd name="connsiteX70" fmla="*/ 5512 w 10000"/>
                <a:gd name="connsiteY70" fmla="*/ 278 h 10073"/>
                <a:gd name="connsiteX71" fmla="*/ 5366 w 10000"/>
                <a:gd name="connsiteY71" fmla="*/ 200 h 10073"/>
                <a:gd name="connsiteX72" fmla="*/ 5212 w 10000"/>
                <a:gd name="connsiteY72" fmla="*/ 146 h 10073"/>
                <a:gd name="connsiteX73" fmla="*/ 5033 w 10000"/>
                <a:gd name="connsiteY73" fmla="*/ 107 h 10073"/>
                <a:gd name="connsiteX74" fmla="*/ 4845 w 10000"/>
                <a:gd name="connsiteY74" fmla="*/ 68 h 10073"/>
                <a:gd name="connsiteX75" fmla="*/ 4641 w 10000"/>
                <a:gd name="connsiteY75" fmla="*/ 40 h 10073"/>
                <a:gd name="connsiteX76" fmla="*/ 4230 w 10000"/>
                <a:gd name="connsiteY76" fmla="*/ 0 h 10073"/>
                <a:gd name="connsiteX77" fmla="*/ 3794 w 10000"/>
                <a:gd name="connsiteY77" fmla="*/ 0 h 10073"/>
                <a:gd name="connsiteX78" fmla="*/ 3375 w 10000"/>
                <a:gd name="connsiteY78" fmla="*/ 0 h 10073"/>
                <a:gd name="connsiteX79" fmla="*/ 3375 w 10000"/>
                <a:gd name="connsiteY79" fmla="*/ 0 h 10073"/>
                <a:gd name="connsiteX80" fmla="*/ 2931 w 10000"/>
                <a:gd name="connsiteY80" fmla="*/ 27 h 10073"/>
                <a:gd name="connsiteX81" fmla="*/ 2931 w 10000"/>
                <a:gd name="connsiteY81" fmla="*/ 27 h 10073"/>
                <a:gd name="connsiteX82" fmla="*/ 2657 w 10000"/>
                <a:gd name="connsiteY82" fmla="*/ 27 h 10073"/>
                <a:gd name="connsiteX83" fmla="*/ 2392 w 10000"/>
                <a:gd name="connsiteY83" fmla="*/ 40 h 10073"/>
                <a:gd name="connsiteX84" fmla="*/ 2392 w 10000"/>
                <a:gd name="connsiteY84" fmla="*/ 40 h 10073"/>
                <a:gd name="connsiteX85" fmla="*/ 2547 w 10000"/>
                <a:gd name="connsiteY85" fmla="*/ 1020 h 10073"/>
                <a:gd name="connsiteX86" fmla="*/ 2674 w 10000"/>
                <a:gd name="connsiteY86" fmla="*/ 1883 h 10073"/>
                <a:gd name="connsiteX87" fmla="*/ 2760 w 10000"/>
                <a:gd name="connsiteY87" fmla="*/ 2636 h 10073"/>
                <a:gd name="connsiteX88" fmla="*/ 2828 w 10000"/>
                <a:gd name="connsiteY88" fmla="*/ 3299 h 10073"/>
                <a:gd name="connsiteX89" fmla="*/ 2846 w 10000"/>
                <a:gd name="connsiteY89" fmla="*/ 3841 h 10073"/>
                <a:gd name="connsiteX90" fmla="*/ 2854 w 10000"/>
                <a:gd name="connsiteY90" fmla="*/ 4079 h 10073"/>
                <a:gd name="connsiteX91" fmla="*/ 2846 w 10000"/>
                <a:gd name="connsiteY91" fmla="*/ 4304 h 10073"/>
                <a:gd name="connsiteX92" fmla="*/ 2837 w 10000"/>
                <a:gd name="connsiteY92" fmla="*/ 4503 h 10073"/>
                <a:gd name="connsiteX93" fmla="*/ 2828 w 10000"/>
                <a:gd name="connsiteY93" fmla="*/ 4674 h 10073"/>
                <a:gd name="connsiteX94" fmla="*/ 2793 w 10000"/>
                <a:gd name="connsiteY94" fmla="*/ 4836 h 10073"/>
                <a:gd name="connsiteX95" fmla="*/ 2777 w 10000"/>
                <a:gd name="connsiteY95" fmla="*/ 4980 h 10073"/>
                <a:gd name="connsiteX96" fmla="*/ 2734 w 10000"/>
                <a:gd name="connsiteY96" fmla="*/ 5099 h 10073"/>
                <a:gd name="connsiteX97" fmla="*/ 2692 w 10000"/>
                <a:gd name="connsiteY97" fmla="*/ 5206 h 10073"/>
                <a:gd name="connsiteX98" fmla="*/ 2650 w 10000"/>
                <a:gd name="connsiteY98" fmla="*/ 5286 h 10073"/>
                <a:gd name="connsiteX99" fmla="*/ 2598 w 10000"/>
                <a:gd name="connsiteY99" fmla="*/ 5351 h 10073"/>
                <a:gd name="connsiteX100" fmla="*/ 2538 w 10000"/>
                <a:gd name="connsiteY100" fmla="*/ 5419 h 10073"/>
                <a:gd name="connsiteX101" fmla="*/ 2478 w 10000"/>
                <a:gd name="connsiteY101" fmla="*/ 5458 h 10073"/>
                <a:gd name="connsiteX102" fmla="*/ 2410 w 10000"/>
                <a:gd name="connsiteY102" fmla="*/ 5484 h 10073"/>
                <a:gd name="connsiteX103" fmla="*/ 2342 w 10000"/>
                <a:gd name="connsiteY103" fmla="*/ 5496 h 10073"/>
                <a:gd name="connsiteX104" fmla="*/ 2256 w 10000"/>
                <a:gd name="connsiteY104" fmla="*/ 5496 h 10073"/>
                <a:gd name="connsiteX105" fmla="*/ 2170 w 10000"/>
                <a:gd name="connsiteY105" fmla="*/ 5496 h 10073"/>
                <a:gd name="connsiteX106" fmla="*/ 2008 w 10000"/>
                <a:gd name="connsiteY106" fmla="*/ 5458 h 10073"/>
                <a:gd name="connsiteX107" fmla="*/ 1812 w 10000"/>
                <a:gd name="connsiteY107" fmla="*/ 5351 h 10073"/>
                <a:gd name="connsiteX108" fmla="*/ 1616 w 10000"/>
                <a:gd name="connsiteY108" fmla="*/ 5244 h 10073"/>
                <a:gd name="connsiteX109" fmla="*/ 1616 w 10000"/>
                <a:gd name="connsiteY109" fmla="*/ 5244 h 10073"/>
                <a:gd name="connsiteX110" fmla="*/ 1230 w 10000"/>
                <a:gd name="connsiteY110" fmla="*/ 5020 h 10073"/>
                <a:gd name="connsiteX111" fmla="*/ 1068 w 10000"/>
                <a:gd name="connsiteY111" fmla="*/ 4929 h 10073"/>
                <a:gd name="connsiteX112" fmla="*/ 906 w 10000"/>
                <a:gd name="connsiteY112" fmla="*/ 4836 h 10073"/>
                <a:gd name="connsiteX113" fmla="*/ 777 w 10000"/>
                <a:gd name="connsiteY113" fmla="*/ 4794 h 10073"/>
                <a:gd name="connsiteX114" fmla="*/ 649 w 10000"/>
                <a:gd name="connsiteY114" fmla="*/ 4756 h 10073"/>
                <a:gd name="connsiteX115" fmla="*/ 538 w 10000"/>
                <a:gd name="connsiteY115" fmla="*/ 4744 h 10073"/>
                <a:gd name="connsiteX116" fmla="*/ 445 w 10000"/>
                <a:gd name="connsiteY116" fmla="*/ 4782 h 10073"/>
                <a:gd name="connsiteX117" fmla="*/ 394 w 10000"/>
                <a:gd name="connsiteY117" fmla="*/ 4808 h 10073"/>
                <a:gd name="connsiteX118" fmla="*/ 350 w 10000"/>
                <a:gd name="connsiteY118" fmla="*/ 4836 h 10073"/>
                <a:gd name="connsiteX119" fmla="*/ 308 w 10000"/>
                <a:gd name="connsiteY119" fmla="*/ 4888 h 10073"/>
                <a:gd name="connsiteX120" fmla="*/ 274 w 10000"/>
                <a:gd name="connsiteY120" fmla="*/ 4943 h 10073"/>
                <a:gd name="connsiteX121" fmla="*/ 213 w 10000"/>
                <a:gd name="connsiteY121" fmla="*/ 5061 h 10073"/>
                <a:gd name="connsiteX122" fmla="*/ 153 w 10000"/>
                <a:gd name="connsiteY122" fmla="*/ 5244 h 10073"/>
                <a:gd name="connsiteX123" fmla="*/ 102 w 10000"/>
                <a:gd name="connsiteY123" fmla="*/ 5471 h 10073"/>
                <a:gd name="connsiteX124" fmla="*/ 60 w 10000"/>
                <a:gd name="connsiteY124" fmla="*/ 5763 h 10073"/>
                <a:gd name="connsiteX125" fmla="*/ 26 w 10000"/>
                <a:gd name="connsiteY125" fmla="*/ 6079 h 10073"/>
                <a:gd name="connsiteX126" fmla="*/ 0 w 10000"/>
                <a:gd name="connsiteY126" fmla="*/ 6450 h 10073"/>
                <a:gd name="connsiteX127" fmla="*/ 0 w 10000"/>
                <a:gd name="connsiteY127" fmla="*/ 6450 h 10073"/>
                <a:gd name="connsiteX128" fmla="*/ 0 w 10000"/>
                <a:gd name="connsiteY128" fmla="*/ 6665 h 10073"/>
                <a:gd name="connsiteX129" fmla="*/ 0 w 10000"/>
                <a:gd name="connsiteY129" fmla="*/ 6834 h 10073"/>
                <a:gd name="connsiteX130" fmla="*/ 9 w 10000"/>
                <a:gd name="connsiteY130" fmla="*/ 6980 h 10073"/>
                <a:gd name="connsiteX131" fmla="*/ 26 w 10000"/>
                <a:gd name="connsiteY131" fmla="*/ 7126 h 10073"/>
                <a:gd name="connsiteX132" fmla="*/ 60 w 10000"/>
                <a:gd name="connsiteY132" fmla="*/ 7245 h 10073"/>
                <a:gd name="connsiteX133" fmla="*/ 94 w 10000"/>
                <a:gd name="connsiteY133" fmla="*/ 7353 h 10073"/>
                <a:gd name="connsiteX134" fmla="*/ 128 w 10000"/>
                <a:gd name="connsiteY134" fmla="*/ 7444 h 10073"/>
                <a:gd name="connsiteX135" fmla="*/ 179 w 10000"/>
                <a:gd name="connsiteY135" fmla="*/ 7523 h 10073"/>
                <a:gd name="connsiteX136" fmla="*/ 239 w 10000"/>
                <a:gd name="connsiteY136" fmla="*/ 7577 h 10073"/>
                <a:gd name="connsiteX137" fmla="*/ 299 w 10000"/>
                <a:gd name="connsiteY137" fmla="*/ 7630 h 10073"/>
                <a:gd name="connsiteX138" fmla="*/ 359 w 10000"/>
                <a:gd name="connsiteY138" fmla="*/ 7669 h 10073"/>
                <a:gd name="connsiteX139" fmla="*/ 436 w 10000"/>
                <a:gd name="connsiteY139" fmla="*/ 7696 h 10073"/>
                <a:gd name="connsiteX140" fmla="*/ 503 w 10000"/>
                <a:gd name="connsiteY140" fmla="*/ 7722 h 10073"/>
                <a:gd name="connsiteX141" fmla="*/ 589 w 10000"/>
                <a:gd name="connsiteY141" fmla="*/ 7722 h 10073"/>
                <a:gd name="connsiteX142" fmla="*/ 752 w 10000"/>
                <a:gd name="connsiteY142" fmla="*/ 7722 h 10073"/>
                <a:gd name="connsiteX143" fmla="*/ 931 w 10000"/>
                <a:gd name="connsiteY143" fmla="*/ 7684 h 10073"/>
                <a:gd name="connsiteX144" fmla="*/ 1103 w 10000"/>
                <a:gd name="connsiteY144" fmla="*/ 7630 h 10073"/>
                <a:gd name="connsiteX145" fmla="*/ 1461 w 10000"/>
                <a:gd name="connsiteY145" fmla="*/ 7498 h 10073"/>
                <a:gd name="connsiteX146" fmla="*/ 1785 w 10000"/>
                <a:gd name="connsiteY146" fmla="*/ 7365 h 10073"/>
                <a:gd name="connsiteX147" fmla="*/ 1922 w 10000"/>
                <a:gd name="connsiteY147" fmla="*/ 7298 h 10073"/>
                <a:gd name="connsiteX148" fmla="*/ 2051 w 10000"/>
                <a:gd name="connsiteY148" fmla="*/ 7285 h 10073"/>
                <a:gd name="connsiteX149" fmla="*/ 2051 w 10000"/>
                <a:gd name="connsiteY149" fmla="*/ 7285 h 10073"/>
                <a:gd name="connsiteX150" fmla="*/ 2290 w 10000"/>
                <a:gd name="connsiteY150" fmla="*/ 7245 h 10073"/>
                <a:gd name="connsiteX151" fmla="*/ 2410 w 10000"/>
                <a:gd name="connsiteY151" fmla="*/ 7245 h 10073"/>
                <a:gd name="connsiteX152" fmla="*/ 2547 w 10000"/>
                <a:gd name="connsiteY152" fmla="*/ 7270 h 10073"/>
                <a:gd name="connsiteX153" fmla="*/ 2684 w 10000"/>
                <a:gd name="connsiteY153" fmla="*/ 7298 h 10073"/>
                <a:gd name="connsiteX154" fmla="*/ 2743 w 10000"/>
                <a:gd name="connsiteY154" fmla="*/ 7326 h 10073"/>
                <a:gd name="connsiteX155" fmla="*/ 2803 w 10000"/>
                <a:gd name="connsiteY155" fmla="*/ 7378 h 10073"/>
                <a:gd name="connsiteX156" fmla="*/ 2872 w 10000"/>
                <a:gd name="connsiteY156" fmla="*/ 7444 h 10073"/>
                <a:gd name="connsiteX157" fmla="*/ 2923 w 10000"/>
                <a:gd name="connsiteY157" fmla="*/ 7511 h 10073"/>
                <a:gd name="connsiteX158" fmla="*/ 2983 w 10000"/>
                <a:gd name="connsiteY158" fmla="*/ 7590 h 10073"/>
                <a:gd name="connsiteX159" fmla="*/ 3034 w 10000"/>
                <a:gd name="connsiteY159" fmla="*/ 7684 h 10073"/>
                <a:gd name="connsiteX160" fmla="*/ 3085 w 10000"/>
                <a:gd name="connsiteY160" fmla="*/ 7776 h 10073"/>
                <a:gd name="connsiteX161" fmla="*/ 3127 w 10000"/>
                <a:gd name="connsiteY161" fmla="*/ 7907 h 10073"/>
                <a:gd name="connsiteX162" fmla="*/ 3171 w 10000"/>
                <a:gd name="connsiteY162" fmla="*/ 8052 h 10073"/>
                <a:gd name="connsiteX163" fmla="*/ 3213 w 10000"/>
                <a:gd name="connsiteY163" fmla="*/ 8212 h 10073"/>
                <a:gd name="connsiteX164" fmla="*/ 3239 w 10000"/>
                <a:gd name="connsiteY164" fmla="*/ 8384 h 10073"/>
                <a:gd name="connsiteX165" fmla="*/ 3264 w 10000"/>
                <a:gd name="connsiteY165" fmla="*/ 8597 h 10073"/>
                <a:gd name="connsiteX166" fmla="*/ 3282 w 10000"/>
                <a:gd name="connsiteY166" fmla="*/ 8807 h 10073"/>
                <a:gd name="connsiteX167" fmla="*/ 3307 w 10000"/>
                <a:gd name="connsiteY167" fmla="*/ 9048 h 10073"/>
                <a:gd name="connsiteX168" fmla="*/ 3315 w 10000"/>
                <a:gd name="connsiteY168" fmla="*/ 9326 h 10073"/>
                <a:gd name="connsiteX169" fmla="*/ 3315 w 10000"/>
                <a:gd name="connsiteY169" fmla="*/ 9617 h 10073"/>
                <a:gd name="connsiteX170" fmla="*/ 3327 w 10000"/>
                <a:gd name="connsiteY170" fmla="*/ 10073 h 10073"/>
                <a:gd name="connsiteX171" fmla="*/ 9986 w 10000"/>
                <a:gd name="connsiteY171" fmla="*/ 10000 h 10073"/>
                <a:gd name="connsiteX172" fmla="*/ 9984 w 10000"/>
                <a:gd name="connsiteY172" fmla="*/ 290 h 10073"/>
                <a:gd name="connsiteX0" fmla="*/ 9984 w 9991"/>
                <a:gd name="connsiteY0" fmla="*/ 290 h 10091"/>
                <a:gd name="connsiteX1" fmla="*/ 9315 w 9991"/>
                <a:gd name="connsiteY1" fmla="*/ 186 h 10091"/>
                <a:gd name="connsiteX2" fmla="*/ 8401 w 9991"/>
                <a:gd name="connsiteY2" fmla="*/ 293 h 10091"/>
                <a:gd name="connsiteX3" fmla="*/ 7648 w 9991"/>
                <a:gd name="connsiteY3" fmla="*/ 411 h 10091"/>
                <a:gd name="connsiteX4" fmla="*/ 7648 w 9991"/>
                <a:gd name="connsiteY4" fmla="*/ 411 h 10091"/>
                <a:gd name="connsiteX5" fmla="*/ 7520 w 9991"/>
                <a:gd name="connsiteY5" fmla="*/ 424 h 10091"/>
                <a:gd name="connsiteX6" fmla="*/ 7408 w 9991"/>
                <a:gd name="connsiteY6" fmla="*/ 452 h 10091"/>
                <a:gd name="connsiteX7" fmla="*/ 7315 w 9991"/>
                <a:gd name="connsiteY7" fmla="*/ 506 h 10091"/>
                <a:gd name="connsiteX8" fmla="*/ 7229 w 9991"/>
                <a:gd name="connsiteY8" fmla="*/ 532 h 10091"/>
                <a:gd name="connsiteX9" fmla="*/ 7153 w 9991"/>
                <a:gd name="connsiteY9" fmla="*/ 583 h 10091"/>
                <a:gd name="connsiteX10" fmla="*/ 7084 w 9991"/>
                <a:gd name="connsiteY10" fmla="*/ 651 h 10091"/>
                <a:gd name="connsiteX11" fmla="*/ 7024 w 9991"/>
                <a:gd name="connsiteY11" fmla="*/ 715 h 10091"/>
                <a:gd name="connsiteX12" fmla="*/ 6981 w 9991"/>
                <a:gd name="connsiteY12" fmla="*/ 783 h 10091"/>
                <a:gd name="connsiteX13" fmla="*/ 6938 w 9991"/>
                <a:gd name="connsiteY13" fmla="*/ 835 h 10091"/>
                <a:gd name="connsiteX14" fmla="*/ 6913 w 9991"/>
                <a:gd name="connsiteY14" fmla="*/ 928 h 10091"/>
                <a:gd name="connsiteX15" fmla="*/ 6887 w 9991"/>
                <a:gd name="connsiteY15" fmla="*/ 1007 h 10091"/>
                <a:gd name="connsiteX16" fmla="*/ 6871 w 9991"/>
                <a:gd name="connsiteY16" fmla="*/ 1087 h 10091"/>
                <a:gd name="connsiteX17" fmla="*/ 6861 w 9991"/>
                <a:gd name="connsiteY17" fmla="*/ 1166 h 10091"/>
                <a:gd name="connsiteX18" fmla="*/ 6861 w 9991"/>
                <a:gd name="connsiteY18" fmla="*/ 1259 h 10091"/>
                <a:gd name="connsiteX19" fmla="*/ 6871 w 9991"/>
                <a:gd name="connsiteY19" fmla="*/ 1432 h 10091"/>
                <a:gd name="connsiteX20" fmla="*/ 6897 w 9991"/>
                <a:gd name="connsiteY20" fmla="*/ 1631 h 10091"/>
                <a:gd name="connsiteX21" fmla="*/ 6956 w 9991"/>
                <a:gd name="connsiteY21" fmla="*/ 1815 h 10091"/>
                <a:gd name="connsiteX22" fmla="*/ 7016 w 9991"/>
                <a:gd name="connsiteY22" fmla="*/ 2028 h 10091"/>
                <a:gd name="connsiteX23" fmla="*/ 7075 w 9991"/>
                <a:gd name="connsiteY23" fmla="*/ 2227 h 10091"/>
                <a:gd name="connsiteX24" fmla="*/ 7229 w 9991"/>
                <a:gd name="connsiteY24" fmla="*/ 2624 h 10091"/>
                <a:gd name="connsiteX25" fmla="*/ 7374 w 9991"/>
                <a:gd name="connsiteY25" fmla="*/ 2980 h 10091"/>
                <a:gd name="connsiteX26" fmla="*/ 7374 w 9991"/>
                <a:gd name="connsiteY26" fmla="*/ 2980 h 10091"/>
                <a:gd name="connsiteX27" fmla="*/ 7400 w 9991"/>
                <a:gd name="connsiteY27" fmla="*/ 3060 h 10091"/>
                <a:gd name="connsiteX28" fmla="*/ 7418 w 9991"/>
                <a:gd name="connsiteY28" fmla="*/ 3139 h 10091"/>
                <a:gd name="connsiteX29" fmla="*/ 7425 w 9991"/>
                <a:gd name="connsiteY29" fmla="*/ 3221 h 10091"/>
                <a:gd name="connsiteX30" fmla="*/ 7425 w 9991"/>
                <a:gd name="connsiteY30" fmla="*/ 3299 h 10091"/>
                <a:gd name="connsiteX31" fmla="*/ 7418 w 9991"/>
                <a:gd name="connsiteY31" fmla="*/ 3378 h 10091"/>
                <a:gd name="connsiteX32" fmla="*/ 7408 w 9991"/>
                <a:gd name="connsiteY32" fmla="*/ 3444 h 10091"/>
                <a:gd name="connsiteX33" fmla="*/ 7374 w 9991"/>
                <a:gd name="connsiteY33" fmla="*/ 3523 h 10091"/>
                <a:gd name="connsiteX34" fmla="*/ 7358 w 9991"/>
                <a:gd name="connsiteY34" fmla="*/ 3589 h 10091"/>
                <a:gd name="connsiteX35" fmla="*/ 7272 w 9991"/>
                <a:gd name="connsiteY35" fmla="*/ 3734 h 10091"/>
                <a:gd name="connsiteX36" fmla="*/ 7179 w 9991"/>
                <a:gd name="connsiteY36" fmla="*/ 3841 h 10091"/>
                <a:gd name="connsiteX37" fmla="*/ 7059 w 9991"/>
                <a:gd name="connsiteY37" fmla="*/ 3960 h 10091"/>
                <a:gd name="connsiteX38" fmla="*/ 6931 w 9991"/>
                <a:gd name="connsiteY38" fmla="*/ 4054 h 10091"/>
                <a:gd name="connsiteX39" fmla="*/ 6785 w 9991"/>
                <a:gd name="connsiteY39" fmla="*/ 4121 h 10091"/>
                <a:gd name="connsiteX40" fmla="*/ 6639 w 9991"/>
                <a:gd name="connsiteY40" fmla="*/ 4187 h 10091"/>
                <a:gd name="connsiteX41" fmla="*/ 6494 w 9991"/>
                <a:gd name="connsiteY41" fmla="*/ 4211 h 10091"/>
                <a:gd name="connsiteX42" fmla="*/ 6350 w 9991"/>
                <a:gd name="connsiteY42" fmla="*/ 4227 h 10091"/>
                <a:gd name="connsiteX43" fmla="*/ 6204 w 9991"/>
                <a:gd name="connsiteY43" fmla="*/ 4211 h 10091"/>
                <a:gd name="connsiteX44" fmla="*/ 6066 w 9991"/>
                <a:gd name="connsiteY44" fmla="*/ 4175 h 10091"/>
                <a:gd name="connsiteX45" fmla="*/ 5947 w 9991"/>
                <a:gd name="connsiteY45" fmla="*/ 4107 h 10091"/>
                <a:gd name="connsiteX46" fmla="*/ 5888 w 9991"/>
                <a:gd name="connsiteY46" fmla="*/ 4054 h 10091"/>
                <a:gd name="connsiteX47" fmla="*/ 5837 w 9991"/>
                <a:gd name="connsiteY47" fmla="*/ 4001 h 10091"/>
                <a:gd name="connsiteX48" fmla="*/ 5837 w 9991"/>
                <a:gd name="connsiteY48" fmla="*/ 4001 h 10091"/>
                <a:gd name="connsiteX49" fmla="*/ 5751 w 9991"/>
                <a:gd name="connsiteY49" fmla="*/ 3881 h 10091"/>
                <a:gd name="connsiteX50" fmla="*/ 5675 w 9991"/>
                <a:gd name="connsiteY50" fmla="*/ 3749 h 10091"/>
                <a:gd name="connsiteX51" fmla="*/ 5631 w 9991"/>
                <a:gd name="connsiteY51" fmla="*/ 3589 h 10091"/>
                <a:gd name="connsiteX52" fmla="*/ 5605 w 9991"/>
                <a:gd name="connsiteY52" fmla="*/ 3418 h 10091"/>
                <a:gd name="connsiteX53" fmla="*/ 5579 w 9991"/>
                <a:gd name="connsiteY53" fmla="*/ 3233 h 10091"/>
                <a:gd name="connsiteX54" fmla="*/ 5579 w 9991"/>
                <a:gd name="connsiteY54" fmla="*/ 3048 h 10091"/>
                <a:gd name="connsiteX55" fmla="*/ 5598 w 9991"/>
                <a:gd name="connsiteY55" fmla="*/ 2834 h 10091"/>
                <a:gd name="connsiteX56" fmla="*/ 5605 w 9991"/>
                <a:gd name="connsiteY56" fmla="*/ 2624 h 10091"/>
                <a:gd name="connsiteX57" fmla="*/ 5657 w 9991"/>
                <a:gd name="connsiteY57" fmla="*/ 2185 h 10091"/>
                <a:gd name="connsiteX58" fmla="*/ 5725 w 9991"/>
                <a:gd name="connsiteY58" fmla="*/ 1763 h 10091"/>
                <a:gd name="connsiteX59" fmla="*/ 5793 w 9991"/>
                <a:gd name="connsiteY59" fmla="*/ 1327 h 10091"/>
                <a:gd name="connsiteX60" fmla="*/ 5811 w 9991"/>
                <a:gd name="connsiteY60" fmla="*/ 1099 h 10091"/>
                <a:gd name="connsiteX61" fmla="*/ 5837 w 9991"/>
                <a:gd name="connsiteY61" fmla="*/ 901 h 10091"/>
                <a:gd name="connsiteX62" fmla="*/ 5837 w 9991"/>
                <a:gd name="connsiteY62" fmla="*/ 901 h 10091"/>
                <a:gd name="connsiteX63" fmla="*/ 5837 w 9991"/>
                <a:gd name="connsiteY63" fmla="*/ 808 h 10091"/>
                <a:gd name="connsiteX64" fmla="*/ 5837 w 9991"/>
                <a:gd name="connsiteY64" fmla="*/ 744 h 10091"/>
                <a:gd name="connsiteX65" fmla="*/ 5811 w 9991"/>
                <a:gd name="connsiteY65" fmla="*/ 663 h 10091"/>
                <a:gd name="connsiteX66" fmla="*/ 5793 w 9991"/>
                <a:gd name="connsiteY66" fmla="*/ 597 h 10091"/>
                <a:gd name="connsiteX67" fmla="*/ 5760 w 9991"/>
                <a:gd name="connsiteY67" fmla="*/ 532 h 10091"/>
                <a:gd name="connsiteX68" fmla="*/ 5725 w 9991"/>
                <a:gd name="connsiteY68" fmla="*/ 478 h 10091"/>
                <a:gd name="connsiteX69" fmla="*/ 5623 w 9991"/>
                <a:gd name="connsiteY69" fmla="*/ 370 h 10091"/>
                <a:gd name="connsiteX70" fmla="*/ 5512 w 9991"/>
                <a:gd name="connsiteY70" fmla="*/ 278 h 10091"/>
                <a:gd name="connsiteX71" fmla="*/ 5366 w 9991"/>
                <a:gd name="connsiteY71" fmla="*/ 200 h 10091"/>
                <a:gd name="connsiteX72" fmla="*/ 5212 w 9991"/>
                <a:gd name="connsiteY72" fmla="*/ 146 h 10091"/>
                <a:gd name="connsiteX73" fmla="*/ 5033 w 9991"/>
                <a:gd name="connsiteY73" fmla="*/ 107 h 10091"/>
                <a:gd name="connsiteX74" fmla="*/ 4845 w 9991"/>
                <a:gd name="connsiteY74" fmla="*/ 68 h 10091"/>
                <a:gd name="connsiteX75" fmla="*/ 4641 w 9991"/>
                <a:gd name="connsiteY75" fmla="*/ 40 h 10091"/>
                <a:gd name="connsiteX76" fmla="*/ 4230 w 9991"/>
                <a:gd name="connsiteY76" fmla="*/ 0 h 10091"/>
                <a:gd name="connsiteX77" fmla="*/ 3794 w 9991"/>
                <a:gd name="connsiteY77" fmla="*/ 0 h 10091"/>
                <a:gd name="connsiteX78" fmla="*/ 3375 w 9991"/>
                <a:gd name="connsiteY78" fmla="*/ 0 h 10091"/>
                <a:gd name="connsiteX79" fmla="*/ 3375 w 9991"/>
                <a:gd name="connsiteY79" fmla="*/ 0 h 10091"/>
                <a:gd name="connsiteX80" fmla="*/ 2931 w 9991"/>
                <a:gd name="connsiteY80" fmla="*/ 27 h 10091"/>
                <a:gd name="connsiteX81" fmla="*/ 2931 w 9991"/>
                <a:gd name="connsiteY81" fmla="*/ 27 h 10091"/>
                <a:gd name="connsiteX82" fmla="*/ 2657 w 9991"/>
                <a:gd name="connsiteY82" fmla="*/ 27 h 10091"/>
                <a:gd name="connsiteX83" fmla="*/ 2392 w 9991"/>
                <a:gd name="connsiteY83" fmla="*/ 40 h 10091"/>
                <a:gd name="connsiteX84" fmla="*/ 2392 w 9991"/>
                <a:gd name="connsiteY84" fmla="*/ 40 h 10091"/>
                <a:gd name="connsiteX85" fmla="*/ 2547 w 9991"/>
                <a:gd name="connsiteY85" fmla="*/ 1020 h 10091"/>
                <a:gd name="connsiteX86" fmla="*/ 2674 w 9991"/>
                <a:gd name="connsiteY86" fmla="*/ 1883 h 10091"/>
                <a:gd name="connsiteX87" fmla="*/ 2760 w 9991"/>
                <a:gd name="connsiteY87" fmla="*/ 2636 h 10091"/>
                <a:gd name="connsiteX88" fmla="*/ 2828 w 9991"/>
                <a:gd name="connsiteY88" fmla="*/ 3299 h 10091"/>
                <a:gd name="connsiteX89" fmla="*/ 2846 w 9991"/>
                <a:gd name="connsiteY89" fmla="*/ 3841 h 10091"/>
                <a:gd name="connsiteX90" fmla="*/ 2854 w 9991"/>
                <a:gd name="connsiteY90" fmla="*/ 4079 h 10091"/>
                <a:gd name="connsiteX91" fmla="*/ 2846 w 9991"/>
                <a:gd name="connsiteY91" fmla="*/ 4304 h 10091"/>
                <a:gd name="connsiteX92" fmla="*/ 2837 w 9991"/>
                <a:gd name="connsiteY92" fmla="*/ 4503 h 10091"/>
                <a:gd name="connsiteX93" fmla="*/ 2828 w 9991"/>
                <a:gd name="connsiteY93" fmla="*/ 4674 h 10091"/>
                <a:gd name="connsiteX94" fmla="*/ 2793 w 9991"/>
                <a:gd name="connsiteY94" fmla="*/ 4836 h 10091"/>
                <a:gd name="connsiteX95" fmla="*/ 2777 w 9991"/>
                <a:gd name="connsiteY95" fmla="*/ 4980 h 10091"/>
                <a:gd name="connsiteX96" fmla="*/ 2734 w 9991"/>
                <a:gd name="connsiteY96" fmla="*/ 5099 h 10091"/>
                <a:gd name="connsiteX97" fmla="*/ 2692 w 9991"/>
                <a:gd name="connsiteY97" fmla="*/ 5206 h 10091"/>
                <a:gd name="connsiteX98" fmla="*/ 2650 w 9991"/>
                <a:gd name="connsiteY98" fmla="*/ 5286 h 10091"/>
                <a:gd name="connsiteX99" fmla="*/ 2598 w 9991"/>
                <a:gd name="connsiteY99" fmla="*/ 5351 h 10091"/>
                <a:gd name="connsiteX100" fmla="*/ 2538 w 9991"/>
                <a:gd name="connsiteY100" fmla="*/ 5419 h 10091"/>
                <a:gd name="connsiteX101" fmla="*/ 2478 w 9991"/>
                <a:gd name="connsiteY101" fmla="*/ 5458 h 10091"/>
                <a:gd name="connsiteX102" fmla="*/ 2410 w 9991"/>
                <a:gd name="connsiteY102" fmla="*/ 5484 h 10091"/>
                <a:gd name="connsiteX103" fmla="*/ 2342 w 9991"/>
                <a:gd name="connsiteY103" fmla="*/ 5496 h 10091"/>
                <a:gd name="connsiteX104" fmla="*/ 2256 w 9991"/>
                <a:gd name="connsiteY104" fmla="*/ 5496 h 10091"/>
                <a:gd name="connsiteX105" fmla="*/ 2170 w 9991"/>
                <a:gd name="connsiteY105" fmla="*/ 5496 h 10091"/>
                <a:gd name="connsiteX106" fmla="*/ 2008 w 9991"/>
                <a:gd name="connsiteY106" fmla="*/ 5458 h 10091"/>
                <a:gd name="connsiteX107" fmla="*/ 1812 w 9991"/>
                <a:gd name="connsiteY107" fmla="*/ 5351 h 10091"/>
                <a:gd name="connsiteX108" fmla="*/ 1616 w 9991"/>
                <a:gd name="connsiteY108" fmla="*/ 5244 h 10091"/>
                <a:gd name="connsiteX109" fmla="*/ 1616 w 9991"/>
                <a:gd name="connsiteY109" fmla="*/ 5244 h 10091"/>
                <a:gd name="connsiteX110" fmla="*/ 1230 w 9991"/>
                <a:gd name="connsiteY110" fmla="*/ 5020 h 10091"/>
                <a:gd name="connsiteX111" fmla="*/ 1068 w 9991"/>
                <a:gd name="connsiteY111" fmla="*/ 4929 h 10091"/>
                <a:gd name="connsiteX112" fmla="*/ 906 w 9991"/>
                <a:gd name="connsiteY112" fmla="*/ 4836 h 10091"/>
                <a:gd name="connsiteX113" fmla="*/ 777 w 9991"/>
                <a:gd name="connsiteY113" fmla="*/ 4794 h 10091"/>
                <a:gd name="connsiteX114" fmla="*/ 649 w 9991"/>
                <a:gd name="connsiteY114" fmla="*/ 4756 h 10091"/>
                <a:gd name="connsiteX115" fmla="*/ 538 w 9991"/>
                <a:gd name="connsiteY115" fmla="*/ 4744 h 10091"/>
                <a:gd name="connsiteX116" fmla="*/ 445 w 9991"/>
                <a:gd name="connsiteY116" fmla="*/ 4782 h 10091"/>
                <a:gd name="connsiteX117" fmla="*/ 394 w 9991"/>
                <a:gd name="connsiteY117" fmla="*/ 4808 h 10091"/>
                <a:gd name="connsiteX118" fmla="*/ 350 w 9991"/>
                <a:gd name="connsiteY118" fmla="*/ 4836 h 10091"/>
                <a:gd name="connsiteX119" fmla="*/ 308 w 9991"/>
                <a:gd name="connsiteY119" fmla="*/ 4888 h 10091"/>
                <a:gd name="connsiteX120" fmla="*/ 274 w 9991"/>
                <a:gd name="connsiteY120" fmla="*/ 4943 h 10091"/>
                <a:gd name="connsiteX121" fmla="*/ 213 w 9991"/>
                <a:gd name="connsiteY121" fmla="*/ 5061 h 10091"/>
                <a:gd name="connsiteX122" fmla="*/ 153 w 9991"/>
                <a:gd name="connsiteY122" fmla="*/ 5244 h 10091"/>
                <a:gd name="connsiteX123" fmla="*/ 102 w 9991"/>
                <a:gd name="connsiteY123" fmla="*/ 5471 h 10091"/>
                <a:gd name="connsiteX124" fmla="*/ 60 w 9991"/>
                <a:gd name="connsiteY124" fmla="*/ 5763 h 10091"/>
                <a:gd name="connsiteX125" fmla="*/ 26 w 9991"/>
                <a:gd name="connsiteY125" fmla="*/ 6079 h 10091"/>
                <a:gd name="connsiteX126" fmla="*/ 0 w 9991"/>
                <a:gd name="connsiteY126" fmla="*/ 6450 h 10091"/>
                <a:gd name="connsiteX127" fmla="*/ 0 w 9991"/>
                <a:gd name="connsiteY127" fmla="*/ 6450 h 10091"/>
                <a:gd name="connsiteX128" fmla="*/ 0 w 9991"/>
                <a:gd name="connsiteY128" fmla="*/ 6665 h 10091"/>
                <a:gd name="connsiteX129" fmla="*/ 0 w 9991"/>
                <a:gd name="connsiteY129" fmla="*/ 6834 h 10091"/>
                <a:gd name="connsiteX130" fmla="*/ 9 w 9991"/>
                <a:gd name="connsiteY130" fmla="*/ 6980 h 10091"/>
                <a:gd name="connsiteX131" fmla="*/ 26 w 9991"/>
                <a:gd name="connsiteY131" fmla="*/ 7126 h 10091"/>
                <a:gd name="connsiteX132" fmla="*/ 60 w 9991"/>
                <a:gd name="connsiteY132" fmla="*/ 7245 h 10091"/>
                <a:gd name="connsiteX133" fmla="*/ 94 w 9991"/>
                <a:gd name="connsiteY133" fmla="*/ 7353 h 10091"/>
                <a:gd name="connsiteX134" fmla="*/ 128 w 9991"/>
                <a:gd name="connsiteY134" fmla="*/ 7444 h 10091"/>
                <a:gd name="connsiteX135" fmla="*/ 179 w 9991"/>
                <a:gd name="connsiteY135" fmla="*/ 7523 h 10091"/>
                <a:gd name="connsiteX136" fmla="*/ 239 w 9991"/>
                <a:gd name="connsiteY136" fmla="*/ 7577 h 10091"/>
                <a:gd name="connsiteX137" fmla="*/ 299 w 9991"/>
                <a:gd name="connsiteY137" fmla="*/ 7630 h 10091"/>
                <a:gd name="connsiteX138" fmla="*/ 359 w 9991"/>
                <a:gd name="connsiteY138" fmla="*/ 7669 h 10091"/>
                <a:gd name="connsiteX139" fmla="*/ 436 w 9991"/>
                <a:gd name="connsiteY139" fmla="*/ 7696 h 10091"/>
                <a:gd name="connsiteX140" fmla="*/ 503 w 9991"/>
                <a:gd name="connsiteY140" fmla="*/ 7722 h 10091"/>
                <a:gd name="connsiteX141" fmla="*/ 589 w 9991"/>
                <a:gd name="connsiteY141" fmla="*/ 7722 h 10091"/>
                <a:gd name="connsiteX142" fmla="*/ 752 w 9991"/>
                <a:gd name="connsiteY142" fmla="*/ 7722 h 10091"/>
                <a:gd name="connsiteX143" fmla="*/ 931 w 9991"/>
                <a:gd name="connsiteY143" fmla="*/ 7684 h 10091"/>
                <a:gd name="connsiteX144" fmla="*/ 1103 w 9991"/>
                <a:gd name="connsiteY144" fmla="*/ 7630 h 10091"/>
                <a:gd name="connsiteX145" fmla="*/ 1461 w 9991"/>
                <a:gd name="connsiteY145" fmla="*/ 7498 h 10091"/>
                <a:gd name="connsiteX146" fmla="*/ 1785 w 9991"/>
                <a:gd name="connsiteY146" fmla="*/ 7365 h 10091"/>
                <a:gd name="connsiteX147" fmla="*/ 1922 w 9991"/>
                <a:gd name="connsiteY147" fmla="*/ 7298 h 10091"/>
                <a:gd name="connsiteX148" fmla="*/ 2051 w 9991"/>
                <a:gd name="connsiteY148" fmla="*/ 7285 h 10091"/>
                <a:gd name="connsiteX149" fmla="*/ 2051 w 9991"/>
                <a:gd name="connsiteY149" fmla="*/ 7285 h 10091"/>
                <a:gd name="connsiteX150" fmla="*/ 2290 w 9991"/>
                <a:gd name="connsiteY150" fmla="*/ 7245 h 10091"/>
                <a:gd name="connsiteX151" fmla="*/ 2410 w 9991"/>
                <a:gd name="connsiteY151" fmla="*/ 7245 h 10091"/>
                <a:gd name="connsiteX152" fmla="*/ 2547 w 9991"/>
                <a:gd name="connsiteY152" fmla="*/ 7270 h 10091"/>
                <a:gd name="connsiteX153" fmla="*/ 2684 w 9991"/>
                <a:gd name="connsiteY153" fmla="*/ 7298 h 10091"/>
                <a:gd name="connsiteX154" fmla="*/ 2743 w 9991"/>
                <a:gd name="connsiteY154" fmla="*/ 7326 h 10091"/>
                <a:gd name="connsiteX155" fmla="*/ 2803 w 9991"/>
                <a:gd name="connsiteY155" fmla="*/ 7378 h 10091"/>
                <a:gd name="connsiteX156" fmla="*/ 2872 w 9991"/>
                <a:gd name="connsiteY156" fmla="*/ 7444 h 10091"/>
                <a:gd name="connsiteX157" fmla="*/ 2923 w 9991"/>
                <a:gd name="connsiteY157" fmla="*/ 7511 h 10091"/>
                <a:gd name="connsiteX158" fmla="*/ 2983 w 9991"/>
                <a:gd name="connsiteY158" fmla="*/ 7590 h 10091"/>
                <a:gd name="connsiteX159" fmla="*/ 3034 w 9991"/>
                <a:gd name="connsiteY159" fmla="*/ 7684 h 10091"/>
                <a:gd name="connsiteX160" fmla="*/ 3085 w 9991"/>
                <a:gd name="connsiteY160" fmla="*/ 7776 h 10091"/>
                <a:gd name="connsiteX161" fmla="*/ 3127 w 9991"/>
                <a:gd name="connsiteY161" fmla="*/ 7907 h 10091"/>
                <a:gd name="connsiteX162" fmla="*/ 3171 w 9991"/>
                <a:gd name="connsiteY162" fmla="*/ 8052 h 10091"/>
                <a:gd name="connsiteX163" fmla="*/ 3213 w 9991"/>
                <a:gd name="connsiteY163" fmla="*/ 8212 h 10091"/>
                <a:gd name="connsiteX164" fmla="*/ 3239 w 9991"/>
                <a:gd name="connsiteY164" fmla="*/ 8384 h 10091"/>
                <a:gd name="connsiteX165" fmla="*/ 3264 w 9991"/>
                <a:gd name="connsiteY165" fmla="*/ 8597 h 10091"/>
                <a:gd name="connsiteX166" fmla="*/ 3282 w 9991"/>
                <a:gd name="connsiteY166" fmla="*/ 8807 h 10091"/>
                <a:gd name="connsiteX167" fmla="*/ 3307 w 9991"/>
                <a:gd name="connsiteY167" fmla="*/ 9048 h 10091"/>
                <a:gd name="connsiteX168" fmla="*/ 3315 w 9991"/>
                <a:gd name="connsiteY168" fmla="*/ 9326 h 10091"/>
                <a:gd name="connsiteX169" fmla="*/ 3315 w 9991"/>
                <a:gd name="connsiteY169" fmla="*/ 9617 h 10091"/>
                <a:gd name="connsiteX170" fmla="*/ 3327 w 9991"/>
                <a:gd name="connsiteY170" fmla="*/ 10073 h 10091"/>
                <a:gd name="connsiteX171" fmla="*/ 9966 w 9991"/>
                <a:gd name="connsiteY171" fmla="*/ 10091 h 10091"/>
                <a:gd name="connsiteX172" fmla="*/ 9984 w 9991"/>
                <a:gd name="connsiteY172" fmla="*/ 290 h 10091"/>
                <a:gd name="connsiteX0" fmla="*/ 9993 w 10000"/>
                <a:gd name="connsiteY0" fmla="*/ 287 h 10000"/>
                <a:gd name="connsiteX1" fmla="*/ 9323 w 10000"/>
                <a:gd name="connsiteY1" fmla="*/ 184 h 10000"/>
                <a:gd name="connsiteX2" fmla="*/ 8409 w 10000"/>
                <a:gd name="connsiteY2" fmla="*/ 290 h 10000"/>
                <a:gd name="connsiteX3" fmla="*/ 7655 w 10000"/>
                <a:gd name="connsiteY3" fmla="*/ 407 h 10000"/>
                <a:gd name="connsiteX4" fmla="*/ 7655 w 10000"/>
                <a:gd name="connsiteY4" fmla="*/ 407 h 10000"/>
                <a:gd name="connsiteX5" fmla="*/ 7527 w 10000"/>
                <a:gd name="connsiteY5" fmla="*/ 420 h 10000"/>
                <a:gd name="connsiteX6" fmla="*/ 7415 w 10000"/>
                <a:gd name="connsiteY6" fmla="*/ 448 h 10000"/>
                <a:gd name="connsiteX7" fmla="*/ 7322 w 10000"/>
                <a:gd name="connsiteY7" fmla="*/ 501 h 10000"/>
                <a:gd name="connsiteX8" fmla="*/ 7236 w 10000"/>
                <a:gd name="connsiteY8" fmla="*/ 527 h 10000"/>
                <a:gd name="connsiteX9" fmla="*/ 7159 w 10000"/>
                <a:gd name="connsiteY9" fmla="*/ 578 h 10000"/>
                <a:gd name="connsiteX10" fmla="*/ 7090 w 10000"/>
                <a:gd name="connsiteY10" fmla="*/ 645 h 10000"/>
                <a:gd name="connsiteX11" fmla="*/ 7030 w 10000"/>
                <a:gd name="connsiteY11" fmla="*/ 709 h 10000"/>
                <a:gd name="connsiteX12" fmla="*/ 6987 w 10000"/>
                <a:gd name="connsiteY12" fmla="*/ 776 h 10000"/>
                <a:gd name="connsiteX13" fmla="*/ 6944 w 10000"/>
                <a:gd name="connsiteY13" fmla="*/ 827 h 10000"/>
                <a:gd name="connsiteX14" fmla="*/ 6919 w 10000"/>
                <a:gd name="connsiteY14" fmla="*/ 920 h 10000"/>
                <a:gd name="connsiteX15" fmla="*/ 6893 w 10000"/>
                <a:gd name="connsiteY15" fmla="*/ 998 h 10000"/>
                <a:gd name="connsiteX16" fmla="*/ 6877 w 10000"/>
                <a:gd name="connsiteY16" fmla="*/ 1077 h 10000"/>
                <a:gd name="connsiteX17" fmla="*/ 6867 w 10000"/>
                <a:gd name="connsiteY17" fmla="*/ 1155 h 10000"/>
                <a:gd name="connsiteX18" fmla="*/ 6867 w 10000"/>
                <a:gd name="connsiteY18" fmla="*/ 1248 h 10000"/>
                <a:gd name="connsiteX19" fmla="*/ 6877 w 10000"/>
                <a:gd name="connsiteY19" fmla="*/ 1419 h 10000"/>
                <a:gd name="connsiteX20" fmla="*/ 6903 w 10000"/>
                <a:gd name="connsiteY20" fmla="*/ 1616 h 10000"/>
                <a:gd name="connsiteX21" fmla="*/ 6962 w 10000"/>
                <a:gd name="connsiteY21" fmla="*/ 1799 h 10000"/>
                <a:gd name="connsiteX22" fmla="*/ 7022 w 10000"/>
                <a:gd name="connsiteY22" fmla="*/ 2010 h 10000"/>
                <a:gd name="connsiteX23" fmla="*/ 7081 w 10000"/>
                <a:gd name="connsiteY23" fmla="*/ 2207 h 10000"/>
                <a:gd name="connsiteX24" fmla="*/ 7236 w 10000"/>
                <a:gd name="connsiteY24" fmla="*/ 2600 h 10000"/>
                <a:gd name="connsiteX25" fmla="*/ 7381 w 10000"/>
                <a:gd name="connsiteY25" fmla="*/ 2953 h 10000"/>
                <a:gd name="connsiteX26" fmla="*/ 7381 w 10000"/>
                <a:gd name="connsiteY26" fmla="*/ 2953 h 10000"/>
                <a:gd name="connsiteX27" fmla="*/ 7407 w 10000"/>
                <a:gd name="connsiteY27" fmla="*/ 3032 h 10000"/>
                <a:gd name="connsiteX28" fmla="*/ 7425 w 10000"/>
                <a:gd name="connsiteY28" fmla="*/ 3111 h 10000"/>
                <a:gd name="connsiteX29" fmla="*/ 7432 w 10000"/>
                <a:gd name="connsiteY29" fmla="*/ 3192 h 10000"/>
                <a:gd name="connsiteX30" fmla="*/ 7432 w 10000"/>
                <a:gd name="connsiteY30" fmla="*/ 3269 h 10000"/>
                <a:gd name="connsiteX31" fmla="*/ 7425 w 10000"/>
                <a:gd name="connsiteY31" fmla="*/ 3348 h 10000"/>
                <a:gd name="connsiteX32" fmla="*/ 7415 w 10000"/>
                <a:gd name="connsiteY32" fmla="*/ 3413 h 10000"/>
                <a:gd name="connsiteX33" fmla="*/ 7381 w 10000"/>
                <a:gd name="connsiteY33" fmla="*/ 3491 h 10000"/>
                <a:gd name="connsiteX34" fmla="*/ 7365 w 10000"/>
                <a:gd name="connsiteY34" fmla="*/ 3557 h 10000"/>
                <a:gd name="connsiteX35" fmla="*/ 7279 w 10000"/>
                <a:gd name="connsiteY35" fmla="*/ 3700 h 10000"/>
                <a:gd name="connsiteX36" fmla="*/ 7185 w 10000"/>
                <a:gd name="connsiteY36" fmla="*/ 3806 h 10000"/>
                <a:gd name="connsiteX37" fmla="*/ 7065 w 10000"/>
                <a:gd name="connsiteY37" fmla="*/ 3924 h 10000"/>
                <a:gd name="connsiteX38" fmla="*/ 6937 w 10000"/>
                <a:gd name="connsiteY38" fmla="*/ 4017 h 10000"/>
                <a:gd name="connsiteX39" fmla="*/ 6791 w 10000"/>
                <a:gd name="connsiteY39" fmla="*/ 4084 h 10000"/>
                <a:gd name="connsiteX40" fmla="*/ 6645 w 10000"/>
                <a:gd name="connsiteY40" fmla="*/ 4149 h 10000"/>
                <a:gd name="connsiteX41" fmla="*/ 6500 w 10000"/>
                <a:gd name="connsiteY41" fmla="*/ 4173 h 10000"/>
                <a:gd name="connsiteX42" fmla="*/ 6356 w 10000"/>
                <a:gd name="connsiteY42" fmla="*/ 4189 h 10000"/>
                <a:gd name="connsiteX43" fmla="*/ 6210 w 10000"/>
                <a:gd name="connsiteY43" fmla="*/ 4173 h 10000"/>
                <a:gd name="connsiteX44" fmla="*/ 6071 w 10000"/>
                <a:gd name="connsiteY44" fmla="*/ 4137 h 10000"/>
                <a:gd name="connsiteX45" fmla="*/ 5952 w 10000"/>
                <a:gd name="connsiteY45" fmla="*/ 4070 h 10000"/>
                <a:gd name="connsiteX46" fmla="*/ 5893 w 10000"/>
                <a:gd name="connsiteY46" fmla="*/ 4017 h 10000"/>
                <a:gd name="connsiteX47" fmla="*/ 5842 w 10000"/>
                <a:gd name="connsiteY47" fmla="*/ 3965 h 10000"/>
                <a:gd name="connsiteX48" fmla="*/ 5842 w 10000"/>
                <a:gd name="connsiteY48" fmla="*/ 3965 h 10000"/>
                <a:gd name="connsiteX49" fmla="*/ 5756 w 10000"/>
                <a:gd name="connsiteY49" fmla="*/ 3846 h 10000"/>
                <a:gd name="connsiteX50" fmla="*/ 5680 w 10000"/>
                <a:gd name="connsiteY50" fmla="*/ 3715 h 10000"/>
                <a:gd name="connsiteX51" fmla="*/ 5636 w 10000"/>
                <a:gd name="connsiteY51" fmla="*/ 3557 h 10000"/>
                <a:gd name="connsiteX52" fmla="*/ 5610 w 10000"/>
                <a:gd name="connsiteY52" fmla="*/ 3387 h 10000"/>
                <a:gd name="connsiteX53" fmla="*/ 5584 w 10000"/>
                <a:gd name="connsiteY53" fmla="*/ 3204 h 10000"/>
                <a:gd name="connsiteX54" fmla="*/ 5584 w 10000"/>
                <a:gd name="connsiteY54" fmla="*/ 3021 h 10000"/>
                <a:gd name="connsiteX55" fmla="*/ 5603 w 10000"/>
                <a:gd name="connsiteY55" fmla="*/ 2808 h 10000"/>
                <a:gd name="connsiteX56" fmla="*/ 5610 w 10000"/>
                <a:gd name="connsiteY56" fmla="*/ 2600 h 10000"/>
                <a:gd name="connsiteX57" fmla="*/ 5662 w 10000"/>
                <a:gd name="connsiteY57" fmla="*/ 2165 h 10000"/>
                <a:gd name="connsiteX58" fmla="*/ 5730 w 10000"/>
                <a:gd name="connsiteY58" fmla="*/ 1747 h 10000"/>
                <a:gd name="connsiteX59" fmla="*/ 5798 w 10000"/>
                <a:gd name="connsiteY59" fmla="*/ 1315 h 10000"/>
                <a:gd name="connsiteX60" fmla="*/ 5816 w 10000"/>
                <a:gd name="connsiteY60" fmla="*/ 1089 h 10000"/>
                <a:gd name="connsiteX61" fmla="*/ 5842 w 10000"/>
                <a:gd name="connsiteY61" fmla="*/ 893 h 10000"/>
                <a:gd name="connsiteX62" fmla="*/ 5842 w 10000"/>
                <a:gd name="connsiteY62" fmla="*/ 893 h 10000"/>
                <a:gd name="connsiteX63" fmla="*/ 5842 w 10000"/>
                <a:gd name="connsiteY63" fmla="*/ 801 h 10000"/>
                <a:gd name="connsiteX64" fmla="*/ 5842 w 10000"/>
                <a:gd name="connsiteY64" fmla="*/ 737 h 10000"/>
                <a:gd name="connsiteX65" fmla="*/ 5816 w 10000"/>
                <a:gd name="connsiteY65" fmla="*/ 657 h 10000"/>
                <a:gd name="connsiteX66" fmla="*/ 5798 w 10000"/>
                <a:gd name="connsiteY66" fmla="*/ 592 h 10000"/>
                <a:gd name="connsiteX67" fmla="*/ 5765 w 10000"/>
                <a:gd name="connsiteY67" fmla="*/ 527 h 10000"/>
                <a:gd name="connsiteX68" fmla="*/ 5730 w 10000"/>
                <a:gd name="connsiteY68" fmla="*/ 474 h 10000"/>
                <a:gd name="connsiteX69" fmla="*/ 5628 w 10000"/>
                <a:gd name="connsiteY69" fmla="*/ 367 h 10000"/>
                <a:gd name="connsiteX70" fmla="*/ 5517 w 10000"/>
                <a:gd name="connsiteY70" fmla="*/ 275 h 10000"/>
                <a:gd name="connsiteX71" fmla="*/ 5371 w 10000"/>
                <a:gd name="connsiteY71" fmla="*/ 198 h 10000"/>
                <a:gd name="connsiteX72" fmla="*/ 5217 w 10000"/>
                <a:gd name="connsiteY72" fmla="*/ 145 h 10000"/>
                <a:gd name="connsiteX73" fmla="*/ 5038 w 10000"/>
                <a:gd name="connsiteY73" fmla="*/ 106 h 10000"/>
                <a:gd name="connsiteX74" fmla="*/ 4849 w 10000"/>
                <a:gd name="connsiteY74" fmla="*/ 67 h 10000"/>
                <a:gd name="connsiteX75" fmla="*/ 4645 w 10000"/>
                <a:gd name="connsiteY75" fmla="*/ 40 h 10000"/>
                <a:gd name="connsiteX76" fmla="*/ 4234 w 10000"/>
                <a:gd name="connsiteY76" fmla="*/ 0 h 10000"/>
                <a:gd name="connsiteX77" fmla="*/ 3797 w 10000"/>
                <a:gd name="connsiteY77" fmla="*/ 0 h 10000"/>
                <a:gd name="connsiteX78" fmla="*/ 3378 w 10000"/>
                <a:gd name="connsiteY78" fmla="*/ 0 h 10000"/>
                <a:gd name="connsiteX79" fmla="*/ 3378 w 10000"/>
                <a:gd name="connsiteY79" fmla="*/ 0 h 10000"/>
                <a:gd name="connsiteX80" fmla="*/ 2934 w 10000"/>
                <a:gd name="connsiteY80" fmla="*/ 27 h 10000"/>
                <a:gd name="connsiteX81" fmla="*/ 2934 w 10000"/>
                <a:gd name="connsiteY81" fmla="*/ 27 h 10000"/>
                <a:gd name="connsiteX82" fmla="*/ 2659 w 10000"/>
                <a:gd name="connsiteY82" fmla="*/ 27 h 10000"/>
                <a:gd name="connsiteX83" fmla="*/ 2394 w 10000"/>
                <a:gd name="connsiteY83" fmla="*/ 40 h 10000"/>
                <a:gd name="connsiteX84" fmla="*/ 2394 w 10000"/>
                <a:gd name="connsiteY84" fmla="*/ 40 h 10000"/>
                <a:gd name="connsiteX85" fmla="*/ 2549 w 10000"/>
                <a:gd name="connsiteY85" fmla="*/ 1011 h 10000"/>
                <a:gd name="connsiteX86" fmla="*/ 2676 w 10000"/>
                <a:gd name="connsiteY86" fmla="*/ 1866 h 10000"/>
                <a:gd name="connsiteX87" fmla="*/ 2762 w 10000"/>
                <a:gd name="connsiteY87" fmla="*/ 2612 h 10000"/>
                <a:gd name="connsiteX88" fmla="*/ 2831 w 10000"/>
                <a:gd name="connsiteY88" fmla="*/ 3269 h 10000"/>
                <a:gd name="connsiteX89" fmla="*/ 2849 w 10000"/>
                <a:gd name="connsiteY89" fmla="*/ 3806 h 10000"/>
                <a:gd name="connsiteX90" fmla="*/ 2857 w 10000"/>
                <a:gd name="connsiteY90" fmla="*/ 4042 h 10000"/>
                <a:gd name="connsiteX91" fmla="*/ 2849 w 10000"/>
                <a:gd name="connsiteY91" fmla="*/ 4265 h 10000"/>
                <a:gd name="connsiteX92" fmla="*/ 2840 w 10000"/>
                <a:gd name="connsiteY92" fmla="*/ 4462 h 10000"/>
                <a:gd name="connsiteX93" fmla="*/ 2831 w 10000"/>
                <a:gd name="connsiteY93" fmla="*/ 4632 h 10000"/>
                <a:gd name="connsiteX94" fmla="*/ 2796 w 10000"/>
                <a:gd name="connsiteY94" fmla="*/ 4792 h 10000"/>
                <a:gd name="connsiteX95" fmla="*/ 2780 w 10000"/>
                <a:gd name="connsiteY95" fmla="*/ 4935 h 10000"/>
                <a:gd name="connsiteX96" fmla="*/ 2736 w 10000"/>
                <a:gd name="connsiteY96" fmla="*/ 5053 h 10000"/>
                <a:gd name="connsiteX97" fmla="*/ 2694 w 10000"/>
                <a:gd name="connsiteY97" fmla="*/ 5159 h 10000"/>
                <a:gd name="connsiteX98" fmla="*/ 2652 w 10000"/>
                <a:gd name="connsiteY98" fmla="*/ 5238 h 10000"/>
                <a:gd name="connsiteX99" fmla="*/ 2600 w 10000"/>
                <a:gd name="connsiteY99" fmla="*/ 5303 h 10000"/>
                <a:gd name="connsiteX100" fmla="*/ 2540 w 10000"/>
                <a:gd name="connsiteY100" fmla="*/ 5370 h 10000"/>
                <a:gd name="connsiteX101" fmla="*/ 2480 w 10000"/>
                <a:gd name="connsiteY101" fmla="*/ 5409 h 10000"/>
                <a:gd name="connsiteX102" fmla="*/ 2412 w 10000"/>
                <a:gd name="connsiteY102" fmla="*/ 5435 h 10000"/>
                <a:gd name="connsiteX103" fmla="*/ 2344 w 10000"/>
                <a:gd name="connsiteY103" fmla="*/ 5446 h 10000"/>
                <a:gd name="connsiteX104" fmla="*/ 2258 w 10000"/>
                <a:gd name="connsiteY104" fmla="*/ 5446 h 10000"/>
                <a:gd name="connsiteX105" fmla="*/ 2172 w 10000"/>
                <a:gd name="connsiteY105" fmla="*/ 5446 h 10000"/>
                <a:gd name="connsiteX106" fmla="*/ 2010 w 10000"/>
                <a:gd name="connsiteY106" fmla="*/ 5409 h 10000"/>
                <a:gd name="connsiteX107" fmla="*/ 1814 w 10000"/>
                <a:gd name="connsiteY107" fmla="*/ 5303 h 10000"/>
                <a:gd name="connsiteX108" fmla="*/ 1617 w 10000"/>
                <a:gd name="connsiteY108" fmla="*/ 5197 h 10000"/>
                <a:gd name="connsiteX109" fmla="*/ 1617 w 10000"/>
                <a:gd name="connsiteY109" fmla="*/ 5197 h 10000"/>
                <a:gd name="connsiteX110" fmla="*/ 1231 w 10000"/>
                <a:gd name="connsiteY110" fmla="*/ 4975 h 10000"/>
                <a:gd name="connsiteX111" fmla="*/ 1069 w 10000"/>
                <a:gd name="connsiteY111" fmla="*/ 4885 h 10000"/>
                <a:gd name="connsiteX112" fmla="*/ 907 w 10000"/>
                <a:gd name="connsiteY112" fmla="*/ 4792 h 10000"/>
                <a:gd name="connsiteX113" fmla="*/ 778 w 10000"/>
                <a:gd name="connsiteY113" fmla="*/ 4751 h 10000"/>
                <a:gd name="connsiteX114" fmla="*/ 650 w 10000"/>
                <a:gd name="connsiteY114" fmla="*/ 4713 h 10000"/>
                <a:gd name="connsiteX115" fmla="*/ 538 w 10000"/>
                <a:gd name="connsiteY115" fmla="*/ 4701 h 10000"/>
                <a:gd name="connsiteX116" fmla="*/ 445 w 10000"/>
                <a:gd name="connsiteY116" fmla="*/ 4739 h 10000"/>
                <a:gd name="connsiteX117" fmla="*/ 394 w 10000"/>
                <a:gd name="connsiteY117" fmla="*/ 4765 h 10000"/>
                <a:gd name="connsiteX118" fmla="*/ 350 w 10000"/>
                <a:gd name="connsiteY118" fmla="*/ 4792 h 10000"/>
                <a:gd name="connsiteX119" fmla="*/ 308 w 10000"/>
                <a:gd name="connsiteY119" fmla="*/ 4844 h 10000"/>
                <a:gd name="connsiteX120" fmla="*/ 274 w 10000"/>
                <a:gd name="connsiteY120" fmla="*/ 4898 h 10000"/>
                <a:gd name="connsiteX121" fmla="*/ 213 w 10000"/>
                <a:gd name="connsiteY121" fmla="*/ 5015 h 10000"/>
                <a:gd name="connsiteX122" fmla="*/ 153 w 10000"/>
                <a:gd name="connsiteY122" fmla="*/ 5197 h 10000"/>
                <a:gd name="connsiteX123" fmla="*/ 102 w 10000"/>
                <a:gd name="connsiteY123" fmla="*/ 5422 h 10000"/>
                <a:gd name="connsiteX124" fmla="*/ 60 w 10000"/>
                <a:gd name="connsiteY124" fmla="*/ 5711 h 10000"/>
                <a:gd name="connsiteX125" fmla="*/ 26 w 10000"/>
                <a:gd name="connsiteY125" fmla="*/ 6024 h 10000"/>
                <a:gd name="connsiteX126" fmla="*/ 0 w 10000"/>
                <a:gd name="connsiteY126" fmla="*/ 6392 h 10000"/>
                <a:gd name="connsiteX127" fmla="*/ 0 w 10000"/>
                <a:gd name="connsiteY127" fmla="*/ 6392 h 10000"/>
                <a:gd name="connsiteX128" fmla="*/ 0 w 10000"/>
                <a:gd name="connsiteY128" fmla="*/ 6605 h 10000"/>
                <a:gd name="connsiteX129" fmla="*/ 0 w 10000"/>
                <a:gd name="connsiteY129" fmla="*/ 6772 h 10000"/>
                <a:gd name="connsiteX130" fmla="*/ 9 w 10000"/>
                <a:gd name="connsiteY130" fmla="*/ 6917 h 10000"/>
                <a:gd name="connsiteX131" fmla="*/ 26 w 10000"/>
                <a:gd name="connsiteY131" fmla="*/ 7062 h 10000"/>
                <a:gd name="connsiteX132" fmla="*/ 60 w 10000"/>
                <a:gd name="connsiteY132" fmla="*/ 7180 h 10000"/>
                <a:gd name="connsiteX133" fmla="*/ 94 w 10000"/>
                <a:gd name="connsiteY133" fmla="*/ 7287 h 10000"/>
                <a:gd name="connsiteX134" fmla="*/ 128 w 10000"/>
                <a:gd name="connsiteY134" fmla="*/ 7377 h 10000"/>
                <a:gd name="connsiteX135" fmla="*/ 179 w 10000"/>
                <a:gd name="connsiteY135" fmla="*/ 7455 h 10000"/>
                <a:gd name="connsiteX136" fmla="*/ 239 w 10000"/>
                <a:gd name="connsiteY136" fmla="*/ 7509 h 10000"/>
                <a:gd name="connsiteX137" fmla="*/ 299 w 10000"/>
                <a:gd name="connsiteY137" fmla="*/ 7561 h 10000"/>
                <a:gd name="connsiteX138" fmla="*/ 359 w 10000"/>
                <a:gd name="connsiteY138" fmla="*/ 7600 h 10000"/>
                <a:gd name="connsiteX139" fmla="*/ 436 w 10000"/>
                <a:gd name="connsiteY139" fmla="*/ 7627 h 10000"/>
                <a:gd name="connsiteX140" fmla="*/ 503 w 10000"/>
                <a:gd name="connsiteY140" fmla="*/ 7652 h 10000"/>
                <a:gd name="connsiteX141" fmla="*/ 590 w 10000"/>
                <a:gd name="connsiteY141" fmla="*/ 7652 h 10000"/>
                <a:gd name="connsiteX142" fmla="*/ 753 w 10000"/>
                <a:gd name="connsiteY142" fmla="*/ 7652 h 10000"/>
                <a:gd name="connsiteX143" fmla="*/ 932 w 10000"/>
                <a:gd name="connsiteY143" fmla="*/ 7615 h 10000"/>
                <a:gd name="connsiteX144" fmla="*/ 1104 w 10000"/>
                <a:gd name="connsiteY144" fmla="*/ 7561 h 10000"/>
                <a:gd name="connsiteX145" fmla="*/ 1462 w 10000"/>
                <a:gd name="connsiteY145" fmla="*/ 7430 h 10000"/>
                <a:gd name="connsiteX146" fmla="*/ 1787 w 10000"/>
                <a:gd name="connsiteY146" fmla="*/ 7299 h 10000"/>
                <a:gd name="connsiteX147" fmla="*/ 1924 w 10000"/>
                <a:gd name="connsiteY147" fmla="*/ 7232 h 10000"/>
                <a:gd name="connsiteX148" fmla="*/ 2053 w 10000"/>
                <a:gd name="connsiteY148" fmla="*/ 7219 h 10000"/>
                <a:gd name="connsiteX149" fmla="*/ 2053 w 10000"/>
                <a:gd name="connsiteY149" fmla="*/ 7219 h 10000"/>
                <a:gd name="connsiteX150" fmla="*/ 2292 w 10000"/>
                <a:gd name="connsiteY150" fmla="*/ 7180 h 10000"/>
                <a:gd name="connsiteX151" fmla="*/ 2412 w 10000"/>
                <a:gd name="connsiteY151" fmla="*/ 7180 h 10000"/>
                <a:gd name="connsiteX152" fmla="*/ 2549 w 10000"/>
                <a:gd name="connsiteY152" fmla="*/ 7204 h 10000"/>
                <a:gd name="connsiteX153" fmla="*/ 2686 w 10000"/>
                <a:gd name="connsiteY153" fmla="*/ 7232 h 10000"/>
                <a:gd name="connsiteX154" fmla="*/ 2745 w 10000"/>
                <a:gd name="connsiteY154" fmla="*/ 7260 h 10000"/>
                <a:gd name="connsiteX155" fmla="*/ 2806 w 10000"/>
                <a:gd name="connsiteY155" fmla="*/ 7311 h 10000"/>
                <a:gd name="connsiteX156" fmla="*/ 2875 w 10000"/>
                <a:gd name="connsiteY156" fmla="*/ 7377 h 10000"/>
                <a:gd name="connsiteX157" fmla="*/ 2926 w 10000"/>
                <a:gd name="connsiteY157" fmla="*/ 7443 h 10000"/>
                <a:gd name="connsiteX158" fmla="*/ 2986 w 10000"/>
                <a:gd name="connsiteY158" fmla="*/ 7522 h 10000"/>
                <a:gd name="connsiteX159" fmla="*/ 3037 w 10000"/>
                <a:gd name="connsiteY159" fmla="*/ 7615 h 10000"/>
                <a:gd name="connsiteX160" fmla="*/ 3088 w 10000"/>
                <a:gd name="connsiteY160" fmla="*/ 7706 h 10000"/>
                <a:gd name="connsiteX161" fmla="*/ 3130 w 10000"/>
                <a:gd name="connsiteY161" fmla="*/ 7836 h 10000"/>
                <a:gd name="connsiteX162" fmla="*/ 3174 w 10000"/>
                <a:gd name="connsiteY162" fmla="*/ 7979 h 10000"/>
                <a:gd name="connsiteX163" fmla="*/ 3216 w 10000"/>
                <a:gd name="connsiteY163" fmla="*/ 8138 h 10000"/>
                <a:gd name="connsiteX164" fmla="*/ 3242 w 10000"/>
                <a:gd name="connsiteY164" fmla="*/ 8308 h 10000"/>
                <a:gd name="connsiteX165" fmla="*/ 3267 w 10000"/>
                <a:gd name="connsiteY165" fmla="*/ 8519 h 10000"/>
                <a:gd name="connsiteX166" fmla="*/ 3285 w 10000"/>
                <a:gd name="connsiteY166" fmla="*/ 8728 h 10000"/>
                <a:gd name="connsiteX167" fmla="*/ 3310 w 10000"/>
                <a:gd name="connsiteY167" fmla="*/ 8966 h 10000"/>
                <a:gd name="connsiteX168" fmla="*/ 3318 w 10000"/>
                <a:gd name="connsiteY168" fmla="*/ 9242 h 10000"/>
                <a:gd name="connsiteX169" fmla="*/ 3318 w 10000"/>
                <a:gd name="connsiteY169" fmla="*/ 9530 h 10000"/>
                <a:gd name="connsiteX170" fmla="*/ 3330 w 10000"/>
                <a:gd name="connsiteY170" fmla="*/ 9982 h 10000"/>
                <a:gd name="connsiteX171" fmla="*/ 9975 w 10000"/>
                <a:gd name="connsiteY171" fmla="*/ 10000 h 10000"/>
                <a:gd name="connsiteX172" fmla="*/ 9993 w 10000"/>
                <a:gd name="connsiteY172" fmla="*/ 287 h 10000"/>
                <a:gd name="connsiteX0" fmla="*/ 9993 w 10000"/>
                <a:gd name="connsiteY0" fmla="*/ 287 h 10000"/>
                <a:gd name="connsiteX1" fmla="*/ 9323 w 10000"/>
                <a:gd name="connsiteY1" fmla="*/ 184 h 10000"/>
                <a:gd name="connsiteX2" fmla="*/ 8409 w 10000"/>
                <a:gd name="connsiteY2" fmla="*/ 290 h 10000"/>
                <a:gd name="connsiteX3" fmla="*/ 7655 w 10000"/>
                <a:gd name="connsiteY3" fmla="*/ 407 h 10000"/>
                <a:gd name="connsiteX4" fmla="*/ 7655 w 10000"/>
                <a:gd name="connsiteY4" fmla="*/ 407 h 10000"/>
                <a:gd name="connsiteX5" fmla="*/ 7527 w 10000"/>
                <a:gd name="connsiteY5" fmla="*/ 420 h 10000"/>
                <a:gd name="connsiteX6" fmla="*/ 7415 w 10000"/>
                <a:gd name="connsiteY6" fmla="*/ 448 h 10000"/>
                <a:gd name="connsiteX7" fmla="*/ 7322 w 10000"/>
                <a:gd name="connsiteY7" fmla="*/ 501 h 10000"/>
                <a:gd name="connsiteX8" fmla="*/ 7236 w 10000"/>
                <a:gd name="connsiteY8" fmla="*/ 527 h 10000"/>
                <a:gd name="connsiteX9" fmla="*/ 7159 w 10000"/>
                <a:gd name="connsiteY9" fmla="*/ 578 h 10000"/>
                <a:gd name="connsiteX10" fmla="*/ 7090 w 10000"/>
                <a:gd name="connsiteY10" fmla="*/ 645 h 10000"/>
                <a:gd name="connsiteX11" fmla="*/ 7030 w 10000"/>
                <a:gd name="connsiteY11" fmla="*/ 709 h 10000"/>
                <a:gd name="connsiteX12" fmla="*/ 6987 w 10000"/>
                <a:gd name="connsiteY12" fmla="*/ 776 h 10000"/>
                <a:gd name="connsiteX13" fmla="*/ 6944 w 10000"/>
                <a:gd name="connsiteY13" fmla="*/ 827 h 10000"/>
                <a:gd name="connsiteX14" fmla="*/ 6919 w 10000"/>
                <a:gd name="connsiteY14" fmla="*/ 920 h 10000"/>
                <a:gd name="connsiteX15" fmla="*/ 6893 w 10000"/>
                <a:gd name="connsiteY15" fmla="*/ 998 h 10000"/>
                <a:gd name="connsiteX16" fmla="*/ 6877 w 10000"/>
                <a:gd name="connsiteY16" fmla="*/ 1077 h 10000"/>
                <a:gd name="connsiteX17" fmla="*/ 6867 w 10000"/>
                <a:gd name="connsiteY17" fmla="*/ 1155 h 10000"/>
                <a:gd name="connsiteX18" fmla="*/ 6867 w 10000"/>
                <a:gd name="connsiteY18" fmla="*/ 1248 h 10000"/>
                <a:gd name="connsiteX19" fmla="*/ 6877 w 10000"/>
                <a:gd name="connsiteY19" fmla="*/ 1419 h 10000"/>
                <a:gd name="connsiteX20" fmla="*/ 6903 w 10000"/>
                <a:gd name="connsiteY20" fmla="*/ 1616 h 10000"/>
                <a:gd name="connsiteX21" fmla="*/ 6962 w 10000"/>
                <a:gd name="connsiteY21" fmla="*/ 1799 h 10000"/>
                <a:gd name="connsiteX22" fmla="*/ 7022 w 10000"/>
                <a:gd name="connsiteY22" fmla="*/ 2010 h 10000"/>
                <a:gd name="connsiteX23" fmla="*/ 7081 w 10000"/>
                <a:gd name="connsiteY23" fmla="*/ 2207 h 10000"/>
                <a:gd name="connsiteX24" fmla="*/ 7236 w 10000"/>
                <a:gd name="connsiteY24" fmla="*/ 2600 h 10000"/>
                <a:gd name="connsiteX25" fmla="*/ 7381 w 10000"/>
                <a:gd name="connsiteY25" fmla="*/ 2953 h 10000"/>
                <a:gd name="connsiteX26" fmla="*/ 7381 w 10000"/>
                <a:gd name="connsiteY26" fmla="*/ 2953 h 10000"/>
                <a:gd name="connsiteX27" fmla="*/ 7407 w 10000"/>
                <a:gd name="connsiteY27" fmla="*/ 3032 h 10000"/>
                <a:gd name="connsiteX28" fmla="*/ 7425 w 10000"/>
                <a:gd name="connsiteY28" fmla="*/ 3111 h 10000"/>
                <a:gd name="connsiteX29" fmla="*/ 7432 w 10000"/>
                <a:gd name="connsiteY29" fmla="*/ 3192 h 10000"/>
                <a:gd name="connsiteX30" fmla="*/ 7432 w 10000"/>
                <a:gd name="connsiteY30" fmla="*/ 3269 h 10000"/>
                <a:gd name="connsiteX31" fmla="*/ 7425 w 10000"/>
                <a:gd name="connsiteY31" fmla="*/ 3348 h 10000"/>
                <a:gd name="connsiteX32" fmla="*/ 7415 w 10000"/>
                <a:gd name="connsiteY32" fmla="*/ 3413 h 10000"/>
                <a:gd name="connsiteX33" fmla="*/ 7381 w 10000"/>
                <a:gd name="connsiteY33" fmla="*/ 3491 h 10000"/>
                <a:gd name="connsiteX34" fmla="*/ 7365 w 10000"/>
                <a:gd name="connsiteY34" fmla="*/ 3557 h 10000"/>
                <a:gd name="connsiteX35" fmla="*/ 7279 w 10000"/>
                <a:gd name="connsiteY35" fmla="*/ 3700 h 10000"/>
                <a:gd name="connsiteX36" fmla="*/ 7185 w 10000"/>
                <a:gd name="connsiteY36" fmla="*/ 3806 h 10000"/>
                <a:gd name="connsiteX37" fmla="*/ 7065 w 10000"/>
                <a:gd name="connsiteY37" fmla="*/ 3924 h 10000"/>
                <a:gd name="connsiteX38" fmla="*/ 6937 w 10000"/>
                <a:gd name="connsiteY38" fmla="*/ 4017 h 10000"/>
                <a:gd name="connsiteX39" fmla="*/ 6791 w 10000"/>
                <a:gd name="connsiteY39" fmla="*/ 4084 h 10000"/>
                <a:gd name="connsiteX40" fmla="*/ 6645 w 10000"/>
                <a:gd name="connsiteY40" fmla="*/ 4149 h 10000"/>
                <a:gd name="connsiteX41" fmla="*/ 6500 w 10000"/>
                <a:gd name="connsiteY41" fmla="*/ 4173 h 10000"/>
                <a:gd name="connsiteX42" fmla="*/ 6356 w 10000"/>
                <a:gd name="connsiteY42" fmla="*/ 4189 h 10000"/>
                <a:gd name="connsiteX43" fmla="*/ 6210 w 10000"/>
                <a:gd name="connsiteY43" fmla="*/ 4173 h 10000"/>
                <a:gd name="connsiteX44" fmla="*/ 6071 w 10000"/>
                <a:gd name="connsiteY44" fmla="*/ 4137 h 10000"/>
                <a:gd name="connsiteX45" fmla="*/ 5952 w 10000"/>
                <a:gd name="connsiteY45" fmla="*/ 4070 h 10000"/>
                <a:gd name="connsiteX46" fmla="*/ 5893 w 10000"/>
                <a:gd name="connsiteY46" fmla="*/ 4017 h 10000"/>
                <a:gd name="connsiteX47" fmla="*/ 5842 w 10000"/>
                <a:gd name="connsiteY47" fmla="*/ 3965 h 10000"/>
                <a:gd name="connsiteX48" fmla="*/ 5842 w 10000"/>
                <a:gd name="connsiteY48" fmla="*/ 3965 h 10000"/>
                <a:gd name="connsiteX49" fmla="*/ 5756 w 10000"/>
                <a:gd name="connsiteY49" fmla="*/ 3846 h 10000"/>
                <a:gd name="connsiteX50" fmla="*/ 5680 w 10000"/>
                <a:gd name="connsiteY50" fmla="*/ 3715 h 10000"/>
                <a:gd name="connsiteX51" fmla="*/ 5636 w 10000"/>
                <a:gd name="connsiteY51" fmla="*/ 3557 h 10000"/>
                <a:gd name="connsiteX52" fmla="*/ 5610 w 10000"/>
                <a:gd name="connsiteY52" fmla="*/ 3387 h 10000"/>
                <a:gd name="connsiteX53" fmla="*/ 5584 w 10000"/>
                <a:gd name="connsiteY53" fmla="*/ 3204 h 10000"/>
                <a:gd name="connsiteX54" fmla="*/ 5584 w 10000"/>
                <a:gd name="connsiteY54" fmla="*/ 3021 h 10000"/>
                <a:gd name="connsiteX55" fmla="*/ 5603 w 10000"/>
                <a:gd name="connsiteY55" fmla="*/ 2808 h 10000"/>
                <a:gd name="connsiteX56" fmla="*/ 5610 w 10000"/>
                <a:gd name="connsiteY56" fmla="*/ 2600 h 10000"/>
                <a:gd name="connsiteX57" fmla="*/ 5662 w 10000"/>
                <a:gd name="connsiteY57" fmla="*/ 2165 h 10000"/>
                <a:gd name="connsiteX58" fmla="*/ 5730 w 10000"/>
                <a:gd name="connsiteY58" fmla="*/ 1747 h 10000"/>
                <a:gd name="connsiteX59" fmla="*/ 5798 w 10000"/>
                <a:gd name="connsiteY59" fmla="*/ 1315 h 10000"/>
                <a:gd name="connsiteX60" fmla="*/ 5816 w 10000"/>
                <a:gd name="connsiteY60" fmla="*/ 1089 h 10000"/>
                <a:gd name="connsiteX61" fmla="*/ 5842 w 10000"/>
                <a:gd name="connsiteY61" fmla="*/ 893 h 10000"/>
                <a:gd name="connsiteX62" fmla="*/ 5842 w 10000"/>
                <a:gd name="connsiteY62" fmla="*/ 893 h 10000"/>
                <a:gd name="connsiteX63" fmla="*/ 5842 w 10000"/>
                <a:gd name="connsiteY63" fmla="*/ 801 h 10000"/>
                <a:gd name="connsiteX64" fmla="*/ 5842 w 10000"/>
                <a:gd name="connsiteY64" fmla="*/ 737 h 10000"/>
                <a:gd name="connsiteX65" fmla="*/ 5816 w 10000"/>
                <a:gd name="connsiteY65" fmla="*/ 657 h 10000"/>
                <a:gd name="connsiteX66" fmla="*/ 5798 w 10000"/>
                <a:gd name="connsiteY66" fmla="*/ 592 h 10000"/>
                <a:gd name="connsiteX67" fmla="*/ 5765 w 10000"/>
                <a:gd name="connsiteY67" fmla="*/ 527 h 10000"/>
                <a:gd name="connsiteX68" fmla="*/ 5730 w 10000"/>
                <a:gd name="connsiteY68" fmla="*/ 474 h 10000"/>
                <a:gd name="connsiteX69" fmla="*/ 5628 w 10000"/>
                <a:gd name="connsiteY69" fmla="*/ 367 h 10000"/>
                <a:gd name="connsiteX70" fmla="*/ 5517 w 10000"/>
                <a:gd name="connsiteY70" fmla="*/ 275 h 10000"/>
                <a:gd name="connsiteX71" fmla="*/ 5371 w 10000"/>
                <a:gd name="connsiteY71" fmla="*/ 198 h 10000"/>
                <a:gd name="connsiteX72" fmla="*/ 5217 w 10000"/>
                <a:gd name="connsiteY72" fmla="*/ 145 h 10000"/>
                <a:gd name="connsiteX73" fmla="*/ 5038 w 10000"/>
                <a:gd name="connsiteY73" fmla="*/ 106 h 10000"/>
                <a:gd name="connsiteX74" fmla="*/ 4849 w 10000"/>
                <a:gd name="connsiteY74" fmla="*/ 67 h 10000"/>
                <a:gd name="connsiteX75" fmla="*/ 4645 w 10000"/>
                <a:gd name="connsiteY75" fmla="*/ 40 h 10000"/>
                <a:gd name="connsiteX76" fmla="*/ 4234 w 10000"/>
                <a:gd name="connsiteY76" fmla="*/ 0 h 10000"/>
                <a:gd name="connsiteX77" fmla="*/ 3797 w 10000"/>
                <a:gd name="connsiteY77" fmla="*/ 0 h 10000"/>
                <a:gd name="connsiteX78" fmla="*/ 3378 w 10000"/>
                <a:gd name="connsiteY78" fmla="*/ 0 h 10000"/>
                <a:gd name="connsiteX79" fmla="*/ 3378 w 10000"/>
                <a:gd name="connsiteY79" fmla="*/ 0 h 10000"/>
                <a:gd name="connsiteX80" fmla="*/ 2934 w 10000"/>
                <a:gd name="connsiteY80" fmla="*/ 27 h 10000"/>
                <a:gd name="connsiteX81" fmla="*/ 2934 w 10000"/>
                <a:gd name="connsiteY81" fmla="*/ 27 h 10000"/>
                <a:gd name="connsiteX82" fmla="*/ 2659 w 10000"/>
                <a:gd name="connsiteY82" fmla="*/ 27 h 10000"/>
                <a:gd name="connsiteX83" fmla="*/ 2394 w 10000"/>
                <a:gd name="connsiteY83" fmla="*/ 40 h 10000"/>
                <a:gd name="connsiteX84" fmla="*/ 2394 w 10000"/>
                <a:gd name="connsiteY84" fmla="*/ 40 h 10000"/>
                <a:gd name="connsiteX85" fmla="*/ 2549 w 10000"/>
                <a:gd name="connsiteY85" fmla="*/ 1011 h 10000"/>
                <a:gd name="connsiteX86" fmla="*/ 2676 w 10000"/>
                <a:gd name="connsiteY86" fmla="*/ 1866 h 10000"/>
                <a:gd name="connsiteX87" fmla="*/ 2762 w 10000"/>
                <a:gd name="connsiteY87" fmla="*/ 2612 h 10000"/>
                <a:gd name="connsiteX88" fmla="*/ 2831 w 10000"/>
                <a:gd name="connsiteY88" fmla="*/ 3269 h 10000"/>
                <a:gd name="connsiteX89" fmla="*/ 2849 w 10000"/>
                <a:gd name="connsiteY89" fmla="*/ 3806 h 10000"/>
                <a:gd name="connsiteX90" fmla="*/ 2857 w 10000"/>
                <a:gd name="connsiteY90" fmla="*/ 4042 h 10000"/>
                <a:gd name="connsiteX91" fmla="*/ 2849 w 10000"/>
                <a:gd name="connsiteY91" fmla="*/ 4265 h 10000"/>
                <a:gd name="connsiteX92" fmla="*/ 2840 w 10000"/>
                <a:gd name="connsiteY92" fmla="*/ 4462 h 10000"/>
                <a:gd name="connsiteX93" fmla="*/ 2831 w 10000"/>
                <a:gd name="connsiteY93" fmla="*/ 4632 h 10000"/>
                <a:gd name="connsiteX94" fmla="*/ 2796 w 10000"/>
                <a:gd name="connsiteY94" fmla="*/ 4792 h 10000"/>
                <a:gd name="connsiteX95" fmla="*/ 2780 w 10000"/>
                <a:gd name="connsiteY95" fmla="*/ 4935 h 10000"/>
                <a:gd name="connsiteX96" fmla="*/ 2736 w 10000"/>
                <a:gd name="connsiteY96" fmla="*/ 5053 h 10000"/>
                <a:gd name="connsiteX97" fmla="*/ 2694 w 10000"/>
                <a:gd name="connsiteY97" fmla="*/ 5159 h 10000"/>
                <a:gd name="connsiteX98" fmla="*/ 2652 w 10000"/>
                <a:gd name="connsiteY98" fmla="*/ 5238 h 10000"/>
                <a:gd name="connsiteX99" fmla="*/ 2600 w 10000"/>
                <a:gd name="connsiteY99" fmla="*/ 5303 h 10000"/>
                <a:gd name="connsiteX100" fmla="*/ 2540 w 10000"/>
                <a:gd name="connsiteY100" fmla="*/ 5370 h 10000"/>
                <a:gd name="connsiteX101" fmla="*/ 2480 w 10000"/>
                <a:gd name="connsiteY101" fmla="*/ 5409 h 10000"/>
                <a:gd name="connsiteX102" fmla="*/ 2412 w 10000"/>
                <a:gd name="connsiteY102" fmla="*/ 5435 h 10000"/>
                <a:gd name="connsiteX103" fmla="*/ 2344 w 10000"/>
                <a:gd name="connsiteY103" fmla="*/ 5446 h 10000"/>
                <a:gd name="connsiteX104" fmla="*/ 2258 w 10000"/>
                <a:gd name="connsiteY104" fmla="*/ 5446 h 10000"/>
                <a:gd name="connsiteX105" fmla="*/ 2172 w 10000"/>
                <a:gd name="connsiteY105" fmla="*/ 5446 h 10000"/>
                <a:gd name="connsiteX106" fmla="*/ 2010 w 10000"/>
                <a:gd name="connsiteY106" fmla="*/ 5409 h 10000"/>
                <a:gd name="connsiteX107" fmla="*/ 1814 w 10000"/>
                <a:gd name="connsiteY107" fmla="*/ 5303 h 10000"/>
                <a:gd name="connsiteX108" fmla="*/ 1617 w 10000"/>
                <a:gd name="connsiteY108" fmla="*/ 5197 h 10000"/>
                <a:gd name="connsiteX109" fmla="*/ 1617 w 10000"/>
                <a:gd name="connsiteY109" fmla="*/ 5197 h 10000"/>
                <a:gd name="connsiteX110" fmla="*/ 1231 w 10000"/>
                <a:gd name="connsiteY110" fmla="*/ 4975 h 10000"/>
                <a:gd name="connsiteX111" fmla="*/ 1069 w 10000"/>
                <a:gd name="connsiteY111" fmla="*/ 4885 h 10000"/>
                <a:gd name="connsiteX112" fmla="*/ 907 w 10000"/>
                <a:gd name="connsiteY112" fmla="*/ 4792 h 10000"/>
                <a:gd name="connsiteX113" fmla="*/ 778 w 10000"/>
                <a:gd name="connsiteY113" fmla="*/ 4751 h 10000"/>
                <a:gd name="connsiteX114" fmla="*/ 650 w 10000"/>
                <a:gd name="connsiteY114" fmla="*/ 4713 h 10000"/>
                <a:gd name="connsiteX115" fmla="*/ 538 w 10000"/>
                <a:gd name="connsiteY115" fmla="*/ 4701 h 10000"/>
                <a:gd name="connsiteX116" fmla="*/ 445 w 10000"/>
                <a:gd name="connsiteY116" fmla="*/ 4739 h 10000"/>
                <a:gd name="connsiteX117" fmla="*/ 394 w 10000"/>
                <a:gd name="connsiteY117" fmla="*/ 4765 h 10000"/>
                <a:gd name="connsiteX118" fmla="*/ 350 w 10000"/>
                <a:gd name="connsiteY118" fmla="*/ 4792 h 10000"/>
                <a:gd name="connsiteX119" fmla="*/ 308 w 10000"/>
                <a:gd name="connsiteY119" fmla="*/ 4844 h 10000"/>
                <a:gd name="connsiteX120" fmla="*/ 274 w 10000"/>
                <a:gd name="connsiteY120" fmla="*/ 4898 h 10000"/>
                <a:gd name="connsiteX121" fmla="*/ 213 w 10000"/>
                <a:gd name="connsiteY121" fmla="*/ 5015 h 10000"/>
                <a:gd name="connsiteX122" fmla="*/ 153 w 10000"/>
                <a:gd name="connsiteY122" fmla="*/ 5197 h 10000"/>
                <a:gd name="connsiteX123" fmla="*/ 102 w 10000"/>
                <a:gd name="connsiteY123" fmla="*/ 5422 h 10000"/>
                <a:gd name="connsiteX124" fmla="*/ 60 w 10000"/>
                <a:gd name="connsiteY124" fmla="*/ 5711 h 10000"/>
                <a:gd name="connsiteX125" fmla="*/ 26 w 10000"/>
                <a:gd name="connsiteY125" fmla="*/ 6024 h 10000"/>
                <a:gd name="connsiteX126" fmla="*/ 0 w 10000"/>
                <a:gd name="connsiteY126" fmla="*/ 6392 h 10000"/>
                <a:gd name="connsiteX127" fmla="*/ 0 w 10000"/>
                <a:gd name="connsiteY127" fmla="*/ 6392 h 10000"/>
                <a:gd name="connsiteX128" fmla="*/ 0 w 10000"/>
                <a:gd name="connsiteY128" fmla="*/ 6605 h 10000"/>
                <a:gd name="connsiteX129" fmla="*/ 0 w 10000"/>
                <a:gd name="connsiteY129" fmla="*/ 6772 h 10000"/>
                <a:gd name="connsiteX130" fmla="*/ 9 w 10000"/>
                <a:gd name="connsiteY130" fmla="*/ 6917 h 10000"/>
                <a:gd name="connsiteX131" fmla="*/ 26 w 10000"/>
                <a:gd name="connsiteY131" fmla="*/ 7062 h 10000"/>
                <a:gd name="connsiteX132" fmla="*/ 60 w 10000"/>
                <a:gd name="connsiteY132" fmla="*/ 7180 h 10000"/>
                <a:gd name="connsiteX133" fmla="*/ 94 w 10000"/>
                <a:gd name="connsiteY133" fmla="*/ 7287 h 10000"/>
                <a:gd name="connsiteX134" fmla="*/ 128 w 10000"/>
                <a:gd name="connsiteY134" fmla="*/ 7377 h 10000"/>
                <a:gd name="connsiteX135" fmla="*/ 179 w 10000"/>
                <a:gd name="connsiteY135" fmla="*/ 7455 h 10000"/>
                <a:gd name="connsiteX136" fmla="*/ 239 w 10000"/>
                <a:gd name="connsiteY136" fmla="*/ 7509 h 10000"/>
                <a:gd name="connsiteX137" fmla="*/ 299 w 10000"/>
                <a:gd name="connsiteY137" fmla="*/ 7561 h 10000"/>
                <a:gd name="connsiteX138" fmla="*/ 359 w 10000"/>
                <a:gd name="connsiteY138" fmla="*/ 7600 h 10000"/>
                <a:gd name="connsiteX139" fmla="*/ 436 w 10000"/>
                <a:gd name="connsiteY139" fmla="*/ 7627 h 10000"/>
                <a:gd name="connsiteX140" fmla="*/ 503 w 10000"/>
                <a:gd name="connsiteY140" fmla="*/ 7652 h 10000"/>
                <a:gd name="connsiteX141" fmla="*/ 590 w 10000"/>
                <a:gd name="connsiteY141" fmla="*/ 7652 h 10000"/>
                <a:gd name="connsiteX142" fmla="*/ 753 w 10000"/>
                <a:gd name="connsiteY142" fmla="*/ 7652 h 10000"/>
                <a:gd name="connsiteX143" fmla="*/ 932 w 10000"/>
                <a:gd name="connsiteY143" fmla="*/ 7615 h 10000"/>
                <a:gd name="connsiteX144" fmla="*/ 1104 w 10000"/>
                <a:gd name="connsiteY144" fmla="*/ 7561 h 10000"/>
                <a:gd name="connsiteX145" fmla="*/ 1462 w 10000"/>
                <a:gd name="connsiteY145" fmla="*/ 7430 h 10000"/>
                <a:gd name="connsiteX146" fmla="*/ 1787 w 10000"/>
                <a:gd name="connsiteY146" fmla="*/ 7299 h 10000"/>
                <a:gd name="connsiteX147" fmla="*/ 1924 w 10000"/>
                <a:gd name="connsiteY147" fmla="*/ 7232 h 10000"/>
                <a:gd name="connsiteX148" fmla="*/ 2053 w 10000"/>
                <a:gd name="connsiteY148" fmla="*/ 7219 h 10000"/>
                <a:gd name="connsiteX149" fmla="*/ 2053 w 10000"/>
                <a:gd name="connsiteY149" fmla="*/ 7219 h 10000"/>
                <a:gd name="connsiteX150" fmla="*/ 2292 w 10000"/>
                <a:gd name="connsiteY150" fmla="*/ 7180 h 10000"/>
                <a:gd name="connsiteX151" fmla="*/ 2412 w 10000"/>
                <a:gd name="connsiteY151" fmla="*/ 7180 h 10000"/>
                <a:gd name="connsiteX152" fmla="*/ 2549 w 10000"/>
                <a:gd name="connsiteY152" fmla="*/ 7204 h 10000"/>
                <a:gd name="connsiteX153" fmla="*/ 2686 w 10000"/>
                <a:gd name="connsiteY153" fmla="*/ 7232 h 10000"/>
                <a:gd name="connsiteX154" fmla="*/ 2745 w 10000"/>
                <a:gd name="connsiteY154" fmla="*/ 7260 h 10000"/>
                <a:gd name="connsiteX155" fmla="*/ 2806 w 10000"/>
                <a:gd name="connsiteY155" fmla="*/ 7311 h 10000"/>
                <a:gd name="connsiteX156" fmla="*/ 2875 w 10000"/>
                <a:gd name="connsiteY156" fmla="*/ 7377 h 10000"/>
                <a:gd name="connsiteX157" fmla="*/ 2926 w 10000"/>
                <a:gd name="connsiteY157" fmla="*/ 7443 h 10000"/>
                <a:gd name="connsiteX158" fmla="*/ 2986 w 10000"/>
                <a:gd name="connsiteY158" fmla="*/ 7522 h 10000"/>
                <a:gd name="connsiteX159" fmla="*/ 3037 w 10000"/>
                <a:gd name="connsiteY159" fmla="*/ 7615 h 10000"/>
                <a:gd name="connsiteX160" fmla="*/ 3088 w 10000"/>
                <a:gd name="connsiteY160" fmla="*/ 7706 h 10000"/>
                <a:gd name="connsiteX161" fmla="*/ 3130 w 10000"/>
                <a:gd name="connsiteY161" fmla="*/ 7836 h 10000"/>
                <a:gd name="connsiteX162" fmla="*/ 3174 w 10000"/>
                <a:gd name="connsiteY162" fmla="*/ 7979 h 10000"/>
                <a:gd name="connsiteX163" fmla="*/ 3216 w 10000"/>
                <a:gd name="connsiteY163" fmla="*/ 8138 h 10000"/>
                <a:gd name="connsiteX164" fmla="*/ 3242 w 10000"/>
                <a:gd name="connsiteY164" fmla="*/ 8308 h 10000"/>
                <a:gd name="connsiteX165" fmla="*/ 3267 w 10000"/>
                <a:gd name="connsiteY165" fmla="*/ 8519 h 10000"/>
                <a:gd name="connsiteX166" fmla="*/ 3285 w 10000"/>
                <a:gd name="connsiteY166" fmla="*/ 8728 h 10000"/>
                <a:gd name="connsiteX167" fmla="*/ 3310 w 10000"/>
                <a:gd name="connsiteY167" fmla="*/ 8966 h 10000"/>
                <a:gd name="connsiteX168" fmla="*/ 3318 w 10000"/>
                <a:gd name="connsiteY168" fmla="*/ 9242 h 10000"/>
                <a:gd name="connsiteX169" fmla="*/ 3318 w 10000"/>
                <a:gd name="connsiteY169" fmla="*/ 9530 h 10000"/>
                <a:gd name="connsiteX170" fmla="*/ 3330 w 10000"/>
                <a:gd name="connsiteY170" fmla="*/ 9982 h 10000"/>
                <a:gd name="connsiteX171" fmla="*/ 9975 w 10000"/>
                <a:gd name="connsiteY171" fmla="*/ 10000 h 10000"/>
                <a:gd name="connsiteX172" fmla="*/ 9993 w 10000"/>
                <a:gd name="connsiteY172" fmla="*/ 287 h 10000"/>
                <a:gd name="connsiteX0" fmla="*/ 9915 w 9980"/>
                <a:gd name="connsiteY0" fmla="*/ 197 h 10000"/>
                <a:gd name="connsiteX1" fmla="*/ 9323 w 9980"/>
                <a:gd name="connsiteY1" fmla="*/ 184 h 10000"/>
                <a:gd name="connsiteX2" fmla="*/ 8409 w 9980"/>
                <a:gd name="connsiteY2" fmla="*/ 290 h 10000"/>
                <a:gd name="connsiteX3" fmla="*/ 7655 w 9980"/>
                <a:gd name="connsiteY3" fmla="*/ 407 h 10000"/>
                <a:gd name="connsiteX4" fmla="*/ 7655 w 9980"/>
                <a:gd name="connsiteY4" fmla="*/ 407 h 10000"/>
                <a:gd name="connsiteX5" fmla="*/ 7527 w 9980"/>
                <a:gd name="connsiteY5" fmla="*/ 420 h 10000"/>
                <a:gd name="connsiteX6" fmla="*/ 7415 w 9980"/>
                <a:gd name="connsiteY6" fmla="*/ 448 h 10000"/>
                <a:gd name="connsiteX7" fmla="*/ 7322 w 9980"/>
                <a:gd name="connsiteY7" fmla="*/ 501 h 10000"/>
                <a:gd name="connsiteX8" fmla="*/ 7236 w 9980"/>
                <a:gd name="connsiteY8" fmla="*/ 527 h 10000"/>
                <a:gd name="connsiteX9" fmla="*/ 7159 w 9980"/>
                <a:gd name="connsiteY9" fmla="*/ 578 h 10000"/>
                <a:gd name="connsiteX10" fmla="*/ 7090 w 9980"/>
                <a:gd name="connsiteY10" fmla="*/ 645 h 10000"/>
                <a:gd name="connsiteX11" fmla="*/ 7030 w 9980"/>
                <a:gd name="connsiteY11" fmla="*/ 709 h 10000"/>
                <a:gd name="connsiteX12" fmla="*/ 6987 w 9980"/>
                <a:gd name="connsiteY12" fmla="*/ 776 h 10000"/>
                <a:gd name="connsiteX13" fmla="*/ 6944 w 9980"/>
                <a:gd name="connsiteY13" fmla="*/ 827 h 10000"/>
                <a:gd name="connsiteX14" fmla="*/ 6919 w 9980"/>
                <a:gd name="connsiteY14" fmla="*/ 920 h 10000"/>
                <a:gd name="connsiteX15" fmla="*/ 6893 w 9980"/>
                <a:gd name="connsiteY15" fmla="*/ 998 h 10000"/>
                <a:gd name="connsiteX16" fmla="*/ 6877 w 9980"/>
                <a:gd name="connsiteY16" fmla="*/ 1077 h 10000"/>
                <a:gd name="connsiteX17" fmla="*/ 6867 w 9980"/>
                <a:gd name="connsiteY17" fmla="*/ 1155 h 10000"/>
                <a:gd name="connsiteX18" fmla="*/ 6867 w 9980"/>
                <a:gd name="connsiteY18" fmla="*/ 1248 h 10000"/>
                <a:gd name="connsiteX19" fmla="*/ 6877 w 9980"/>
                <a:gd name="connsiteY19" fmla="*/ 1419 h 10000"/>
                <a:gd name="connsiteX20" fmla="*/ 6903 w 9980"/>
                <a:gd name="connsiteY20" fmla="*/ 1616 h 10000"/>
                <a:gd name="connsiteX21" fmla="*/ 6962 w 9980"/>
                <a:gd name="connsiteY21" fmla="*/ 1799 h 10000"/>
                <a:gd name="connsiteX22" fmla="*/ 7022 w 9980"/>
                <a:gd name="connsiteY22" fmla="*/ 2010 h 10000"/>
                <a:gd name="connsiteX23" fmla="*/ 7081 w 9980"/>
                <a:gd name="connsiteY23" fmla="*/ 2207 h 10000"/>
                <a:gd name="connsiteX24" fmla="*/ 7236 w 9980"/>
                <a:gd name="connsiteY24" fmla="*/ 2600 h 10000"/>
                <a:gd name="connsiteX25" fmla="*/ 7381 w 9980"/>
                <a:gd name="connsiteY25" fmla="*/ 2953 h 10000"/>
                <a:gd name="connsiteX26" fmla="*/ 7381 w 9980"/>
                <a:gd name="connsiteY26" fmla="*/ 2953 h 10000"/>
                <a:gd name="connsiteX27" fmla="*/ 7407 w 9980"/>
                <a:gd name="connsiteY27" fmla="*/ 3032 h 10000"/>
                <a:gd name="connsiteX28" fmla="*/ 7425 w 9980"/>
                <a:gd name="connsiteY28" fmla="*/ 3111 h 10000"/>
                <a:gd name="connsiteX29" fmla="*/ 7432 w 9980"/>
                <a:gd name="connsiteY29" fmla="*/ 3192 h 10000"/>
                <a:gd name="connsiteX30" fmla="*/ 7432 w 9980"/>
                <a:gd name="connsiteY30" fmla="*/ 3269 h 10000"/>
                <a:gd name="connsiteX31" fmla="*/ 7425 w 9980"/>
                <a:gd name="connsiteY31" fmla="*/ 3348 h 10000"/>
                <a:gd name="connsiteX32" fmla="*/ 7415 w 9980"/>
                <a:gd name="connsiteY32" fmla="*/ 3413 h 10000"/>
                <a:gd name="connsiteX33" fmla="*/ 7381 w 9980"/>
                <a:gd name="connsiteY33" fmla="*/ 3491 h 10000"/>
                <a:gd name="connsiteX34" fmla="*/ 7365 w 9980"/>
                <a:gd name="connsiteY34" fmla="*/ 3557 h 10000"/>
                <a:gd name="connsiteX35" fmla="*/ 7279 w 9980"/>
                <a:gd name="connsiteY35" fmla="*/ 3700 h 10000"/>
                <a:gd name="connsiteX36" fmla="*/ 7185 w 9980"/>
                <a:gd name="connsiteY36" fmla="*/ 3806 h 10000"/>
                <a:gd name="connsiteX37" fmla="*/ 7065 w 9980"/>
                <a:gd name="connsiteY37" fmla="*/ 3924 h 10000"/>
                <a:gd name="connsiteX38" fmla="*/ 6937 w 9980"/>
                <a:gd name="connsiteY38" fmla="*/ 4017 h 10000"/>
                <a:gd name="connsiteX39" fmla="*/ 6791 w 9980"/>
                <a:gd name="connsiteY39" fmla="*/ 4084 h 10000"/>
                <a:gd name="connsiteX40" fmla="*/ 6645 w 9980"/>
                <a:gd name="connsiteY40" fmla="*/ 4149 h 10000"/>
                <a:gd name="connsiteX41" fmla="*/ 6500 w 9980"/>
                <a:gd name="connsiteY41" fmla="*/ 4173 h 10000"/>
                <a:gd name="connsiteX42" fmla="*/ 6356 w 9980"/>
                <a:gd name="connsiteY42" fmla="*/ 4189 h 10000"/>
                <a:gd name="connsiteX43" fmla="*/ 6210 w 9980"/>
                <a:gd name="connsiteY43" fmla="*/ 4173 h 10000"/>
                <a:gd name="connsiteX44" fmla="*/ 6071 w 9980"/>
                <a:gd name="connsiteY44" fmla="*/ 4137 h 10000"/>
                <a:gd name="connsiteX45" fmla="*/ 5952 w 9980"/>
                <a:gd name="connsiteY45" fmla="*/ 4070 h 10000"/>
                <a:gd name="connsiteX46" fmla="*/ 5893 w 9980"/>
                <a:gd name="connsiteY46" fmla="*/ 4017 h 10000"/>
                <a:gd name="connsiteX47" fmla="*/ 5842 w 9980"/>
                <a:gd name="connsiteY47" fmla="*/ 3965 h 10000"/>
                <a:gd name="connsiteX48" fmla="*/ 5842 w 9980"/>
                <a:gd name="connsiteY48" fmla="*/ 3965 h 10000"/>
                <a:gd name="connsiteX49" fmla="*/ 5756 w 9980"/>
                <a:gd name="connsiteY49" fmla="*/ 3846 h 10000"/>
                <a:gd name="connsiteX50" fmla="*/ 5680 w 9980"/>
                <a:gd name="connsiteY50" fmla="*/ 3715 h 10000"/>
                <a:gd name="connsiteX51" fmla="*/ 5636 w 9980"/>
                <a:gd name="connsiteY51" fmla="*/ 3557 h 10000"/>
                <a:gd name="connsiteX52" fmla="*/ 5610 w 9980"/>
                <a:gd name="connsiteY52" fmla="*/ 3387 h 10000"/>
                <a:gd name="connsiteX53" fmla="*/ 5584 w 9980"/>
                <a:gd name="connsiteY53" fmla="*/ 3204 h 10000"/>
                <a:gd name="connsiteX54" fmla="*/ 5584 w 9980"/>
                <a:gd name="connsiteY54" fmla="*/ 3021 h 10000"/>
                <a:gd name="connsiteX55" fmla="*/ 5603 w 9980"/>
                <a:gd name="connsiteY55" fmla="*/ 2808 h 10000"/>
                <a:gd name="connsiteX56" fmla="*/ 5610 w 9980"/>
                <a:gd name="connsiteY56" fmla="*/ 2600 h 10000"/>
                <a:gd name="connsiteX57" fmla="*/ 5662 w 9980"/>
                <a:gd name="connsiteY57" fmla="*/ 2165 h 10000"/>
                <a:gd name="connsiteX58" fmla="*/ 5730 w 9980"/>
                <a:gd name="connsiteY58" fmla="*/ 1747 h 10000"/>
                <a:gd name="connsiteX59" fmla="*/ 5798 w 9980"/>
                <a:gd name="connsiteY59" fmla="*/ 1315 h 10000"/>
                <a:gd name="connsiteX60" fmla="*/ 5816 w 9980"/>
                <a:gd name="connsiteY60" fmla="*/ 1089 h 10000"/>
                <a:gd name="connsiteX61" fmla="*/ 5842 w 9980"/>
                <a:gd name="connsiteY61" fmla="*/ 893 h 10000"/>
                <a:gd name="connsiteX62" fmla="*/ 5842 w 9980"/>
                <a:gd name="connsiteY62" fmla="*/ 893 h 10000"/>
                <a:gd name="connsiteX63" fmla="*/ 5842 w 9980"/>
                <a:gd name="connsiteY63" fmla="*/ 801 h 10000"/>
                <a:gd name="connsiteX64" fmla="*/ 5842 w 9980"/>
                <a:gd name="connsiteY64" fmla="*/ 737 h 10000"/>
                <a:gd name="connsiteX65" fmla="*/ 5816 w 9980"/>
                <a:gd name="connsiteY65" fmla="*/ 657 h 10000"/>
                <a:gd name="connsiteX66" fmla="*/ 5798 w 9980"/>
                <a:gd name="connsiteY66" fmla="*/ 592 h 10000"/>
                <a:gd name="connsiteX67" fmla="*/ 5765 w 9980"/>
                <a:gd name="connsiteY67" fmla="*/ 527 h 10000"/>
                <a:gd name="connsiteX68" fmla="*/ 5730 w 9980"/>
                <a:gd name="connsiteY68" fmla="*/ 474 h 10000"/>
                <a:gd name="connsiteX69" fmla="*/ 5628 w 9980"/>
                <a:gd name="connsiteY69" fmla="*/ 367 h 10000"/>
                <a:gd name="connsiteX70" fmla="*/ 5517 w 9980"/>
                <a:gd name="connsiteY70" fmla="*/ 275 h 10000"/>
                <a:gd name="connsiteX71" fmla="*/ 5371 w 9980"/>
                <a:gd name="connsiteY71" fmla="*/ 198 h 10000"/>
                <a:gd name="connsiteX72" fmla="*/ 5217 w 9980"/>
                <a:gd name="connsiteY72" fmla="*/ 145 h 10000"/>
                <a:gd name="connsiteX73" fmla="*/ 5038 w 9980"/>
                <a:gd name="connsiteY73" fmla="*/ 106 h 10000"/>
                <a:gd name="connsiteX74" fmla="*/ 4849 w 9980"/>
                <a:gd name="connsiteY74" fmla="*/ 67 h 10000"/>
                <a:gd name="connsiteX75" fmla="*/ 4645 w 9980"/>
                <a:gd name="connsiteY75" fmla="*/ 40 h 10000"/>
                <a:gd name="connsiteX76" fmla="*/ 4234 w 9980"/>
                <a:gd name="connsiteY76" fmla="*/ 0 h 10000"/>
                <a:gd name="connsiteX77" fmla="*/ 3797 w 9980"/>
                <a:gd name="connsiteY77" fmla="*/ 0 h 10000"/>
                <a:gd name="connsiteX78" fmla="*/ 3378 w 9980"/>
                <a:gd name="connsiteY78" fmla="*/ 0 h 10000"/>
                <a:gd name="connsiteX79" fmla="*/ 3378 w 9980"/>
                <a:gd name="connsiteY79" fmla="*/ 0 h 10000"/>
                <a:gd name="connsiteX80" fmla="*/ 2934 w 9980"/>
                <a:gd name="connsiteY80" fmla="*/ 27 h 10000"/>
                <a:gd name="connsiteX81" fmla="*/ 2934 w 9980"/>
                <a:gd name="connsiteY81" fmla="*/ 27 h 10000"/>
                <a:gd name="connsiteX82" fmla="*/ 2659 w 9980"/>
                <a:gd name="connsiteY82" fmla="*/ 27 h 10000"/>
                <a:gd name="connsiteX83" fmla="*/ 2394 w 9980"/>
                <a:gd name="connsiteY83" fmla="*/ 40 h 10000"/>
                <a:gd name="connsiteX84" fmla="*/ 2394 w 9980"/>
                <a:gd name="connsiteY84" fmla="*/ 40 h 10000"/>
                <a:gd name="connsiteX85" fmla="*/ 2549 w 9980"/>
                <a:gd name="connsiteY85" fmla="*/ 1011 h 10000"/>
                <a:gd name="connsiteX86" fmla="*/ 2676 w 9980"/>
                <a:gd name="connsiteY86" fmla="*/ 1866 h 10000"/>
                <a:gd name="connsiteX87" fmla="*/ 2762 w 9980"/>
                <a:gd name="connsiteY87" fmla="*/ 2612 h 10000"/>
                <a:gd name="connsiteX88" fmla="*/ 2831 w 9980"/>
                <a:gd name="connsiteY88" fmla="*/ 3269 h 10000"/>
                <a:gd name="connsiteX89" fmla="*/ 2849 w 9980"/>
                <a:gd name="connsiteY89" fmla="*/ 3806 h 10000"/>
                <a:gd name="connsiteX90" fmla="*/ 2857 w 9980"/>
                <a:gd name="connsiteY90" fmla="*/ 4042 h 10000"/>
                <a:gd name="connsiteX91" fmla="*/ 2849 w 9980"/>
                <a:gd name="connsiteY91" fmla="*/ 4265 h 10000"/>
                <a:gd name="connsiteX92" fmla="*/ 2840 w 9980"/>
                <a:gd name="connsiteY92" fmla="*/ 4462 h 10000"/>
                <a:gd name="connsiteX93" fmla="*/ 2831 w 9980"/>
                <a:gd name="connsiteY93" fmla="*/ 4632 h 10000"/>
                <a:gd name="connsiteX94" fmla="*/ 2796 w 9980"/>
                <a:gd name="connsiteY94" fmla="*/ 4792 h 10000"/>
                <a:gd name="connsiteX95" fmla="*/ 2780 w 9980"/>
                <a:gd name="connsiteY95" fmla="*/ 4935 h 10000"/>
                <a:gd name="connsiteX96" fmla="*/ 2736 w 9980"/>
                <a:gd name="connsiteY96" fmla="*/ 5053 h 10000"/>
                <a:gd name="connsiteX97" fmla="*/ 2694 w 9980"/>
                <a:gd name="connsiteY97" fmla="*/ 5159 h 10000"/>
                <a:gd name="connsiteX98" fmla="*/ 2652 w 9980"/>
                <a:gd name="connsiteY98" fmla="*/ 5238 h 10000"/>
                <a:gd name="connsiteX99" fmla="*/ 2600 w 9980"/>
                <a:gd name="connsiteY99" fmla="*/ 5303 h 10000"/>
                <a:gd name="connsiteX100" fmla="*/ 2540 w 9980"/>
                <a:gd name="connsiteY100" fmla="*/ 5370 h 10000"/>
                <a:gd name="connsiteX101" fmla="*/ 2480 w 9980"/>
                <a:gd name="connsiteY101" fmla="*/ 5409 h 10000"/>
                <a:gd name="connsiteX102" fmla="*/ 2412 w 9980"/>
                <a:gd name="connsiteY102" fmla="*/ 5435 h 10000"/>
                <a:gd name="connsiteX103" fmla="*/ 2344 w 9980"/>
                <a:gd name="connsiteY103" fmla="*/ 5446 h 10000"/>
                <a:gd name="connsiteX104" fmla="*/ 2258 w 9980"/>
                <a:gd name="connsiteY104" fmla="*/ 5446 h 10000"/>
                <a:gd name="connsiteX105" fmla="*/ 2172 w 9980"/>
                <a:gd name="connsiteY105" fmla="*/ 5446 h 10000"/>
                <a:gd name="connsiteX106" fmla="*/ 2010 w 9980"/>
                <a:gd name="connsiteY106" fmla="*/ 5409 h 10000"/>
                <a:gd name="connsiteX107" fmla="*/ 1814 w 9980"/>
                <a:gd name="connsiteY107" fmla="*/ 5303 h 10000"/>
                <a:gd name="connsiteX108" fmla="*/ 1617 w 9980"/>
                <a:gd name="connsiteY108" fmla="*/ 5197 h 10000"/>
                <a:gd name="connsiteX109" fmla="*/ 1617 w 9980"/>
                <a:gd name="connsiteY109" fmla="*/ 5197 h 10000"/>
                <a:gd name="connsiteX110" fmla="*/ 1231 w 9980"/>
                <a:gd name="connsiteY110" fmla="*/ 4975 h 10000"/>
                <a:gd name="connsiteX111" fmla="*/ 1069 w 9980"/>
                <a:gd name="connsiteY111" fmla="*/ 4885 h 10000"/>
                <a:gd name="connsiteX112" fmla="*/ 907 w 9980"/>
                <a:gd name="connsiteY112" fmla="*/ 4792 h 10000"/>
                <a:gd name="connsiteX113" fmla="*/ 778 w 9980"/>
                <a:gd name="connsiteY113" fmla="*/ 4751 h 10000"/>
                <a:gd name="connsiteX114" fmla="*/ 650 w 9980"/>
                <a:gd name="connsiteY114" fmla="*/ 4713 h 10000"/>
                <a:gd name="connsiteX115" fmla="*/ 538 w 9980"/>
                <a:gd name="connsiteY115" fmla="*/ 4701 h 10000"/>
                <a:gd name="connsiteX116" fmla="*/ 445 w 9980"/>
                <a:gd name="connsiteY116" fmla="*/ 4739 h 10000"/>
                <a:gd name="connsiteX117" fmla="*/ 394 w 9980"/>
                <a:gd name="connsiteY117" fmla="*/ 4765 h 10000"/>
                <a:gd name="connsiteX118" fmla="*/ 350 w 9980"/>
                <a:gd name="connsiteY118" fmla="*/ 4792 h 10000"/>
                <a:gd name="connsiteX119" fmla="*/ 308 w 9980"/>
                <a:gd name="connsiteY119" fmla="*/ 4844 h 10000"/>
                <a:gd name="connsiteX120" fmla="*/ 274 w 9980"/>
                <a:gd name="connsiteY120" fmla="*/ 4898 h 10000"/>
                <a:gd name="connsiteX121" fmla="*/ 213 w 9980"/>
                <a:gd name="connsiteY121" fmla="*/ 5015 h 10000"/>
                <a:gd name="connsiteX122" fmla="*/ 153 w 9980"/>
                <a:gd name="connsiteY122" fmla="*/ 5197 h 10000"/>
                <a:gd name="connsiteX123" fmla="*/ 102 w 9980"/>
                <a:gd name="connsiteY123" fmla="*/ 5422 h 10000"/>
                <a:gd name="connsiteX124" fmla="*/ 60 w 9980"/>
                <a:gd name="connsiteY124" fmla="*/ 5711 h 10000"/>
                <a:gd name="connsiteX125" fmla="*/ 26 w 9980"/>
                <a:gd name="connsiteY125" fmla="*/ 6024 h 10000"/>
                <a:gd name="connsiteX126" fmla="*/ 0 w 9980"/>
                <a:gd name="connsiteY126" fmla="*/ 6392 h 10000"/>
                <a:gd name="connsiteX127" fmla="*/ 0 w 9980"/>
                <a:gd name="connsiteY127" fmla="*/ 6392 h 10000"/>
                <a:gd name="connsiteX128" fmla="*/ 0 w 9980"/>
                <a:gd name="connsiteY128" fmla="*/ 6605 h 10000"/>
                <a:gd name="connsiteX129" fmla="*/ 0 w 9980"/>
                <a:gd name="connsiteY129" fmla="*/ 6772 h 10000"/>
                <a:gd name="connsiteX130" fmla="*/ 9 w 9980"/>
                <a:gd name="connsiteY130" fmla="*/ 6917 h 10000"/>
                <a:gd name="connsiteX131" fmla="*/ 26 w 9980"/>
                <a:gd name="connsiteY131" fmla="*/ 7062 h 10000"/>
                <a:gd name="connsiteX132" fmla="*/ 60 w 9980"/>
                <a:gd name="connsiteY132" fmla="*/ 7180 h 10000"/>
                <a:gd name="connsiteX133" fmla="*/ 94 w 9980"/>
                <a:gd name="connsiteY133" fmla="*/ 7287 h 10000"/>
                <a:gd name="connsiteX134" fmla="*/ 128 w 9980"/>
                <a:gd name="connsiteY134" fmla="*/ 7377 h 10000"/>
                <a:gd name="connsiteX135" fmla="*/ 179 w 9980"/>
                <a:gd name="connsiteY135" fmla="*/ 7455 h 10000"/>
                <a:gd name="connsiteX136" fmla="*/ 239 w 9980"/>
                <a:gd name="connsiteY136" fmla="*/ 7509 h 10000"/>
                <a:gd name="connsiteX137" fmla="*/ 299 w 9980"/>
                <a:gd name="connsiteY137" fmla="*/ 7561 h 10000"/>
                <a:gd name="connsiteX138" fmla="*/ 359 w 9980"/>
                <a:gd name="connsiteY138" fmla="*/ 7600 h 10000"/>
                <a:gd name="connsiteX139" fmla="*/ 436 w 9980"/>
                <a:gd name="connsiteY139" fmla="*/ 7627 h 10000"/>
                <a:gd name="connsiteX140" fmla="*/ 503 w 9980"/>
                <a:gd name="connsiteY140" fmla="*/ 7652 h 10000"/>
                <a:gd name="connsiteX141" fmla="*/ 590 w 9980"/>
                <a:gd name="connsiteY141" fmla="*/ 7652 h 10000"/>
                <a:gd name="connsiteX142" fmla="*/ 753 w 9980"/>
                <a:gd name="connsiteY142" fmla="*/ 7652 h 10000"/>
                <a:gd name="connsiteX143" fmla="*/ 932 w 9980"/>
                <a:gd name="connsiteY143" fmla="*/ 7615 h 10000"/>
                <a:gd name="connsiteX144" fmla="*/ 1104 w 9980"/>
                <a:gd name="connsiteY144" fmla="*/ 7561 h 10000"/>
                <a:gd name="connsiteX145" fmla="*/ 1462 w 9980"/>
                <a:gd name="connsiteY145" fmla="*/ 7430 h 10000"/>
                <a:gd name="connsiteX146" fmla="*/ 1787 w 9980"/>
                <a:gd name="connsiteY146" fmla="*/ 7299 h 10000"/>
                <a:gd name="connsiteX147" fmla="*/ 1924 w 9980"/>
                <a:gd name="connsiteY147" fmla="*/ 7232 h 10000"/>
                <a:gd name="connsiteX148" fmla="*/ 2053 w 9980"/>
                <a:gd name="connsiteY148" fmla="*/ 7219 h 10000"/>
                <a:gd name="connsiteX149" fmla="*/ 2053 w 9980"/>
                <a:gd name="connsiteY149" fmla="*/ 7219 h 10000"/>
                <a:gd name="connsiteX150" fmla="*/ 2292 w 9980"/>
                <a:gd name="connsiteY150" fmla="*/ 7180 h 10000"/>
                <a:gd name="connsiteX151" fmla="*/ 2412 w 9980"/>
                <a:gd name="connsiteY151" fmla="*/ 7180 h 10000"/>
                <a:gd name="connsiteX152" fmla="*/ 2549 w 9980"/>
                <a:gd name="connsiteY152" fmla="*/ 7204 h 10000"/>
                <a:gd name="connsiteX153" fmla="*/ 2686 w 9980"/>
                <a:gd name="connsiteY153" fmla="*/ 7232 h 10000"/>
                <a:gd name="connsiteX154" fmla="*/ 2745 w 9980"/>
                <a:gd name="connsiteY154" fmla="*/ 7260 h 10000"/>
                <a:gd name="connsiteX155" fmla="*/ 2806 w 9980"/>
                <a:gd name="connsiteY155" fmla="*/ 7311 h 10000"/>
                <a:gd name="connsiteX156" fmla="*/ 2875 w 9980"/>
                <a:gd name="connsiteY156" fmla="*/ 7377 h 10000"/>
                <a:gd name="connsiteX157" fmla="*/ 2926 w 9980"/>
                <a:gd name="connsiteY157" fmla="*/ 7443 h 10000"/>
                <a:gd name="connsiteX158" fmla="*/ 2986 w 9980"/>
                <a:gd name="connsiteY158" fmla="*/ 7522 h 10000"/>
                <a:gd name="connsiteX159" fmla="*/ 3037 w 9980"/>
                <a:gd name="connsiteY159" fmla="*/ 7615 h 10000"/>
                <a:gd name="connsiteX160" fmla="*/ 3088 w 9980"/>
                <a:gd name="connsiteY160" fmla="*/ 7706 h 10000"/>
                <a:gd name="connsiteX161" fmla="*/ 3130 w 9980"/>
                <a:gd name="connsiteY161" fmla="*/ 7836 h 10000"/>
                <a:gd name="connsiteX162" fmla="*/ 3174 w 9980"/>
                <a:gd name="connsiteY162" fmla="*/ 7979 h 10000"/>
                <a:gd name="connsiteX163" fmla="*/ 3216 w 9980"/>
                <a:gd name="connsiteY163" fmla="*/ 8138 h 10000"/>
                <a:gd name="connsiteX164" fmla="*/ 3242 w 9980"/>
                <a:gd name="connsiteY164" fmla="*/ 8308 h 10000"/>
                <a:gd name="connsiteX165" fmla="*/ 3267 w 9980"/>
                <a:gd name="connsiteY165" fmla="*/ 8519 h 10000"/>
                <a:gd name="connsiteX166" fmla="*/ 3285 w 9980"/>
                <a:gd name="connsiteY166" fmla="*/ 8728 h 10000"/>
                <a:gd name="connsiteX167" fmla="*/ 3310 w 9980"/>
                <a:gd name="connsiteY167" fmla="*/ 8966 h 10000"/>
                <a:gd name="connsiteX168" fmla="*/ 3318 w 9980"/>
                <a:gd name="connsiteY168" fmla="*/ 9242 h 10000"/>
                <a:gd name="connsiteX169" fmla="*/ 3318 w 9980"/>
                <a:gd name="connsiteY169" fmla="*/ 9530 h 10000"/>
                <a:gd name="connsiteX170" fmla="*/ 3330 w 9980"/>
                <a:gd name="connsiteY170" fmla="*/ 9982 h 10000"/>
                <a:gd name="connsiteX171" fmla="*/ 9975 w 9980"/>
                <a:gd name="connsiteY171" fmla="*/ 10000 h 10000"/>
                <a:gd name="connsiteX172" fmla="*/ 9915 w 9980"/>
                <a:gd name="connsiteY172" fmla="*/ 197 h 10000"/>
                <a:gd name="connsiteX0" fmla="*/ 9935 w 10007"/>
                <a:gd name="connsiteY0" fmla="*/ 197 h 10000"/>
                <a:gd name="connsiteX1" fmla="*/ 9342 w 10007"/>
                <a:gd name="connsiteY1" fmla="*/ 184 h 10000"/>
                <a:gd name="connsiteX2" fmla="*/ 8426 w 10007"/>
                <a:gd name="connsiteY2" fmla="*/ 290 h 10000"/>
                <a:gd name="connsiteX3" fmla="*/ 7670 w 10007"/>
                <a:gd name="connsiteY3" fmla="*/ 407 h 10000"/>
                <a:gd name="connsiteX4" fmla="*/ 7670 w 10007"/>
                <a:gd name="connsiteY4" fmla="*/ 407 h 10000"/>
                <a:gd name="connsiteX5" fmla="*/ 7542 w 10007"/>
                <a:gd name="connsiteY5" fmla="*/ 420 h 10000"/>
                <a:gd name="connsiteX6" fmla="*/ 7430 w 10007"/>
                <a:gd name="connsiteY6" fmla="*/ 448 h 10000"/>
                <a:gd name="connsiteX7" fmla="*/ 7337 w 10007"/>
                <a:gd name="connsiteY7" fmla="*/ 501 h 10000"/>
                <a:gd name="connsiteX8" fmla="*/ 7251 w 10007"/>
                <a:gd name="connsiteY8" fmla="*/ 527 h 10000"/>
                <a:gd name="connsiteX9" fmla="*/ 7173 w 10007"/>
                <a:gd name="connsiteY9" fmla="*/ 578 h 10000"/>
                <a:gd name="connsiteX10" fmla="*/ 7104 w 10007"/>
                <a:gd name="connsiteY10" fmla="*/ 645 h 10000"/>
                <a:gd name="connsiteX11" fmla="*/ 7044 w 10007"/>
                <a:gd name="connsiteY11" fmla="*/ 709 h 10000"/>
                <a:gd name="connsiteX12" fmla="*/ 7001 w 10007"/>
                <a:gd name="connsiteY12" fmla="*/ 776 h 10000"/>
                <a:gd name="connsiteX13" fmla="*/ 6958 w 10007"/>
                <a:gd name="connsiteY13" fmla="*/ 827 h 10000"/>
                <a:gd name="connsiteX14" fmla="*/ 6933 w 10007"/>
                <a:gd name="connsiteY14" fmla="*/ 920 h 10000"/>
                <a:gd name="connsiteX15" fmla="*/ 6907 w 10007"/>
                <a:gd name="connsiteY15" fmla="*/ 998 h 10000"/>
                <a:gd name="connsiteX16" fmla="*/ 6891 w 10007"/>
                <a:gd name="connsiteY16" fmla="*/ 1077 h 10000"/>
                <a:gd name="connsiteX17" fmla="*/ 6881 w 10007"/>
                <a:gd name="connsiteY17" fmla="*/ 1155 h 10000"/>
                <a:gd name="connsiteX18" fmla="*/ 6881 w 10007"/>
                <a:gd name="connsiteY18" fmla="*/ 1248 h 10000"/>
                <a:gd name="connsiteX19" fmla="*/ 6891 w 10007"/>
                <a:gd name="connsiteY19" fmla="*/ 1419 h 10000"/>
                <a:gd name="connsiteX20" fmla="*/ 6917 w 10007"/>
                <a:gd name="connsiteY20" fmla="*/ 1616 h 10000"/>
                <a:gd name="connsiteX21" fmla="*/ 6976 w 10007"/>
                <a:gd name="connsiteY21" fmla="*/ 1799 h 10000"/>
                <a:gd name="connsiteX22" fmla="*/ 7036 w 10007"/>
                <a:gd name="connsiteY22" fmla="*/ 2010 h 10000"/>
                <a:gd name="connsiteX23" fmla="*/ 7095 w 10007"/>
                <a:gd name="connsiteY23" fmla="*/ 2207 h 10000"/>
                <a:gd name="connsiteX24" fmla="*/ 7251 w 10007"/>
                <a:gd name="connsiteY24" fmla="*/ 2600 h 10000"/>
                <a:gd name="connsiteX25" fmla="*/ 7396 w 10007"/>
                <a:gd name="connsiteY25" fmla="*/ 2953 h 10000"/>
                <a:gd name="connsiteX26" fmla="*/ 7396 w 10007"/>
                <a:gd name="connsiteY26" fmla="*/ 2953 h 10000"/>
                <a:gd name="connsiteX27" fmla="*/ 7422 w 10007"/>
                <a:gd name="connsiteY27" fmla="*/ 3032 h 10000"/>
                <a:gd name="connsiteX28" fmla="*/ 7440 w 10007"/>
                <a:gd name="connsiteY28" fmla="*/ 3111 h 10000"/>
                <a:gd name="connsiteX29" fmla="*/ 7447 w 10007"/>
                <a:gd name="connsiteY29" fmla="*/ 3192 h 10000"/>
                <a:gd name="connsiteX30" fmla="*/ 7447 w 10007"/>
                <a:gd name="connsiteY30" fmla="*/ 3269 h 10000"/>
                <a:gd name="connsiteX31" fmla="*/ 7440 w 10007"/>
                <a:gd name="connsiteY31" fmla="*/ 3348 h 10000"/>
                <a:gd name="connsiteX32" fmla="*/ 7430 w 10007"/>
                <a:gd name="connsiteY32" fmla="*/ 3413 h 10000"/>
                <a:gd name="connsiteX33" fmla="*/ 7396 w 10007"/>
                <a:gd name="connsiteY33" fmla="*/ 3491 h 10000"/>
                <a:gd name="connsiteX34" fmla="*/ 7380 w 10007"/>
                <a:gd name="connsiteY34" fmla="*/ 3557 h 10000"/>
                <a:gd name="connsiteX35" fmla="*/ 7294 w 10007"/>
                <a:gd name="connsiteY35" fmla="*/ 3700 h 10000"/>
                <a:gd name="connsiteX36" fmla="*/ 7199 w 10007"/>
                <a:gd name="connsiteY36" fmla="*/ 3806 h 10000"/>
                <a:gd name="connsiteX37" fmla="*/ 7079 w 10007"/>
                <a:gd name="connsiteY37" fmla="*/ 3924 h 10000"/>
                <a:gd name="connsiteX38" fmla="*/ 6951 w 10007"/>
                <a:gd name="connsiteY38" fmla="*/ 4017 h 10000"/>
                <a:gd name="connsiteX39" fmla="*/ 6805 w 10007"/>
                <a:gd name="connsiteY39" fmla="*/ 4084 h 10000"/>
                <a:gd name="connsiteX40" fmla="*/ 6658 w 10007"/>
                <a:gd name="connsiteY40" fmla="*/ 4149 h 10000"/>
                <a:gd name="connsiteX41" fmla="*/ 6513 w 10007"/>
                <a:gd name="connsiteY41" fmla="*/ 4173 h 10000"/>
                <a:gd name="connsiteX42" fmla="*/ 6369 w 10007"/>
                <a:gd name="connsiteY42" fmla="*/ 4189 h 10000"/>
                <a:gd name="connsiteX43" fmla="*/ 6222 w 10007"/>
                <a:gd name="connsiteY43" fmla="*/ 4173 h 10000"/>
                <a:gd name="connsiteX44" fmla="*/ 6083 w 10007"/>
                <a:gd name="connsiteY44" fmla="*/ 4137 h 10000"/>
                <a:gd name="connsiteX45" fmla="*/ 5964 w 10007"/>
                <a:gd name="connsiteY45" fmla="*/ 4070 h 10000"/>
                <a:gd name="connsiteX46" fmla="*/ 5905 w 10007"/>
                <a:gd name="connsiteY46" fmla="*/ 4017 h 10000"/>
                <a:gd name="connsiteX47" fmla="*/ 5854 w 10007"/>
                <a:gd name="connsiteY47" fmla="*/ 3965 h 10000"/>
                <a:gd name="connsiteX48" fmla="*/ 5854 w 10007"/>
                <a:gd name="connsiteY48" fmla="*/ 3965 h 10000"/>
                <a:gd name="connsiteX49" fmla="*/ 5768 w 10007"/>
                <a:gd name="connsiteY49" fmla="*/ 3846 h 10000"/>
                <a:gd name="connsiteX50" fmla="*/ 5691 w 10007"/>
                <a:gd name="connsiteY50" fmla="*/ 3715 h 10000"/>
                <a:gd name="connsiteX51" fmla="*/ 5647 w 10007"/>
                <a:gd name="connsiteY51" fmla="*/ 3557 h 10000"/>
                <a:gd name="connsiteX52" fmla="*/ 5621 w 10007"/>
                <a:gd name="connsiteY52" fmla="*/ 3387 h 10000"/>
                <a:gd name="connsiteX53" fmla="*/ 5595 w 10007"/>
                <a:gd name="connsiteY53" fmla="*/ 3204 h 10000"/>
                <a:gd name="connsiteX54" fmla="*/ 5595 w 10007"/>
                <a:gd name="connsiteY54" fmla="*/ 3021 h 10000"/>
                <a:gd name="connsiteX55" fmla="*/ 5614 w 10007"/>
                <a:gd name="connsiteY55" fmla="*/ 2808 h 10000"/>
                <a:gd name="connsiteX56" fmla="*/ 5621 w 10007"/>
                <a:gd name="connsiteY56" fmla="*/ 2600 h 10000"/>
                <a:gd name="connsiteX57" fmla="*/ 5673 w 10007"/>
                <a:gd name="connsiteY57" fmla="*/ 2165 h 10000"/>
                <a:gd name="connsiteX58" fmla="*/ 5741 w 10007"/>
                <a:gd name="connsiteY58" fmla="*/ 1747 h 10000"/>
                <a:gd name="connsiteX59" fmla="*/ 5810 w 10007"/>
                <a:gd name="connsiteY59" fmla="*/ 1315 h 10000"/>
                <a:gd name="connsiteX60" fmla="*/ 5828 w 10007"/>
                <a:gd name="connsiteY60" fmla="*/ 1089 h 10000"/>
                <a:gd name="connsiteX61" fmla="*/ 5854 w 10007"/>
                <a:gd name="connsiteY61" fmla="*/ 893 h 10000"/>
                <a:gd name="connsiteX62" fmla="*/ 5854 w 10007"/>
                <a:gd name="connsiteY62" fmla="*/ 893 h 10000"/>
                <a:gd name="connsiteX63" fmla="*/ 5854 w 10007"/>
                <a:gd name="connsiteY63" fmla="*/ 801 h 10000"/>
                <a:gd name="connsiteX64" fmla="*/ 5854 w 10007"/>
                <a:gd name="connsiteY64" fmla="*/ 737 h 10000"/>
                <a:gd name="connsiteX65" fmla="*/ 5828 w 10007"/>
                <a:gd name="connsiteY65" fmla="*/ 657 h 10000"/>
                <a:gd name="connsiteX66" fmla="*/ 5810 w 10007"/>
                <a:gd name="connsiteY66" fmla="*/ 592 h 10000"/>
                <a:gd name="connsiteX67" fmla="*/ 5777 w 10007"/>
                <a:gd name="connsiteY67" fmla="*/ 527 h 10000"/>
                <a:gd name="connsiteX68" fmla="*/ 5741 w 10007"/>
                <a:gd name="connsiteY68" fmla="*/ 474 h 10000"/>
                <a:gd name="connsiteX69" fmla="*/ 5639 w 10007"/>
                <a:gd name="connsiteY69" fmla="*/ 367 h 10000"/>
                <a:gd name="connsiteX70" fmla="*/ 5528 w 10007"/>
                <a:gd name="connsiteY70" fmla="*/ 275 h 10000"/>
                <a:gd name="connsiteX71" fmla="*/ 5382 w 10007"/>
                <a:gd name="connsiteY71" fmla="*/ 198 h 10000"/>
                <a:gd name="connsiteX72" fmla="*/ 5227 w 10007"/>
                <a:gd name="connsiteY72" fmla="*/ 145 h 10000"/>
                <a:gd name="connsiteX73" fmla="*/ 5048 w 10007"/>
                <a:gd name="connsiteY73" fmla="*/ 106 h 10000"/>
                <a:gd name="connsiteX74" fmla="*/ 4859 w 10007"/>
                <a:gd name="connsiteY74" fmla="*/ 67 h 10000"/>
                <a:gd name="connsiteX75" fmla="*/ 4654 w 10007"/>
                <a:gd name="connsiteY75" fmla="*/ 40 h 10000"/>
                <a:gd name="connsiteX76" fmla="*/ 4242 w 10007"/>
                <a:gd name="connsiteY76" fmla="*/ 0 h 10000"/>
                <a:gd name="connsiteX77" fmla="*/ 3805 w 10007"/>
                <a:gd name="connsiteY77" fmla="*/ 0 h 10000"/>
                <a:gd name="connsiteX78" fmla="*/ 3385 w 10007"/>
                <a:gd name="connsiteY78" fmla="*/ 0 h 10000"/>
                <a:gd name="connsiteX79" fmla="*/ 3385 w 10007"/>
                <a:gd name="connsiteY79" fmla="*/ 0 h 10000"/>
                <a:gd name="connsiteX80" fmla="*/ 2940 w 10007"/>
                <a:gd name="connsiteY80" fmla="*/ 27 h 10000"/>
                <a:gd name="connsiteX81" fmla="*/ 2940 w 10007"/>
                <a:gd name="connsiteY81" fmla="*/ 27 h 10000"/>
                <a:gd name="connsiteX82" fmla="*/ 2664 w 10007"/>
                <a:gd name="connsiteY82" fmla="*/ 27 h 10000"/>
                <a:gd name="connsiteX83" fmla="*/ 2399 w 10007"/>
                <a:gd name="connsiteY83" fmla="*/ 40 h 10000"/>
                <a:gd name="connsiteX84" fmla="*/ 2399 w 10007"/>
                <a:gd name="connsiteY84" fmla="*/ 40 h 10000"/>
                <a:gd name="connsiteX85" fmla="*/ 2554 w 10007"/>
                <a:gd name="connsiteY85" fmla="*/ 1011 h 10000"/>
                <a:gd name="connsiteX86" fmla="*/ 2681 w 10007"/>
                <a:gd name="connsiteY86" fmla="*/ 1866 h 10000"/>
                <a:gd name="connsiteX87" fmla="*/ 2768 w 10007"/>
                <a:gd name="connsiteY87" fmla="*/ 2612 h 10000"/>
                <a:gd name="connsiteX88" fmla="*/ 2837 w 10007"/>
                <a:gd name="connsiteY88" fmla="*/ 3269 h 10000"/>
                <a:gd name="connsiteX89" fmla="*/ 2855 w 10007"/>
                <a:gd name="connsiteY89" fmla="*/ 3806 h 10000"/>
                <a:gd name="connsiteX90" fmla="*/ 2863 w 10007"/>
                <a:gd name="connsiteY90" fmla="*/ 4042 h 10000"/>
                <a:gd name="connsiteX91" fmla="*/ 2855 w 10007"/>
                <a:gd name="connsiteY91" fmla="*/ 4265 h 10000"/>
                <a:gd name="connsiteX92" fmla="*/ 2846 w 10007"/>
                <a:gd name="connsiteY92" fmla="*/ 4462 h 10000"/>
                <a:gd name="connsiteX93" fmla="*/ 2837 w 10007"/>
                <a:gd name="connsiteY93" fmla="*/ 4632 h 10000"/>
                <a:gd name="connsiteX94" fmla="*/ 2802 w 10007"/>
                <a:gd name="connsiteY94" fmla="*/ 4792 h 10000"/>
                <a:gd name="connsiteX95" fmla="*/ 2786 w 10007"/>
                <a:gd name="connsiteY95" fmla="*/ 4935 h 10000"/>
                <a:gd name="connsiteX96" fmla="*/ 2741 w 10007"/>
                <a:gd name="connsiteY96" fmla="*/ 5053 h 10000"/>
                <a:gd name="connsiteX97" fmla="*/ 2699 w 10007"/>
                <a:gd name="connsiteY97" fmla="*/ 5159 h 10000"/>
                <a:gd name="connsiteX98" fmla="*/ 2657 w 10007"/>
                <a:gd name="connsiteY98" fmla="*/ 5238 h 10000"/>
                <a:gd name="connsiteX99" fmla="*/ 2605 w 10007"/>
                <a:gd name="connsiteY99" fmla="*/ 5303 h 10000"/>
                <a:gd name="connsiteX100" fmla="*/ 2545 w 10007"/>
                <a:gd name="connsiteY100" fmla="*/ 5370 h 10000"/>
                <a:gd name="connsiteX101" fmla="*/ 2485 w 10007"/>
                <a:gd name="connsiteY101" fmla="*/ 5409 h 10000"/>
                <a:gd name="connsiteX102" fmla="*/ 2417 w 10007"/>
                <a:gd name="connsiteY102" fmla="*/ 5435 h 10000"/>
                <a:gd name="connsiteX103" fmla="*/ 2349 w 10007"/>
                <a:gd name="connsiteY103" fmla="*/ 5446 h 10000"/>
                <a:gd name="connsiteX104" fmla="*/ 2263 w 10007"/>
                <a:gd name="connsiteY104" fmla="*/ 5446 h 10000"/>
                <a:gd name="connsiteX105" fmla="*/ 2176 w 10007"/>
                <a:gd name="connsiteY105" fmla="*/ 5446 h 10000"/>
                <a:gd name="connsiteX106" fmla="*/ 2014 w 10007"/>
                <a:gd name="connsiteY106" fmla="*/ 5409 h 10000"/>
                <a:gd name="connsiteX107" fmla="*/ 1818 w 10007"/>
                <a:gd name="connsiteY107" fmla="*/ 5303 h 10000"/>
                <a:gd name="connsiteX108" fmla="*/ 1620 w 10007"/>
                <a:gd name="connsiteY108" fmla="*/ 5197 h 10000"/>
                <a:gd name="connsiteX109" fmla="*/ 1620 w 10007"/>
                <a:gd name="connsiteY109" fmla="*/ 5197 h 10000"/>
                <a:gd name="connsiteX110" fmla="*/ 1233 w 10007"/>
                <a:gd name="connsiteY110" fmla="*/ 4975 h 10000"/>
                <a:gd name="connsiteX111" fmla="*/ 1071 w 10007"/>
                <a:gd name="connsiteY111" fmla="*/ 4885 h 10000"/>
                <a:gd name="connsiteX112" fmla="*/ 909 w 10007"/>
                <a:gd name="connsiteY112" fmla="*/ 4792 h 10000"/>
                <a:gd name="connsiteX113" fmla="*/ 780 w 10007"/>
                <a:gd name="connsiteY113" fmla="*/ 4751 h 10000"/>
                <a:gd name="connsiteX114" fmla="*/ 651 w 10007"/>
                <a:gd name="connsiteY114" fmla="*/ 4713 h 10000"/>
                <a:gd name="connsiteX115" fmla="*/ 539 w 10007"/>
                <a:gd name="connsiteY115" fmla="*/ 4701 h 10000"/>
                <a:gd name="connsiteX116" fmla="*/ 446 w 10007"/>
                <a:gd name="connsiteY116" fmla="*/ 4739 h 10000"/>
                <a:gd name="connsiteX117" fmla="*/ 395 w 10007"/>
                <a:gd name="connsiteY117" fmla="*/ 4765 h 10000"/>
                <a:gd name="connsiteX118" fmla="*/ 351 w 10007"/>
                <a:gd name="connsiteY118" fmla="*/ 4792 h 10000"/>
                <a:gd name="connsiteX119" fmla="*/ 309 w 10007"/>
                <a:gd name="connsiteY119" fmla="*/ 4844 h 10000"/>
                <a:gd name="connsiteX120" fmla="*/ 275 w 10007"/>
                <a:gd name="connsiteY120" fmla="*/ 4898 h 10000"/>
                <a:gd name="connsiteX121" fmla="*/ 213 w 10007"/>
                <a:gd name="connsiteY121" fmla="*/ 5015 h 10000"/>
                <a:gd name="connsiteX122" fmla="*/ 153 w 10007"/>
                <a:gd name="connsiteY122" fmla="*/ 5197 h 10000"/>
                <a:gd name="connsiteX123" fmla="*/ 102 w 10007"/>
                <a:gd name="connsiteY123" fmla="*/ 5422 h 10000"/>
                <a:gd name="connsiteX124" fmla="*/ 60 w 10007"/>
                <a:gd name="connsiteY124" fmla="*/ 5711 h 10000"/>
                <a:gd name="connsiteX125" fmla="*/ 26 w 10007"/>
                <a:gd name="connsiteY125" fmla="*/ 6024 h 10000"/>
                <a:gd name="connsiteX126" fmla="*/ 0 w 10007"/>
                <a:gd name="connsiteY126" fmla="*/ 6392 h 10000"/>
                <a:gd name="connsiteX127" fmla="*/ 0 w 10007"/>
                <a:gd name="connsiteY127" fmla="*/ 6392 h 10000"/>
                <a:gd name="connsiteX128" fmla="*/ 0 w 10007"/>
                <a:gd name="connsiteY128" fmla="*/ 6605 h 10000"/>
                <a:gd name="connsiteX129" fmla="*/ 0 w 10007"/>
                <a:gd name="connsiteY129" fmla="*/ 6772 h 10000"/>
                <a:gd name="connsiteX130" fmla="*/ 9 w 10007"/>
                <a:gd name="connsiteY130" fmla="*/ 6917 h 10000"/>
                <a:gd name="connsiteX131" fmla="*/ 26 w 10007"/>
                <a:gd name="connsiteY131" fmla="*/ 7062 h 10000"/>
                <a:gd name="connsiteX132" fmla="*/ 60 w 10007"/>
                <a:gd name="connsiteY132" fmla="*/ 7180 h 10000"/>
                <a:gd name="connsiteX133" fmla="*/ 94 w 10007"/>
                <a:gd name="connsiteY133" fmla="*/ 7287 h 10000"/>
                <a:gd name="connsiteX134" fmla="*/ 128 w 10007"/>
                <a:gd name="connsiteY134" fmla="*/ 7377 h 10000"/>
                <a:gd name="connsiteX135" fmla="*/ 179 w 10007"/>
                <a:gd name="connsiteY135" fmla="*/ 7455 h 10000"/>
                <a:gd name="connsiteX136" fmla="*/ 239 w 10007"/>
                <a:gd name="connsiteY136" fmla="*/ 7509 h 10000"/>
                <a:gd name="connsiteX137" fmla="*/ 300 w 10007"/>
                <a:gd name="connsiteY137" fmla="*/ 7561 h 10000"/>
                <a:gd name="connsiteX138" fmla="*/ 360 w 10007"/>
                <a:gd name="connsiteY138" fmla="*/ 7600 h 10000"/>
                <a:gd name="connsiteX139" fmla="*/ 437 w 10007"/>
                <a:gd name="connsiteY139" fmla="*/ 7627 h 10000"/>
                <a:gd name="connsiteX140" fmla="*/ 504 w 10007"/>
                <a:gd name="connsiteY140" fmla="*/ 7652 h 10000"/>
                <a:gd name="connsiteX141" fmla="*/ 591 w 10007"/>
                <a:gd name="connsiteY141" fmla="*/ 7652 h 10000"/>
                <a:gd name="connsiteX142" fmla="*/ 755 w 10007"/>
                <a:gd name="connsiteY142" fmla="*/ 7652 h 10000"/>
                <a:gd name="connsiteX143" fmla="*/ 934 w 10007"/>
                <a:gd name="connsiteY143" fmla="*/ 7615 h 10000"/>
                <a:gd name="connsiteX144" fmla="*/ 1106 w 10007"/>
                <a:gd name="connsiteY144" fmla="*/ 7561 h 10000"/>
                <a:gd name="connsiteX145" fmla="*/ 1465 w 10007"/>
                <a:gd name="connsiteY145" fmla="*/ 7430 h 10000"/>
                <a:gd name="connsiteX146" fmla="*/ 1791 w 10007"/>
                <a:gd name="connsiteY146" fmla="*/ 7299 h 10000"/>
                <a:gd name="connsiteX147" fmla="*/ 1928 w 10007"/>
                <a:gd name="connsiteY147" fmla="*/ 7232 h 10000"/>
                <a:gd name="connsiteX148" fmla="*/ 2057 w 10007"/>
                <a:gd name="connsiteY148" fmla="*/ 7219 h 10000"/>
                <a:gd name="connsiteX149" fmla="*/ 2057 w 10007"/>
                <a:gd name="connsiteY149" fmla="*/ 7219 h 10000"/>
                <a:gd name="connsiteX150" fmla="*/ 2297 w 10007"/>
                <a:gd name="connsiteY150" fmla="*/ 7180 h 10000"/>
                <a:gd name="connsiteX151" fmla="*/ 2417 w 10007"/>
                <a:gd name="connsiteY151" fmla="*/ 7180 h 10000"/>
                <a:gd name="connsiteX152" fmla="*/ 2554 w 10007"/>
                <a:gd name="connsiteY152" fmla="*/ 7204 h 10000"/>
                <a:gd name="connsiteX153" fmla="*/ 2691 w 10007"/>
                <a:gd name="connsiteY153" fmla="*/ 7232 h 10000"/>
                <a:gd name="connsiteX154" fmla="*/ 2751 w 10007"/>
                <a:gd name="connsiteY154" fmla="*/ 7260 h 10000"/>
                <a:gd name="connsiteX155" fmla="*/ 2812 w 10007"/>
                <a:gd name="connsiteY155" fmla="*/ 7311 h 10000"/>
                <a:gd name="connsiteX156" fmla="*/ 2881 w 10007"/>
                <a:gd name="connsiteY156" fmla="*/ 7377 h 10000"/>
                <a:gd name="connsiteX157" fmla="*/ 2932 w 10007"/>
                <a:gd name="connsiteY157" fmla="*/ 7443 h 10000"/>
                <a:gd name="connsiteX158" fmla="*/ 2992 w 10007"/>
                <a:gd name="connsiteY158" fmla="*/ 7522 h 10000"/>
                <a:gd name="connsiteX159" fmla="*/ 3043 w 10007"/>
                <a:gd name="connsiteY159" fmla="*/ 7615 h 10000"/>
                <a:gd name="connsiteX160" fmla="*/ 3094 w 10007"/>
                <a:gd name="connsiteY160" fmla="*/ 7706 h 10000"/>
                <a:gd name="connsiteX161" fmla="*/ 3136 w 10007"/>
                <a:gd name="connsiteY161" fmla="*/ 7836 h 10000"/>
                <a:gd name="connsiteX162" fmla="*/ 3180 w 10007"/>
                <a:gd name="connsiteY162" fmla="*/ 7979 h 10000"/>
                <a:gd name="connsiteX163" fmla="*/ 3222 w 10007"/>
                <a:gd name="connsiteY163" fmla="*/ 8138 h 10000"/>
                <a:gd name="connsiteX164" fmla="*/ 3248 w 10007"/>
                <a:gd name="connsiteY164" fmla="*/ 8308 h 10000"/>
                <a:gd name="connsiteX165" fmla="*/ 3274 w 10007"/>
                <a:gd name="connsiteY165" fmla="*/ 8519 h 10000"/>
                <a:gd name="connsiteX166" fmla="*/ 3292 w 10007"/>
                <a:gd name="connsiteY166" fmla="*/ 8728 h 10000"/>
                <a:gd name="connsiteX167" fmla="*/ 3317 w 10007"/>
                <a:gd name="connsiteY167" fmla="*/ 8966 h 10000"/>
                <a:gd name="connsiteX168" fmla="*/ 3325 w 10007"/>
                <a:gd name="connsiteY168" fmla="*/ 9242 h 10000"/>
                <a:gd name="connsiteX169" fmla="*/ 3325 w 10007"/>
                <a:gd name="connsiteY169" fmla="*/ 9530 h 10000"/>
                <a:gd name="connsiteX170" fmla="*/ 3337 w 10007"/>
                <a:gd name="connsiteY170" fmla="*/ 9982 h 10000"/>
                <a:gd name="connsiteX171" fmla="*/ 9995 w 10007"/>
                <a:gd name="connsiteY171" fmla="*/ 10000 h 10000"/>
                <a:gd name="connsiteX172" fmla="*/ 9935 w 10007"/>
                <a:gd name="connsiteY172" fmla="*/ 197 h 10000"/>
                <a:gd name="connsiteX0" fmla="*/ 9935 w 10003"/>
                <a:gd name="connsiteY0" fmla="*/ 197 h 10000"/>
                <a:gd name="connsiteX1" fmla="*/ 9342 w 10003"/>
                <a:gd name="connsiteY1" fmla="*/ 184 h 10000"/>
                <a:gd name="connsiteX2" fmla="*/ 8426 w 10003"/>
                <a:gd name="connsiteY2" fmla="*/ 290 h 10000"/>
                <a:gd name="connsiteX3" fmla="*/ 7670 w 10003"/>
                <a:gd name="connsiteY3" fmla="*/ 407 h 10000"/>
                <a:gd name="connsiteX4" fmla="*/ 7670 w 10003"/>
                <a:gd name="connsiteY4" fmla="*/ 407 h 10000"/>
                <a:gd name="connsiteX5" fmla="*/ 7542 w 10003"/>
                <a:gd name="connsiteY5" fmla="*/ 420 h 10000"/>
                <a:gd name="connsiteX6" fmla="*/ 7430 w 10003"/>
                <a:gd name="connsiteY6" fmla="*/ 448 h 10000"/>
                <a:gd name="connsiteX7" fmla="*/ 7337 w 10003"/>
                <a:gd name="connsiteY7" fmla="*/ 501 h 10000"/>
                <a:gd name="connsiteX8" fmla="*/ 7251 w 10003"/>
                <a:gd name="connsiteY8" fmla="*/ 527 h 10000"/>
                <a:gd name="connsiteX9" fmla="*/ 7173 w 10003"/>
                <a:gd name="connsiteY9" fmla="*/ 578 h 10000"/>
                <a:gd name="connsiteX10" fmla="*/ 7104 w 10003"/>
                <a:gd name="connsiteY10" fmla="*/ 645 h 10000"/>
                <a:gd name="connsiteX11" fmla="*/ 7044 w 10003"/>
                <a:gd name="connsiteY11" fmla="*/ 709 h 10000"/>
                <a:gd name="connsiteX12" fmla="*/ 7001 w 10003"/>
                <a:gd name="connsiteY12" fmla="*/ 776 h 10000"/>
                <a:gd name="connsiteX13" fmla="*/ 6958 w 10003"/>
                <a:gd name="connsiteY13" fmla="*/ 827 h 10000"/>
                <a:gd name="connsiteX14" fmla="*/ 6933 w 10003"/>
                <a:gd name="connsiteY14" fmla="*/ 920 h 10000"/>
                <a:gd name="connsiteX15" fmla="*/ 6907 w 10003"/>
                <a:gd name="connsiteY15" fmla="*/ 998 h 10000"/>
                <a:gd name="connsiteX16" fmla="*/ 6891 w 10003"/>
                <a:gd name="connsiteY16" fmla="*/ 1077 h 10000"/>
                <a:gd name="connsiteX17" fmla="*/ 6881 w 10003"/>
                <a:gd name="connsiteY17" fmla="*/ 1155 h 10000"/>
                <a:gd name="connsiteX18" fmla="*/ 6881 w 10003"/>
                <a:gd name="connsiteY18" fmla="*/ 1248 h 10000"/>
                <a:gd name="connsiteX19" fmla="*/ 6891 w 10003"/>
                <a:gd name="connsiteY19" fmla="*/ 1419 h 10000"/>
                <a:gd name="connsiteX20" fmla="*/ 6917 w 10003"/>
                <a:gd name="connsiteY20" fmla="*/ 1616 h 10000"/>
                <a:gd name="connsiteX21" fmla="*/ 6976 w 10003"/>
                <a:gd name="connsiteY21" fmla="*/ 1799 h 10000"/>
                <a:gd name="connsiteX22" fmla="*/ 7036 w 10003"/>
                <a:gd name="connsiteY22" fmla="*/ 2010 h 10000"/>
                <a:gd name="connsiteX23" fmla="*/ 7095 w 10003"/>
                <a:gd name="connsiteY23" fmla="*/ 2207 h 10000"/>
                <a:gd name="connsiteX24" fmla="*/ 7251 w 10003"/>
                <a:gd name="connsiteY24" fmla="*/ 2600 h 10000"/>
                <a:gd name="connsiteX25" fmla="*/ 7396 w 10003"/>
                <a:gd name="connsiteY25" fmla="*/ 2953 h 10000"/>
                <a:gd name="connsiteX26" fmla="*/ 7396 w 10003"/>
                <a:gd name="connsiteY26" fmla="*/ 2953 h 10000"/>
                <a:gd name="connsiteX27" fmla="*/ 7422 w 10003"/>
                <a:gd name="connsiteY27" fmla="*/ 3032 h 10000"/>
                <a:gd name="connsiteX28" fmla="*/ 7440 w 10003"/>
                <a:gd name="connsiteY28" fmla="*/ 3111 h 10000"/>
                <a:gd name="connsiteX29" fmla="*/ 7447 w 10003"/>
                <a:gd name="connsiteY29" fmla="*/ 3192 h 10000"/>
                <a:gd name="connsiteX30" fmla="*/ 7447 w 10003"/>
                <a:gd name="connsiteY30" fmla="*/ 3269 h 10000"/>
                <a:gd name="connsiteX31" fmla="*/ 7440 w 10003"/>
                <a:gd name="connsiteY31" fmla="*/ 3348 h 10000"/>
                <a:gd name="connsiteX32" fmla="*/ 7430 w 10003"/>
                <a:gd name="connsiteY32" fmla="*/ 3413 h 10000"/>
                <a:gd name="connsiteX33" fmla="*/ 7396 w 10003"/>
                <a:gd name="connsiteY33" fmla="*/ 3491 h 10000"/>
                <a:gd name="connsiteX34" fmla="*/ 7380 w 10003"/>
                <a:gd name="connsiteY34" fmla="*/ 3557 h 10000"/>
                <a:gd name="connsiteX35" fmla="*/ 7294 w 10003"/>
                <a:gd name="connsiteY35" fmla="*/ 3700 h 10000"/>
                <a:gd name="connsiteX36" fmla="*/ 7199 w 10003"/>
                <a:gd name="connsiteY36" fmla="*/ 3806 h 10000"/>
                <a:gd name="connsiteX37" fmla="*/ 7079 w 10003"/>
                <a:gd name="connsiteY37" fmla="*/ 3924 h 10000"/>
                <a:gd name="connsiteX38" fmla="*/ 6951 w 10003"/>
                <a:gd name="connsiteY38" fmla="*/ 4017 h 10000"/>
                <a:gd name="connsiteX39" fmla="*/ 6805 w 10003"/>
                <a:gd name="connsiteY39" fmla="*/ 4084 h 10000"/>
                <a:gd name="connsiteX40" fmla="*/ 6658 w 10003"/>
                <a:gd name="connsiteY40" fmla="*/ 4149 h 10000"/>
                <a:gd name="connsiteX41" fmla="*/ 6513 w 10003"/>
                <a:gd name="connsiteY41" fmla="*/ 4173 h 10000"/>
                <a:gd name="connsiteX42" fmla="*/ 6369 w 10003"/>
                <a:gd name="connsiteY42" fmla="*/ 4189 h 10000"/>
                <a:gd name="connsiteX43" fmla="*/ 6222 w 10003"/>
                <a:gd name="connsiteY43" fmla="*/ 4173 h 10000"/>
                <a:gd name="connsiteX44" fmla="*/ 6083 w 10003"/>
                <a:gd name="connsiteY44" fmla="*/ 4137 h 10000"/>
                <a:gd name="connsiteX45" fmla="*/ 5964 w 10003"/>
                <a:gd name="connsiteY45" fmla="*/ 4070 h 10000"/>
                <a:gd name="connsiteX46" fmla="*/ 5905 w 10003"/>
                <a:gd name="connsiteY46" fmla="*/ 4017 h 10000"/>
                <a:gd name="connsiteX47" fmla="*/ 5854 w 10003"/>
                <a:gd name="connsiteY47" fmla="*/ 3965 h 10000"/>
                <a:gd name="connsiteX48" fmla="*/ 5854 w 10003"/>
                <a:gd name="connsiteY48" fmla="*/ 3965 h 10000"/>
                <a:gd name="connsiteX49" fmla="*/ 5768 w 10003"/>
                <a:gd name="connsiteY49" fmla="*/ 3846 h 10000"/>
                <a:gd name="connsiteX50" fmla="*/ 5691 w 10003"/>
                <a:gd name="connsiteY50" fmla="*/ 3715 h 10000"/>
                <a:gd name="connsiteX51" fmla="*/ 5647 w 10003"/>
                <a:gd name="connsiteY51" fmla="*/ 3557 h 10000"/>
                <a:gd name="connsiteX52" fmla="*/ 5621 w 10003"/>
                <a:gd name="connsiteY52" fmla="*/ 3387 h 10000"/>
                <a:gd name="connsiteX53" fmla="*/ 5595 w 10003"/>
                <a:gd name="connsiteY53" fmla="*/ 3204 h 10000"/>
                <a:gd name="connsiteX54" fmla="*/ 5595 w 10003"/>
                <a:gd name="connsiteY54" fmla="*/ 3021 h 10000"/>
                <a:gd name="connsiteX55" fmla="*/ 5614 w 10003"/>
                <a:gd name="connsiteY55" fmla="*/ 2808 h 10000"/>
                <a:gd name="connsiteX56" fmla="*/ 5621 w 10003"/>
                <a:gd name="connsiteY56" fmla="*/ 2600 h 10000"/>
                <a:gd name="connsiteX57" fmla="*/ 5673 w 10003"/>
                <a:gd name="connsiteY57" fmla="*/ 2165 h 10000"/>
                <a:gd name="connsiteX58" fmla="*/ 5741 w 10003"/>
                <a:gd name="connsiteY58" fmla="*/ 1747 h 10000"/>
                <a:gd name="connsiteX59" fmla="*/ 5810 w 10003"/>
                <a:gd name="connsiteY59" fmla="*/ 1315 h 10000"/>
                <a:gd name="connsiteX60" fmla="*/ 5828 w 10003"/>
                <a:gd name="connsiteY60" fmla="*/ 1089 h 10000"/>
                <a:gd name="connsiteX61" fmla="*/ 5854 w 10003"/>
                <a:gd name="connsiteY61" fmla="*/ 893 h 10000"/>
                <a:gd name="connsiteX62" fmla="*/ 5854 w 10003"/>
                <a:gd name="connsiteY62" fmla="*/ 893 h 10000"/>
                <a:gd name="connsiteX63" fmla="*/ 5854 w 10003"/>
                <a:gd name="connsiteY63" fmla="*/ 801 h 10000"/>
                <a:gd name="connsiteX64" fmla="*/ 5854 w 10003"/>
                <a:gd name="connsiteY64" fmla="*/ 737 h 10000"/>
                <a:gd name="connsiteX65" fmla="*/ 5828 w 10003"/>
                <a:gd name="connsiteY65" fmla="*/ 657 h 10000"/>
                <a:gd name="connsiteX66" fmla="*/ 5810 w 10003"/>
                <a:gd name="connsiteY66" fmla="*/ 592 h 10000"/>
                <a:gd name="connsiteX67" fmla="*/ 5777 w 10003"/>
                <a:gd name="connsiteY67" fmla="*/ 527 h 10000"/>
                <a:gd name="connsiteX68" fmla="*/ 5741 w 10003"/>
                <a:gd name="connsiteY68" fmla="*/ 474 h 10000"/>
                <a:gd name="connsiteX69" fmla="*/ 5639 w 10003"/>
                <a:gd name="connsiteY69" fmla="*/ 367 h 10000"/>
                <a:gd name="connsiteX70" fmla="*/ 5528 w 10003"/>
                <a:gd name="connsiteY70" fmla="*/ 275 h 10000"/>
                <a:gd name="connsiteX71" fmla="*/ 5382 w 10003"/>
                <a:gd name="connsiteY71" fmla="*/ 198 h 10000"/>
                <a:gd name="connsiteX72" fmla="*/ 5227 w 10003"/>
                <a:gd name="connsiteY72" fmla="*/ 145 h 10000"/>
                <a:gd name="connsiteX73" fmla="*/ 5048 w 10003"/>
                <a:gd name="connsiteY73" fmla="*/ 106 h 10000"/>
                <a:gd name="connsiteX74" fmla="*/ 4859 w 10003"/>
                <a:gd name="connsiteY74" fmla="*/ 67 h 10000"/>
                <a:gd name="connsiteX75" fmla="*/ 4654 w 10003"/>
                <a:gd name="connsiteY75" fmla="*/ 40 h 10000"/>
                <a:gd name="connsiteX76" fmla="*/ 4242 w 10003"/>
                <a:gd name="connsiteY76" fmla="*/ 0 h 10000"/>
                <a:gd name="connsiteX77" fmla="*/ 3805 w 10003"/>
                <a:gd name="connsiteY77" fmla="*/ 0 h 10000"/>
                <a:gd name="connsiteX78" fmla="*/ 3385 w 10003"/>
                <a:gd name="connsiteY78" fmla="*/ 0 h 10000"/>
                <a:gd name="connsiteX79" fmla="*/ 3385 w 10003"/>
                <a:gd name="connsiteY79" fmla="*/ 0 h 10000"/>
                <a:gd name="connsiteX80" fmla="*/ 2940 w 10003"/>
                <a:gd name="connsiteY80" fmla="*/ 27 h 10000"/>
                <a:gd name="connsiteX81" fmla="*/ 2940 w 10003"/>
                <a:gd name="connsiteY81" fmla="*/ 27 h 10000"/>
                <a:gd name="connsiteX82" fmla="*/ 2664 w 10003"/>
                <a:gd name="connsiteY82" fmla="*/ 27 h 10000"/>
                <a:gd name="connsiteX83" fmla="*/ 2399 w 10003"/>
                <a:gd name="connsiteY83" fmla="*/ 40 h 10000"/>
                <a:gd name="connsiteX84" fmla="*/ 2399 w 10003"/>
                <a:gd name="connsiteY84" fmla="*/ 40 h 10000"/>
                <a:gd name="connsiteX85" fmla="*/ 2554 w 10003"/>
                <a:gd name="connsiteY85" fmla="*/ 1011 h 10000"/>
                <a:gd name="connsiteX86" fmla="*/ 2681 w 10003"/>
                <a:gd name="connsiteY86" fmla="*/ 1866 h 10000"/>
                <a:gd name="connsiteX87" fmla="*/ 2768 w 10003"/>
                <a:gd name="connsiteY87" fmla="*/ 2612 h 10000"/>
                <a:gd name="connsiteX88" fmla="*/ 2837 w 10003"/>
                <a:gd name="connsiteY88" fmla="*/ 3269 h 10000"/>
                <a:gd name="connsiteX89" fmla="*/ 2855 w 10003"/>
                <a:gd name="connsiteY89" fmla="*/ 3806 h 10000"/>
                <a:gd name="connsiteX90" fmla="*/ 2863 w 10003"/>
                <a:gd name="connsiteY90" fmla="*/ 4042 h 10000"/>
                <a:gd name="connsiteX91" fmla="*/ 2855 w 10003"/>
                <a:gd name="connsiteY91" fmla="*/ 4265 h 10000"/>
                <a:gd name="connsiteX92" fmla="*/ 2846 w 10003"/>
                <a:gd name="connsiteY92" fmla="*/ 4462 h 10000"/>
                <a:gd name="connsiteX93" fmla="*/ 2837 w 10003"/>
                <a:gd name="connsiteY93" fmla="*/ 4632 h 10000"/>
                <a:gd name="connsiteX94" fmla="*/ 2802 w 10003"/>
                <a:gd name="connsiteY94" fmla="*/ 4792 h 10000"/>
                <a:gd name="connsiteX95" fmla="*/ 2786 w 10003"/>
                <a:gd name="connsiteY95" fmla="*/ 4935 h 10000"/>
                <a:gd name="connsiteX96" fmla="*/ 2741 w 10003"/>
                <a:gd name="connsiteY96" fmla="*/ 5053 h 10000"/>
                <a:gd name="connsiteX97" fmla="*/ 2699 w 10003"/>
                <a:gd name="connsiteY97" fmla="*/ 5159 h 10000"/>
                <a:gd name="connsiteX98" fmla="*/ 2657 w 10003"/>
                <a:gd name="connsiteY98" fmla="*/ 5238 h 10000"/>
                <a:gd name="connsiteX99" fmla="*/ 2605 w 10003"/>
                <a:gd name="connsiteY99" fmla="*/ 5303 h 10000"/>
                <a:gd name="connsiteX100" fmla="*/ 2545 w 10003"/>
                <a:gd name="connsiteY100" fmla="*/ 5370 h 10000"/>
                <a:gd name="connsiteX101" fmla="*/ 2485 w 10003"/>
                <a:gd name="connsiteY101" fmla="*/ 5409 h 10000"/>
                <a:gd name="connsiteX102" fmla="*/ 2417 w 10003"/>
                <a:gd name="connsiteY102" fmla="*/ 5435 h 10000"/>
                <a:gd name="connsiteX103" fmla="*/ 2349 w 10003"/>
                <a:gd name="connsiteY103" fmla="*/ 5446 h 10000"/>
                <a:gd name="connsiteX104" fmla="*/ 2263 w 10003"/>
                <a:gd name="connsiteY104" fmla="*/ 5446 h 10000"/>
                <a:gd name="connsiteX105" fmla="*/ 2176 w 10003"/>
                <a:gd name="connsiteY105" fmla="*/ 5446 h 10000"/>
                <a:gd name="connsiteX106" fmla="*/ 2014 w 10003"/>
                <a:gd name="connsiteY106" fmla="*/ 5409 h 10000"/>
                <a:gd name="connsiteX107" fmla="*/ 1818 w 10003"/>
                <a:gd name="connsiteY107" fmla="*/ 5303 h 10000"/>
                <a:gd name="connsiteX108" fmla="*/ 1620 w 10003"/>
                <a:gd name="connsiteY108" fmla="*/ 5197 h 10000"/>
                <a:gd name="connsiteX109" fmla="*/ 1620 w 10003"/>
                <a:gd name="connsiteY109" fmla="*/ 5197 h 10000"/>
                <a:gd name="connsiteX110" fmla="*/ 1233 w 10003"/>
                <a:gd name="connsiteY110" fmla="*/ 4975 h 10000"/>
                <a:gd name="connsiteX111" fmla="*/ 1071 w 10003"/>
                <a:gd name="connsiteY111" fmla="*/ 4885 h 10000"/>
                <a:gd name="connsiteX112" fmla="*/ 909 w 10003"/>
                <a:gd name="connsiteY112" fmla="*/ 4792 h 10000"/>
                <a:gd name="connsiteX113" fmla="*/ 780 w 10003"/>
                <a:gd name="connsiteY113" fmla="*/ 4751 h 10000"/>
                <a:gd name="connsiteX114" fmla="*/ 651 w 10003"/>
                <a:gd name="connsiteY114" fmla="*/ 4713 h 10000"/>
                <a:gd name="connsiteX115" fmla="*/ 539 w 10003"/>
                <a:gd name="connsiteY115" fmla="*/ 4701 h 10000"/>
                <a:gd name="connsiteX116" fmla="*/ 446 w 10003"/>
                <a:gd name="connsiteY116" fmla="*/ 4739 h 10000"/>
                <a:gd name="connsiteX117" fmla="*/ 395 w 10003"/>
                <a:gd name="connsiteY117" fmla="*/ 4765 h 10000"/>
                <a:gd name="connsiteX118" fmla="*/ 351 w 10003"/>
                <a:gd name="connsiteY118" fmla="*/ 4792 h 10000"/>
                <a:gd name="connsiteX119" fmla="*/ 309 w 10003"/>
                <a:gd name="connsiteY119" fmla="*/ 4844 h 10000"/>
                <a:gd name="connsiteX120" fmla="*/ 275 w 10003"/>
                <a:gd name="connsiteY120" fmla="*/ 4898 h 10000"/>
                <a:gd name="connsiteX121" fmla="*/ 213 w 10003"/>
                <a:gd name="connsiteY121" fmla="*/ 5015 h 10000"/>
                <a:gd name="connsiteX122" fmla="*/ 153 w 10003"/>
                <a:gd name="connsiteY122" fmla="*/ 5197 h 10000"/>
                <a:gd name="connsiteX123" fmla="*/ 102 w 10003"/>
                <a:gd name="connsiteY123" fmla="*/ 5422 h 10000"/>
                <a:gd name="connsiteX124" fmla="*/ 60 w 10003"/>
                <a:gd name="connsiteY124" fmla="*/ 5711 h 10000"/>
                <a:gd name="connsiteX125" fmla="*/ 26 w 10003"/>
                <a:gd name="connsiteY125" fmla="*/ 6024 h 10000"/>
                <a:gd name="connsiteX126" fmla="*/ 0 w 10003"/>
                <a:gd name="connsiteY126" fmla="*/ 6392 h 10000"/>
                <a:gd name="connsiteX127" fmla="*/ 0 w 10003"/>
                <a:gd name="connsiteY127" fmla="*/ 6392 h 10000"/>
                <a:gd name="connsiteX128" fmla="*/ 0 w 10003"/>
                <a:gd name="connsiteY128" fmla="*/ 6605 h 10000"/>
                <a:gd name="connsiteX129" fmla="*/ 0 w 10003"/>
                <a:gd name="connsiteY129" fmla="*/ 6772 h 10000"/>
                <a:gd name="connsiteX130" fmla="*/ 9 w 10003"/>
                <a:gd name="connsiteY130" fmla="*/ 6917 h 10000"/>
                <a:gd name="connsiteX131" fmla="*/ 26 w 10003"/>
                <a:gd name="connsiteY131" fmla="*/ 7062 h 10000"/>
                <a:gd name="connsiteX132" fmla="*/ 60 w 10003"/>
                <a:gd name="connsiteY132" fmla="*/ 7180 h 10000"/>
                <a:gd name="connsiteX133" fmla="*/ 94 w 10003"/>
                <a:gd name="connsiteY133" fmla="*/ 7287 h 10000"/>
                <a:gd name="connsiteX134" fmla="*/ 128 w 10003"/>
                <a:gd name="connsiteY134" fmla="*/ 7377 h 10000"/>
                <a:gd name="connsiteX135" fmla="*/ 179 w 10003"/>
                <a:gd name="connsiteY135" fmla="*/ 7455 h 10000"/>
                <a:gd name="connsiteX136" fmla="*/ 239 w 10003"/>
                <a:gd name="connsiteY136" fmla="*/ 7509 h 10000"/>
                <a:gd name="connsiteX137" fmla="*/ 300 w 10003"/>
                <a:gd name="connsiteY137" fmla="*/ 7561 h 10000"/>
                <a:gd name="connsiteX138" fmla="*/ 360 w 10003"/>
                <a:gd name="connsiteY138" fmla="*/ 7600 h 10000"/>
                <a:gd name="connsiteX139" fmla="*/ 437 w 10003"/>
                <a:gd name="connsiteY139" fmla="*/ 7627 h 10000"/>
                <a:gd name="connsiteX140" fmla="*/ 504 w 10003"/>
                <a:gd name="connsiteY140" fmla="*/ 7652 h 10000"/>
                <a:gd name="connsiteX141" fmla="*/ 591 w 10003"/>
                <a:gd name="connsiteY141" fmla="*/ 7652 h 10000"/>
                <a:gd name="connsiteX142" fmla="*/ 755 w 10003"/>
                <a:gd name="connsiteY142" fmla="*/ 7652 h 10000"/>
                <a:gd name="connsiteX143" fmla="*/ 934 w 10003"/>
                <a:gd name="connsiteY143" fmla="*/ 7615 h 10000"/>
                <a:gd name="connsiteX144" fmla="*/ 1106 w 10003"/>
                <a:gd name="connsiteY144" fmla="*/ 7561 h 10000"/>
                <a:gd name="connsiteX145" fmla="*/ 1465 w 10003"/>
                <a:gd name="connsiteY145" fmla="*/ 7430 h 10000"/>
                <a:gd name="connsiteX146" fmla="*/ 1791 w 10003"/>
                <a:gd name="connsiteY146" fmla="*/ 7299 h 10000"/>
                <a:gd name="connsiteX147" fmla="*/ 1928 w 10003"/>
                <a:gd name="connsiteY147" fmla="*/ 7232 h 10000"/>
                <a:gd name="connsiteX148" fmla="*/ 2057 w 10003"/>
                <a:gd name="connsiteY148" fmla="*/ 7219 h 10000"/>
                <a:gd name="connsiteX149" fmla="*/ 2057 w 10003"/>
                <a:gd name="connsiteY149" fmla="*/ 7219 h 10000"/>
                <a:gd name="connsiteX150" fmla="*/ 2297 w 10003"/>
                <a:gd name="connsiteY150" fmla="*/ 7180 h 10000"/>
                <a:gd name="connsiteX151" fmla="*/ 2417 w 10003"/>
                <a:gd name="connsiteY151" fmla="*/ 7180 h 10000"/>
                <a:gd name="connsiteX152" fmla="*/ 2554 w 10003"/>
                <a:gd name="connsiteY152" fmla="*/ 7204 h 10000"/>
                <a:gd name="connsiteX153" fmla="*/ 2691 w 10003"/>
                <a:gd name="connsiteY153" fmla="*/ 7232 h 10000"/>
                <a:gd name="connsiteX154" fmla="*/ 2751 w 10003"/>
                <a:gd name="connsiteY154" fmla="*/ 7260 h 10000"/>
                <a:gd name="connsiteX155" fmla="*/ 2812 w 10003"/>
                <a:gd name="connsiteY155" fmla="*/ 7311 h 10000"/>
                <a:gd name="connsiteX156" fmla="*/ 2881 w 10003"/>
                <a:gd name="connsiteY156" fmla="*/ 7377 h 10000"/>
                <a:gd name="connsiteX157" fmla="*/ 2932 w 10003"/>
                <a:gd name="connsiteY157" fmla="*/ 7443 h 10000"/>
                <a:gd name="connsiteX158" fmla="*/ 2992 w 10003"/>
                <a:gd name="connsiteY158" fmla="*/ 7522 h 10000"/>
                <a:gd name="connsiteX159" fmla="*/ 3043 w 10003"/>
                <a:gd name="connsiteY159" fmla="*/ 7615 h 10000"/>
                <a:gd name="connsiteX160" fmla="*/ 3094 w 10003"/>
                <a:gd name="connsiteY160" fmla="*/ 7706 h 10000"/>
                <a:gd name="connsiteX161" fmla="*/ 3136 w 10003"/>
                <a:gd name="connsiteY161" fmla="*/ 7836 h 10000"/>
                <a:gd name="connsiteX162" fmla="*/ 3180 w 10003"/>
                <a:gd name="connsiteY162" fmla="*/ 7979 h 10000"/>
                <a:gd name="connsiteX163" fmla="*/ 3222 w 10003"/>
                <a:gd name="connsiteY163" fmla="*/ 8138 h 10000"/>
                <a:gd name="connsiteX164" fmla="*/ 3248 w 10003"/>
                <a:gd name="connsiteY164" fmla="*/ 8308 h 10000"/>
                <a:gd name="connsiteX165" fmla="*/ 3274 w 10003"/>
                <a:gd name="connsiteY165" fmla="*/ 8519 h 10000"/>
                <a:gd name="connsiteX166" fmla="*/ 3292 w 10003"/>
                <a:gd name="connsiteY166" fmla="*/ 8728 h 10000"/>
                <a:gd name="connsiteX167" fmla="*/ 3317 w 10003"/>
                <a:gd name="connsiteY167" fmla="*/ 8966 h 10000"/>
                <a:gd name="connsiteX168" fmla="*/ 3325 w 10003"/>
                <a:gd name="connsiteY168" fmla="*/ 9242 h 10000"/>
                <a:gd name="connsiteX169" fmla="*/ 3325 w 10003"/>
                <a:gd name="connsiteY169" fmla="*/ 9530 h 10000"/>
                <a:gd name="connsiteX170" fmla="*/ 3337 w 10003"/>
                <a:gd name="connsiteY170" fmla="*/ 9982 h 10000"/>
                <a:gd name="connsiteX171" fmla="*/ 9995 w 10003"/>
                <a:gd name="connsiteY171" fmla="*/ 10000 h 10000"/>
                <a:gd name="connsiteX172" fmla="*/ 9935 w 10003"/>
                <a:gd name="connsiteY172" fmla="*/ 197 h 10000"/>
                <a:gd name="connsiteX0" fmla="*/ 9974 w 10014"/>
                <a:gd name="connsiteY0" fmla="*/ 197 h 10000"/>
                <a:gd name="connsiteX1" fmla="*/ 9342 w 10014"/>
                <a:gd name="connsiteY1" fmla="*/ 184 h 10000"/>
                <a:gd name="connsiteX2" fmla="*/ 8426 w 10014"/>
                <a:gd name="connsiteY2" fmla="*/ 290 h 10000"/>
                <a:gd name="connsiteX3" fmla="*/ 7670 w 10014"/>
                <a:gd name="connsiteY3" fmla="*/ 407 h 10000"/>
                <a:gd name="connsiteX4" fmla="*/ 7670 w 10014"/>
                <a:gd name="connsiteY4" fmla="*/ 407 h 10000"/>
                <a:gd name="connsiteX5" fmla="*/ 7542 w 10014"/>
                <a:gd name="connsiteY5" fmla="*/ 420 h 10000"/>
                <a:gd name="connsiteX6" fmla="*/ 7430 w 10014"/>
                <a:gd name="connsiteY6" fmla="*/ 448 h 10000"/>
                <a:gd name="connsiteX7" fmla="*/ 7337 w 10014"/>
                <a:gd name="connsiteY7" fmla="*/ 501 h 10000"/>
                <a:gd name="connsiteX8" fmla="*/ 7251 w 10014"/>
                <a:gd name="connsiteY8" fmla="*/ 527 h 10000"/>
                <a:gd name="connsiteX9" fmla="*/ 7173 w 10014"/>
                <a:gd name="connsiteY9" fmla="*/ 578 h 10000"/>
                <a:gd name="connsiteX10" fmla="*/ 7104 w 10014"/>
                <a:gd name="connsiteY10" fmla="*/ 645 h 10000"/>
                <a:gd name="connsiteX11" fmla="*/ 7044 w 10014"/>
                <a:gd name="connsiteY11" fmla="*/ 709 h 10000"/>
                <a:gd name="connsiteX12" fmla="*/ 7001 w 10014"/>
                <a:gd name="connsiteY12" fmla="*/ 776 h 10000"/>
                <a:gd name="connsiteX13" fmla="*/ 6958 w 10014"/>
                <a:gd name="connsiteY13" fmla="*/ 827 h 10000"/>
                <a:gd name="connsiteX14" fmla="*/ 6933 w 10014"/>
                <a:gd name="connsiteY14" fmla="*/ 920 h 10000"/>
                <a:gd name="connsiteX15" fmla="*/ 6907 w 10014"/>
                <a:gd name="connsiteY15" fmla="*/ 998 h 10000"/>
                <a:gd name="connsiteX16" fmla="*/ 6891 w 10014"/>
                <a:gd name="connsiteY16" fmla="*/ 1077 h 10000"/>
                <a:gd name="connsiteX17" fmla="*/ 6881 w 10014"/>
                <a:gd name="connsiteY17" fmla="*/ 1155 h 10000"/>
                <a:gd name="connsiteX18" fmla="*/ 6881 w 10014"/>
                <a:gd name="connsiteY18" fmla="*/ 1248 h 10000"/>
                <a:gd name="connsiteX19" fmla="*/ 6891 w 10014"/>
                <a:gd name="connsiteY19" fmla="*/ 1419 h 10000"/>
                <a:gd name="connsiteX20" fmla="*/ 6917 w 10014"/>
                <a:gd name="connsiteY20" fmla="*/ 1616 h 10000"/>
                <a:gd name="connsiteX21" fmla="*/ 6976 w 10014"/>
                <a:gd name="connsiteY21" fmla="*/ 1799 h 10000"/>
                <a:gd name="connsiteX22" fmla="*/ 7036 w 10014"/>
                <a:gd name="connsiteY22" fmla="*/ 2010 h 10000"/>
                <a:gd name="connsiteX23" fmla="*/ 7095 w 10014"/>
                <a:gd name="connsiteY23" fmla="*/ 2207 h 10000"/>
                <a:gd name="connsiteX24" fmla="*/ 7251 w 10014"/>
                <a:gd name="connsiteY24" fmla="*/ 2600 h 10000"/>
                <a:gd name="connsiteX25" fmla="*/ 7396 w 10014"/>
                <a:gd name="connsiteY25" fmla="*/ 2953 h 10000"/>
                <a:gd name="connsiteX26" fmla="*/ 7396 w 10014"/>
                <a:gd name="connsiteY26" fmla="*/ 2953 h 10000"/>
                <a:gd name="connsiteX27" fmla="*/ 7422 w 10014"/>
                <a:gd name="connsiteY27" fmla="*/ 3032 h 10000"/>
                <a:gd name="connsiteX28" fmla="*/ 7440 w 10014"/>
                <a:gd name="connsiteY28" fmla="*/ 3111 h 10000"/>
                <a:gd name="connsiteX29" fmla="*/ 7447 w 10014"/>
                <a:gd name="connsiteY29" fmla="*/ 3192 h 10000"/>
                <a:gd name="connsiteX30" fmla="*/ 7447 w 10014"/>
                <a:gd name="connsiteY30" fmla="*/ 3269 h 10000"/>
                <a:gd name="connsiteX31" fmla="*/ 7440 w 10014"/>
                <a:gd name="connsiteY31" fmla="*/ 3348 h 10000"/>
                <a:gd name="connsiteX32" fmla="*/ 7430 w 10014"/>
                <a:gd name="connsiteY32" fmla="*/ 3413 h 10000"/>
                <a:gd name="connsiteX33" fmla="*/ 7396 w 10014"/>
                <a:gd name="connsiteY33" fmla="*/ 3491 h 10000"/>
                <a:gd name="connsiteX34" fmla="*/ 7380 w 10014"/>
                <a:gd name="connsiteY34" fmla="*/ 3557 h 10000"/>
                <a:gd name="connsiteX35" fmla="*/ 7294 w 10014"/>
                <a:gd name="connsiteY35" fmla="*/ 3700 h 10000"/>
                <a:gd name="connsiteX36" fmla="*/ 7199 w 10014"/>
                <a:gd name="connsiteY36" fmla="*/ 3806 h 10000"/>
                <a:gd name="connsiteX37" fmla="*/ 7079 w 10014"/>
                <a:gd name="connsiteY37" fmla="*/ 3924 h 10000"/>
                <a:gd name="connsiteX38" fmla="*/ 6951 w 10014"/>
                <a:gd name="connsiteY38" fmla="*/ 4017 h 10000"/>
                <a:gd name="connsiteX39" fmla="*/ 6805 w 10014"/>
                <a:gd name="connsiteY39" fmla="*/ 4084 h 10000"/>
                <a:gd name="connsiteX40" fmla="*/ 6658 w 10014"/>
                <a:gd name="connsiteY40" fmla="*/ 4149 h 10000"/>
                <a:gd name="connsiteX41" fmla="*/ 6513 w 10014"/>
                <a:gd name="connsiteY41" fmla="*/ 4173 h 10000"/>
                <a:gd name="connsiteX42" fmla="*/ 6369 w 10014"/>
                <a:gd name="connsiteY42" fmla="*/ 4189 h 10000"/>
                <a:gd name="connsiteX43" fmla="*/ 6222 w 10014"/>
                <a:gd name="connsiteY43" fmla="*/ 4173 h 10000"/>
                <a:gd name="connsiteX44" fmla="*/ 6083 w 10014"/>
                <a:gd name="connsiteY44" fmla="*/ 4137 h 10000"/>
                <a:gd name="connsiteX45" fmla="*/ 5964 w 10014"/>
                <a:gd name="connsiteY45" fmla="*/ 4070 h 10000"/>
                <a:gd name="connsiteX46" fmla="*/ 5905 w 10014"/>
                <a:gd name="connsiteY46" fmla="*/ 4017 h 10000"/>
                <a:gd name="connsiteX47" fmla="*/ 5854 w 10014"/>
                <a:gd name="connsiteY47" fmla="*/ 3965 h 10000"/>
                <a:gd name="connsiteX48" fmla="*/ 5854 w 10014"/>
                <a:gd name="connsiteY48" fmla="*/ 3965 h 10000"/>
                <a:gd name="connsiteX49" fmla="*/ 5768 w 10014"/>
                <a:gd name="connsiteY49" fmla="*/ 3846 h 10000"/>
                <a:gd name="connsiteX50" fmla="*/ 5691 w 10014"/>
                <a:gd name="connsiteY50" fmla="*/ 3715 h 10000"/>
                <a:gd name="connsiteX51" fmla="*/ 5647 w 10014"/>
                <a:gd name="connsiteY51" fmla="*/ 3557 h 10000"/>
                <a:gd name="connsiteX52" fmla="*/ 5621 w 10014"/>
                <a:gd name="connsiteY52" fmla="*/ 3387 h 10000"/>
                <a:gd name="connsiteX53" fmla="*/ 5595 w 10014"/>
                <a:gd name="connsiteY53" fmla="*/ 3204 h 10000"/>
                <a:gd name="connsiteX54" fmla="*/ 5595 w 10014"/>
                <a:gd name="connsiteY54" fmla="*/ 3021 h 10000"/>
                <a:gd name="connsiteX55" fmla="*/ 5614 w 10014"/>
                <a:gd name="connsiteY55" fmla="*/ 2808 h 10000"/>
                <a:gd name="connsiteX56" fmla="*/ 5621 w 10014"/>
                <a:gd name="connsiteY56" fmla="*/ 2600 h 10000"/>
                <a:gd name="connsiteX57" fmla="*/ 5673 w 10014"/>
                <a:gd name="connsiteY57" fmla="*/ 2165 h 10000"/>
                <a:gd name="connsiteX58" fmla="*/ 5741 w 10014"/>
                <a:gd name="connsiteY58" fmla="*/ 1747 h 10000"/>
                <a:gd name="connsiteX59" fmla="*/ 5810 w 10014"/>
                <a:gd name="connsiteY59" fmla="*/ 1315 h 10000"/>
                <a:gd name="connsiteX60" fmla="*/ 5828 w 10014"/>
                <a:gd name="connsiteY60" fmla="*/ 1089 h 10000"/>
                <a:gd name="connsiteX61" fmla="*/ 5854 w 10014"/>
                <a:gd name="connsiteY61" fmla="*/ 893 h 10000"/>
                <a:gd name="connsiteX62" fmla="*/ 5854 w 10014"/>
                <a:gd name="connsiteY62" fmla="*/ 893 h 10000"/>
                <a:gd name="connsiteX63" fmla="*/ 5854 w 10014"/>
                <a:gd name="connsiteY63" fmla="*/ 801 h 10000"/>
                <a:gd name="connsiteX64" fmla="*/ 5854 w 10014"/>
                <a:gd name="connsiteY64" fmla="*/ 737 h 10000"/>
                <a:gd name="connsiteX65" fmla="*/ 5828 w 10014"/>
                <a:gd name="connsiteY65" fmla="*/ 657 h 10000"/>
                <a:gd name="connsiteX66" fmla="*/ 5810 w 10014"/>
                <a:gd name="connsiteY66" fmla="*/ 592 h 10000"/>
                <a:gd name="connsiteX67" fmla="*/ 5777 w 10014"/>
                <a:gd name="connsiteY67" fmla="*/ 527 h 10000"/>
                <a:gd name="connsiteX68" fmla="*/ 5741 w 10014"/>
                <a:gd name="connsiteY68" fmla="*/ 474 h 10000"/>
                <a:gd name="connsiteX69" fmla="*/ 5639 w 10014"/>
                <a:gd name="connsiteY69" fmla="*/ 367 h 10000"/>
                <a:gd name="connsiteX70" fmla="*/ 5528 w 10014"/>
                <a:gd name="connsiteY70" fmla="*/ 275 h 10000"/>
                <a:gd name="connsiteX71" fmla="*/ 5382 w 10014"/>
                <a:gd name="connsiteY71" fmla="*/ 198 h 10000"/>
                <a:gd name="connsiteX72" fmla="*/ 5227 w 10014"/>
                <a:gd name="connsiteY72" fmla="*/ 145 h 10000"/>
                <a:gd name="connsiteX73" fmla="*/ 5048 w 10014"/>
                <a:gd name="connsiteY73" fmla="*/ 106 h 10000"/>
                <a:gd name="connsiteX74" fmla="*/ 4859 w 10014"/>
                <a:gd name="connsiteY74" fmla="*/ 67 h 10000"/>
                <a:gd name="connsiteX75" fmla="*/ 4654 w 10014"/>
                <a:gd name="connsiteY75" fmla="*/ 40 h 10000"/>
                <a:gd name="connsiteX76" fmla="*/ 4242 w 10014"/>
                <a:gd name="connsiteY76" fmla="*/ 0 h 10000"/>
                <a:gd name="connsiteX77" fmla="*/ 3805 w 10014"/>
                <a:gd name="connsiteY77" fmla="*/ 0 h 10000"/>
                <a:gd name="connsiteX78" fmla="*/ 3385 w 10014"/>
                <a:gd name="connsiteY78" fmla="*/ 0 h 10000"/>
                <a:gd name="connsiteX79" fmla="*/ 3385 w 10014"/>
                <a:gd name="connsiteY79" fmla="*/ 0 h 10000"/>
                <a:gd name="connsiteX80" fmla="*/ 2940 w 10014"/>
                <a:gd name="connsiteY80" fmla="*/ 27 h 10000"/>
                <a:gd name="connsiteX81" fmla="*/ 2940 w 10014"/>
                <a:gd name="connsiteY81" fmla="*/ 27 h 10000"/>
                <a:gd name="connsiteX82" fmla="*/ 2664 w 10014"/>
                <a:gd name="connsiteY82" fmla="*/ 27 h 10000"/>
                <a:gd name="connsiteX83" fmla="*/ 2399 w 10014"/>
                <a:gd name="connsiteY83" fmla="*/ 40 h 10000"/>
                <a:gd name="connsiteX84" fmla="*/ 2399 w 10014"/>
                <a:gd name="connsiteY84" fmla="*/ 40 h 10000"/>
                <a:gd name="connsiteX85" fmla="*/ 2554 w 10014"/>
                <a:gd name="connsiteY85" fmla="*/ 1011 h 10000"/>
                <a:gd name="connsiteX86" fmla="*/ 2681 w 10014"/>
                <a:gd name="connsiteY86" fmla="*/ 1866 h 10000"/>
                <a:gd name="connsiteX87" fmla="*/ 2768 w 10014"/>
                <a:gd name="connsiteY87" fmla="*/ 2612 h 10000"/>
                <a:gd name="connsiteX88" fmla="*/ 2837 w 10014"/>
                <a:gd name="connsiteY88" fmla="*/ 3269 h 10000"/>
                <a:gd name="connsiteX89" fmla="*/ 2855 w 10014"/>
                <a:gd name="connsiteY89" fmla="*/ 3806 h 10000"/>
                <a:gd name="connsiteX90" fmla="*/ 2863 w 10014"/>
                <a:gd name="connsiteY90" fmla="*/ 4042 h 10000"/>
                <a:gd name="connsiteX91" fmla="*/ 2855 w 10014"/>
                <a:gd name="connsiteY91" fmla="*/ 4265 h 10000"/>
                <a:gd name="connsiteX92" fmla="*/ 2846 w 10014"/>
                <a:gd name="connsiteY92" fmla="*/ 4462 h 10000"/>
                <a:gd name="connsiteX93" fmla="*/ 2837 w 10014"/>
                <a:gd name="connsiteY93" fmla="*/ 4632 h 10000"/>
                <a:gd name="connsiteX94" fmla="*/ 2802 w 10014"/>
                <a:gd name="connsiteY94" fmla="*/ 4792 h 10000"/>
                <a:gd name="connsiteX95" fmla="*/ 2786 w 10014"/>
                <a:gd name="connsiteY95" fmla="*/ 4935 h 10000"/>
                <a:gd name="connsiteX96" fmla="*/ 2741 w 10014"/>
                <a:gd name="connsiteY96" fmla="*/ 5053 h 10000"/>
                <a:gd name="connsiteX97" fmla="*/ 2699 w 10014"/>
                <a:gd name="connsiteY97" fmla="*/ 5159 h 10000"/>
                <a:gd name="connsiteX98" fmla="*/ 2657 w 10014"/>
                <a:gd name="connsiteY98" fmla="*/ 5238 h 10000"/>
                <a:gd name="connsiteX99" fmla="*/ 2605 w 10014"/>
                <a:gd name="connsiteY99" fmla="*/ 5303 h 10000"/>
                <a:gd name="connsiteX100" fmla="*/ 2545 w 10014"/>
                <a:gd name="connsiteY100" fmla="*/ 5370 h 10000"/>
                <a:gd name="connsiteX101" fmla="*/ 2485 w 10014"/>
                <a:gd name="connsiteY101" fmla="*/ 5409 h 10000"/>
                <a:gd name="connsiteX102" fmla="*/ 2417 w 10014"/>
                <a:gd name="connsiteY102" fmla="*/ 5435 h 10000"/>
                <a:gd name="connsiteX103" fmla="*/ 2349 w 10014"/>
                <a:gd name="connsiteY103" fmla="*/ 5446 h 10000"/>
                <a:gd name="connsiteX104" fmla="*/ 2263 w 10014"/>
                <a:gd name="connsiteY104" fmla="*/ 5446 h 10000"/>
                <a:gd name="connsiteX105" fmla="*/ 2176 w 10014"/>
                <a:gd name="connsiteY105" fmla="*/ 5446 h 10000"/>
                <a:gd name="connsiteX106" fmla="*/ 2014 w 10014"/>
                <a:gd name="connsiteY106" fmla="*/ 5409 h 10000"/>
                <a:gd name="connsiteX107" fmla="*/ 1818 w 10014"/>
                <a:gd name="connsiteY107" fmla="*/ 5303 h 10000"/>
                <a:gd name="connsiteX108" fmla="*/ 1620 w 10014"/>
                <a:gd name="connsiteY108" fmla="*/ 5197 h 10000"/>
                <a:gd name="connsiteX109" fmla="*/ 1620 w 10014"/>
                <a:gd name="connsiteY109" fmla="*/ 5197 h 10000"/>
                <a:gd name="connsiteX110" fmla="*/ 1233 w 10014"/>
                <a:gd name="connsiteY110" fmla="*/ 4975 h 10000"/>
                <a:gd name="connsiteX111" fmla="*/ 1071 w 10014"/>
                <a:gd name="connsiteY111" fmla="*/ 4885 h 10000"/>
                <a:gd name="connsiteX112" fmla="*/ 909 w 10014"/>
                <a:gd name="connsiteY112" fmla="*/ 4792 h 10000"/>
                <a:gd name="connsiteX113" fmla="*/ 780 w 10014"/>
                <a:gd name="connsiteY113" fmla="*/ 4751 h 10000"/>
                <a:gd name="connsiteX114" fmla="*/ 651 w 10014"/>
                <a:gd name="connsiteY114" fmla="*/ 4713 h 10000"/>
                <a:gd name="connsiteX115" fmla="*/ 539 w 10014"/>
                <a:gd name="connsiteY115" fmla="*/ 4701 h 10000"/>
                <a:gd name="connsiteX116" fmla="*/ 446 w 10014"/>
                <a:gd name="connsiteY116" fmla="*/ 4739 h 10000"/>
                <a:gd name="connsiteX117" fmla="*/ 395 w 10014"/>
                <a:gd name="connsiteY117" fmla="*/ 4765 h 10000"/>
                <a:gd name="connsiteX118" fmla="*/ 351 w 10014"/>
                <a:gd name="connsiteY118" fmla="*/ 4792 h 10000"/>
                <a:gd name="connsiteX119" fmla="*/ 309 w 10014"/>
                <a:gd name="connsiteY119" fmla="*/ 4844 h 10000"/>
                <a:gd name="connsiteX120" fmla="*/ 275 w 10014"/>
                <a:gd name="connsiteY120" fmla="*/ 4898 h 10000"/>
                <a:gd name="connsiteX121" fmla="*/ 213 w 10014"/>
                <a:gd name="connsiteY121" fmla="*/ 5015 h 10000"/>
                <a:gd name="connsiteX122" fmla="*/ 153 w 10014"/>
                <a:gd name="connsiteY122" fmla="*/ 5197 h 10000"/>
                <a:gd name="connsiteX123" fmla="*/ 102 w 10014"/>
                <a:gd name="connsiteY123" fmla="*/ 5422 h 10000"/>
                <a:gd name="connsiteX124" fmla="*/ 60 w 10014"/>
                <a:gd name="connsiteY124" fmla="*/ 5711 h 10000"/>
                <a:gd name="connsiteX125" fmla="*/ 26 w 10014"/>
                <a:gd name="connsiteY125" fmla="*/ 6024 h 10000"/>
                <a:gd name="connsiteX126" fmla="*/ 0 w 10014"/>
                <a:gd name="connsiteY126" fmla="*/ 6392 h 10000"/>
                <a:gd name="connsiteX127" fmla="*/ 0 w 10014"/>
                <a:gd name="connsiteY127" fmla="*/ 6392 h 10000"/>
                <a:gd name="connsiteX128" fmla="*/ 0 w 10014"/>
                <a:gd name="connsiteY128" fmla="*/ 6605 h 10000"/>
                <a:gd name="connsiteX129" fmla="*/ 0 w 10014"/>
                <a:gd name="connsiteY129" fmla="*/ 6772 h 10000"/>
                <a:gd name="connsiteX130" fmla="*/ 9 w 10014"/>
                <a:gd name="connsiteY130" fmla="*/ 6917 h 10000"/>
                <a:gd name="connsiteX131" fmla="*/ 26 w 10014"/>
                <a:gd name="connsiteY131" fmla="*/ 7062 h 10000"/>
                <a:gd name="connsiteX132" fmla="*/ 60 w 10014"/>
                <a:gd name="connsiteY132" fmla="*/ 7180 h 10000"/>
                <a:gd name="connsiteX133" fmla="*/ 94 w 10014"/>
                <a:gd name="connsiteY133" fmla="*/ 7287 h 10000"/>
                <a:gd name="connsiteX134" fmla="*/ 128 w 10014"/>
                <a:gd name="connsiteY134" fmla="*/ 7377 h 10000"/>
                <a:gd name="connsiteX135" fmla="*/ 179 w 10014"/>
                <a:gd name="connsiteY135" fmla="*/ 7455 h 10000"/>
                <a:gd name="connsiteX136" fmla="*/ 239 w 10014"/>
                <a:gd name="connsiteY136" fmla="*/ 7509 h 10000"/>
                <a:gd name="connsiteX137" fmla="*/ 300 w 10014"/>
                <a:gd name="connsiteY137" fmla="*/ 7561 h 10000"/>
                <a:gd name="connsiteX138" fmla="*/ 360 w 10014"/>
                <a:gd name="connsiteY138" fmla="*/ 7600 h 10000"/>
                <a:gd name="connsiteX139" fmla="*/ 437 w 10014"/>
                <a:gd name="connsiteY139" fmla="*/ 7627 h 10000"/>
                <a:gd name="connsiteX140" fmla="*/ 504 w 10014"/>
                <a:gd name="connsiteY140" fmla="*/ 7652 h 10000"/>
                <a:gd name="connsiteX141" fmla="*/ 591 w 10014"/>
                <a:gd name="connsiteY141" fmla="*/ 7652 h 10000"/>
                <a:gd name="connsiteX142" fmla="*/ 755 w 10014"/>
                <a:gd name="connsiteY142" fmla="*/ 7652 h 10000"/>
                <a:gd name="connsiteX143" fmla="*/ 934 w 10014"/>
                <a:gd name="connsiteY143" fmla="*/ 7615 h 10000"/>
                <a:gd name="connsiteX144" fmla="*/ 1106 w 10014"/>
                <a:gd name="connsiteY144" fmla="*/ 7561 h 10000"/>
                <a:gd name="connsiteX145" fmla="*/ 1465 w 10014"/>
                <a:gd name="connsiteY145" fmla="*/ 7430 h 10000"/>
                <a:gd name="connsiteX146" fmla="*/ 1791 w 10014"/>
                <a:gd name="connsiteY146" fmla="*/ 7299 h 10000"/>
                <a:gd name="connsiteX147" fmla="*/ 1928 w 10014"/>
                <a:gd name="connsiteY147" fmla="*/ 7232 h 10000"/>
                <a:gd name="connsiteX148" fmla="*/ 2057 w 10014"/>
                <a:gd name="connsiteY148" fmla="*/ 7219 h 10000"/>
                <a:gd name="connsiteX149" fmla="*/ 2057 w 10014"/>
                <a:gd name="connsiteY149" fmla="*/ 7219 h 10000"/>
                <a:gd name="connsiteX150" fmla="*/ 2297 w 10014"/>
                <a:gd name="connsiteY150" fmla="*/ 7180 h 10000"/>
                <a:gd name="connsiteX151" fmla="*/ 2417 w 10014"/>
                <a:gd name="connsiteY151" fmla="*/ 7180 h 10000"/>
                <a:gd name="connsiteX152" fmla="*/ 2554 w 10014"/>
                <a:gd name="connsiteY152" fmla="*/ 7204 h 10000"/>
                <a:gd name="connsiteX153" fmla="*/ 2691 w 10014"/>
                <a:gd name="connsiteY153" fmla="*/ 7232 h 10000"/>
                <a:gd name="connsiteX154" fmla="*/ 2751 w 10014"/>
                <a:gd name="connsiteY154" fmla="*/ 7260 h 10000"/>
                <a:gd name="connsiteX155" fmla="*/ 2812 w 10014"/>
                <a:gd name="connsiteY155" fmla="*/ 7311 h 10000"/>
                <a:gd name="connsiteX156" fmla="*/ 2881 w 10014"/>
                <a:gd name="connsiteY156" fmla="*/ 7377 h 10000"/>
                <a:gd name="connsiteX157" fmla="*/ 2932 w 10014"/>
                <a:gd name="connsiteY157" fmla="*/ 7443 h 10000"/>
                <a:gd name="connsiteX158" fmla="*/ 2992 w 10014"/>
                <a:gd name="connsiteY158" fmla="*/ 7522 h 10000"/>
                <a:gd name="connsiteX159" fmla="*/ 3043 w 10014"/>
                <a:gd name="connsiteY159" fmla="*/ 7615 h 10000"/>
                <a:gd name="connsiteX160" fmla="*/ 3094 w 10014"/>
                <a:gd name="connsiteY160" fmla="*/ 7706 h 10000"/>
                <a:gd name="connsiteX161" fmla="*/ 3136 w 10014"/>
                <a:gd name="connsiteY161" fmla="*/ 7836 h 10000"/>
                <a:gd name="connsiteX162" fmla="*/ 3180 w 10014"/>
                <a:gd name="connsiteY162" fmla="*/ 7979 h 10000"/>
                <a:gd name="connsiteX163" fmla="*/ 3222 w 10014"/>
                <a:gd name="connsiteY163" fmla="*/ 8138 h 10000"/>
                <a:gd name="connsiteX164" fmla="*/ 3248 w 10014"/>
                <a:gd name="connsiteY164" fmla="*/ 8308 h 10000"/>
                <a:gd name="connsiteX165" fmla="*/ 3274 w 10014"/>
                <a:gd name="connsiteY165" fmla="*/ 8519 h 10000"/>
                <a:gd name="connsiteX166" fmla="*/ 3292 w 10014"/>
                <a:gd name="connsiteY166" fmla="*/ 8728 h 10000"/>
                <a:gd name="connsiteX167" fmla="*/ 3317 w 10014"/>
                <a:gd name="connsiteY167" fmla="*/ 8966 h 10000"/>
                <a:gd name="connsiteX168" fmla="*/ 3325 w 10014"/>
                <a:gd name="connsiteY168" fmla="*/ 9242 h 10000"/>
                <a:gd name="connsiteX169" fmla="*/ 3325 w 10014"/>
                <a:gd name="connsiteY169" fmla="*/ 9530 h 10000"/>
                <a:gd name="connsiteX170" fmla="*/ 3337 w 10014"/>
                <a:gd name="connsiteY170" fmla="*/ 9982 h 10000"/>
                <a:gd name="connsiteX171" fmla="*/ 9995 w 10014"/>
                <a:gd name="connsiteY171" fmla="*/ 10000 h 10000"/>
                <a:gd name="connsiteX172" fmla="*/ 9974 w 10014"/>
                <a:gd name="connsiteY172" fmla="*/ 197 h 10000"/>
                <a:gd name="connsiteX0" fmla="*/ 9974 w 10004"/>
                <a:gd name="connsiteY0" fmla="*/ 197 h 10000"/>
                <a:gd name="connsiteX1" fmla="*/ 9342 w 10004"/>
                <a:gd name="connsiteY1" fmla="*/ 184 h 10000"/>
                <a:gd name="connsiteX2" fmla="*/ 8426 w 10004"/>
                <a:gd name="connsiteY2" fmla="*/ 290 h 10000"/>
                <a:gd name="connsiteX3" fmla="*/ 7670 w 10004"/>
                <a:gd name="connsiteY3" fmla="*/ 407 h 10000"/>
                <a:gd name="connsiteX4" fmla="*/ 7670 w 10004"/>
                <a:gd name="connsiteY4" fmla="*/ 407 h 10000"/>
                <a:gd name="connsiteX5" fmla="*/ 7542 w 10004"/>
                <a:gd name="connsiteY5" fmla="*/ 420 h 10000"/>
                <a:gd name="connsiteX6" fmla="*/ 7430 w 10004"/>
                <a:gd name="connsiteY6" fmla="*/ 448 h 10000"/>
                <a:gd name="connsiteX7" fmla="*/ 7337 w 10004"/>
                <a:gd name="connsiteY7" fmla="*/ 501 h 10000"/>
                <a:gd name="connsiteX8" fmla="*/ 7251 w 10004"/>
                <a:gd name="connsiteY8" fmla="*/ 527 h 10000"/>
                <a:gd name="connsiteX9" fmla="*/ 7173 w 10004"/>
                <a:gd name="connsiteY9" fmla="*/ 578 h 10000"/>
                <a:gd name="connsiteX10" fmla="*/ 7104 w 10004"/>
                <a:gd name="connsiteY10" fmla="*/ 645 h 10000"/>
                <a:gd name="connsiteX11" fmla="*/ 7044 w 10004"/>
                <a:gd name="connsiteY11" fmla="*/ 709 h 10000"/>
                <a:gd name="connsiteX12" fmla="*/ 7001 w 10004"/>
                <a:gd name="connsiteY12" fmla="*/ 776 h 10000"/>
                <a:gd name="connsiteX13" fmla="*/ 6958 w 10004"/>
                <a:gd name="connsiteY13" fmla="*/ 827 h 10000"/>
                <a:gd name="connsiteX14" fmla="*/ 6933 w 10004"/>
                <a:gd name="connsiteY14" fmla="*/ 920 h 10000"/>
                <a:gd name="connsiteX15" fmla="*/ 6907 w 10004"/>
                <a:gd name="connsiteY15" fmla="*/ 998 h 10000"/>
                <a:gd name="connsiteX16" fmla="*/ 6891 w 10004"/>
                <a:gd name="connsiteY16" fmla="*/ 1077 h 10000"/>
                <a:gd name="connsiteX17" fmla="*/ 6881 w 10004"/>
                <a:gd name="connsiteY17" fmla="*/ 1155 h 10000"/>
                <a:gd name="connsiteX18" fmla="*/ 6881 w 10004"/>
                <a:gd name="connsiteY18" fmla="*/ 1248 h 10000"/>
                <a:gd name="connsiteX19" fmla="*/ 6891 w 10004"/>
                <a:gd name="connsiteY19" fmla="*/ 1419 h 10000"/>
                <a:gd name="connsiteX20" fmla="*/ 6917 w 10004"/>
                <a:gd name="connsiteY20" fmla="*/ 1616 h 10000"/>
                <a:gd name="connsiteX21" fmla="*/ 6976 w 10004"/>
                <a:gd name="connsiteY21" fmla="*/ 1799 h 10000"/>
                <a:gd name="connsiteX22" fmla="*/ 7036 w 10004"/>
                <a:gd name="connsiteY22" fmla="*/ 2010 h 10000"/>
                <a:gd name="connsiteX23" fmla="*/ 7095 w 10004"/>
                <a:gd name="connsiteY23" fmla="*/ 2207 h 10000"/>
                <a:gd name="connsiteX24" fmla="*/ 7251 w 10004"/>
                <a:gd name="connsiteY24" fmla="*/ 2600 h 10000"/>
                <a:gd name="connsiteX25" fmla="*/ 7396 w 10004"/>
                <a:gd name="connsiteY25" fmla="*/ 2953 h 10000"/>
                <a:gd name="connsiteX26" fmla="*/ 7396 w 10004"/>
                <a:gd name="connsiteY26" fmla="*/ 2953 h 10000"/>
                <a:gd name="connsiteX27" fmla="*/ 7422 w 10004"/>
                <a:gd name="connsiteY27" fmla="*/ 3032 h 10000"/>
                <a:gd name="connsiteX28" fmla="*/ 7440 w 10004"/>
                <a:gd name="connsiteY28" fmla="*/ 3111 h 10000"/>
                <a:gd name="connsiteX29" fmla="*/ 7447 w 10004"/>
                <a:gd name="connsiteY29" fmla="*/ 3192 h 10000"/>
                <a:gd name="connsiteX30" fmla="*/ 7447 w 10004"/>
                <a:gd name="connsiteY30" fmla="*/ 3269 h 10000"/>
                <a:gd name="connsiteX31" fmla="*/ 7440 w 10004"/>
                <a:gd name="connsiteY31" fmla="*/ 3348 h 10000"/>
                <a:gd name="connsiteX32" fmla="*/ 7430 w 10004"/>
                <a:gd name="connsiteY32" fmla="*/ 3413 h 10000"/>
                <a:gd name="connsiteX33" fmla="*/ 7396 w 10004"/>
                <a:gd name="connsiteY33" fmla="*/ 3491 h 10000"/>
                <a:gd name="connsiteX34" fmla="*/ 7380 w 10004"/>
                <a:gd name="connsiteY34" fmla="*/ 3557 h 10000"/>
                <a:gd name="connsiteX35" fmla="*/ 7294 w 10004"/>
                <a:gd name="connsiteY35" fmla="*/ 3700 h 10000"/>
                <a:gd name="connsiteX36" fmla="*/ 7199 w 10004"/>
                <a:gd name="connsiteY36" fmla="*/ 3806 h 10000"/>
                <a:gd name="connsiteX37" fmla="*/ 7079 w 10004"/>
                <a:gd name="connsiteY37" fmla="*/ 3924 h 10000"/>
                <a:gd name="connsiteX38" fmla="*/ 6951 w 10004"/>
                <a:gd name="connsiteY38" fmla="*/ 4017 h 10000"/>
                <a:gd name="connsiteX39" fmla="*/ 6805 w 10004"/>
                <a:gd name="connsiteY39" fmla="*/ 4084 h 10000"/>
                <a:gd name="connsiteX40" fmla="*/ 6658 w 10004"/>
                <a:gd name="connsiteY40" fmla="*/ 4149 h 10000"/>
                <a:gd name="connsiteX41" fmla="*/ 6513 w 10004"/>
                <a:gd name="connsiteY41" fmla="*/ 4173 h 10000"/>
                <a:gd name="connsiteX42" fmla="*/ 6369 w 10004"/>
                <a:gd name="connsiteY42" fmla="*/ 4189 h 10000"/>
                <a:gd name="connsiteX43" fmla="*/ 6222 w 10004"/>
                <a:gd name="connsiteY43" fmla="*/ 4173 h 10000"/>
                <a:gd name="connsiteX44" fmla="*/ 6083 w 10004"/>
                <a:gd name="connsiteY44" fmla="*/ 4137 h 10000"/>
                <a:gd name="connsiteX45" fmla="*/ 5964 w 10004"/>
                <a:gd name="connsiteY45" fmla="*/ 4070 h 10000"/>
                <a:gd name="connsiteX46" fmla="*/ 5905 w 10004"/>
                <a:gd name="connsiteY46" fmla="*/ 4017 h 10000"/>
                <a:gd name="connsiteX47" fmla="*/ 5854 w 10004"/>
                <a:gd name="connsiteY47" fmla="*/ 3965 h 10000"/>
                <a:gd name="connsiteX48" fmla="*/ 5854 w 10004"/>
                <a:gd name="connsiteY48" fmla="*/ 3965 h 10000"/>
                <a:gd name="connsiteX49" fmla="*/ 5768 w 10004"/>
                <a:gd name="connsiteY49" fmla="*/ 3846 h 10000"/>
                <a:gd name="connsiteX50" fmla="*/ 5691 w 10004"/>
                <a:gd name="connsiteY50" fmla="*/ 3715 h 10000"/>
                <a:gd name="connsiteX51" fmla="*/ 5647 w 10004"/>
                <a:gd name="connsiteY51" fmla="*/ 3557 h 10000"/>
                <a:gd name="connsiteX52" fmla="*/ 5621 w 10004"/>
                <a:gd name="connsiteY52" fmla="*/ 3387 h 10000"/>
                <a:gd name="connsiteX53" fmla="*/ 5595 w 10004"/>
                <a:gd name="connsiteY53" fmla="*/ 3204 h 10000"/>
                <a:gd name="connsiteX54" fmla="*/ 5595 w 10004"/>
                <a:gd name="connsiteY54" fmla="*/ 3021 h 10000"/>
                <a:gd name="connsiteX55" fmla="*/ 5614 w 10004"/>
                <a:gd name="connsiteY55" fmla="*/ 2808 h 10000"/>
                <a:gd name="connsiteX56" fmla="*/ 5621 w 10004"/>
                <a:gd name="connsiteY56" fmla="*/ 2600 h 10000"/>
                <a:gd name="connsiteX57" fmla="*/ 5673 w 10004"/>
                <a:gd name="connsiteY57" fmla="*/ 2165 h 10000"/>
                <a:gd name="connsiteX58" fmla="*/ 5741 w 10004"/>
                <a:gd name="connsiteY58" fmla="*/ 1747 h 10000"/>
                <a:gd name="connsiteX59" fmla="*/ 5810 w 10004"/>
                <a:gd name="connsiteY59" fmla="*/ 1315 h 10000"/>
                <a:gd name="connsiteX60" fmla="*/ 5828 w 10004"/>
                <a:gd name="connsiteY60" fmla="*/ 1089 h 10000"/>
                <a:gd name="connsiteX61" fmla="*/ 5854 w 10004"/>
                <a:gd name="connsiteY61" fmla="*/ 893 h 10000"/>
                <a:gd name="connsiteX62" fmla="*/ 5854 w 10004"/>
                <a:gd name="connsiteY62" fmla="*/ 893 h 10000"/>
                <a:gd name="connsiteX63" fmla="*/ 5854 w 10004"/>
                <a:gd name="connsiteY63" fmla="*/ 801 h 10000"/>
                <a:gd name="connsiteX64" fmla="*/ 5854 w 10004"/>
                <a:gd name="connsiteY64" fmla="*/ 737 h 10000"/>
                <a:gd name="connsiteX65" fmla="*/ 5828 w 10004"/>
                <a:gd name="connsiteY65" fmla="*/ 657 h 10000"/>
                <a:gd name="connsiteX66" fmla="*/ 5810 w 10004"/>
                <a:gd name="connsiteY66" fmla="*/ 592 h 10000"/>
                <a:gd name="connsiteX67" fmla="*/ 5777 w 10004"/>
                <a:gd name="connsiteY67" fmla="*/ 527 h 10000"/>
                <a:gd name="connsiteX68" fmla="*/ 5741 w 10004"/>
                <a:gd name="connsiteY68" fmla="*/ 474 h 10000"/>
                <a:gd name="connsiteX69" fmla="*/ 5639 w 10004"/>
                <a:gd name="connsiteY69" fmla="*/ 367 h 10000"/>
                <a:gd name="connsiteX70" fmla="*/ 5528 w 10004"/>
                <a:gd name="connsiteY70" fmla="*/ 275 h 10000"/>
                <a:gd name="connsiteX71" fmla="*/ 5382 w 10004"/>
                <a:gd name="connsiteY71" fmla="*/ 198 h 10000"/>
                <a:gd name="connsiteX72" fmla="*/ 5227 w 10004"/>
                <a:gd name="connsiteY72" fmla="*/ 145 h 10000"/>
                <a:gd name="connsiteX73" fmla="*/ 5048 w 10004"/>
                <a:gd name="connsiteY73" fmla="*/ 106 h 10000"/>
                <a:gd name="connsiteX74" fmla="*/ 4859 w 10004"/>
                <a:gd name="connsiteY74" fmla="*/ 67 h 10000"/>
                <a:gd name="connsiteX75" fmla="*/ 4654 w 10004"/>
                <a:gd name="connsiteY75" fmla="*/ 40 h 10000"/>
                <a:gd name="connsiteX76" fmla="*/ 4242 w 10004"/>
                <a:gd name="connsiteY76" fmla="*/ 0 h 10000"/>
                <a:gd name="connsiteX77" fmla="*/ 3805 w 10004"/>
                <a:gd name="connsiteY77" fmla="*/ 0 h 10000"/>
                <a:gd name="connsiteX78" fmla="*/ 3385 w 10004"/>
                <a:gd name="connsiteY78" fmla="*/ 0 h 10000"/>
                <a:gd name="connsiteX79" fmla="*/ 3385 w 10004"/>
                <a:gd name="connsiteY79" fmla="*/ 0 h 10000"/>
                <a:gd name="connsiteX80" fmla="*/ 2940 w 10004"/>
                <a:gd name="connsiteY80" fmla="*/ 27 h 10000"/>
                <a:gd name="connsiteX81" fmla="*/ 2940 w 10004"/>
                <a:gd name="connsiteY81" fmla="*/ 27 h 10000"/>
                <a:gd name="connsiteX82" fmla="*/ 2664 w 10004"/>
                <a:gd name="connsiteY82" fmla="*/ 27 h 10000"/>
                <a:gd name="connsiteX83" fmla="*/ 2399 w 10004"/>
                <a:gd name="connsiteY83" fmla="*/ 40 h 10000"/>
                <a:gd name="connsiteX84" fmla="*/ 2399 w 10004"/>
                <a:gd name="connsiteY84" fmla="*/ 40 h 10000"/>
                <a:gd name="connsiteX85" fmla="*/ 2554 w 10004"/>
                <a:gd name="connsiteY85" fmla="*/ 1011 h 10000"/>
                <a:gd name="connsiteX86" fmla="*/ 2681 w 10004"/>
                <a:gd name="connsiteY86" fmla="*/ 1866 h 10000"/>
                <a:gd name="connsiteX87" fmla="*/ 2768 w 10004"/>
                <a:gd name="connsiteY87" fmla="*/ 2612 h 10000"/>
                <a:gd name="connsiteX88" fmla="*/ 2837 w 10004"/>
                <a:gd name="connsiteY88" fmla="*/ 3269 h 10000"/>
                <a:gd name="connsiteX89" fmla="*/ 2855 w 10004"/>
                <a:gd name="connsiteY89" fmla="*/ 3806 h 10000"/>
                <a:gd name="connsiteX90" fmla="*/ 2863 w 10004"/>
                <a:gd name="connsiteY90" fmla="*/ 4042 h 10000"/>
                <a:gd name="connsiteX91" fmla="*/ 2855 w 10004"/>
                <a:gd name="connsiteY91" fmla="*/ 4265 h 10000"/>
                <a:gd name="connsiteX92" fmla="*/ 2846 w 10004"/>
                <a:gd name="connsiteY92" fmla="*/ 4462 h 10000"/>
                <a:gd name="connsiteX93" fmla="*/ 2837 w 10004"/>
                <a:gd name="connsiteY93" fmla="*/ 4632 h 10000"/>
                <a:gd name="connsiteX94" fmla="*/ 2802 w 10004"/>
                <a:gd name="connsiteY94" fmla="*/ 4792 h 10000"/>
                <a:gd name="connsiteX95" fmla="*/ 2786 w 10004"/>
                <a:gd name="connsiteY95" fmla="*/ 4935 h 10000"/>
                <a:gd name="connsiteX96" fmla="*/ 2741 w 10004"/>
                <a:gd name="connsiteY96" fmla="*/ 5053 h 10000"/>
                <a:gd name="connsiteX97" fmla="*/ 2699 w 10004"/>
                <a:gd name="connsiteY97" fmla="*/ 5159 h 10000"/>
                <a:gd name="connsiteX98" fmla="*/ 2657 w 10004"/>
                <a:gd name="connsiteY98" fmla="*/ 5238 h 10000"/>
                <a:gd name="connsiteX99" fmla="*/ 2605 w 10004"/>
                <a:gd name="connsiteY99" fmla="*/ 5303 h 10000"/>
                <a:gd name="connsiteX100" fmla="*/ 2545 w 10004"/>
                <a:gd name="connsiteY100" fmla="*/ 5370 h 10000"/>
                <a:gd name="connsiteX101" fmla="*/ 2485 w 10004"/>
                <a:gd name="connsiteY101" fmla="*/ 5409 h 10000"/>
                <a:gd name="connsiteX102" fmla="*/ 2417 w 10004"/>
                <a:gd name="connsiteY102" fmla="*/ 5435 h 10000"/>
                <a:gd name="connsiteX103" fmla="*/ 2349 w 10004"/>
                <a:gd name="connsiteY103" fmla="*/ 5446 h 10000"/>
                <a:gd name="connsiteX104" fmla="*/ 2263 w 10004"/>
                <a:gd name="connsiteY104" fmla="*/ 5446 h 10000"/>
                <a:gd name="connsiteX105" fmla="*/ 2176 w 10004"/>
                <a:gd name="connsiteY105" fmla="*/ 5446 h 10000"/>
                <a:gd name="connsiteX106" fmla="*/ 2014 w 10004"/>
                <a:gd name="connsiteY106" fmla="*/ 5409 h 10000"/>
                <a:gd name="connsiteX107" fmla="*/ 1818 w 10004"/>
                <a:gd name="connsiteY107" fmla="*/ 5303 h 10000"/>
                <a:gd name="connsiteX108" fmla="*/ 1620 w 10004"/>
                <a:gd name="connsiteY108" fmla="*/ 5197 h 10000"/>
                <a:gd name="connsiteX109" fmla="*/ 1620 w 10004"/>
                <a:gd name="connsiteY109" fmla="*/ 5197 h 10000"/>
                <a:gd name="connsiteX110" fmla="*/ 1233 w 10004"/>
                <a:gd name="connsiteY110" fmla="*/ 4975 h 10000"/>
                <a:gd name="connsiteX111" fmla="*/ 1071 w 10004"/>
                <a:gd name="connsiteY111" fmla="*/ 4885 h 10000"/>
                <a:gd name="connsiteX112" fmla="*/ 909 w 10004"/>
                <a:gd name="connsiteY112" fmla="*/ 4792 h 10000"/>
                <a:gd name="connsiteX113" fmla="*/ 780 w 10004"/>
                <a:gd name="connsiteY113" fmla="*/ 4751 h 10000"/>
                <a:gd name="connsiteX114" fmla="*/ 651 w 10004"/>
                <a:gd name="connsiteY114" fmla="*/ 4713 h 10000"/>
                <a:gd name="connsiteX115" fmla="*/ 539 w 10004"/>
                <a:gd name="connsiteY115" fmla="*/ 4701 h 10000"/>
                <a:gd name="connsiteX116" fmla="*/ 446 w 10004"/>
                <a:gd name="connsiteY116" fmla="*/ 4739 h 10000"/>
                <a:gd name="connsiteX117" fmla="*/ 395 w 10004"/>
                <a:gd name="connsiteY117" fmla="*/ 4765 h 10000"/>
                <a:gd name="connsiteX118" fmla="*/ 351 w 10004"/>
                <a:gd name="connsiteY118" fmla="*/ 4792 h 10000"/>
                <a:gd name="connsiteX119" fmla="*/ 309 w 10004"/>
                <a:gd name="connsiteY119" fmla="*/ 4844 h 10000"/>
                <a:gd name="connsiteX120" fmla="*/ 275 w 10004"/>
                <a:gd name="connsiteY120" fmla="*/ 4898 h 10000"/>
                <a:gd name="connsiteX121" fmla="*/ 213 w 10004"/>
                <a:gd name="connsiteY121" fmla="*/ 5015 h 10000"/>
                <a:gd name="connsiteX122" fmla="*/ 153 w 10004"/>
                <a:gd name="connsiteY122" fmla="*/ 5197 h 10000"/>
                <a:gd name="connsiteX123" fmla="*/ 102 w 10004"/>
                <a:gd name="connsiteY123" fmla="*/ 5422 h 10000"/>
                <a:gd name="connsiteX124" fmla="*/ 60 w 10004"/>
                <a:gd name="connsiteY124" fmla="*/ 5711 h 10000"/>
                <a:gd name="connsiteX125" fmla="*/ 26 w 10004"/>
                <a:gd name="connsiteY125" fmla="*/ 6024 h 10000"/>
                <a:gd name="connsiteX126" fmla="*/ 0 w 10004"/>
                <a:gd name="connsiteY126" fmla="*/ 6392 h 10000"/>
                <a:gd name="connsiteX127" fmla="*/ 0 w 10004"/>
                <a:gd name="connsiteY127" fmla="*/ 6392 h 10000"/>
                <a:gd name="connsiteX128" fmla="*/ 0 w 10004"/>
                <a:gd name="connsiteY128" fmla="*/ 6605 h 10000"/>
                <a:gd name="connsiteX129" fmla="*/ 0 w 10004"/>
                <a:gd name="connsiteY129" fmla="*/ 6772 h 10000"/>
                <a:gd name="connsiteX130" fmla="*/ 9 w 10004"/>
                <a:gd name="connsiteY130" fmla="*/ 6917 h 10000"/>
                <a:gd name="connsiteX131" fmla="*/ 26 w 10004"/>
                <a:gd name="connsiteY131" fmla="*/ 7062 h 10000"/>
                <a:gd name="connsiteX132" fmla="*/ 60 w 10004"/>
                <a:gd name="connsiteY132" fmla="*/ 7180 h 10000"/>
                <a:gd name="connsiteX133" fmla="*/ 94 w 10004"/>
                <a:gd name="connsiteY133" fmla="*/ 7287 h 10000"/>
                <a:gd name="connsiteX134" fmla="*/ 128 w 10004"/>
                <a:gd name="connsiteY134" fmla="*/ 7377 h 10000"/>
                <a:gd name="connsiteX135" fmla="*/ 179 w 10004"/>
                <a:gd name="connsiteY135" fmla="*/ 7455 h 10000"/>
                <a:gd name="connsiteX136" fmla="*/ 239 w 10004"/>
                <a:gd name="connsiteY136" fmla="*/ 7509 h 10000"/>
                <a:gd name="connsiteX137" fmla="*/ 300 w 10004"/>
                <a:gd name="connsiteY137" fmla="*/ 7561 h 10000"/>
                <a:gd name="connsiteX138" fmla="*/ 360 w 10004"/>
                <a:gd name="connsiteY138" fmla="*/ 7600 h 10000"/>
                <a:gd name="connsiteX139" fmla="*/ 437 w 10004"/>
                <a:gd name="connsiteY139" fmla="*/ 7627 h 10000"/>
                <a:gd name="connsiteX140" fmla="*/ 504 w 10004"/>
                <a:gd name="connsiteY140" fmla="*/ 7652 h 10000"/>
                <a:gd name="connsiteX141" fmla="*/ 591 w 10004"/>
                <a:gd name="connsiteY141" fmla="*/ 7652 h 10000"/>
                <a:gd name="connsiteX142" fmla="*/ 755 w 10004"/>
                <a:gd name="connsiteY142" fmla="*/ 7652 h 10000"/>
                <a:gd name="connsiteX143" fmla="*/ 934 w 10004"/>
                <a:gd name="connsiteY143" fmla="*/ 7615 h 10000"/>
                <a:gd name="connsiteX144" fmla="*/ 1106 w 10004"/>
                <a:gd name="connsiteY144" fmla="*/ 7561 h 10000"/>
                <a:gd name="connsiteX145" fmla="*/ 1465 w 10004"/>
                <a:gd name="connsiteY145" fmla="*/ 7430 h 10000"/>
                <a:gd name="connsiteX146" fmla="*/ 1791 w 10004"/>
                <a:gd name="connsiteY146" fmla="*/ 7299 h 10000"/>
                <a:gd name="connsiteX147" fmla="*/ 1928 w 10004"/>
                <a:gd name="connsiteY147" fmla="*/ 7232 h 10000"/>
                <a:gd name="connsiteX148" fmla="*/ 2057 w 10004"/>
                <a:gd name="connsiteY148" fmla="*/ 7219 h 10000"/>
                <a:gd name="connsiteX149" fmla="*/ 2057 w 10004"/>
                <a:gd name="connsiteY149" fmla="*/ 7219 h 10000"/>
                <a:gd name="connsiteX150" fmla="*/ 2297 w 10004"/>
                <a:gd name="connsiteY150" fmla="*/ 7180 h 10000"/>
                <a:gd name="connsiteX151" fmla="*/ 2417 w 10004"/>
                <a:gd name="connsiteY151" fmla="*/ 7180 h 10000"/>
                <a:gd name="connsiteX152" fmla="*/ 2554 w 10004"/>
                <a:gd name="connsiteY152" fmla="*/ 7204 h 10000"/>
                <a:gd name="connsiteX153" fmla="*/ 2691 w 10004"/>
                <a:gd name="connsiteY153" fmla="*/ 7232 h 10000"/>
                <a:gd name="connsiteX154" fmla="*/ 2751 w 10004"/>
                <a:gd name="connsiteY154" fmla="*/ 7260 h 10000"/>
                <a:gd name="connsiteX155" fmla="*/ 2812 w 10004"/>
                <a:gd name="connsiteY155" fmla="*/ 7311 h 10000"/>
                <a:gd name="connsiteX156" fmla="*/ 2881 w 10004"/>
                <a:gd name="connsiteY156" fmla="*/ 7377 h 10000"/>
                <a:gd name="connsiteX157" fmla="*/ 2932 w 10004"/>
                <a:gd name="connsiteY157" fmla="*/ 7443 h 10000"/>
                <a:gd name="connsiteX158" fmla="*/ 2992 w 10004"/>
                <a:gd name="connsiteY158" fmla="*/ 7522 h 10000"/>
                <a:gd name="connsiteX159" fmla="*/ 3043 w 10004"/>
                <a:gd name="connsiteY159" fmla="*/ 7615 h 10000"/>
                <a:gd name="connsiteX160" fmla="*/ 3094 w 10004"/>
                <a:gd name="connsiteY160" fmla="*/ 7706 h 10000"/>
                <a:gd name="connsiteX161" fmla="*/ 3136 w 10004"/>
                <a:gd name="connsiteY161" fmla="*/ 7836 h 10000"/>
                <a:gd name="connsiteX162" fmla="*/ 3180 w 10004"/>
                <a:gd name="connsiteY162" fmla="*/ 7979 h 10000"/>
                <a:gd name="connsiteX163" fmla="*/ 3222 w 10004"/>
                <a:gd name="connsiteY163" fmla="*/ 8138 h 10000"/>
                <a:gd name="connsiteX164" fmla="*/ 3248 w 10004"/>
                <a:gd name="connsiteY164" fmla="*/ 8308 h 10000"/>
                <a:gd name="connsiteX165" fmla="*/ 3274 w 10004"/>
                <a:gd name="connsiteY165" fmla="*/ 8519 h 10000"/>
                <a:gd name="connsiteX166" fmla="*/ 3292 w 10004"/>
                <a:gd name="connsiteY166" fmla="*/ 8728 h 10000"/>
                <a:gd name="connsiteX167" fmla="*/ 3317 w 10004"/>
                <a:gd name="connsiteY167" fmla="*/ 8966 h 10000"/>
                <a:gd name="connsiteX168" fmla="*/ 3325 w 10004"/>
                <a:gd name="connsiteY168" fmla="*/ 9242 h 10000"/>
                <a:gd name="connsiteX169" fmla="*/ 3325 w 10004"/>
                <a:gd name="connsiteY169" fmla="*/ 9530 h 10000"/>
                <a:gd name="connsiteX170" fmla="*/ 3337 w 10004"/>
                <a:gd name="connsiteY170" fmla="*/ 9982 h 10000"/>
                <a:gd name="connsiteX171" fmla="*/ 9995 w 10004"/>
                <a:gd name="connsiteY171" fmla="*/ 10000 h 10000"/>
                <a:gd name="connsiteX172" fmla="*/ 9974 w 10004"/>
                <a:gd name="connsiteY172" fmla="*/ 197 h 10000"/>
                <a:gd name="connsiteX0" fmla="*/ 9974 w 9995"/>
                <a:gd name="connsiteY0" fmla="*/ 197 h 10000"/>
                <a:gd name="connsiteX1" fmla="*/ 9342 w 9995"/>
                <a:gd name="connsiteY1" fmla="*/ 184 h 10000"/>
                <a:gd name="connsiteX2" fmla="*/ 8426 w 9995"/>
                <a:gd name="connsiteY2" fmla="*/ 290 h 10000"/>
                <a:gd name="connsiteX3" fmla="*/ 7670 w 9995"/>
                <a:gd name="connsiteY3" fmla="*/ 407 h 10000"/>
                <a:gd name="connsiteX4" fmla="*/ 7670 w 9995"/>
                <a:gd name="connsiteY4" fmla="*/ 407 h 10000"/>
                <a:gd name="connsiteX5" fmla="*/ 7542 w 9995"/>
                <a:gd name="connsiteY5" fmla="*/ 420 h 10000"/>
                <a:gd name="connsiteX6" fmla="*/ 7430 w 9995"/>
                <a:gd name="connsiteY6" fmla="*/ 448 h 10000"/>
                <a:gd name="connsiteX7" fmla="*/ 7337 w 9995"/>
                <a:gd name="connsiteY7" fmla="*/ 501 h 10000"/>
                <a:gd name="connsiteX8" fmla="*/ 7251 w 9995"/>
                <a:gd name="connsiteY8" fmla="*/ 527 h 10000"/>
                <a:gd name="connsiteX9" fmla="*/ 7173 w 9995"/>
                <a:gd name="connsiteY9" fmla="*/ 578 h 10000"/>
                <a:gd name="connsiteX10" fmla="*/ 7104 w 9995"/>
                <a:gd name="connsiteY10" fmla="*/ 645 h 10000"/>
                <a:gd name="connsiteX11" fmla="*/ 7044 w 9995"/>
                <a:gd name="connsiteY11" fmla="*/ 709 h 10000"/>
                <a:gd name="connsiteX12" fmla="*/ 7001 w 9995"/>
                <a:gd name="connsiteY12" fmla="*/ 776 h 10000"/>
                <a:gd name="connsiteX13" fmla="*/ 6958 w 9995"/>
                <a:gd name="connsiteY13" fmla="*/ 827 h 10000"/>
                <a:gd name="connsiteX14" fmla="*/ 6933 w 9995"/>
                <a:gd name="connsiteY14" fmla="*/ 920 h 10000"/>
                <a:gd name="connsiteX15" fmla="*/ 6907 w 9995"/>
                <a:gd name="connsiteY15" fmla="*/ 998 h 10000"/>
                <a:gd name="connsiteX16" fmla="*/ 6891 w 9995"/>
                <a:gd name="connsiteY16" fmla="*/ 1077 h 10000"/>
                <a:gd name="connsiteX17" fmla="*/ 6881 w 9995"/>
                <a:gd name="connsiteY17" fmla="*/ 1155 h 10000"/>
                <a:gd name="connsiteX18" fmla="*/ 6881 w 9995"/>
                <a:gd name="connsiteY18" fmla="*/ 1248 h 10000"/>
                <a:gd name="connsiteX19" fmla="*/ 6891 w 9995"/>
                <a:gd name="connsiteY19" fmla="*/ 1419 h 10000"/>
                <a:gd name="connsiteX20" fmla="*/ 6917 w 9995"/>
                <a:gd name="connsiteY20" fmla="*/ 1616 h 10000"/>
                <a:gd name="connsiteX21" fmla="*/ 6976 w 9995"/>
                <a:gd name="connsiteY21" fmla="*/ 1799 h 10000"/>
                <a:gd name="connsiteX22" fmla="*/ 7036 w 9995"/>
                <a:gd name="connsiteY22" fmla="*/ 2010 h 10000"/>
                <a:gd name="connsiteX23" fmla="*/ 7095 w 9995"/>
                <a:gd name="connsiteY23" fmla="*/ 2207 h 10000"/>
                <a:gd name="connsiteX24" fmla="*/ 7251 w 9995"/>
                <a:gd name="connsiteY24" fmla="*/ 2600 h 10000"/>
                <a:gd name="connsiteX25" fmla="*/ 7396 w 9995"/>
                <a:gd name="connsiteY25" fmla="*/ 2953 h 10000"/>
                <a:gd name="connsiteX26" fmla="*/ 7396 w 9995"/>
                <a:gd name="connsiteY26" fmla="*/ 2953 h 10000"/>
                <a:gd name="connsiteX27" fmla="*/ 7422 w 9995"/>
                <a:gd name="connsiteY27" fmla="*/ 3032 h 10000"/>
                <a:gd name="connsiteX28" fmla="*/ 7440 w 9995"/>
                <a:gd name="connsiteY28" fmla="*/ 3111 h 10000"/>
                <a:gd name="connsiteX29" fmla="*/ 7447 w 9995"/>
                <a:gd name="connsiteY29" fmla="*/ 3192 h 10000"/>
                <a:gd name="connsiteX30" fmla="*/ 7447 w 9995"/>
                <a:gd name="connsiteY30" fmla="*/ 3269 h 10000"/>
                <a:gd name="connsiteX31" fmla="*/ 7440 w 9995"/>
                <a:gd name="connsiteY31" fmla="*/ 3348 h 10000"/>
                <a:gd name="connsiteX32" fmla="*/ 7430 w 9995"/>
                <a:gd name="connsiteY32" fmla="*/ 3413 h 10000"/>
                <a:gd name="connsiteX33" fmla="*/ 7396 w 9995"/>
                <a:gd name="connsiteY33" fmla="*/ 3491 h 10000"/>
                <a:gd name="connsiteX34" fmla="*/ 7380 w 9995"/>
                <a:gd name="connsiteY34" fmla="*/ 3557 h 10000"/>
                <a:gd name="connsiteX35" fmla="*/ 7294 w 9995"/>
                <a:gd name="connsiteY35" fmla="*/ 3700 h 10000"/>
                <a:gd name="connsiteX36" fmla="*/ 7199 w 9995"/>
                <a:gd name="connsiteY36" fmla="*/ 3806 h 10000"/>
                <a:gd name="connsiteX37" fmla="*/ 7079 w 9995"/>
                <a:gd name="connsiteY37" fmla="*/ 3924 h 10000"/>
                <a:gd name="connsiteX38" fmla="*/ 6951 w 9995"/>
                <a:gd name="connsiteY38" fmla="*/ 4017 h 10000"/>
                <a:gd name="connsiteX39" fmla="*/ 6805 w 9995"/>
                <a:gd name="connsiteY39" fmla="*/ 4084 h 10000"/>
                <a:gd name="connsiteX40" fmla="*/ 6658 w 9995"/>
                <a:gd name="connsiteY40" fmla="*/ 4149 h 10000"/>
                <a:gd name="connsiteX41" fmla="*/ 6513 w 9995"/>
                <a:gd name="connsiteY41" fmla="*/ 4173 h 10000"/>
                <a:gd name="connsiteX42" fmla="*/ 6369 w 9995"/>
                <a:gd name="connsiteY42" fmla="*/ 4189 h 10000"/>
                <a:gd name="connsiteX43" fmla="*/ 6222 w 9995"/>
                <a:gd name="connsiteY43" fmla="*/ 4173 h 10000"/>
                <a:gd name="connsiteX44" fmla="*/ 6083 w 9995"/>
                <a:gd name="connsiteY44" fmla="*/ 4137 h 10000"/>
                <a:gd name="connsiteX45" fmla="*/ 5964 w 9995"/>
                <a:gd name="connsiteY45" fmla="*/ 4070 h 10000"/>
                <a:gd name="connsiteX46" fmla="*/ 5905 w 9995"/>
                <a:gd name="connsiteY46" fmla="*/ 4017 h 10000"/>
                <a:gd name="connsiteX47" fmla="*/ 5854 w 9995"/>
                <a:gd name="connsiteY47" fmla="*/ 3965 h 10000"/>
                <a:gd name="connsiteX48" fmla="*/ 5854 w 9995"/>
                <a:gd name="connsiteY48" fmla="*/ 3965 h 10000"/>
                <a:gd name="connsiteX49" fmla="*/ 5768 w 9995"/>
                <a:gd name="connsiteY49" fmla="*/ 3846 h 10000"/>
                <a:gd name="connsiteX50" fmla="*/ 5691 w 9995"/>
                <a:gd name="connsiteY50" fmla="*/ 3715 h 10000"/>
                <a:gd name="connsiteX51" fmla="*/ 5647 w 9995"/>
                <a:gd name="connsiteY51" fmla="*/ 3557 h 10000"/>
                <a:gd name="connsiteX52" fmla="*/ 5621 w 9995"/>
                <a:gd name="connsiteY52" fmla="*/ 3387 h 10000"/>
                <a:gd name="connsiteX53" fmla="*/ 5595 w 9995"/>
                <a:gd name="connsiteY53" fmla="*/ 3204 h 10000"/>
                <a:gd name="connsiteX54" fmla="*/ 5595 w 9995"/>
                <a:gd name="connsiteY54" fmla="*/ 3021 h 10000"/>
                <a:gd name="connsiteX55" fmla="*/ 5614 w 9995"/>
                <a:gd name="connsiteY55" fmla="*/ 2808 h 10000"/>
                <a:gd name="connsiteX56" fmla="*/ 5621 w 9995"/>
                <a:gd name="connsiteY56" fmla="*/ 2600 h 10000"/>
                <a:gd name="connsiteX57" fmla="*/ 5673 w 9995"/>
                <a:gd name="connsiteY57" fmla="*/ 2165 h 10000"/>
                <a:gd name="connsiteX58" fmla="*/ 5741 w 9995"/>
                <a:gd name="connsiteY58" fmla="*/ 1747 h 10000"/>
                <a:gd name="connsiteX59" fmla="*/ 5810 w 9995"/>
                <a:gd name="connsiteY59" fmla="*/ 1315 h 10000"/>
                <a:gd name="connsiteX60" fmla="*/ 5828 w 9995"/>
                <a:gd name="connsiteY60" fmla="*/ 1089 h 10000"/>
                <a:gd name="connsiteX61" fmla="*/ 5854 w 9995"/>
                <a:gd name="connsiteY61" fmla="*/ 893 h 10000"/>
                <a:gd name="connsiteX62" fmla="*/ 5854 w 9995"/>
                <a:gd name="connsiteY62" fmla="*/ 893 h 10000"/>
                <a:gd name="connsiteX63" fmla="*/ 5854 w 9995"/>
                <a:gd name="connsiteY63" fmla="*/ 801 h 10000"/>
                <a:gd name="connsiteX64" fmla="*/ 5854 w 9995"/>
                <a:gd name="connsiteY64" fmla="*/ 737 h 10000"/>
                <a:gd name="connsiteX65" fmla="*/ 5828 w 9995"/>
                <a:gd name="connsiteY65" fmla="*/ 657 h 10000"/>
                <a:gd name="connsiteX66" fmla="*/ 5810 w 9995"/>
                <a:gd name="connsiteY66" fmla="*/ 592 h 10000"/>
                <a:gd name="connsiteX67" fmla="*/ 5777 w 9995"/>
                <a:gd name="connsiteY67" fmla="*/ 527 h 10000"/>
                <a:gd name="connsiteX68" fmla="*/ 5741 w 9995"/>
                <a:gd name="connsiteY68" fmla="*/ 474 h 10000"/>
                <a:gd name="connsiteX69" fmla="*/ 5639 w 9995"/>
                <a:gd name="connsiteY69" fmla="*/ 367 h 10000"/>
                <a:gd name="connsiteX70" fmla="*/ 5528 w 9995"/>
                <a:gd name="connsiteY70" fmla="*/ 275 h 10000"/>
                <a:gd name="connsiteX71" fmla="*/ 5382 w 9995"/>
                <a:gd name="connsiteY71" fmla="*/ 198 h 10000"/>
                <a:gd name="connsiteX72" fmla="*/ 5227 w 9995"/>
                <a:gd name="connsiteY72" fmla="*/ 145 h 10000"/>
                <a:gd name="connsiteX73" fmla="*/ 5048 w 9995"/>
                <a:gd name="connsiteY73" fmla="*/ 106 h 10000"/>
                <a:gd name="connsiteX74" fmla="*/ 4859 w 9995"/>
                <a:gd name="connsiteY74" fmla="*/ 67 h 10000"/>
                <a:gd name="connsiteX75" fmla="*/ 4654 w 9995"/>
                <a:gd name="connsiteY75" fmla="*/ 40 h 10000"/>
                <a:gd name="connsiteX76" fmla="*/ 4242 w 9995"/>
                <a:gd name="connsiteY76" fmla="*/ 0 h 10000"/>
                <a:gd name="connsiteX77" fmla="*/ 3805 w 9995"/>
                <a:gd name="connsiteY77" fmla="*/ 0 h 10000"/>
                <a:gd name="connsiteX78" fmla="*/ 3385 w 9995"/>
                <a:gd name="connsiteY78" fmla="*/ 0 h 10000"/>
                <a:gd name="connsiteX79" fmla="*/ 3385 w 9995"/>
                <a:gd name="connsiteY79" fmla="*/ 0 h 10000"/>
                <a:gd name="connsiteX80" fmla="*/ 2940 w 9995"/>
                <a:gd name="connsiteY80" fmla="*/ 27 h 10000"/>
                <a:gd name="connsiteX81" fmla="*/ 2940 w 9995"/>
                <a:gd name="connsiteY81" fmla="*/ 27 h 10000"/>
                <a:gd name="connsiteX82" fmla="*/ 2664 w 9995"/>
                <a:gd name="connsiteY82" fmla="*/ 27 h 10000"/>
                <a:gd name="connsiteX83" fmla="*/ 2399 w 9995"/>
                <a:gd name="connsiteY83" fmla="*/ 40 h 10000"/>
                <a:gd name="connsiteX84" fmla="*/ 2399 w 9995"/>
                <a:gd name="connsiteY84" fmla="*/ 40 h 10000"/>
                <a:gd name="connsiteX85" fmla="*/ 2554 w 9995"/>
                <a:gd name="connsiteY85" fmla="*/ 1011 h 10000"/>
                <a:gd name="connsiteX86" fmla="*/ 2681 w 9995"/>
                <a:gd name="connsiteY86" fmla="*/ 1866 h 10000"/>
                <a:gd name="connsiteX87" fmla="*/ 2768 w 9995"/>
                <a:gd name="connsiteY87" fmla="*/ 2612 h 10000"/>
                <a:gd name="connsiteX88" fmla="*/ 2837 w 9995"/>
                <a:gd name="connsiteY88" fmla="*/ 3269 h 10000"/>
                <a:gd name="connsiteX89" fmla="*/ 2855 w 9995"/>
                <a:gd name="connsiteY89" fmla="*/ 3806 h 10000"/>
                <a:gd name="connsiteX90" fmla="*/ 2863 w 9995"/>
                <a:gd name="connsiteY90" fmla="*/ 4042 h 10000"/>
                <a:gd name="connsiteX91" fmla="*/ 2855 w 9995"/>
                <a:gd name="connsiteY91" fmla="*/ 4265 h 10000"/>
                <a:gd name="connsiteX92" fmla="*/ 2846 w 9995"/>
                <a:gd name="connsiteY92" fmla="*/ 4462 h 10000"/>
                <a:gd name="connsiteX93" fmla="*/ 2837 w 9995"/>
                <a:gd name="connsiteY93" fmla="*/ 4632 h 10000"/>
                <a:gd name="connsiteX94" fmla="*/ 2802 w 9995"/>
                <a:gd name="connsiteY94" fmla="*/ 4792 h 10000"/>
                <a:gd name="connsiteX95" fmla="*/ 2786 w 9995"/>
                <a:gd name="connsiteY95" fmla="*/ 4935 h 10000"/>
                <a:gd name="connsiteX96" fmla="*/ 2741 w 9995"/>
                <a:gd name="connsiteY96" fmla="*/ 5053 h 10000"/>
                <a:gd name="connsiteX97" fmla="*/ 2699 w 9995"/>
                <a:gd name="connsiteY97" fmla="*/ 5159 h 10000"/>
                <a:gd name="connsiteX98" fmla="*/ 2657 w 9995"/>
                <a:gd name="connsiteY98" fmla="*/ 5238 h 10000"/>
                <a:gd name="connsiteX99" fmla="*/ 2605 w 9995"/>
                <a:gd name="connsiteY99" fmla="*/ 5303 h 10000"/>
                <a:gd name="connsiteX100" fmla="*/ 2545 w 9995"/>
                <a:gd name="connsiteY100" fmla="*/ 5370 h 10000"/>
                <a:gd name="connsiteX101" fmla="*/ 2485 w 9995"/>
                <a:gd name="connsiteY101" fmla="*/ 5409 h 10000"/>
                <a:gd name="connsiteX102" fmla="*/ 2417 w 9995"/>
                <a:gd name="connsiteY102" fmla="*/ 5435 h 10000"/>
                <a:gd name="connsiteX103" fmla="*/ 2349 w 9995"/>
                <a:gd name="connsiteY103" fmla="*/ 5446 h 10000"/>
                <a:gd name="connsiteX104" fmla="*/ 2263 w 9995"/>
                <a:gd name="connsiteY104" fmla="*/ 5446 h 10000"/>
                <a:gd name="connsiteX105" fmla="*/ 2176 w 9995"/>
                <a:gd name="connsiteY105" fmla="*/ 5446 h 10000"/>
                <a:gd name="connsiteX106" fmla="*/ 2014 w 9995"/>
                <a:gd name="connsiteY106" fmla="*/ 5409 h 10000"/>
                <a:gd name="connsiteX107" fmla="*/ 1818 w 9995"/>
                <a:gd name="connsiteY107" fmla="*/ 5303 h 10000"/>
                <a:gd name="connsiteX108" fmla="*/ 1620 w 9995"/>
                <a:gd name="connsiteY108" fmla="*/ 5197 h 10000"/>
                <a:gd name="connsiteX109" fmla="*/ 1620 w 9995"/>
                <a:gd name="connsiteY109" fmla="*/ 5197 h 10000"/>
                <a:gd name="connsiteX110" fmla="*/ 1233 w 9995"/>
                <a:gd name="connsiteY110" fmla="*/ 4975 h 10000"/>
                <a:gd name="connsiteX111" fmla="*/ 1071 w 9995"/>
                <a:gd name="connsiteY111" fmla="*/ 4885 h 10000"/>
                <a:gd name="connsiteX112" fmla="*/ 909 w 9995"/>
                <a:gd name="connsiteY112" fmla="*/ 4792 h 10000"/>
                <a:gd name="connsiteX113" fmla="*/ 780 w 9995"/>
                <a:gd name="connsiteY113" fmla="*/ 4751 h 10000"/>
                <a:gd name="connsiteX114" fmla="*/ 651 w 9995"/>
                <a:gd name="connsiteY114" fmla="*/ 4713 h 10000"/>
                <a:gd name="connsiteX115" fmla="*/ 539 w 9995"/>
                <a:gd name="connsiteY115" fmla="*/ 4701 h 10000"/>
                <a:gd name="connsiteX116" fmla="*/ 446 w 9995"/>
                <a:gd name="connsiteY116" fmla="*/ 4739 h 10000"/>
                <a:gd name="connsiteX117" fmla="*/ 395 w 9995"/>
                <a:gd name="connsiteY117" fmla="*/ 4765 h 10000"/>
                <a:gd name="connsiteX118" fmla="*/ 351 w 9995"/>
                <a:gd name="connsiteY118" fmla="*/ 4792 h 10000"/>
                <a:gd name="connsiteX119" fmla="*/ 309 w 9995"/>
                <a:gd name="connsiteY119" fmla="*/ 4844 h 10000"/>
                <a:gd name="connsiteX120" fmla="*/ 275 w 9995"/>
                <a:gd name="connsiteY120" fmla="*/ 4898 h 10000"/>
                <a:gd name="connsiteX121" fmla="*/ 213 w 9995"/>
                <a:gd name="connsiteY121" fmla="*/ 5015 h 10000"/>
                <a:gd name="connsiteX122" fmla="*/ 153 w 9995"/>
                <a:gd name="connsiteY122" fmla="*/ 5197 h 10000"/>
                <a:gd name="connsiteX123" fmla="*/ 102 w 9995"/>
                <a:gd name="connsiteY123" fmla="*/ 5422 h 10000"/>
                <a:gd name="connsiteX124" fmla="*/ 60 w 9995"/>
                <a:gd name="connsiteY124" fmla="*/ 5711 h 10000"/>
                <a:gd name="connsiteX125" fmla="*/ 26 w 9995"/>
                <a:gd name="connsiteY125" fmla="*/ 6024 h 10000"/>
                <a:gd name="connsiteX126" fmla="*/ 0 w 9995"/>
                <a:gd name="connsiteY126" fmla="*/ 6392 h 10000"/>
                <a:gd name="connsiteX127" fmla="*/ 0 w 9995"/>
                <a:gd name="connsiteY127" fmla="*/ 6392 h 10000"/>
                <a:gd name="connsiteX128" fmla="*/ 0 w 9995"/>
                <a:gd name="connsiteY128" fmla="*/ 6605 h 10000"/>
                <a:gd name="connsiteX129" fmla="*/ 0 w 9995"/>
                <a:gd name="connsiteY129" fmla="*/ 6772 h 10000"/>
                <a:gd name="connsiteX130" fmla="*/ 9 w 9995"/>
                <a:gd name="connsiteY130" fmla="*/ 6917 h 10000"/>
                <a:gd name="connsiteX131" fmla="*/ 26 w 9995"/>
                <a:gd name="connsiteY131" fmla="*/ 7062 h 10000"/>
                <a:gd name="connsiteX132" fmla="*/ 60 w 9995"/>
                <a:gd name="connsiteY132" fmla="*/ 7180 h 10000"/>
                <a:gd name="connsiteX133" fmla="*/ 94 w 9995"/>
                <a:gd name="connsiteY133" fmla="*/ 7287 h 10000"/>
                <a:gd name="connsiteX134" fmla="*/ 128 w 9995"/>
                <a:gd name="connsiteY134" fmla="*/ 7377 h 10000"/>
                <a:gd name="connsiteX135" fmla="*/ 179 w 9995"/>
                <a:gd name="connsiteY135" fmla="*/ 7455 h 10000"/>
                <a:gd name="connsiteX136" fmla="*/ 239 w 9995"/>
                <a:gd name="connsiteY136" fmla="*/ 7509 h 10000"/>
                <a:gd name="connsiteX137" fmla="*/ 300 w 9995"/>
                <a:gd name="connsiteY137" fmla="*/ 7561 h 10000"/>
                <a:gd name="connsiteX138" fmla="*/ 360 w 9995"/>
                <a:gd name="connsiteY138" fmla="*/ 7600 h 10000"/>
                <a:gd name="connsiteX139" fmla="*/ 437 w 9995"/>
                <a:gd name="connsiteY139" fmla="*/ 7627 h 10000"/>
                <a:gd name="connsiteX140" fmla="*/ 504 w 9995"/>
                <a:gd name="connsiteY140" fmla="*/ 7652 h 10000"/>
                <a:gd name="connsiteX141" fmla="*/ 591 w 9995"/>
                <a:gd name="connsiteY141" fmla="*/ 7652 h 10000"/>
                <a:gd name="connsiteX142" fmla="*/ 755 w 9995"/>
                <a:gd name="connsiteY142" fmla="*/ 7652 h 10000"/>
                <a:gd name="connsiteX143" fmla="*/ 934 w 9995"/>
                <a:gd name="connsiteY143" fmla="*/ 7615 h 10000"/>
                <a:gd name="connsiteX144" fmla="*/ 1106 w 9995"/>
                <a:gd name="connsiteY144" fmla="*/ 7561 h 10000"/>
                <a:gd name="connsiteX145" fmla="*/ 1465 w 9995"/>
                <a:gd name="connsiteY145" fmla="*/ 7430 h 10000"/>
                <a:gd name="connsiteX146" fmla="*/ 1791 w 9995"/>
                <a:gd name="connsiteY146" fmla="*/ 7299 h 10000"/>
                <a:gd name="connsiteX147" fmla="*/ 1928 w 9995"/>
                <a:gd name="connsiteY147" fmla="*/ 7232 h 10000"/>
                <a:gd name="connsiteX148" fmla="*/ 2057 w 9995"/>
                <a:gd name="connsiteY148" fmla="*/ 7219 h 10000"/>
                <a:gd name="connsiteX149" fmla="*/ 2057 w 9995"/>
                <a:gd name="connsiteY149" fmla="*/ 7219 h 10000"/>
                <a:gd name="connsiteX150" fmla="*/ 2297 w 9995"/>
                <a:gd name="connsiteY150" fmla="*/ 7180 h 10000"/>
                <a:gd name="connsiteX151" fmla="*/ 2417 w 9995"/>
                <a:gd name="connsiteY151" fmla="*/ 7180 h 10000"/>
                <a:gd name="connsiteX152" fmla="*/ 2554 w 9995"/>
                <a:gd name="connsiteY152" fmla="*/ 7204 h 10000"/>
                <a:gd name="connsiteX153" fmla="*/ 2691 w 9995"/>
                <a:gd name="connsiteY153" fmla="*/ 7232 h 10000"/>
                <a:gd name="connsiteX154" fmla="*/ 2751 w 9995"/>
                <a:gd name="connsiteY154" fmla="*/ 7260 h 10000"/>
                <a:gd name="connsiteX155" fmla="*/ 2812 w 9995"/>
                <a:gd name="connsiteY155" fmla="*/ 7311 h 10000"/>
                <a:gd name="connsiteX156" fmla="*/ 2881 w 9995"/>
                <a:gd name="connsiteY156" fmla="*/ 7377 h 10000"/>
                <a:gd name="connsiteX157" fmla="*/ 2932 w 9995"/>
                <a:gd name="connsiteY157" fmla="*/ 7443 h 10000"/>
                <a:gd name="connsiteX158" fmla="*/ 2992 w 9995"/>
                <a:gd name="connsiteY158" fmla="*/ 7522 h 10000"/>
                <a:gd name="connsiteX159" fmla="*/ 3043 w 9995"/>
                <a:gd name="connsiteY159" fmla="*/ 7615 h 10000"/>
                <a:gd name="connsiteX160" fmla="*/ 3094 w 9995"/>
                <a:gd name="connsiteY160" fmla="*/ 7706 h 10000"/>
                <a:gd name="connsiteX161" fmla="*/ 3136 w 9995"/>
                <a:gd name="connsiteY161" fmla="*/ 7836 h 10000"/>
                <a:gd name="connsiteX162" fmla="*/ 3180 w 9995"/>
                <a:gd name="connsiteY162" fmla="*/ 7979 h 10000"/>
                <a:gd name="connsiteX163" fmla="*/ 3222 w 9995"/>
                <a:gd name="connsiteY163" fmla="*/ 8138 h 10000"/>
                <a:gd name="connsiteX164" fmla="*/ 3248 w 9995"/>
                <a:gd name="connsiteY164" fmla="*/ 8308 h 10000"/>
                <a:gd name="connsiteX165" fmla="*/ 3274 w 9995"/>
                <a:gd name="connsiteY165" fmla="*/ 8519 h 10000"/>
                <a:gd name="connsiteX166" fmla="*/ 3292 w 9995"/>
                <a:gd name="connsiteY166" fmla="*/ 8728 h 10000"/>
                <a:gd name="connsiteX167" fmla="*/ 3317 w 9995"/>
                <a:gd name="connsiteY167" fmla="*/ 8966 h 10000"/>
                <a:gd name="connsiteX168" fmla="*/ 3325 w 9995"/>
                <a:gd name="connsiteY168" fmla="*/ 9242 h 10000"/>
                <a:gd name="connsiteX169" fmla="*/ 3325 w 9995"/>
                <a:gd name="connsiteY169" fmla="*/ 9530 h 10000"/>
                <a:gd name="connsiteX170" fmla="*/ 3337 w 9995"/>
                <a:gd name="connsiteY170" fmla="*/ 9982 h 10000"/>
                <a:gd name="connsiteX171" fmla="*/ 9995 w 9995"/>
                <a:gd name="connsiteY171" fmla="*/ 10000 h 10000"/>
                <a:gd name="connsiteX172" fmla="*/ 9974 w 9995"/>
                <a:gd name="connsiteY172" fmla="*/ 19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9995" h="10000">
                  <a:moveTo>
                    <a:pt x="9974" y="197"/>
                  </a:moveTo>
                  <a:cubicBezTo>
                    <a:pt x="9974" y="-1"/>
                    <a:pt x="9540" y="188"/>
                    <a:pt x="9342" y="184"/>
                  </a:cubicBezTo>
                  <a:lnTo>
                    <a:pt x="8426" y="290"/>
                  </a:lnTo>
                  <a:lnTo>
                    <a:pt x="7670" y="407"/>
                  </a:lnTo>
                  <a:lnTo>
                    <a:pt x="7670" y="407"/>
                  </a:lnTo>
                  <a:lnTo>
                    <a:pt x="7542" y="420"/>
                  </a:lnTo>
                  <a:cubicBezTo>
                    <a:pt x="7505" y="432"/>
                    <a:pt x="7467" y="439"/>
                    <a:pt x="7430" y="448"/>
                  </a:cubicBezTo>
                  <a:cubicBezTo>
                    <a:pt x="7399" y="465"/>
                    <a:pt x="7368" y="483"/>
                    <a:pt x="7337" y="501"/>
                  </a:cubicBezTo>
                  <a:cubicBezTo>
                    <a:pt x="7308" y="510"/>
                    <a:pt x="7280" y="519"/>
                    <a:pt x="7251" y="527"/>
                  </a:cubicBezTo>
                  <a:lnTo>
                    <a:pt x="7173" y="578"/>
                  </a:lnTo>
                  <a:cubicBezTo>
                    <a:pt x="7149" y="601"/>
                    <a:pt x="7127" y="623"/>
                    <a:pt x="7104" y="645"/>
                  </a:cubicBezTo>
                  <a:cubicBezTo>
                    <a:pt x="7084" y="666"/>
                    <a:pt x="7064" y="688"/>
                    <a:pt x="7044" y="709"/>
                  </a:cubicBezTo>
                  <a:cubicBezTo>
                    <a:pt x="7029" y="732"/>
                    <a:pt x="7016" y="753"/>
                    <a:pt x="7001" y="776"/>
                  </a:cubicBezTo>
                  <a:cubicBezTo>
                    <a:pt x="6987" y="794"/>
                    <a:pt x="6972" y="810"/>
                    <a:pt x="6958" y="827"/>
                  </a:cubicBezTo>
                  <a:cubicBezTo>
                    <a:pt x="6950" y="859"/>
                    <a:pt x="6941" y="889"/>
                    <a:pt x="6933" y="920"/>
                  </a:cubicBezTo>
                  <a:cubicBezTo>
                    <a:pt x="6924" y="945"/>
                    <a:pt x="6917" y="973"/>
                    <a:pt x="6907" y="998"/>
                  </a:cubicBezTo>
                  <a:cubicBezTo>
                    <a:pt x="6902" y="1024"/>
                    <a:pt x="6896" y="1050"/>
                    <a:pt x="6891" y="1077"/>
                  </a:cubicBezTo>
                  <a:cubicBezTo>
                    <a:pt x="6888" y="1102"/>
                    <a:pt x="6884" y="1129"/>
                    <a:pt x="6881" y="1155"/>
                  </a:cubicBezTo>
                  <a:lnTo>
                    <a:pt x="6881" y="1248"/>
                  </a:lnTo>
                  <a:cubicBezTo>
                    <a:pt x="6884" y="1305"/>
                    <a:pt x="6888" y="1360"/>
                    <a:pt x="6891" y="1419"/>
                  </a:cubicBezTo>
                  <a:cubicBezTo>
                    <a:pt x="6899" y="1484"/>
                    <a:pt x="6907" y="1549"/>
                    <a:pt x="6917" y="1616"/>
                  </a:cubicBezTo>
                  <a:cubicBezTo>
                    <a:pt x="6936" y="1677"/>
                    <a:pt x="6956" y="1736"/>
                    <a:pt x="6976" y="1799"/>
                  </a:cubicBezTo>
                  <a:cubicBezTo>
                    <a:pt x="6996" y="1869"/>
                    <a:pt x="7016" y="1937"/>
                    <a:pt x="7036" y="2010"/>
                  </a:cubicBezTo>
                  <a:cubicBezTo>
                    <a:pt x="7056" y="2074"/>
                    <a:pt x="7075" y="2141"/>
                    <a:pt x="7095" y="2207"/>
                  </a:cubicBezTo>
                  <a:cubicBezTo>
                    <a:pt x="7146" y="2338"/>
                    <a:pt x="7199" y="2468"/>
                    <a:pt x="7251" y="2600"/>
                  </a:cubicBezTo>
                  <a:cubicBezTo>
                    <a:pt x="7299" y="2718"/>
                    <a:pt x="7349" y="2835"/>
                    <a:pt x="7396" y="2953"/>
                  </a:cubicBezTo>
                  <a:lnTo>
                    <a:pt x="7396" y="2953"/>
                  </a:lnTo>
                  <a:cubicBezTo>
                    <a:pt x="7405" y="2982"/>
                    <a:pt x="7413" y="3007"/>
                    <a:pt x="7422" y="3032"/>
                  </a:cubicBezTo>
                  <a:cubicBezTo>
                    <a:pt x="7427" y="3059"/>
                    <a:pt x="7434" y="3087"/>
                    <a:pt x="7440" y="3111"/>
                  </a:cubicBezTo>
                  <a:cubicBezTo>
                    <a:pt x="7442" y="3138"/>
                    <a:pt x="7445" y="3163"/>
                    <a:pt x="7447" y="3192"/>
                  </a:cubicBezTo>
                  <a:lnTo>
                    <a:pt x="7447" y="3269"/>
                  </a:lnTo>
                  <a:cubicBezTo>
                    <a:pt x="7445" y="3293"/>
                    <a:pt x="7442" y="3324"/>
                    <a:pt x="7440" y="3348"/>
                  </a:cubicBezTo>
                  <a:cubicBezTo>
                    <a:pt x="7436" y="3368"/>
                    <a:pt x="7434" y="3391"/>
                    <a:pt x="7430" y="3413"/>
                  </a:cubicBezTo>
                  <a:cubicBezTo>
                    <a:pt x="7420" y="3440"/>
                    <a:pt x="7408" y="3465"/>
                    <a:pt x="7396" y="3491"/>
                  </a:cubicBezTo>
                  <a:cubicBezTo>
                    <a:pt x="7391" y="3512"/>
                    <a:pt x="7385" y="3538"/>
                    <a:pt x="7380" y="3557"/>
                  </a:cubicBezTo>
                  <a:cubicBezTo>
                    <a:pt x="7351" y="3605"/>
                    <a:pt x="7323" y="3654"/>
                    <a:pt x="7294" y="3700"/>
                  </a:cubicBezTo>
                  <a:cubicBezTo>
                    <a:pt x="7263" y="3737"/>
                    <a:pt x="7230" y="3772"/>
                    <a:pt x="7199" y="3806"/>
                  </a:cubicBezTo>
                  <a:lnTo>
                    <a:pt x="7079" y="3924"/>
                  </a:lnTo>
                  <a:cubicBezTo>
                    <a:pt x="7036" y="3956"/>
                    <a:pt x="6993" y="3986"/>
                    <a:pt x="6951" y="4017"/>
                  </a:cubicBezTo>
                  <a:cubicBezTo>
                    <a:pt x="6902" y="4038"/>
                    <a:pt x="6853" y="4063"/>
                    <a:pt x="6805" y="4084"/>
                  </a:cubicBezTo>
                  <a:cubicBezTo>
                    <a:pt x="6756" y="4104"/>
                    <a:pt x="6708" y="4126"/>
                    <a:pt x="6658" y="4149"/>
                  </a:cubicBezTo>
                  <a:lnTo>
                    <a:pt x="6513" y="4173"/>
                  </a:lnTo>
                  <a:lnTo>
                    <a:pt x="6369" y="4189"/>
                  </a:lnTo>
                  <a:lnTo>
                    <a:pt x="6222" y="4173"/>
                  </a:lnTo>
                  <a:lnTo>
                    <a:pt x="6083" y="4137"/>
                  </a:lnTo>
                  <a:cubicBezTo>
                    <a:pt x="6043" y="4115"/>
                    <a:pt x="6004" y="4092"/>
                    <a:pt x="5964" y="4070"/>
                  </a:cubicBezTo>
                  <a:cubicBezTo>
                    <a:pt x="5945" y="4053"/>
                    <a:pt x="5925" y="4033"/>
                    <a:pt x="5905" y="4017"/>
                  </a:cubicBezTo>
                  <a:cubicBezTo>
                    <a:pt x="5888" y="4002"/>
                    <a:pt x="5870" y="3984"/>
                    <a:pt x="5854" y="3965"/>
                  </a:cubicBezTo>
                  <a:lnTo>
                    <a:pt x="5854" y="3965"/>
                  </a:lnTo>
                  <a:cubicBezTo>
                    <a:pt x="5825" y="3925"/>
                    <a:pt x="5797" y="3888"/>
                    <a:pt x="5768" y="3846"/>
                  </a:cubicBezTo>
                  <a:cubicBezTo>
                    <a:pt x="5741" y="3803"/>
                    <a:pt x="5715" y="3759"/>
                    <a:pt x="5691" y="3715"/>
                  </a:cubicBezTo>
                  <a:cubicBezTo>
                    <a:pt x="5676" y="3663"/>
                    <a:pt x="5662" y="3611"/>
                    <a:pt x="5647" y="3557"/>
                  </a:cubicBezTo>
                  <a:cubicBezTo>
                    <a:pt x="5638" y="3501"/>
                    <a:pt x="5631" y="3444"/>
                    <a:pt x="5621" y="3387"/>
                  </a:cubicBezTo>
                  <a:cubicBezTo>
                    <a:pt x="5612" y="3328"/>
                    <a:pt x="5605" y="3264"/>
                    <a:pt x="5595" y="3204"/>
                  </a:cubicBezTo>
                  <a:lnTo>
                    <a:pt x="5595" y="3021"/>
                  </a:lnTo>
                  <a:cubicBezTo>
                    <a:pt x="5602" y="2950"/>
                    <a:pt x="5608" y="2879"/>
                    <a:pt x="5614" y="2808"/>
                  </a:cubicBezTo>
                  <a:cubicBezTo>
                    <a:pt x="5616" y="2739"/>
                    <a:pt x="5619" y="2669"/>
                    <a:pt x="5621" y="2600"/>
                  </a:cubicBezTo>
                  <a:cubicBezTo>
                    <a:pt x="5638" y="2457"/>
                    <a:pt x="5655" y="2311"/>
                    <a:pt x="5673" y="2165"/>
                  </a:cubicBezTo>
                  <a:cubicBezTo>
                    <a:pt x="5696" y="2026"/>
                    <a:pt x="5718" y="1885"/>
                    <a:pt x="5741" y="1747"/>
                  </a:cubicBezTo>
                  <a:cubicBezTo>
                    <a:pt x="5765" y="1603"/>
                    <a:pt x="5788" y="1458"/>
                    <a:pt x="5810" y="1315"/>
                  </a:cubicBezTo>
                  <a:cubicBezTo>
                    <a:pt x="5816" y="1239"/>
                    <a:pt x="5823" y="1164"/>
                    <a:pt x="5828" y="1089"/>
                  </a:cubicBezTo>
                  <a:cubicBezTo>
                    <a:pt x="5837" y="1024"/>
                    <a:pt x="5845" y="959"/>
                    <a:pt x="5854" y="893"/>
                  </a:cubicBezTo>
                  <a:lnTo>
                    <a:pt x="5854" y="893"/>
                  </a:lnTo>
                  <a:lnTo>
                    <a:pt x="5854" y="801"/>
                  </a:lnTo>
                  <a:lnTo>
                    <a:pt x="5854" y="737"/>
                  </a:lnTo>
                  <a:cubicBezTo>
                    <a:pt x="5845" y="709"/>
                    <a:pt x="5837" y="684"/>
                    <a:pt x="5828" y="657"/>
                  </a:cubicBezTo>
                  <a:cubicBezTo>
                    <a:pt x="5823" y="636"/>
                    <a:pt x="5816" y="614"/>
                    <a:pt x="5810" y="592"/>
                  </a:cubicBezTo>
                  <a:cubicBezTo>
                    <a:pt x="5799" y="569"/>
                    <a:pt x="5788" y="548"/>
                    <a:pt x="5777" y="527"/>
                  </a:cubicBezTo>
                  <a:cubicBezTo>
                    <a:pt x="5766" y="510"/>
                    <a:pt x="5754" y="492"/>
                    <a:pt x="5741" y="474"/>
                  </a:cubicBezTo>
                  <a:cubicBezTo>
                    <a:pt x="5707" y="439"/>
                    <a:pt x="5674" y="403"/>
                    <a:pt x="5639" y="367"/>
                  </a:cubicBezTo>
                  <a:cubicBezTo>
                    <a:pt x="5603" y="336"/>
                    <a:pt x="5564" y="306"/>
                    <a:pt x="5528" y="275"/>
                  </a:cubicBezTo>
                  <a:cubicBezTo>
                    <a:pt x="5479" y="251"/>
                    <a:pt x="5431" y="224"/>
                    <a:pt x="5382" y="198"/>
                  </a:cubicBezTo>
                  <a:lnTo>
                    <a:pt x="5227" y="145"/>
                  </a:lnTo>
                  <a:lnTo>
                    <a:pt x="5048" y="106"/>
                  </a:lnTo>
                  <a:lnTo>
                    <a:pt x="4859" y="67"/>
                  </a:lnTo>
                  <a:lnTo>
                    <a:pt x="4654" y="40"/>
                  </a:lnTo>
                  <a:lnTo>
                    <a:pt x="4242" y="0"/>
                  </a:lnTo>
                  <a:lnTo>
                    <a:pt x="3805" y="0"/>
                  </a:lnTo>
                  <a:lnTo>
                    <a:pt x="3385" y="0"/>
                  </a:lnTo>
                  <a:lnTo>
                    <a:pt x="3385" y="0"/>
                  </a:lnTo>
                  <a:lnTo>
                    <a:pt x="2940" y="27"/>
                  </a:lnTo>
                  <a:lnTo>
                    <a:pt x="2940" y="27"/>
                  </a:lnTo>
                  <a:lnTo>
                    <a:pt x="2664" y="27"/>
                  </a:lnTo>
                  <a:lnTo>
                    <a:pt x="2399" y="40"/>
                  </a:lnTo>
                  <a:lnTo>
                    <a:pt x="2399" y="40"/>
                  </a:lnTo>
                  <a:cubicBezTo>
                    <a:pt x="2451" y="363"/>
                    <a:pt x="2503" y="688"/>
                    <a:pt x="2554" y="1011"/>
                  </a:cubicBezTo>
                  <a:cubicBezTo>
                    <a:pt x="2597" y="1297"/>
                    <a:pt x="2640" y="1580"/>
                    <a:pt x="2681" y="1866"/>
                  </a:cubicBezTo>
                  <a:cubicBezTo>
                    <a:pt x="2710" y="2115"/>
                    <a:pt x="2738" y="2363"/>
                    <a:pt x="2768" y="2612"/>
                  </a:cubicBezTo>
                  <a:cubicBezTo>
                    <a:pt x="2792" y="2830"/>
                    <a:pt x="2815" y="3052"/>
                    <a:pt x="2837" y="3269"/>
                  </a:cubicBezTo>
                  <a:cubicBezTo>
                    <a:pt x="2843" y="3449"/>
                    <a:pt x="2850" y="3627"/>
                    <a:pt x="2855" y="3806"/>
                  </a:cubicBezTo>
                  <a:cubicBezTo>
                    <a:pt x="2857" y="3888"/>
                    <a:pt x="2860" y="3964"/>
                    <a:pt x="2863" y="4042"/>
                  </a:cubicBezTo>
                  <a:cubicBezTo>
                    <a:pt x="2860" y="4116"/>
                    <a:pt x="2857" y="4193"/>
                    <a:pt x="2855" y="4265"/>
                  </a:cubicBezTo>
                  <a:cubicBezTo>
                    <a:pt x="2852" y="4333"/>
                    <a:pt x="2850" y="4397"/>
                    <a:pt x="2846" y="4462"/>
                  </a:cubicBezTo>
                  <a:cubicBezTo>
                    <a:pt x="2843" y="4518"/>
                    <a:pt x="2841" y="4575"/>
                    <a:pt x="2837" y="4632"/>
                  </a:cubicBezTo>
                  <a:cubicBezTo>
                    <a:pt x="2826" y="4687"/>
                    <a:pt x="2814" y="4739"/>
                    <a:pt x="2802" y="4792"/>
                  </a:cubicBezTo>
                  <a:cubicBezTo>
                    <a:pt x="2797" y="4839"/>
                    <a:pt x="2792" y="4889"/>
                    <a:pt x="2786" y="4935"/>
                  </a:cubicBezTo>
                  <a:cubicBezTo>
                    <a:pt x="2770" y="4975"/>
                    <a:pt x="2757" y="5015"/>
                    <a:pt x="2741" y="5053"/>
                  </a:cubicBezTo>
                  <a:cubicBezTo>
                    <a:pt x="2727" y="5090"/>
                    <a:pt x="2712" y="5123"/>
                    <a:pt x="2699" y="5159"/>
                  </a:cubicBezTo>
                  <a:cubicBezTo>
                    <a:pt x="2685" y="5185"/>
                    <a:pt x="2671" y="5211"/>
                    <a:pt x="2657" y="5238"/>
                  </a:cubicBezTo>
                  <a:cubicBezTo>
                    <a:pt x="2640" y="5261"/>
                    <a:pt x="2621" y="5280"/>
                    <a:pt x="2605" y="5303"/>
                  </a:cubicBezTo>
                  <a:cubicBezTo>
                    <a:pt x="2585" y="5325"/>
                    <a:pt x="2565" y="5346"/>
                    <a:pt x="2545" y="5370"/>
                  </a:cubicBezTo>
                  <a:cubicBezTo>
                    <a:pt x="2525" y="5382"/>
                    <a:pt x="2505" y="5395"/>
                    <a:pt x="2485" y="5409"/>
                  </a:cubicBezTo>
                  <a:cubicBezTo>
                    <a:pt x="2463" y="5418"/>
                    <a:pt x="2440" y="5427"/>
                    <a:pt x="2417" y="5435"/>
                  </a:cubicBezTo>
                  <a:cubicBezTo>
                    <a:pt x="2394" y="5439"/>
                    <a:pt x="2372" y="5442"/>
                    <a:pt x="2349" y="5446"/>
                  </a:cubicBezTo>
                  <a:lnTo>
                    <a:pt x="2263" y="5446"/>
                  </a:lnTo>
                  <a:lnTo>
                    <a:pt x="2176" y="5446"/>
                  </a:lnTo>
                  <a:lnTo>
                    <a:pt x="2014" y="5409"/>
                  </a:lnTo>
                  <a:lnTo>
                    <a:pt x="1818" y="5303"/>
                  </a:lnTo>
                  <a:lnTo>
                    <a:pt x="1620" y="5197"/>
                  </a:lnTo>
                  <a:lnTo>
                    <a:pt x="1620" y="5197"/>
                  </a:lnTo>
                  <a:lnTo>
                    <a:pt x="1233" y="4975"/>
                  </a:lnTo>
                  <a:cubicBezTo>
                    <a:pt x="1179" y="4945"/>
                    <a:pt x="1126" y="4913"/>
                    <a:pt x="1071" y="4885"/>
                  </a:cubicBezTo>
                  <a:lnTo>
                    <a:pt x="909" y="4792"/>
                  </a:lnTo>
                  <a:cubicBezTo>
                    <a:pt x="865" y="4780"/>
                    <a:pt x="824" y="4765"/>
                    <a:pt x="780" y="4751"/>
                  </a:cubicBezTo>
                  <a:lnTo>
                    <a:pt x="651" y="4713"/>
                  </a:lnTo>
                  <a:cubicBezTo>
                    <a:pt x="615" y="4709"/>
                    <a:pt x="577" y="4706"/>
                    <a:pt x="539" y="4701"/>
                  </a:cubicBezTo>
                  <a:cubicBezTo>
                    <a:pt x="508" y="4713"/>
                    <a:pt x="477" y="4726"/>
                    <a:pt x="446" y="4739"/>
                  </a:cubicBezTo>
                  <a:cubicBezTo>
                    <a:pt x="429" y="4747"/>
                    <a:pt x="411" y="4757"/>
                    <a:pt x="395" y="4765"/>
                  </a:cubicBezTo>
                  <a:cubicBezTo>
                    <a:pt x="380" y="4776"/>
                    <a:pt x="366" y="4782"/>
                    <a:pt x="351" y="4792"/>
                  </a:cubicBezTo>
                  <a:cubicBezTo>
                    <a:pt x="337" y="4809"/>
                    <a:pt x="324" y="4827"/>
                    <a:pt x="309" y="4844"/>
                  </a:cubicBezTo>
                  <a:cubicBezTo>
                    <a:pt x="298" y="4862"/>
                    <a:pt x="285" y="4882"/>
                    <a:pt x="275" y="4898"/>
                  </a:cubicBezTo>
                  <a:cubicBezTo>
                    <a:pt x="254" y="4935"/>
                    <a:pt x="234" y="4976"/>
                    <a:pt x="213" y="5015"/>
                  </a:cubicBezTo>
                  <a:cubicBezTo>
                    <a:pt x="193" y="5077"/>
                    <a:pt x="174" y="5137"/>
                    <a:pt x="153" y="5197"/>
                  </a:cubicBezTo>
                  <a:cubicBezTo>
                    <a:pt x="136" y="5273"/>
                    <a:pt x="119" y="5346"/>
                    <a:pt x="102" y="5422"/>
                  </a:cubicBezTo>
                  <a:cubicBezTo>
                    <a:pt x="88" y="5518"/>
                    <a:pt x="74" y="5615"/>
                    <a:pt x="60" y="5711"/>
                  </a:cubicBezTo>
                  <a:cubicBezTo>
                    <a:pt x="49" y="5817"/>
                    <a:pt x="36" y="5920"/>
                    <a:pt x="26" y="6024"/>
                  </a:cubicBezTo>
                  <a:cubicBezTo>
                    <a:pt x="17" y="6147"/>
                    <a:pt x="9" y="6270"/>
                    <a:pt x="0" y="6392"/>
                  </a:cubicBezTo>
                  <a:lnTo>
                    <a:pt x="0" y="6392"/>
                  </a:lnTo>
                  <a:lnTo>
                    <a:pt x="0" y="6605"/>
                  </a:lnTo>
                  <a:lnTo>
                    <a:pt x="0" y="6772"/>
                  </a:lnTo>
                  <a:cubicBezTo>
                    <a:pt x="3" y="6821"/>
                    <a:pt x="5" y="6868"/>
                    <a:pt x="9" y="6917"/>
                  </a:cubicBezTo>
                  <a:cubicBezTo>
                    <a:pt x="14" y="6966"/>
                    <a:pt x="20" y="7015"/>
                    <a:pt x="26" y="7062"/>
                  </a:cubicBezTo>
                  <a:cubicBezTo>
                    <a:pt x="36" y="7099"/>
                    <a:pt x="49" y="7143"/>
                    <a:pt x="60" y="7180"/>
                  </a:cubicBezTo>
                  <a:cubicBezTo>
                    <a:pt x="71" y="7215"/>
                    <a:pt x="84" y="7251"/>
                    <a:pt x="94" y="7287"/>
                  </a:cubicBezTo>
                  <a:cubicBezTo>
                    <a:pt x="105" y="7315"/>
                    <a:pt x="117" y="7347"/>
                    <a:pt x="128" y="7377"/>
                  </a:cubicBezTo>
                  <a:cubicBezTo>
                    <a:pt x="145" y="7404"/>
                    <a:pt x="162" y="7430"/>
                    <a:pt x="179" y="7455"/>
                  </a:cubicBezTo>
                  <a:lnTo>
                    <a:pt x="239" y="7509"/>
                  </a:lnTo>
                  <a:cubicBezTo>
                    <a:pt x="260" y="7526"/>
                    <a:pt x="280" y="7544"/>
                    <a:pt x="300" y="7561"/>
                  </a:cubicBezTo>
                  <a:cubicBezTo>
                    <a:pt x="320" y="7575"/>
                    <a:pt x="340" y="7587"/>
                    <a:pt x="360" y="7600"/>
                  </a:cubicBezTo>
                  <a:lnTo>
                    <a:pt x="437" y="7627"/>
                  </a:lnTo>
                  <a:lnTo>
                    <a:pt x="504" y="7652"/>
                  </a:lnTo>
                  <a:lnTo>
                    <a:pt x="591" y="7652"/>
                  </a:lnTo>
                  <a:lnTo>
                    <a:pt x="755" y="7652"/>
                  </a:lnTo>
                  <a:lnTo>
                    <a:pt x="934" y="7615"/>
                  </a:lnTo>
                  <a:lnTo>
                    <a:pt x="1106" y="7561"/>
                  </a:lnTo>
                  <a:lnTo>
                    <a:pt x="1465" y="7430"/>
                  </a:lnTo>
                  <a:lnTo>
                    <a:pt x="1791" y="7299"/>
                  </a:lnTo>
                  <a:cubicBezTo>
                    <a:pt x="1837" y="7277"/>
                    <a:pt x="1882" y="7254"/>
                    <a:pt x="1928" y="7232"/>
                  </a:cubicBezTo>
                  <a:lnTo>
                    <a:pt x="2057" y="7219"/>
                  </a:lnTo>
                  <a:lnTo>
                    <a:pt x="2057" y="7219"/>
                  </a:lnTo>
                  <a:lnTo>
                    <a:pt x="2297" y="7180"/>
                  </a:lnTo>
                  <a:lnTo>
                    <a:pt x="2417" y="7180"/>
                  </a:lnTo>
                  <a:lnTo>
                    <a:pt x="2554" y="7204"/>
                  </a:lnTo>
                  <a:lnTo>
                    <a:pt x="2691" y="7232"/>
                  </a:lnTo>
                  <a:cubicBezTo>
                    <a:pt x="2710" y="7243"/>
                    <a:pt x="2730" y="7251"/>
                    <a:pt x="2751" y="7260"/>
                  </a:cubicBezTo>
                  <a:cubicBezTo>
                    <a:pt x="2770" y="7277"/>
                    <a:pt x="2792" y="7295"/>
                    <a:pt x="2812" y="7311"/>
                  </a:cubicBezTo>
                  <a:cubicBezTo>
                    <a:pt x="2835" y="7333"/>
                    <a:pt x="2857" y="7357"/>
                    <a:pt x="2881" y="7377"/>
                  </a:cubicBezTo>
                  <a:cubicBezTo>
                    <a:pt x="2897" y="7401"/>
                    <a:pt x="2915" y="7420"/>
                    <a:pt x="2932" y="7443"/>
                  </a:cubicBezTo>
                  <a:cubicBezTo>
                    <a:pt x="2952" y="7469"/>
                    <a:pt x="2972" y="7495"/>
                    <a:pt x="2992" y="7522"/>
                  </a:cubicBezTo>
                  <a:cubicBezTo>
                    <a:pt x="3008" y="7553"/>
                    <a:pt x="3027" y="7583"/>
                    <a:pt x="3043" y="7615"/>
                  </a:cubicBezTo>
                  <a:cubicBezTo>
                    <a:pt x="3060" y="7644"/>
                    <a:pt x="3077" y="7673"/>
                    <a:pt x="3094" y="7706"/>
                  </a:cubicBezTo>
                  <a:cubicBezTo>
                    <a:pt x="3108" y="7747"/>
                    <a:pt x="3122" y="7791"/>
                    <a:pt x="3136" y="7836"/>
                  </a:cubicBezTo>
                  <a:cubicBezTo>
                    <a:pt x="3151" y="7884"/>
                    <a:pt x="3165" y="7932"/>
                    <a:pt x="3180" y="7979"/>
                  </a:cubicBezTo>
                  <a:cubicBezTo>
                    <a:pt x="3194" y="8032"/>
                    <a:pt x="3208" y="8086"/>
                    <a:pt x="3222" y="8138"/>
                  </a:cubicBezTo>
                  <a:cubicBezTo>
                    <a:pt x="3230" y="8193"/>
                    <a:pt x="3239" y="8253"/>
                    <a:pt x="3248" y="8308"/>
                  </a:cubicBezTo>
                  <a:cubicBezTo>
                    <a:pt x="3257" y="8379"/>
                    <a:pt x="3265" y="8447"/>
                    <a:pt x="3274" y="8519"/>
                  </a:cubicBezTo>
                  <a:cubicBezTo>
                    <a:pt x="3280" y="8588"/>
                    <a:pt x="3286" y="8659"/>
                    <a:pt x="3292" y="8728"/>
                  </a:cubicBezTo>
                  <a:cubicBezTo>
                    <a:pt x="3301" y="8809"/>
                    <a:pt x="3309" y="8886"/>
                    <a:pt x="3317" y="8966"/>
                  </a:cubicBezTo>
                  <a:cubicBezTo>
                    <a:pt x="3319" y="9058"/>
                    <a:pt x="3323" y="9148"/>
                    <a:pt x="3325" y="9242"/>
                  </a:cubicBezTo>
                  <a:lnTo>
                    <a:pt x="3325" y="9530"/>
                  </a:lnTo>
                  <a:cubicBezTo>
                    <a:pt x="3323" y="9631"/>
                    <a:pt x="3339" y="9880"/>
                    <a:pt x="3337" y="9982"/>
                  </a:cubicBezTo>
                  <a:lnTo>
                    <a:pt x="9995" y="10000"/>
                  </a:lnTo>
                  <a:cubicBezTo>
                    <a:pt x="9961" y="-2008"/>
                    <a:pt x="9989" y="11905"/>
                    <a:pt x="9974" y="19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3D226"/>
                </a:gs>
                <a:gs pos="100000">
                  <a:srgbClr val="B7BA07"/>
                </a:gs>
              </a:gsLst>
              <a:lin ang="13800000" scaled="0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9" name="Ellipse 1"/>
            <p:cNvSpPr/>
            <p:nvPr/>
          </p:nvSpPr>
          <p:spPr>
            <a:xfrm>
              <a:off x="4217559" y="1990980"/>
              <a:ext cx="299761" cy="299761"/>
            </a:xfrm>
            <a:prstGeom prst="ellipse">
              <a:avLst/>
            </a:prstGeom>
            <a:gradFill flip="none" rotWithShape="1">
              <a:gsLst>
                <a:gs pos="0">
                  <a:srgbClr val="BD226F"/>
                </a:gs>
                <a:gs pos="99000">
                  <a:srgbClr val="67001D"/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2540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4216954" y="5369444"/>
              <a:ext cx="299761" cy="299761"/>
            </a:xfrm>
            <a:prstGeom prst="ellipse">
              <a:avLst/>
            </a:prstGeom>
            <a:gradFill>
              <a:gsLst>
                <a:gs pos="0">
                  <a:srgbClr val="F6D226"/>
                </a:gs>
                <a:gs pos="100000">
                  <a:srgbClr val="FACB01"/>
                </a:gs>
              </a:gsLst>
              <a:lin ang="180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2540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2583505" y="3657600"/>
              <a:ext cx="299761" cy="299761"/>
            </a:xfrm>
            <a:prstGeom prst="ellipse">
              <a:avLst/>
            </a:prstGeom>
            <a:gradFill>
              <a:gsLst>
                <a:gs pos="0">
                  <a:srgbClr val="2EA1D4"/>
                </a:gs>
                <a:gs pos="100000">
                  <a:srgbClr val="007EB3"/>
                </a:gs>
              </a:gsLst>
              <a:lin ang="36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2540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5840158" y="3657600"/>
              <a:ext cx="299761" cy="299761"/>
            </a:xfrm>
            <a:prstGeom prst="ellipse">
              <a:avLst/>
            </a:prstGeom>
            <a:gradFill flip="none" rotWithShape="1">
              <a:gsLst>
                <a:gs pos="0">
                  <a:srgbClr val="B3D226"/>
                </a:gs>
                <a:gs pos="100000">
                  <a:srgbClr val="B7BA07"/>
                </a:gs>
              </a:gsLst>
              <a:lin ang="13800000" scaled="0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2540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708025" y="1535113"/>
            <a:ext cx="1219200" cy="646112"/>
          </a:xfrm>
          <a:prstGeom prst="rect">
            <a:avLst/>
          </a:prstGeom>
          <a:noFill/>
        </p:spPr>
        <p:txBody>
          <a:bodyPr wrap="none" lIns="0" anchor="ctr">
            <a:spAutoFit/>
          </a:bodyPr>
          <a:lstStyle>
            <a:defPPr>
              <a:defRPr lang="fr-FR"/>
            </a:defPPr>
            <a:lvl1pPr>
              <a:defRPr sz="2400" b="1" cap="sm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360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trengths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ZoneTexte 16"/>
          <p:cNvSpPr txBox="1"/>
          <p:nvPr/>
        </p:nvSpPr>
        <p:spPr>
          <a:xfrm>
            <a:off x="685800" y="3205163"/>
            <a:ext cx="1468438" cy="646112"/>
          </a:xfrm>
          <a:prstGeom prst="rect">
            <a:avLst/>
          </a:prstGeom>
          <a:noFill/>
        </p:spPr>
        <p:txBody>
          <a:bodyPr wrap="none" lIns="0" anchor="ctr">
            <a:spAutoFit/>
          </a:bodyPr>
          <a:lstStyle/>
          <a:p>
            <a:pPr>
              <a:defRPr/>
            </a:pPr>
            <a:r>
              <a:rPr lang="en-US" sz="3600" b="1" cap="small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en-US" sz="2000" b="1" cap="small">
                <a:solidFill>
                  <a:schemeClr val="bg1">
                    <a:lumMod val="95000"/>
                  </a:schemeClr>
                </a:solidFill>
              </a:rPr>
              <a:t>eaknesses</a:t>
            </a:r>
            <a:endParaRPr lang="en-US" sz="2000" b="1" cap="smal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ZoneTexte 17"/>
          <p:cNvSpPr txBox="1"/>
          <p:nvPr/>
        </p:nvSpPr>
        <p:spPr>
          <a:xfrm>
            <a:off x="6837363" y="3700463"/>
            <a:ext cx="1631950" cy="646112"/>
          </a:xfrm>
          <a:prstGeom prst="rect">
            <a:avLst/>
          </a:prstGeom>
          <a:noFill/>
        </p:spPr>
        <p:txBody>
          <a:bodyPr wrap="none" lIns="72000" rIns="0" anchor="ctr">
            <a:spAutoFit/>
          </a:bodyPr>
          <a:lstStyle/>
          <a:p>
            <a:pPr algn="r">
              <a:defRPr/>
            </a:pPr>
            <a:r>
              <a:rPr lang="en-US" sz="3600" b="1" cap="small">
                <a:solidFill>
                  <a:schemeClr val="bg1">
                    <a:lumMod val="95000"/>
                  </a:schemeClr>
                </a:solidFill>
              </a:rPr>
              <a:t>O</a:t>
            </a:r>
            <a:r>
              <a:rPr lang="en-US" sz="2000" b="1" cap="small">
                <a:solidFill>
                  <a:schemeClr val="bg1">
                    <a:lumMod val="95000"/>
                  </a:schemeClr>
                </a:solidFill>
              </a:rPr>
              <a:t>pportunities</a:t>
            </a:r>
            <a:endParaRPr lang="en-US" sz="2000" b="1" cap="smal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ZoneTexte 18"/>
          <p:cNvSpPr txBox="1"/>
          <p:nvPr/>
        </p:nvSpPr>
        <p:spPr>
          <a:xfrm>
            <a:off x="7535863" y="5414963"/>
            <a:ext cx="950912" cy="646112"/>
          </a:xfrm>
          <a:prstGeom prst="rect">
            <a:avLst/>
          </a:prstGeom>
          <a:noFill/>
        </p:spPr>
        <p:txBody>
          <a:bodyPr wrap="none" lIns="72000" rIns="0" anchor="ctr">
            <a:spAutoFit/>
          </a:bodyPr>
          <a:lstStyle/>
          <a:p>
            <a:pPr algn="r">
              <a:defRPr/>
            </a:pPr>
            <a:r>
              <a:rPr lang="en-US" sz="3600" b="1" cap="small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en-US" sz="2000" b="1" cap="small">
                <a:solidFill>
                  <a:schemeClr val="bg1">
                    <a:lumMod val="95000"/>
                  </a:schemeClr>
                </a:solidFill>
              </a:rPr>
              <a:t>hreats</a:t>
            </a:r>
            <a:endParaRPr lang="en-US" sz="2000" b="1" cap="small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7" name="Connecteur droit 6"/>
          <p:cNvCxnSpPr/>
          <p:nvPr/>
        </p:nvCxnSpPr>
        <p:spPr>
          <a:xfrm>
            <a:off x="4516438" y="5519738"/>
            <a:ext cx="39703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21"/>
          <p:cNvCxnSpPr/>
          <p:nvPr/>
        </p:nvCxnSpPr>
        <p:spPr>
          <a:xfrm>
            <a:off x="6140450" y="3806825"/>
            <a:ext cx="23463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35"/>
          <p:cNvCxnSpPr/>
          <p:nvPr/>
        </p:nvCxnSpPr>
        <p:spPr>
          <a:xfrm>
            <a:off x="827088" y="3806825"/>
            <a:ext cx="17859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39"/>
          <p:cNvCxnSpPr/>
          <p:nvPr/>
        </p:nvCxnSpPr>
        <p:spPr>
          <a:xfrm>
            <a:off x="827088" y="2139950"/>
            <a:ext cx="33909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ộp_Văn_Bản 3"/>
          <p:cNvSpPr txBox="1"/>
          <p:nvPr/>
        </p:nvSpPr>
        <p:spPr>
          <a:xfrm>
            <a:off x="595313" y="2166938"/>
            <a:ext cx="2039937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</p:txBody>
      </p:sp>
      <p:sp>
        <p:nvSpPr>
          <p:cNvPr id="30" name="Hộp_Văn_Bản 29"/>
          <p:cNvSpPr txBox="1"/>
          <p:nvPr/>
        </p:nvSpPr>
        <p:spPr>
          <a:xfrm>
            <a:off x="595313" y="3843338"/>
            <a:ext cx="2039937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</p:txBody>
      </p:sp>
      <p:sp>
        <p:nvSpPr>
          <p:cNvPr id="31" name="Hộp_Văn_Bản 30"/>
          <p:cNvSpPr txBox="1"/>
          <p:nvPr/>
        </p:nvSpPr>
        <p:spPr>
          <a:xfrm>
            <a:off x="6715125" y="2797175"/>
            <a:ext cx="2354263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</p:txBody>
      </p:sp>
      <p:sp>
        <p:nvSpPr>
          <p:cNvPr id="32" name="Hộp_Văn_Bản 31"/>
          <p:cNvSpPr txBox="1"/>
          <p:nvPr/>
        </p:nvSpPr>
        <p:spPr>
          <a:xfrm>
            <a:off x="6742113" y="4533900"/>
            <a:ext cx="2354262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06-goal-setting-powerpoint-template-with-sticky-no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1106-goal-setting-powerpoint-template-with-sticky-notes</Template>
  <TotalTime>101</TotalTime>
  <Words>311</Words>
  <Application>Microsoft Office PowerPoint</Application>
  <PresentationFormat>On-screen Show (4:3)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MS PGothic</vt:lpstr>
      <vt:lpstr>Arial</vt:lpstr>
      <vt:lpstr>Arial Black</vt:lpstr>
      <vt:lpstr>Bradley Hand ITC</vt:lpstr>
      <vt:lpstr>Calibri</vt:lpstr>
      <vt:lpstr>Delicious</vt:lpstr>
      <vt:lpstr>Impact</vt:lpstr>
      <vt:lpstr>Times New Roman</vt:lpstr>
      <vt:lpstr>Wingdings</vt:lpstr>
      <vt:lpstr>1106-goal-setting-powerpoint-template-with-sticky-notes</vt:lpstr>
      <vt:lpstr>THIẾT LẬP MỤC TIÊU</vt:lpstr>
      <vt:lpstr>TIÊU ĐỀ</vt:lpstr>
      <vt:lpstr>TIÊU ĐỀ</vt:lpstr>
      <vt:lpstr>TIÊU ĐỀ</vt:lpstr>
      <vt:lpstr>TIÊU ĐỀ</vt:lpstr>
      <vt:lpstr>TIÊU ĐỀ</vt:lpstr>
      <vt:lpstr>TIÊU ĐỀ</vt:lpstr>
      <vt:lpstr>TIÊU ĐỀ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LẬP MỤC TIÊU</dc:title>
  <dc:creator>Carcassonno</dc:creator>
  <cp:lastModifiedBy>Anh Hung Pro</cp:lastModifiedBy>
  <cp:revision>16</cp:revision>
  <dcterms:created xsi:type="dcterms:W3CDTF">2013-08-18T17:13:30Z</dcterms:created>
  <dcterms:modified xsi:type="dcterms:W3CDTF">2016-09-08T15:14:38Z</dcterms:modified>
</cp:coreProperties>
</file>