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C40062"/>
    <a:srgbClr val="FE007F"/>
    <a:srgbClr val="004D86"/>
    <a:srgbClr val="003300"/>
    <a:srgbClr val="FF3399"/>
    <a:srgbClr val="040E08"/>
    <a:srgbClr val="B92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596" autoAdjust="0"/>
  </p:normalViewPr>
  <p:slideViewPr>
    <p:cSldViewPr>
      <p:cViewPr varScale="1">
        <p:scale>
          <a:sx n="88" d="100"/>
          <a:sy n="88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9AF6885-4E6C-444E-AD62-0F825F520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DAE63C-E0B2-4AD8-8CD9-5B78A3B6DBA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F32A96-D78F-42DC-B40B-97AFBF7F899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5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90110A-22B0-4D2E-A28A-21F3CE3A2CB2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3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54744-AA42-4FF4-89CC-DFD584795795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4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5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FDBC1-E51A-49C1-8EED-8F97A1F92680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A16F6-AAFA-4D72-B15C-DDAAE1EBCE5E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1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054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791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115050" y="1036638"/>
            <a:ext cx="1962150" cy="55165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228600" y="1036638"/>
            <a:ext cx="5734050" cy="55165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2192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36638"/>
            <a:ext cx="7543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574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4724400"/>
            <a:ext cx="7772400" cy="704850"/>
          </a:xfrm>
        </p:spPr>
        <p:txBody>
          <a:bodyPr/>
          <a:lstStyle/>
          <a:p>
            <a:r>
              <a:rPr lang="en-US" sz="4800" b="1" dirty="0" err="1" smtClean="0">
                <a:latin typeface="Arial" charset="0"/>
                <a:cs typeface="Arial" charset="0"/>
              </a:rPr>
              <a:t>Mẫu</a:t>
            </a:r>
            <a:r>
              <a:rPr lang="en-US" sz="4800" b="1" dirty="0" smtClean="0">
                <a:latin typeface="Arial" charset="0"/>
                <a:cs typeface="Arial" charset="0"/>
              </a:rPr>
              <a:t> Slide </a:t>
            </a:r>
            <a:r>
              <a:rPr lang="en-US" sz="4800" b="1" dirty="0" err="1" smtClean="0">
                <a:latin typeface="Arial" charset="0"/>
                <a:cs typeface="Arial" charset="0"/>
              </a:rPr>
              <a:t>Đẹp</a:t>
            </a:r>
            <a:endParaRPr lang="ru-RU" sz="4800" b="1" dirty="0" smtClean="0">
              <a:latin typeface="Arial" charset="0"/>
              <a:cs typeface="Arial" charset="0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611813"/>
            <a:ext cx="7772400" cy="685800"/>
          </a:xfrm>
        </p:spPr>
        <p:txBody>
          <a:bodyPr/>
          <a:lstStyle/>
          <a:p>
            <a:r>
              <a:rPr lang="en-US" sz="2800" i="1" dirty="0" smtClean="0">
                <a:latin typeface="Verdana" pitchFamily="34" charset="0"/>
              </a:rPr>
              <a:t>http://blogcongdong.com</a:t>
            </a:r>
            <a:endParaRPr lang="ru-RU" sz="2800" i="1" dirty="0" smtClean="0">
              <a:latin typeface="Verdana" pitchFamily="34" charset="0"/>
            </a:endParaRPr>
          </a:p>
        </p:txBody>
      </p:sp>
      <p:sp>
        <p:nvSpPr>
          <p:cNvPr id="2" name="Hình Bầu dục 1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>
          <a:xfrm>
            <a:off x="214313" y="968375"/>
            <a:ext cx="7543800" cy="715963"/>
          </a:xfrm>
        </p:spPr>
        <p:txBody>
          <a:bodyPr/>
          <a:lstStyle/>
          <a:p>
            <a:r>
              <a:rPr lang="en-US" sz="3200" b="1" i="1" smtClean="0">
                <a:latin typeface="Arial" charset="0"/>
                <a:cs typeface="Arial" charset="0"/>
              </a:rPr>
              <a:t>Sơ đồ minh họa</a:t>
            </a:r>
            <a:endParaRPr lang="ru-RU" sz="3200" b="1" i="1" smtClean="0">
              <a:latin typeface="Arial" charset="0"/>
              <a:cs typeface="Arial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062038" y="1773238"/>
            <a:ext cx="6932612" cy="4424362"/>
            <a:chOff x="624" y="805"/>
            <a:chExt cx="4416" cy="3032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gray">
            <a:xfrm>
              <a:off x="2304" y="2161"/>
              <a:ext cx="1057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gray">
            <a:xfrm>
              <a:off x="2640" y="1969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gray">
            <a:xfrm>
              <a:off x="2640" y="2305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gray">
            <a:xfrm>
              <a:off x="2640" y="2641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97" cy="1297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  <a:alpha val="1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36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gray">
            <a:xfrm>
              <a:off x="3375" y="1680"/>
              <a:ext cx="418" cy="1297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gray">
            <a:xfrm>
              <a:off x="1824" y="805"/>
              <a:ext cx="1919" cy="546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E5730B">
                    <a:gamma/>
                    <a:shade val="46275"/>
                    <a:invGamma/>
                  </a:srgbClr>
                </a:gs>
                <a:gs pos="50000">
                  <a:srgbClr val="E5730B"/>
                </a:gs>
                <a:gs pos="100000">
                  <a:srgbClr val="E5730B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3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63529"/>
                    <a:invGamma/>
                    <a:alpha val="12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gray">
            <a:xfrm>
              <a:off x="2460" y="1027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525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1A72D2">
                    <a:gamma/>
                    <a:shade val="46275"/>
                    <a:invGamma/>
                  </a:srgbClr>
                </a:gs>
                <a:gs pos="5000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2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5" cy="332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rgbClr val="C0C0C0">
                    <a:gamma/>
                    <a:tint val="63529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gray">
            <a:xfrm>
              <a:off x="2460" y="3530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672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</p:grpSp>
      <p:sp>
        <p:nvSpPr>
          <p:cNvPr id="50" name="Hình Bầu dục 49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228600"/>
            <a:ext cx="3914775" cy="715963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4291230" y="1336344"/>
            <a:ext cx="2362200" cy="2438400"/>
            <a:chOff x="4071" y="1584"/>
            <a:chExt cx="1092" cy="109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6" name="Oval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tint val="0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7" name="Oval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D8755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8" name="Oval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54118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9" name="Oval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63529"/>
                    <a:invGamma/>
                  </a:srgbClr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30" name="Oval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31" name="Group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32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3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4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5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681413" y="2403475"/>
            <a:ext cx="3581400" cy="1828800"/>
            <a:chOff x="1680" y="1824"/>
            <a:chExt cx="2256" cy="1152"/>
          </a:xfrm>
        </p:grpSpPr>
        <p:sp>
          <p:nvSpPr>
            <p:cNvPr id="5136" name="AutoShape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16"/>
            <p:cNvSpPr>
              <a:spLocks noChangeArrowheads="1"/>
            </p:cNvSpPr>
            <p:nvPr/>
          </p:nvSpPr>
          <p:spPr bwMode="gray">
            <a:xfrm rot="-3685140">
              <a:off x="2112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AutoShape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AutoShape 18"/>
            <p:cNvSpPr>
              <a:spLocks noChangeArrowheads="1"/>
            </p:cNvSpPr>
            <p:nvPr/>
          </p:nvSpPr>
          <p:spPr bwMode="gray">
            <a:xfrm rot="-7784550">
              <a:off x="3120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Text Box 19"/>
          <p:cNvSpPr txBox="1">
            <a:spLocks noChangeArrowheads="1"/>
          </p:cNvSpPr>
          <p:nvPr/>
        </p:nvSpPr>
        <p:spPr bwMode="gray">
          <a:xfrm>
            <a:off x="4792663" y="2174875"/>
            <a:ext cx="134620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Điền</a:t>
            </a:r>
          </a:p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 tiêu đề </a:t>
            </a:r>
          </a:p>
        </p:txBody>
      </p:sp>
      <p:grpSp>
        <p:nvGrpSpPr>
          <p:cNvPr id="75" name="Group 20"/>
          <p:cNvGrpSpPr>
            <a:grpSpLocks/>
          </p:cNvGrpSpPr>
          <p:nvPr/>
        </p:nvGrpSpPr>
        <p:grpSpPr bwMode="auto">
          <a:xfrm>
            <a:off x="7423368" y="1945944"/>
            <a:ext cx="1439862" cy="1439863"/>
            <a:chOff x="2789" y="16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6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17" name="Group 26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1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sp>
        <p:nvSpPr>
          <p:cNvPr id="76" name="Text Box 31"/>
          <p:cNvSpPr txBox="1">
            <a:spLocks noChangeArrowheads="1"/>
          </p:cNvSpPr>
          <p:nvPr/>
        </p:nvSpPr>
        <p:spPr bwMode="gray">
          <a:xfrm>
            <a:off x="7775575" y="2479675"/>
            <a:ext cx="712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+mn-cs"/>
              </a:rPr>
              <a:t>Chữ</a:t>
            </a:r>
          </a:p>
        </p:txBody>
      </p:sp>
      <p:grpSp>
        <p:nvGrpSpPr>
          <p:cNvPr id="77" name="Group 32"/>
          <p:cNvGrpSpPr>
            <a:grpSpLocks/>
          </p:cNvGrpSpPr>
          <p:nvPr/>
        </p:nvGrpSpPr>
        <p:grpSpPr bwMode="auto">
          <a:xfrm>
            <a:off x="6043830" y="4155744"/>
            <a:ext cx="1444625" cy="1524000"/>
            <a:chOff x="864" y="1680"/>
            <a:chExt cx="910" cy="96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2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tint val="0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FF669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54118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63529"/>
                    <a:invGamma/>
                  </a:srgbClr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1" name="Text Box 42"/>
            <p:cNvSpPr txBox="1">
              <a:spLocks noChangeArrowheads="1"/>
            </p:cNvSpPr>
            <p:nvPr/>
          </p:nvSpPr>
          <p:spPr bwMode="gray">
            <a:xfrm>
              <a:off x="1100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C40062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grpSp>
        <p:nvGrpSpPr>
          <p:cNvPr id="78" name="Group 43"/>
          <p:cNvGrpSpPr>
            <a:grpSpLocks/>
          </p:cNvGrpSpPr>
          <p:nvPr/>
        </p:nvGrpSpPr>
        <p:grpSpPr bwMode="auto">
          <a:xfrm>
            <a:off x="2081430" y="1945944"/>
            <a:ext cx="1446213" cy="1524000"/>
            <a:chOff x="884" y="2523"/>
            <a:chExt cx="862" cy="8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3" name="Oval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4" name="Oval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5" name="Oval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6" name="Oval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7" name="Oval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8" name="Oval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9" name="Oval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0" name="Oval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1" name="Oval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5130" name="Text Box 53"/>
          <p:cNvSpPr txBox="1">
            <a:spLocks noChangeArrowheads="1"/>
          </p:cNvSpPr>
          <p:nvPr/>
        </p:nvSpPr>
        <p:spPr bwMode="gray">
          <a:xfrm>
            <a:off x="2459038" y="2540000"/>
            <a:ext cx="7127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3300"/>
                </a:solidFill>
              </a:rPr>
              <a:t>Chữ</a:t>
            </a:r>
          </a:p>
        </p:txBody>
      </p: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384768" y="4155744"/>
            <a:ext cx="1439862" cy="1439863"/>
            <a:chOff x="1685" y="31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81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83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tint val="0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4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3965E1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5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54118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6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66667"/>
                      <a:invGamma/>
                    </a:srgbClr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7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3965E1">
                      <a:gamma/>
                      <a:shade val="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grpSp>
            <p:nvGrpSpPr>
              <p:cNvPr id="88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89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82" name="Text Box 66"/>
            <p:cNvSpPr txBox="1">
              <a:spLocks noChangeArrowheads="1"/>
            </p:cNvSpPr>
            <p:nvPr/>
          </p:nvSpPr>
          <p:spPr bwMode="gray">
            <a:xfrm>
              <a:off x="1903" y="3456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004D86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39" name="Hình Bầu dục 138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AutoShape 3"/>
          <p:cNvSpPr>
            <a:spLocks noChangeArrowheads="1"/>
          </p:cNvSpPr>
          <p:nvPr/>
        </p:nvSpPr>
        <p:spPr bwMode="auto">
          <a:xfrm>
            <a:off x="7219950" y="286861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4" name="AutoShape 4"/>
          <p:cNvSpPr>
            <a:spLocks noChangeArrowheads="1"/>
          </p:cNvSpPr>
          <p:nvPr/>
        </p:nvSpPr>
        <p:spPr bwMode="auto">
          <a:xfrm>
            <a:off x="5524500" y="2868613"/>
            <a:ext cx="1611313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5" name="AutoShape 5"/>
          <p:cNvSpPr>
            <a:spLocks noChangeArrowheads="1"/>
          </p:cNvSpPr>
          <p:nvPr/>
        </p:nvSpPr>
        <p:spPr bwMode="auto">
          <a:xfrm>
            <a:off x="3841750" y="2868613"/>
            <a:ext cx="156368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6" name="AutoShape 6"/>
          <p:cNvSpPr>
            <a:spLocks noChangeArrowheads="1"/>
          </p:cNvSpPr>
          <p:nvPr/>
        </p:nvSpPr>
        <p:spPr bwMode="auto">
          <a:xfrm>
            <a:off x="2135188" y="286861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355850" y="1524000"/>
            <a:ext cx="5895975" cy="936625"/>
            <a:chOff x="624" y="1152"/>
            <a:chExt cx="4080" cy="720"/>
          </a:xfrm>
        </p:grpSpPr>
        <p:sp>
          <p:nvSpPr>
            <p:cNvPr id="16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5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183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gray">
              <a:xfrm>
                <a:off x="2049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5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0" name="Rectangle 14"/>
            <p:cNvSpPr>
              <a:spLocks noChangeArrowheads="1"/>
            </p:cNvSpPr>
            <p:nvPr/>
          </p:nvSpPr>
          <p:spPr bwMode="gray">
            <a:xfrm rot="3419336">
              <a:off x="1776" y="1153"/>
              <a:ext cx="672" cy="671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7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179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0" name="Rectangle 17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1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2" name="Rectangle 20"/>
            <p:cNvSpPr>
              <a:spLocks noChangeArrowheads="1"/>
            </p:cNvSpPr>
            <p:nvPr/>
          </p:nvSpPr>
          <p:spPr bwMode="gray">
            <a:xfrm rot="3419336">
              <a:off x="2880" y="1153"/>
              <a:ext cx="672" cy="671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175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6" name="Rectangle 23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7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87" name="Rectangle 27"/>
          <p:cNvSpPr>
            <a:spLocks noChangeArrowheads="1"/>
          </p:cNvSpPr>
          <p:nvPr/>
        </p:nvSpPr>
        <p:spPr bwMode="gray">
          <a:xfrm>
            <a:off x="2700338" y="1697038"/>
            <a:ext cx="284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</a:t>
            </a: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gray">
          <a:xfrm>
            <a:off x="4314825" y="1649413"/>
            <a:ext cx="382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</a:t>
            </a: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gray">
          <a:xfrm>
            <a:off x="5880100" y="1670050"/>
            <a:ext cx="482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III</a:t>
            </a: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gray">
          <a:xfrm>
            <a:off x="7472363" y="170973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IV</a:t>
            </a:r>
          </a:p>
        </p:txBody>
      </p:sp>
      <p:sp>
        <p:nvSpPr>
          <p:cNvPr id="195" name="Text Box 14"/>
          <p:cNvSpPr txBox="1">
            <a:spLocks noChangeArrowheads="1"/>
          </p:cNvSpPr>
          <p:nvPr/>
        </p:nvSpPr>
        <p:spPr bwMode="auto">
          <a:xfrm>
            <a:off x="233680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203" name="Hình Bầu dục 202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014788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72135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7421563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3"/>
          <p:cNvSpPr>
            <a:spLocks noEditPoints="1"/>
          </p:cNvSpPr>
          <p:nvPr/>
        </p:nvSpPr>
        <p:spPr bwMode="gray">
          <a:xfrm>
            <a:off x="2514600" y="1690334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E5730B"/>
              </a:gs>
              <a:gs pos="100000">
                <a:srgbClr val="1A72D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330200" h="203200"/>
            <a:bevelB w="127000" h="203200"/>
          </a:sp3d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7280275" y="3290888"/>
            <a:ext cx="175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kern="0">
                <a:solidFill>
                  <a:srgbClr val="220D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Tiêu đề</a:t>
            </a:r>
            <a:endParaRPr lang="en-US" sz="3200" b="1" i="1" kern="0">
              <a:solidFill>
                <a:srgbClr val="220D8D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gray">
          <a:xfrm rot="20876594">
            <a:off x="4457700" y="4702175"/>
            <a:ext cx="1766888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7" name="Oval 34"/>
          <p:cNvSpPr>
            <a:spLocks noChangeArrowheads="1"/>
          </p:cNvSpPr>
          <p:nvPr/>
        </p:nvSpPr>
        <p:spPr bwMode="gray">
          <a:xfrm>
            <a:off x="4714875" y="34480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8" name="Oval 35"/>
          <p:cNvSpPr>
            <a:spLocks noChangeArrowheads="1"/>
          </p:cNvSpPr>
          <p:nvPr/>
        </p:nvSpPr>
        <p:spPr bwMode="gray">
          <a:xfrm>
            <a:off x="4735513" y="34575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9" name="Oval 36"/>
          <p:cNvSpPr>
            <a:spLocks noChangeArrowheads="1"/>
          </p:cNvSpPr>
          <p:nvPr/>
        </p:nvSpPr>
        <p:spPr bwMode="gray">
          <a:xfrm>
            <a:off x="4752975" y="34734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0" name="Oval 37"/>
          <p:cNvSpPr>
            <a:spLocks noChangeArrowheads="1"/>
          </p:cNvSpPr>
          <p:nvPr/>
        </p:nvSpPr>
        <p:spPr bwMode="gray">
          <a:xfrm>
            <a:off x="4845050" y="35179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1" name="Text Box 38"/>
          <p:cNvSpPr txBox="1">
            <a:spLocks noChangeArrowheads="1"/>
          </p:cNvSpPr>
          <p:nvPr/>
        </p:nvSpPr>
        <p:spPr bwMode="gray">
          <a:xfrm>
            <a:off x="5106988" y="4075113"/>
            <a:ext cx="923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b="1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2" name="Oval 39"/>
          <p:cNvSpPr>
            <a:spLocks noChangeArrowheads="1"/>
          </p:cNvSpPr>
          <p:nvPr/>
        </p:nvSpPr>
        <p:spPr bwMode="gray">
          <a:xfrm rot="20827004">
            <a:off x="2651125" y="3844925"/>
            <a:ext cx="1427163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7181" name="Group 40"/>
          <p:cNvGrpSpPr>
            <a:grpSpLocks/>
          </p:cNvGrpSpPr>
          <p:nvPr/>
        </p:nvGrpSpPr>
        <p:grpSpPr bwMode="auto">
          <a:xfrm>
            <a:off x="2863850" y="2820988"/>
            <a:ext cx="1371600" cy="1441450"/>
            <a:chOff x="732" y="2112"/>
            <a:chExt cx="842" cy="860"/>
          </a:xfrm>
        </p:grpSpPr>
        <p:sp>
          <p:nvSpPr>
            <p:cNvPr id="154" name="Oval 41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gray">
            <a:xfrm>
              <a:off x="743" y="2117"/>
              <a:ext cx="822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6" name="Oval 43"/>
            <p:cNvSpPr>
              <a:spLocks noChangeArrowheads="1"/>
            </p:cNvSpPr>
            <p:nvPr/>
          </p:nvSpPr>
          <p:spPr bwMode="gray">
            <a:xfrm>
              <a:off x="751" y="2125"/>
              <a:ext cx="782" cy="7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7" name="Oval 44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8" name="Text Box 45"/>
            <p:cNvSpPr txBox="1">
              <a:spLocks noChangeArrowheads="1"/>
            </p:cNvSpPr>
            <p:nvPr/>
          </p:nvSpPr>
          <p:spPr bwMode="gray">
            <a:xfrm>
              <a:off x="890" y="2414"/>
              <a:ext cx="502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rgbClr val="002060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59" name="Oval 46"/>
          <p:cNvSpPr>
            <a:spLocks noChangeArrowheads="1"/>
          </p:cNvSpPr>
          <p:nvPr/>
        </p:nvSpPr>
        <p:spPr bwMode="gray">
          <a:xfrm>
            <a:off x="2514600" y="2316163"/>
            <a:ext cx="10668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0" name="Oval 47"/>
          <p:cNvSpPr>
            <a:spLocks noChangeArrowheads="1"/>
          </p:cNvSpPr>
          <p:nvPr/>
        </p:nvSpPr>
        <p:spPr bwMode="gray">
          <a:xfrm>
            <a:off x="2743200" y="1709738"/>
            <a:ext cx="1023938" cy="10239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1" name="Oval 48"/>
          <p:cNvSpPr>
            <a:spLocks noChangeArrowheads="1"/>
          </p:cNvSpPr>
          <p:nvPr/>
        </p:nvSpPr>
        <p:spPr bwMode="gray">
          <a:xfrm>
            <a:off x="2755900" y="1714500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2" name="Oval 49"/>
          <p:cNvSpPr>
            <a:spLocks noChangeArrowheads="1"/>
          </p:cNvSpPr>
          <p:nvPr/>
        </p:nvSpPr>
        <p:spPr bwMode="gray">
          <a:xfrm>
            <a:off x="2767013" y="172561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1" name="Oval 50"/>
          <p:cNvSpPr>
            <a:spLocks noChangeArrowheads="1"/>
          </p:cNvSpPr>
          <p:nvPr/>
        </p:nvSpPr>
        <p:spPr bwMode="gray">
          <a:xfrm>
            <a:off x="2820988" y="1751013"/>
            <a:ext cx="847725" cy="757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2" name="Text Box 51"/>
          <p:cNvSpPr txBox="1">
            <a:spLocks noChangeArrowheads="1"/>
          </p:cNvSpPr>
          <p:nvPr/>
        </p:nvSpPr>
        <p:spPr bwMode="gray">
          <a:xfrm>
            <a:off x="2935288" y="2058988"/>
            <a:ext cx="660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3" name="Oval 52"/>
          <p:cNvSpPr>
            <a:spLocks noChangeArrowheads="1"/>
          </p:cNvSpPr>
          <p:nvPr/>
        </p:nvSpPr>
        <p:spPr bwMode="gray">
          <a:xfrm>
            <a:off x="3938588" y="1690688"/>
            <a:ext cx="860425" cy="285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4" name="Oval 53"/>
          <p:cNvSpPr>
            <a:spLocks noChangeArrowheads="1"/>
          </p:cNvSpPr>
          <p:nvPr/>
        </p:nvSpPr>
        <p:spPr bwMode="gray">
          <a:xfrm>
            <a:off x="4235450" y="1157288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9" name="Oval 54"/>
          <p:cNvSpPr>
            <a:spLocks noChangeArrowheads="1"/>
          </p:cNvSpPr>
          <p:nvPr/>
        </p:nvSpPr>
        <p:spPr bwMode="gray">
          <a:xfrm>
            <a:off x="4244975" y="1160463"/>
            <a:ext cx="665163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0" name="Oval 55"/>
          <p:cNvSpPr>
            <a:spLocks noChangeArrowheads="1"/>
          </p:cNvSpPr>
          <p:nvPr/>
        </p:nvSpPr>
        <p:spPr bwMode="gray">
          <a:xfrm>
            <a:off x="4251325" y="1166813"/>
            <a:ext cx="633413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1" name="Oval 56"/>
          <p:cNvSpPr>
            <a:spLocks noChangeArrowheads="1"/>
          </p:cNvSpPr>
          <p:nvPr/>
        </p:nvSpPr>
        <p:spPr bwMode="gray">
          <a:xfrm>
            <a:off x="4287838" y="1185863"/>
            <a:ext cx="563562" cy="503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2" name="Text Box 57"/>
          <p:cNvSpPr txBox="1">
            <a:spLocks noChangeArrowheads="1"/>
          </p:cNvSpPr>
          <p:nvPr/>
        </p:nvSpPr>
        <p:spPr bwMode="gray">
          <a:xfrm>
            <a:off x="4262438" y="1339850"/>
            <a:ext cx="6064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6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Hình Bầu dục 206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Nhóm 4"/>
          <p:cNvGrpSpPr>
            <a:grpSpLocks/>
          </p:cNvGrpSpPr>
          <p:nvPr/>
        </p:nvGrpSpPr>
        <p:grpSpPr bwMode="auto">
          <a:xfrm>
            <a:off x="2438400" y="1752600"/>
            <a:ext cx="6034088" cy="3109913"/>
            <a:chOff x="2301086" y="1803472"/>
            <a:chExt cx="6526700" cy="3363967"/>
          </a:xfrm>
        </p:grpSpPr>
        <p:sp>
          <p:nvSpPr>
            <p:cNvPr id="2" name="Hình chữ nhật 1"/>
            <p:cNvSpPr/>
            <p:nvPr/>
          </p:nvSpPr>
          <p:spPr bwMode="auto">
            <a:xfrm rot="21122553">
              <a:off x="2301086" y="1803472"/>
              <a:ext cx="6526700" cy="33639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127000" dir="186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2" name="Hình chữ nhật 41"/>
            <p:cNvSpPr/>
            <p:nvPr/>
          </p:nvSpPr>
          <p:spPr bwMode="auto">
            <a:xfrm rot="21122553">
              <a:off x="2465928" y="1995797"/>
              <a:ext cx="6200451" cy="2974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  <p:grpSp>
          <p:nvGrpSpPr>
            <p:cNvPr id="8201" name="Nhóm 2"/>
            <p:cNvGrpSpPr>
              <a:grpSpLocks/>
            </p:cNvGrpSpPr>
            <p:nvPr/>
          </p:nvGrpSpPr>
          <p:grpSpPr bwMode="auto">
            <a:xfrm>
              <a:off x="2622806" y="2958152"/>
              <a:ext cx="5862621" cy="762000"/>
              <a:chOff x="2182666" y="2743200"/>
              <a:chExt cx="5862621" cy="762000"/>
            </a:xfrm>
          </p:grpSpPr>
          <p:sp>
            <p:nvSpPr>
              <p:cNvPr id="8202" name="WordArt 3"/>
              <p:cNvSpPr>
                <a:spLocks noChangeArrowheads="1" noChangeShapeType="1" noTextEdit="1"/>
              </p:cNvSpPr>
              <p:nvPr/>
            </p:nvSpPr>
            <p:spPr bwMode="gray">
              <a:xfrm>
                <a:off x="2908300" y="2743200"/>
                <a:ext cx="4459288" cy="76200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vi-VN" sz="5400" b="1" kern="1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Cảm ơn!</a:t>
                </a:r>
                <a:endParaRPr lang="en-US" sz="5400" b="1" kern="10"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004D86"/>
                  </a:solidFill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Verdana"/>
                  <a:ea typeface="Verdana"/>
                  <a:cs typeface="Verdana"/>
                </a:endParaRPr>
              </a:p>
            </p:txBody>
          </p:sp>
          <p:pic>
            <p:nvPicPr>
              <p:cNvPr id="8203" name="Picture 4" descr="p16_s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82666" y="2847975"/>
                <a:ext cx="557213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04" name="Picture 5" descr="p16_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511887" y="2801304"/>
                <a:ext cx="5334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" name="Hình Bầu dục 53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3372" y="3657600"/>
            <a:ext cx="362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http://blogcongdong.com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DD6705"/>
      </a:lt2>
      <a:accent1>
        <a:srgbClr val="EB8B09"/>
      </a:accent1>
      <a:accent2>
        <a:srgbClr val="F5A437"/>
      </a:accent2>
      <a:accent3>
        <a:srgbClr val="FFFFFF"/>
      </a:accent3>
      <a:accent4>
        <a:srgbClr val="404040"/>
      </a:accent4>
      <a:accent5>
        <a:srgbClr val="F3C4AA"/>
      </a:accent5>
      <a:accent6>
        <a:srgbClr val="DE9431"/>
      </a:accent6>
      <a:hlink>
        <a:srgbClr val="FAB55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FE3902"/>
        </a:lt2>
        <a:accent1>
          <a:srgbClr val="FF6B03"/>
        </a:accent1>
        <a:accent2>
          <a:srgbClr val="FF8308"/>
        </a:accent2>
        <a:accent3>
          <a:srgbClr val="FFFFFF"/>
        </a:accent3>
        <a:accent4>
          <a:srgbClr val="404040"/>
        </a:accent4>
        <a:accent5>
          <a:srgbClr val="FFBAAA"/>
        </a:accent5>
        <a:accent6>
          <a:srgbClr val="E77606"/>
        </a:accent6>
        <a:hlink>
          <a:srgbClr val="FFA90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E5930D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CF850B"/>
        </a:accent6>
        <a:hlink>
          <a:srgbClr val="F99F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AB55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42C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E90D0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1099D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B7ED2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130</TotalTime>
  <Words>149</Words>
  <Application>Microsoft Office PowerPoint</Application>
  <PresentationFormat>On-screen Show 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Microsoft Sans Serif</vt:lpstr>
      <vt:lpstr>Verdana</vt:lpstr>
      <vt:lpstr>powerpoint-template</vt:lpstr>
      <vt:lpstr>Mẫu Slide Đẹp</vt:lpstr>
      <vt:lpstr>Sơ đồ minh họa</vt:lpstr>
      <vt:lpstr>Sơ đồ minh họa</vt:lpstr>
      <vt:lpstr>Sơ đồ minh họa</vt:lpstr>
      <vt:lpstr>Sơ đồ minh họa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Đẹp</dc:title>
  <dc:creator>Carcassonno</dc:creator>
  <cp:lastModifiedBy>Anh Hung Pro</cp:lastModifiedBy>
  <cp:revision>14</cp:revision>
  <dcterms:created xsi:type="dcterms:W3CDTF">2013-03-14T07:40:30Z</dcterms:created>
  <dcterms:modified xsi:type="dcterms:W3CDTF">2016-09-08T15:09:56Z</dcterms:modified>
</cp:coreProperties>
</file>