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  <p:sldMasterId id="2147483735" r:id="rId3"/>
  </p:sldMasterIdLst>
  <p:notesMasterIdLst>
    <p:notesMasterId r:id="rId9"/>
  </p:notesMasterIdLst>
  <p:sldIdLst>
    <p:sldId id="260" r:id="rId4"/>
    <p:sldId id="261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7777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6888F35-C009-4858-90FC-8D4EF7C3C03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9257EF-1DEA-46CB-842E-E48DAE595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3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F4815-9EB7-48C4-AD21-82F659B0F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23633-64C7-40E4-803B-40EA57D20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01BA8-57DA-4769-AD94-65172CE2C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7E10-87A8-4108-A5FD-A6C1AD16B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09AB-BA5E-47F1-BCA4-A6A038B74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835F-5383-4618-B555-B802F62D2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58054-E419-44CB-A9A1-4E88D8EC5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58AD-2183-4D9C-BF9A-A9A638ADE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ACAE9-9BC5-4BFC-B756-D57538249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1104-8B48-4B32-8D7F-87EA88C51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CA166-EA7B-402D-A5A6-737103930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14B76-FE09-4EAD-9DF7-D1EA69A98A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34868-C4DC-4817-A547-043360CA4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BA537-70FF-497D-A291-651E284131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63B6-1796-401C-9AC1-9DA53982C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5C182-E496-4B78-B116-15BB3A704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78E21-830F-432A-BE53-94C080E63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7792B-F275-402A-BBAD-76B4E924B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D45A2-00FC-47C2-BEEF-45A69B244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8F0F3-6DC2-4B6A-9E5B-D7EA7785A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C8F2-E88C-40F1-9FE2-56672BF38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304C2-FDC8-4518-94FB-EDD25ABE6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8CFB3-D09F-46C0-BBE2-AB42A23BA5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69BC4-40F3-47E6-B875-05AC87D95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CF92F-B74A-4068-8871-8515F2854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D75C-528E-40CE-8801-7AF81C0F69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8A08C-DE99-4149-8870-13498686B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FFCDE-7FD7-4619-9713-5DD7024FE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B8058-1EF4-4F27-93D1-2FA210BA6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EB285-A79D-4EC6-BE3C-F09FF2F4E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A04-1B12-4136-AA5A-E498D5C30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EEA4B-2E83-444C-8863-24A279AB6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B367-1864-4633-BA3E-1FDCFE046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38CE248A-D6A3-4581-8F27-7FF29B6C8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01D2A4D5-26B2-4AD9-8042-EB8A99D7C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7E700F10-A0CA-422D-A21A-ADC0F13AD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Hộp_Văn_Bản 7"/>
          <p:cNvSpPr txBox="1">
            <a:spLocks noChangeArrowheads="1"/>
          </p:cNvSpPr>
          <p:nvPr/>
        </p:nvSpPr>
        <p:spPr bwMode="auto">
          <a:xfrm>
            <a:off x="1219200" y="1447800"/>
            <a:ext cx="70497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A50C07"/>
                </a:solidFill>
              </a:rPr>
              <a:t>“SLIDE POWERPOINT"</a:t>
            </a:r>
            <a:endParaRPr lang="en-US" sz="4000" b="1" dirty="0">
              <a:solidFill>
                <a:srgbClr val="A50C0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21336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http://blogcongdong.com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grpSp>
        <p:nvGrpSpPr>
          <p:cNvPr id="6" name="Group 40"/>
          <p:cNvGrpSpPr/>
          <p:nvPr/>
        </p:nvGrpSpPr>
        <p:grpSpPr>
          <a:xfrm>
            <a:off x="2590800" y="1371600"/>
            <a:ext cx="3962400" cy="3962400"/>
            <a:chOff x="2286000" y="762000"/>
            <a:chExt cx="4705350" cy="47053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400000">
              <a:rot lat="19500000" lon="19500000" rev="2400000"/>
            </a:camera>
            <a:lightRig rig="threePt" dir="t"/>
          </a:scene3d>
        </p:grpSpPr>
        <p:sp>
          <p:nvSpPr>
            <p:cNvPr id="7" name="Teardrop 5"/>
            <p:cNvSpPr/>
            <p:nvPr/>
          </p:nvSpPr>
          <p:spPr>
            <a:xfrm rot="5400000">
              <a:off x="2286000" y="76200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8" name="Oval 8"/>
            <p:cNvSpPr/>
            <p:nvPr/>
          </p:nvSpPr>
          <p:spPr>
            <a:xfrm>
              <a:off x="2440274" y="916274"/>
              <a:ext cx="1928422" cy="19284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9" name="Teardrop 10"/>
            <p:cNvSpPr/>
            <p:nvPr/>
          </p:nvSpPr>
          <p:spPr>
            <a:xfrm>
              <a:off x="2286000" y="323038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2440274" y="3384654"/>
              <a:ext cx="1928422" cy="192842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Teardrop 12"/>
            <p:cNvSpPr/>
            <p:nvPr/>
          </p:nvSpPr>
          <p:spPr>
            <a:xfrm rot="16200000">
              <a:off x="4754380" y="323038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4908654" y="3384654"/>
              <a:ext cx="1928422" cy="1928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Teardrop 16"/>
            <p:cNvSpPr/>
            <p:nvPr/>
          </p:nvSpPr>
          <p:spPr>
            <a:xfrm rot="10800000">
              <a:off x="4754380" y="76200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Oval 17"/>
            <p:cNvSpPr/>
            <p:nvPr/>
          </p:nvSpPr>
          <p:spPr>
            <a:xfrm>
              <a:off x="4908654" y="916274"/>
              <a:ext cx="1928422" cy="1928422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grpSp>
        <p:nvGrpSpPr>
          <p:cNvPr id="14339" name="Nhóm 3"/>
          <p:cNvGrpSpPr>
            <a:grpSpLocks/>
          </p:cNvGrpSpPr>
          <p:nvPr/>
        </p:nvGrpSpPr>
        <p:grpSpPr bwMode="auto">
          <a:xfrm>
            <a:off x="2760663" y="1520825"/>
            <a:ext cx="3732212" cy="3875088"/>
            <a:chOff x="2097088" y="1508125"/>
            <a:chExt cx="4948237" cy="5138738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3530600" y="2924175"/>
              <a:ext cx="2093913" cy="2306638"/>
            </a:xfrm>
            <a:custGeom>
              <a:avLst/>
              <a:gdLst>
                <a:gd name="T0" fmla="*/ 912 w 1690"/>
                <a:gd name="T1" fmla="*/ 202 h 1862"/>
                <a:gd name="T2" fmla="*/ 936 w 1690"/>
                <a:gd name="T3" fmla="*/ 146 h 1862"/>
                <a:gd name="T4" fmla="*/ 990 w 1690"/>
                <a:gd name="T5" fmla="*/ 84 h 1862"/>
                <a:gd name="T6" fmla="*/ 958 w 1690"/>
                <a:gd name="T7" fmla="*/ 30 h 1862"/>
                <a:gd name="T8" fmla="*/ 828 w 1690"/>
                <a:gd name="T9" fmla="*/ 0 h 1862"/>
                <a:gd name="T10" fmla="*/ 712 w 1690"/>
                <a:gd name="T11" fmla="*/ 54 h 1862"/>
                <a:gd name="T12" fmla="*/ 710 w 1690"/>
                <a:gd name="T13" fmla="*/ 112 h 1862"/>
                <a:gd name="T14" fmla="*/ 778 w 1690"/>
                <a:gd name="T15" fmla="*/ 172 h 1862"/>
                <a:gd name="T16" fmla="*/ 756 w 1690"/>
                <a:gd name="T17" fmla="*/ 224 h 1862"/>
                <a:gd name="T18" fmla="*/ 268 w 1690"/>
                <a:gd name="T19" fmla="*/ 514 h 1862"/>
                <a:gd name="T20" fmla="*/ 212 w 1690"/>
                <a:gd name="T21" fmla="*/ 506 h 1862"/>
                <a:gd name="T22" fmla="*/ 196 w 1690"/>
                <a:gd name="T23" fmla="*/ 416 h 1862"/>
                <a:gd name="T24" fmla="*/ 142 w 1690"/>
                <a:gd name="T25" fmla="*/ 388 h 1862"/>
                <a:gd name="T26" fmla="*/ 40 w 1690"/>
                <a:gd name="T27" fmla="*/ 462 h 1862"/>
                <a:gd name="T28" fmla="*/ 0 w 1690"/>
                <a:gd name="T29" fmla="*/ 590 h 1862"/>
                <a:gd name="T30" fmla="*/ 30 w 1690"/>
                <a:gd name="T31" fmla="*/ 644 h 1862"/>
                <a:gd name="T32" fmla="*/ 112 w 1690"/>
                <a:gd name="T33" fmla="*/ 628 h 1862"/>
                <a:gd name="T34" fmla="*/ 172 w 1690"/>
                <a:gd name="T35" fmla="*/ 636 h 1862"/>
                <a:gd name="T36" fmla="*/ 178 w 1690"/>
                <a:gd name="T37" fmla="*/ 1152 h 1862"/>
                <a:gd name="T38" fmla="*/ 172 w 1690"/>
                <a:gd name="T39" fmla="*/ 1236 h 1862"/>
                <a:gd name="T40" fmla="*/ 104 w 1690"/>
                <a:gd name="T41" fmla="*/ 1230 h 1862"/>
                <a:gd name="T42" fmla="*/ 36 w 1690"/>
                <a:gd name="T43" fmla="*/ 1222 h 1862"/>
                <a:gd name="T44" fmla="*/ 6 w 1690"/>
                <a:gd name="T45" fmla="*/ 1302 h 1862"/>
                <a:gd name="T46" fmla="*/ 60 w 1690"/>
                <a:gd name="T47" fmla="*/ 1424 h 1862"/>
                <a:gd name="T48" fmla="*/ 160 w 1690"/>
                <a:gd name="T49" fmla="*/ 1480 h 1862"/>
                <a:gd name="T50" fmla="*/ 204 w 1690"/>
                <a:gd name="T51" fmla="*/ 1442 h 1862"/>
                <a:gd name="T52" fmla="*/ 226 w 1690"/>
                <a:gd name="T53" fmla="*/ 1354 h 1862"/>
                <a:gd name="T54" fmla="*/ 296 w 1690"/>
                <a:gd name="T55" fmla="*/ 1368 h 1862"/>
                <a:gd name="T56" fmla="*/ 766 w 1690"/>
                <a:gd name="T57" fmla="*/ 1644 h 1862"/>
                <a:gd name="T58" fmla="*/ 776 w 1690"/>
                <a:gd name="T59" fmla="*/ 1698 h 1862"/>
                <a:gd name="T60" fmla="*/ 706 w 1690"/>
                <a:gd name="T61" fmla="*/ 1758 h 1862"/>
                <a:gd name="T62" fmla="*/ 718 w 1690"/>
                <a:gd name="T63" fmla="*/ 1818 h 1862"/>
                <a:gd name="T64" fmla="*/ 846 w 1690"/>
                <a:gd name="T65" fmla="*/ 1862 h 1862"/>
                <a:gd name="T66" fmla="*/ 966 w 1690"/>
                <a:gd name="T67" fmla="*/ 1826 h 1862"/>
                <a:gd name="T68" fmla="*/ 990 w 1690"/>
                <a:gd name="T69" fmla="*/ 1766 h 1862"/>
                <a:gd name="T70" fmla="*/ 922 w 1690"/>
                <a:gd name="T71" fmla="*/ 1704 h 1862"/>
                <a:gd name="T72" fmla="*/ 918 w 1690"/>
                <a:gd name="T73" fmla="*/ 1652 h 1862"/>
                <a:gd name="T74" fmla="*/ 1386 w 1690"/>
                <a:gd name="T75" fmla="*/ 1380 h 1862"/>
                <a:gd name="T76" fmla="*/ 1456 w 1690"/>
                <a:gd name="T77" fmla="*/ 1350 h 1862"/>
                <a:gd name="T78" fmla="*/ 1484 w 1690"/>
                <a:gd name="T79" fmla="*/ 1430 h 1862"/>
                <a:gd name="T80" fmla="*/ 1520 w 1690"/>
                <a:gd name="T81" fmla="*/ 1480 h 1862"/>
                <a:gd name="T82" fmla="*/ 1614 w 1690"/>
                <a:gd name="T83" fmla="*/ 1444 h 1862"/>
                <a:gd name="T84" fmla="*/ 1680 w 1690"/>
                <a:gd name="T85" fmla="*/ 1330 h 1862"/>
                <a:gd name="T86" fmla="*/ 1664 w 1690"/>
                <a:gd name="T87" fmla="*/ 1232 h 1862"/>
                <a:gd name="T88" fmla="*/ 1602 w 1690"/>
                <a:gd name="T89" fmla="*/ 1224 h 1862"/>
                <a:gd name="T90" fmla="*/ 1520 w 1690"/>
                <a:gd name="T91" fmla="*/ 1240 h 1862"/>
                <a:gd name="T92" fmla="*/ 1510 w 1690"/>
                <a:gd name="T93" fmla="*/ 1164 h 1862"/>
                <a:gd name="T94" fmla="*/ 1512 w 1690"/>
                <a:gd name="T95" fmla="*/ 634 h 1862"/>
                <a:gd name="T96" fmla="*/ 1562 w 1690"/>
                <a:gd name="T97" fmla="*/ 612 h 1862"/>
                <a:gd name="T98" fmla="*/ 1648 w 1690"/>
                <a:gd name="T99" fmla="*/ 640 h 1862"/>
                <a:gd name="T100" fmla="*/ 1688 w 1690"/>
                <a:gd name="T101" fmla="*/ 590 h 1862"/>
                <a:gd name="T102" fmla="*/ 1660 w 1690"/>
                <a:gd name="T103" fmla="*/ 468 h 1862"/>
                <a:gd name="T104" fmla="*/ 1556 w 1690"/>
                <a:gd name="T105" fmla="*/ 378 h 1862"/>
                <a:gd name="T106" fmla="*/ 1498 w 1690"/>
                <a:gd name="T107" fmla="*/ 400 h 1862"/>
                <a:gd name="T108" fmla="*/ 1482 w 1690"/>
                <a:gd name="T109" fmla="*/ 488 h 1862"/>
                <a:gd name="T110" fmla="*/ 1432 w 1690"/>
                <a:gd name="T111" fmla="*/ 51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0" h="1862">
                  <a:moveTo>
                    <a:pt x="982" y="242"/>
                  </a:moveTo>
                  <a:lnTo>
                    <a:pt x="982" y="242"/>
                  </a:lnTo>
                  <a:lnTo>
                    <a:pt x="960" y="236"/>
                  </a:lnTo>
                  <a:lnTo>
                    <a:pt x="936" y="224"/>
                  </a:lnTo>
                  <a:lnTo>
                    <a:pt x="926" y="218"/>
                  </a:lnTo>
                  <a:lnTo>
                    <a:pt x="918" y="212"/>
                  </a:lnTo>
                  <a:lnTo>
                    <a:pt x="912" y="202"/>
                  </a:lnTo>
                  <a:lnTo>
                    <a:pt x="910" y="194"/>
                  </a:lnTo>
                  <a:lnTo>
                    <a:pt x="910" y="194"/>
                  </a:lnTo>
                  <a:lnTo>
                    <a:pt x="912" y="182"/>
                  </a:lnTo>
                  <a:lnTo>
                    <a:pt x="914" y="172"/>
                  </a:lnTo>
                  <a:lnTo>
                    <a:pt x="918" y="164"/>
                  </a:lnTo>
                  <a:lnTo>
                    <a:pt x="922" y="158"/>
                  </a:lnTo>
                  <a:lnTo>
                    <a:pt x="936" y="146"/>
                  </a:lnTo>
                  <a:lnTo>
                    <a:pt x="950" y="138"/>
                  </a:lnTo>
                  <a:lnTo>
                    <a:pt x="964" y="130"/>
                  </a:lnTo>
                  <a:lnTo>
                    <a:pt x="978" y="120"/>
                  </a:lnTo>
                  <a:lnTo>
                    <a:pt x="982" y="112"/>
                  </a:lnTo>
                  <a:lnTo>
                    <a:pt x="986" y="104"/>
                  </a:lnTo>
                  <a:lnTo>
                    <a:pt x="990" y="96"/>
                  </a:lnTo>
                  <a:lnTo>
                    <a:pt x="990" y="84"/>
                  </a:lnTo>
                  <a:lnTo>
                    <a:pt x="990" y="84"/>
                  </a:lnTo>
                  <a:lnTo>
                    <a:pt x="990" y="72"/>
                  </a:lnTo>
                  <a:lnTo>
                    <a:pt x="986" y="62"/>
                  </a:lnTo>
                  <a:lnTo>
                    <a:pt x="982" y="54"/>
                  </a:lnTo>
                  <a:lnTo>
                    <a:pt x="974" y="44"/>
                  </a:lnTo>
                  <a:lnTo>
                    <a:pt x="966" y="36"/>
                  </a:lnTo>
                  <a:lnTo>
                    <a:pt x="958" y="30"/>
                  </a:lnTo>
                  <a:lnTo>
                    <a:pt x="936" y="18"/>
                  </a:lnTo>
                  <a:lnTo>
                    <a:pt x="912" y="10"/>
                  </a:lnTo>
                  <a:lnTo>
                    <a:pt x="888" y="4"/>
                  </a:lnTo>
                  <a:lnTo>
                    <a:pt x="866" y="0"/>
                  </a:lnTo>
                  <a:lnTo>
                    <a:pt x="846" y="0"/>
                  </a:lnTo>
                  <a:lnTo>
                    <a:pt x="846" y="0"/>
                  </a:lnTo>
                  <a:lnTo>
                    <a:pt x="828" y="0"/>
                  </a:lnTo>
                  <a:lnTo>
                    <a:pt x="804" y="4"/>
                  </a:lnTo>
                  <a:lnTo>
                    <a:pt x="780" y="10"/>
                  </a:lnTo>
                  <a:lnTo>
                    <a:pt x="756" y="18"/>
                  </a:lnTo>
                  <a:lnTo>
                    <a:pt x="736" y="30"/>
                  </a:lnTo>
                  <a:lnTo>
                    <a:pt x="726" y="36"/>
                  </a:lnTo>
                  <a:lnTo>
                    <a:pt x="718" y="44"/>
                  </a:lnTo>
                  <a:lnTo>
                    <a:pt x="712" y="54"/>
                  </a:lnTo>
                  <a:lnTo>
                    <a:pt x="706" y="62"/>
                  </a:lnTo>
                  <a:lnTo>
                    <a:pt x="704" y="72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4" y="96"/>
                  </a:lnTo>
                  <a:lnTo>
                    <a:pt x="706" y="104"/>
                  </a:lnTo>
                  <a:lnTo>
                    <a:pt x="710" y="112"/>
                  </a:lnTo>
                  <a:lnTo>
                    <a:pt x="716" y="120"/>
                  </a:lnTo>
                  <a:lnTo>
                    <a:pt x="728" y="130"/>
                  </a:lnTo>
                  <a:lnTo>
                    <a:pt x="742" y="138"/>
                  </a:lnTo>
                  <a:lnTo>
                    <a:pt x="758" y="146"/>
                  </a:lnTo>
                  <a:lnTo>
                    <a:pt x="770" y="158"/>
                  </a:lnTo>
                  <a:lnTo>
                    <a:pt x="776" y="164"/>
                  </a:lnTo>
                  <a:lnTo>
                    <a:pt x="778" y="172"/>
                  </a:lnTo>
                  <a:lnTo>
                    <a:pt x="782" y="182"/>
                  </a:lnTo>
                  <a:lnTo>
                    <a:pt x="782" y="194"/>
                  </a:lnTo>
                  <a:lnTo>
                    <a:pt x="782" y="194"/>
                  </a:lnTo>
                  <a:lnTo>
                    <a:pt x="780" y="202"/>
                  </a:lnTo>
                  <a:lnTo>
                    <a:pt x="774" y="212"/>
                  </a:lnTo>
                  <a:lnTo>
                    <a:pt x="766" y="218"/>
                  </a:lnTo>
                  <a:lnTo>
                    <a:pt x="756" y="224"/>
                  </a:lnTo>
                  <a:lnTo>
                    <a:pt x="734" y="236"/>
                  </a:lnTo>
                  <a:lnTo>
                    <a:pt x="712" y="242"/>
                  </a:lnTo>
                  <a:lnTo>
                    <a:pt x="446" y="238"/>
                  </a:lnTo>
                  <a:lnTo>
                    <a:pt x="306" y="484"/>
                  </a:lnTo>
                  <a:lnTo>
                    <a:pt x="306" y="484"/>
                  </a:lnTo>
                  <a:lnTo>
                    <a:pt x="288" y="500"/>
                  </a:lnTo>
                  <a:lnTo>
                    <a:pt x="268" y="514"/>
                  </a:lnTo>
                  <a:lnTo>
                    <a:pt x="258" y="518"/>
                  </a:lnTo>
                  <a:lnTo>
                    <a:pt x="248" y="522"/>
                  </a:lnTo>
                  <a:lnTo>
                    <a:pt x="238" y="522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20" y="514"/>
                  </a:lnTo>
                  <a:lnTo>
                    <a:pt x="212" y="506"/>
                  </a:lnTo>
                  <a:lnTo>
                    <a:pt x="208" y="498"/>
                  </a:lnTo>
                  <a:lnTo>
                    <a:pt x="204" y="490"/>
                  </a:lnTo>
                  <a:lnTo>
                    <a:pt x="200" y="474"/>
                  </a:lnTo>
                  <a:lnTo>
                    <a:pt x="200" y="458"/>
                  </a:lnTo>
                  <a:lnTo>
                    <a:pt x="200" y="442"/>
                  </a:lnTo>
                  <a:lnTo>
                    <a:pt x="198" y="424"/>
                  </a:lnTo>
                  <a:lnTo>
                    <a:pt x="196" y="416"/>
                  </a:lnTo>
                  <a:lnTo>
                    <a:pt x="190" y="410"/>
                  </a:lnTo>
                  <a:lnTo>
                    <a:pt x="184" y="402"/>
                  </a:lnTo>
                  <a:lnTo>
                    <a:pt x="174" y="396"/>
                  </a:lnTo>
                  <a:lnTo>
                    <a:pt x="174" y="396"/>
                  </a:lnTo>
                  <a:lnTo>
                    <a:pt x="164" y="390"/>
                  </a:lnTo>
                  <a:lnTo>
                    <a:pt x="154" y="388"/>
                  </a:lnTo>
                  <a:lnTo>
                    <a:pt x="142" y="388"/>
                  </a:lnTo>
                  <a:lnTo>
                    <a:pt x="132" y="390"/>
                  </a:lnTo>
                  <a:lnTo>
                    <a:pt x="122" y="392"/>
                  </a:lnTo>
                  <a:lnTo>
                    <a:pt x="110" y="398"/>
                  </a:lnTo>
                  <a:lnTo>
                    <a:pt x="90" y="410"/>
                  </a:lnTo>
                  <a:lnTo>
                    <a:pt x="70" y="426"/>
                  </a:lnTo>
                  <a:lnTo>
                    <a:pt x="54" y="444"/>
                  </a:lnTo>
                  <a:lnTo>
                    <a:pt x="40" y="462"/>
                  </a:lnTo>
                  <a:lnTo>
                    <a:pt x="30" y="478"/>
                  </a:lnTo>
                  <a:lnTo>
                    <a:pt x="30" y="478"/>
                  </a:lnTo>
                  <a:lnTo>
                    <a:pt x="20" y="496"/>
                  </a:lnTo>
                  <a:lnTo>
                    <a:pt x="12" y="516"/>
                  </a:lnTo>
                  <a:lnTo>
                    <a:pt x="4" y="540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2" y="602"/>
                  </a:lnTo>
                  <a:lnTo>
                    <a:pt x="4" y="612"/>
                  </a:lnTo>
                  <a:lnTo>
                    <a:pt x="8" y="622"/>
                  </a:lnTo>
                  <a:lnTo>
                    <a:pt x="14" y="630"/>
                  </a:lnTo>
                  <a:lnTo>
                    <a:pt x="20" y="638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40" y="650"/>
                  </a:lnTo>
                  <a:lnTo>
                    <a:pt x="50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82" y="646"/>
                  </a:lnTo>
                  <a:lnTo>
                    <a:pt x="98" y="638"/>
                  </a:lnTo>
                  <a:lnTo>
                    <a:pt x="112" y="628"/>
                  </a:lnTo>
                  <a:lnTo>
                    <a:pt x="128" y="624"/>
                  </a:lnTo>
                  <a:lnTo>
                    <a:pt x="136" y="622"/>
                  </a:lnTo>
                  <a:lnTo>
                    <a:pt x="144" y="622"/>
                  </a:lnTo>
                  <a:lnTo>
                    <a:pt x="154" y="626"/>
                  </a:lnTo>
                  <a:lnTo>
                    <a:pt x="166" y="630"/>
                  </a:lnTo>
                  <a:lnTo>
                    <a:pt x="166" y="630"/>
                  </a:lnTo>
                  <a:lnTo>
                    <a:pt x="172" y="636"/>
                  </a:lnTo>
                  <a:lnTo>
                    <a:pt x="176" y="646"/>
                  </a:lnTo>
                  <a:lnTo>
                    <a:pt x="178" y="656"/>
                  </a:lnTo>
                  <a:lnTo>
                    <a:pt x="180" y="668"/>
                  </a:lnTo>
                  <a:lnTo>
                    <a:pt x="176" y="692"/>
                  </a:lnTo>
                  <a:lnTo>
                    <a:pt x="172" y="714"/>
                  </a:lnTo>
                  <a:lnTo>
                    <a:pt x="48" y="928"/>
                  </a:lnTo>
                  <a:lnTo>
                    <a:pt x="178" y="1152"/>
                  </a:lnTo>
                  <a:lnTo>
                    <a:pt x="178" y="1152"/>
                  </a:lnTo>
                  <a:lnTo>
                    <a:pt x="184" y="1174"/>
                  </a:lnTo>
                  <a:lnTo>
                    <a:pt x="186" y="1200"/>
                  </a:lnTo>
                  <a:lnTo>
                    <a:pt x="186" y="1212"/>
                  </a:lnTo>
                  <a:lnTo>
                    <a:pt x="184" y="1222"/>
                  </a:lnTo>
                  <a:lnTo>
                    <a:pt x="178" y="1230"/>
                  </a:lnTo>
                  <a:lnTo>
                    <a:pt x="172" y="1236"/>
                  </a:lnTo>
                  <a:lnTo>
                    <a:pt x="172" y="1236"/>
                  </a:lnTo>
                  <a:lnTo>
                    <a:pt x="162" y="1242"/>
                  </a:lnTo>
                  <a:lnTo>
                    <a:pt x="152" y="1244"/>
                  </a:lnTo>
                  <a:lnTo>
                    <a:pt x="142" y="1246"/>
                  </a:lnTo>
                  <a:lnTo>
                    <a:pt x="134" y="1244"/>
                  </a:lnTo>
                  <a:lnTo>
                    <a:pt x="118" y="1238"/>
                  </a:lnTo>
                  <a:lnTo>
                    <a:pt x="104" y="1230"/>
                  </a:lnTo>
                  <a:lnTo>
                    <a:pt x="90" y="1222"/>
                  </a:lnTo>
                  <a:lnTo>
                    <a:pt x="74" y="1216"/>
                  </a:lnTo>
                  <a:lnTo>
                    <a:pt x="66" y="1214"/>
                  </a:lnTo>
                  <a:lnTo>
                    <a:pt x="56" y="1216"/>
                  </a:lnTo>
                  <a:lnTo>
                    <a:pt x="48" y="1218"/>
                  </a:lnTo>
                  <a:lnTo>
                    <a:pt x="36" y="1222"/>
                  </a:lnTo>
                  <a:lnTo>
                    <a:pt x="36" y="1222"/>
                  </a:lnTo>
                  <a:lnTo>
                    <a:pt x="28" y="1228"/>
                  </a:lnTo>
                  <a:lnTo>
                    <a:pt x="20" y="1236"/>
                  </a:lnTo>
                  <a:lnTo>
                    <a:pt x="14" y="1246"/>
                  </a:lnTo>
                  <a:lnTo>
                    <a:pt x="10" y="1256"/>
                  </a:lnTo>
                  <a:lnTo>
                    <a:pt x="8" y="1266"/>
                  </a:lnTo>
                  <a:lnTo>
                    <a:pt x="6" y="1278"/>
                  </a:lnTo>
                  <a:lnTo>
                    <a:pt x="6" y="1302"/>
                  </a:lnTo>
                  <a:lnTo>
                    <a:pt x="12" y="1328"/>
                  </a:lnTo>
                  <a:lnTo>
                    <a:pt x="18" y="1350"/>
                  </a:lnTo>
                  <a:lnTo>
                    <a:pt x="26" y="1372"/>
                  </a:lnTo>
                  <a:lnTo>
                    <a:pt x="36" y="1390"/>
                  </a:lnTo>
                  <a:lnTo>
                    <a:pt x="36" y="1390"/>
                  </a:lnTo>
                  <a:lnTo>
                    <a:pt x="46" y="1406"/>
                  </a:lnTo>
                  <a:lnTo>
                    <a:pt x="60" y="1424"/>
                  </a:lnTo>
                  <a:lnTo>
                    <a:pt x="78" y="1442"/>
                  </a:lnTo>
                  <a:lnTo>
                    <a:pt x="96" y="1458"/>
                  </a:lnTo>
                  <a:lnTo>
                    <a:pt x="118" y="1470"/>
                  </a:lnTo>
                  <a:lnTo>
                    <a:pt x="128" y="1474"/>
                  </a:lnTo>
                  <a:lnTo>
                    <a:pt x="138" y="1478"/>
                  </a:lnTo>
                  <a:lnTo>
                    <a:pt x="150" y="1480"/>
                  </a:lnTo>
                  <a:lnTo>
                    <a:pt x="160" y="1480"/>
                  </a:lnTo>
                  <a:lnTo>
                    <a:pt x="170" y="1476"/>
                  </a:lnTo>
                  <a:lnTo>
                    <a:pt x="180" y="1472"/>
                  </a:lnTo>
                  <a:lnTo>
                    <a:pt x="180" y="1472"/>
                  </a:lnTo>
                  <a:lnTo>
                    <a:pt x="190" y="1466"/>
                  </a:lnTo>
                  <a:lnTo>
                    <a:pt x="196" y="1458"/>
                  </a:lnTo>
                  <a:lnTo>
                    <a:pt x="202" y="1450"/>
                  </a:lnTo>
                  <a:lnTo>
                    <a:pt x="204" y="1442"/>
                  </a:lnTo>
                  <a:lnTo>
                    <a:pt x="208" y="1426"/>
                  </a:lnTo>
                  <a:lnTo>
                    <a:pt x="208" y="1410"/>
                  </a:lnTo>
                  <a:lnTo>
                    <a:pt x="208" y="1392"/>
                  </a:lnTo>
                  <a:lnTo>
                    <a:pt x="210" y="1376"/>
                  </a:lnTo>
                  <a:lnTo>
                    <a:pt x="214" y="1368"/>
                  </a:lnTo>
                  <a:lnTo>
                    <a:pt x="218" y="1362"/>
                  </a:lnTo>
                  <a:lnTo>
                    <a:pt x="226" y="1354"/>
                  </a:lnTo>
                  <a:lnTo>
                    <a:pt x="236" y="1348"/>
                  </a:lnTo>
                  <a:lnTo>
                    <a:pt x="236" y="1348"/>
                  </a:lnTo>
                  <a:lnTo>
                    <a:pt x="244" y="1344"/>
                  </a:lnTo>
                  <a:lnTo>
                    <a:pt x="254" y="1346"/>
                  </a:lnTo>
                  <a:lnTo>
                    <a:pt x="264" y="1348"/>
                  </a:lnTo>
                  <a:lnTo>
                    <a:pt x="276" y="1354"/>
                  </a:lnTo>
                  <a:lnTo>
                    <a:pt x="296" y="1368"/>
                  </a:lnTo>
                  <a:lnTo>
                    <a:pt x="312" y="1384"/>
                  </a:lnTo>
                  <a:lnTo>
                    <a:pt x="448" y="1620"/>
                  </a:lnTo>
                  <a:lnTo>
                    <a:pt x="712" y="1620"/>
                  </a:lnTo>
                  <a:lnTo>
                    <a:pt x="712" y="1620"/>
                  </a:lnTo>
                  <a:lnTo>
                    <a:pt x="734" y="1628"/>
                  </a:lnTo>
                  <a:lnTo>
                    <a:pt x="756" y="1638"/>
                  </a:lnTo>
                  <a:lnTo>
                    <a:pt x="766" y="1644"/>
                  </a:lnTo>
                  <a:lnTo>
                    <a:pt x="774" y="1652"/>
                  </a:lnTo>
                  <a:lnTo>
                    <a:pt x="780" y="1660"/>
                  </a:lnTo>
                  <a:lnTo>
                    <a:pt x="782" y="1668"/>
                  </a:lnTo>
                  <a:lnTo>
                    <a:pt x="782" y="1668"/>
                  </a:lnTo>
                  <a:lnTo>
                    <a:pt x="782" y="1680"/>
                  </a:lnTo>
                  <a:lnTo>
                    <a:pt x="778" y="1690"/>
                  </a:lnTo>
                  <a:lnTo>
                    <a:pt x="776" y="1698"/>
                  </a:lnTo>
                  <a:lnTo>
                    <a:pt x="770" y="1704"/>
                  </a:lnTo>
                  <a:lnTo>
                    <a:pt x="758" y="1716"/>
                  </a:lnTo>
                  <a:lnTo>
                    <a:pt x="742" y="1724"/>
                  </a:lnTo>
                  <a:lnTo>
                    <a:pt x="728" y="1732"/>
                  </a:lnTo>
                  <a:lnTo>
                    <a:pt x="716" y="1742"/>
                  </a:lnTo>
                  <a:lnTo>
                    <a:pt x="710" y="1750"/>
                  </a:lnTo>
                  <a:lnTo>
                    <a:pt x="706" y="1758"/>
                  </a:lnTo>
                  <a:lnTo>
                    <a:pt x="704" y="1766"/>
                  </a:lnTo>
                  <a:lnTo>
                    <a:pt x="702" y="1778"/>
                  </a:lnTo>
                  <a:lnTo>
                    <a:pt x="702" y="1778"/>
                  </a:lnTo>
                  <a:lnTo>
                    <a:pt x="704" y="1790"/>
                  </a:lnTo>
                  <a:lnTo>
                    <a:pt x="706" y="1800"/>
                  </a:lnTo>
                  <a:lnTo>
                    <a:pt x="712" y="1810"/>
                  </a:lnTo>
                  <a:lnTo>
                    <a:pt x="718" y="1818"/>
                  </a:lnTo>
                  <a:lnTo>
                    <a:pt x="726" y="1826"/>
                  </a:lnTo>
                  <a:lnTo>
                    <a:pt x="736" y="1832"/>
                  </a:lnTo>
                  <a:lnTo>
                    <a:pt x="756" y="1844"/>
                  </a:lnTo>
                  <a:lnTo>
                    <a:pt x="780" y="1852"/>
                  </a:lnTo>
                  <a:lnTo>
                    <a:pt x="804" y="1858"/>
                  </a:lnTo>
                  <a:lnTo>
                    <a:pt x="828" y="1862"/>
                  </a:lnTo>
                  <a:lnTo>
                    <a:pt x="846" y="1862"/>
                  </a:lnTo>
                  <a:lnTo>
                    <a:pt x="846" y="1862"/>
                  </a:lnTo>
                  <a:lnTo>
                    <a:pt x="866" y="1862"/>
                  </a:lnTo>
                  <a:lnTo>
                    <a:pt x="888" y="1858"/>
                  </a:lnTo>
                  <a:lnTo>
                    <a:pt x="912" y="1852"/>
                  </a:lnTo>
                  <a:lnTo>
                    <a:pt x="936" y="1844"/>
                  </a:lnTo>
                  <a:lnTo>
                    <a:pt x="958" y="1832"/>
                  </a:lnTo>
                  <a:lnTo>
                    <a:pt x="966" y="1826"/>
                  </a:lnTo>
                  <a:lnTo>
                    <a:pt x="974" y="1818"/>
                  </a:lnTo>
                  <a:lnTo>
                    <a:pt x="982" y="1810"/>
                  </a:lnTo>
                  <a:lnTo>
                    <a:pt x="986" y="1800"/>
                  </a:lnTo>
                  <a:lnTo>
                    <a:pt x="990" y="1790"/>
                  </a:lnTo>
                  <a:lnTo>
                    <a:pt x="990" y="1778"/>
                  </a:lnTo>
                  <a:lnTo>
                    <a:pt x="990" y="1778"/>
                  </a:lnTo>
                  <a:lnTo>
                    <a:pt x="990" y="1766"/>
                  </a:lnTo>
                  <a:lnTo>
                    <a:pt x="986" y="1758"/>
                  </a:lnTo>
                  <a:lnTo>
                    <a:pt x="982" y="1750"/>
                  </a:lnTo>
                  <a:lnTo>
                    <a:pt x="978" y="1742"/>
                  </a:lnTo>
                  <a:lnTo>
                    <a:pt x="964" y="1732"/>
                  </a:lnTo>
                  <a:lnTo>
                    <a:pt x="950" y="1724"/>
                  </a:lnTo>
                  <a:lnTo>
                    <a:pt x="936" y="1716"/>
                  </a:lnTo>
                  <a:lnTo>
                    <a:pt x="922" y="1704"/>
                  </a:lnTo>
                  <a:lnTo>
                    <a:pt x="918" y="1698"/>
                  </a:lnTo>
                  <a:lnTo>
                    <a:pt x="914" y="1690"/>
                  </a:lnTo>
                  <a:lnTo>
                    <a:pt x="912" y="1680"/>
                  </a:lnTo>
                  <a:lnTo>
                    <a:pt x="910" y="1668"/>
                  </a:lnTo>
                  <a:lnTo>
                    <a:pt x="910" y="1668"/>
                  </a:lnTo>
                  <a:lnTo>
                    <a:pt x="912" y="1660"/>
                  </a:lnTo>
                  <a:lnTo>
                    <a:pt x="918" y="1652"/>
                  </a:lnTo>
                  <a:lnTo>
                    <a:pt x="926" y="1644"/>
                  </a:lnTo>
                  <a:lnTo>
                    <a:pt x="936" y="1638"/>
                  </a:lnTo>
                  <a:lnTo>
                    <a:pt x="960" y="1628"/>
                  </a:lnTo>
                  <a:lnTo>
                    <a:pt x="982" y="1620"/>
                  </a:lnTo>
                  <a:lnTo>
                    <a:pt x="1248" y="1620"/>
                  </a:lnTo>
                  <a:lnTo>
                    <a:pt x="1386" y="1380"/>
                  </a:lnTo>
                  <a:lnTo>
                    <a:pt x="1386" y="1380"/>
                  </a:lnTo>
                  <a:lnTo>
                    <a:pt x="1402" y="1366"/>
                  </a:lnTo>
                  <a:lnTo>
                    <a:pt x="1420" y="1354"/>
                  </a:lnTo>
                  <a:lnTo>
                    <a:pt x="1430" y="1350"/>
                  </a:lnTo>
                  <a:lnTo>
                    <a:pt x="1440" y="1348"/>
                  </a:lnTo>
                  <a:lnTo>
                    <a:pt x="1448" y="1348"/>
                  </a:lnTo>
                  <a:lnTo>
                    <a:pt x="1456" y="1350"/>
                  </a:lnTo>
                  <a:lnTo>
                    <a:pt x="1456" y="1350"/>
                  </a:lnTo>
                  <a:lnTo>
                    <a:pt x="1464" y="1356"/>
                  </a:lnTo>
                  <a:lnTo>
                    <a:pt x="1472" y="1364"/>
                  </a:lnTo>
                  <a:lnTo>
                    <a:pt x="1478" y="1372"/>
                  </a:lnTo>
                  <a:lnTo>
                    <a:pt x="1480" y="1380"/>
                  </a:lnTo>
                  <a:lnTo>
                    <a:pt x="1484" y="1396"/>
                  </a:lnTo>
                  <a:lnTo>
                    <a:pt x="1484" y="1412"/>
                  </a:lnTo>
                  <a:lnTo>
                    <a:pt x="1484" y="1430"/>
                  </a:lnTo>
                  <a:lnTo>
                    <a:pt x="1486" y="1446"/>
                  </a:lnTo>
                  <a:lnTo>
                    <a:pt x="1490" y="1454"/>
                  </a:lnTo>
                  <a:lnTo>
                    <a:pt x="1494" y="1460"/>
                  </a:lnTo>
                  <a:lnTo>
                    <a:pt x="1502" y="1468"/>
                  </a:lnTo>
                  <a:lnTo>
                    <a:pt x="1510" y="1474"/>
                  </a:lnTo>
                  <a:lnTo>
                    <a:pt x="1510" y="1474"/>
                  </a:lnTo>
                  <a:lnTo>
                    <a:pt x="1520" y="1480"/>
                  </a:lnTo>
                  <a:lnTo>
                    <a:pt x="1530" y="1482"/>
                  </a:lnTo>
                  <a:lnTo>
                    <a:pt x="1542" y="1482"/>
                  </a:lnTo>
                  <a:lnTo>
                    <a:pt x="1552" y="1480"/>
                  </a:lnTo>
                  <a:lnTo>
                    <a:pt x="1564" y="1478"/>
                  </a:lnTo>
                  <a:lnTo>
                    <a:pt x="1574" y="1474"/>
                  </a:lnTo>
                  <a:lnTo>
                    <a:pt x="1594" y="1460"/>
                  </a:lnTo>
                  <a:lnTo>
                    <a:pt x="1614" y="1444"/>
                  </a:lnTo>
                  <a:lnTo>
                    <a:pt x="1630" y="1426"/>
                  </a:lnTo>
                  <a:lnTo>
                    <a:pt x="1644" y="1408"/>
                  </a:lnTo>
                  <a:lnTo>
                    <a:pt x="1656" y="1392"/>
                  </a:lnTo>
                  <a:lnTo>
                    <a:pt x="1656" y="1392"/>
                  </a:lnTo>
                  <a:lnTo>
                    <a:pt x="1664" y="1374"/>
                  </a:lnTo>
                  <a:lnTo>
                    <a:pt x="1672" y="1354"/>
                  </a:lnTo>
                  <a:lnTo>
                    <a:pt x="1680" y="1330"/>
                  </a:lnTo>
                  <a:lnTo>
                    <a:pt x="1684" y="1306"/>
                  </a:lnTo>
                  <a:lnTo>
                    <a:pt x="1684" y="1280"/>
                  </a:lnTo>
                  <a:lnTo>
                    <a:pt x="1684" y="1270"/>
                  </a:lnTo>
                  <a:lnTo>
                    <a:pt x="1680" y="1258"/>
                  </a:lnTo>
                  <a:lnTo>
                    <a:pt x="1676" y="1248"/>
                  </a:lnTo>
                  <a:lnTo>
                    <a:pt x="1670" y="1240"/>
                  </a:lnTo>
                  <a:lnTo>
                    <a:pt x="1664" y="1232"/>
                  </a:lnTo>
                  <a:lnTo>
                    <a:pt x="1654" y="1226"/>
                  </a:lnTo>
                  <a:lnTo>
                    <a:pt x="1654" y="1226"/>
                  </a:lnTo>
                  <a:lnTo>
                    <a:pt x="1644" y="1220"/>
                  </a:lnTo>
                  <a:lnTo>
                    <a:pt x="1634" y="1218"/>
                  </a:lnTo>
                  <a:lnTo>
                    <a:pt x="1626" y="1218"/>
                  </a:lnTo>
                  <a:lnTo>
                    <a:pt x="1618" y="1218"/>
                  </a:lnTo>
                  <a:lnTo>
                    <a:pt x="1602" y="1224"/>
                  </a:lnTo>
                  <a:lnTo>
                    <a:pt x="1588" y="1234"/>
                  </a:lnTo>
                  <a:lnTo>
                    <a:pt x="1572" y="1242"/>
                  </a:lnTo>
                  <a:lnTo>
                    <a:pt x="1558" y="1248"/>
                  </a:lnTo>
                  <a:lnTo>
                    <a:pt x="1548" y="1248"/>
                  </a:lnTo>
                  <a:lnTo>
                    <a:pt x="1540" y="1248"/>
                  </a:lnTo>
                  <a:lnTo>
                    <a:pt x="1530" y="1244"/>
                  </a:lnTo>
                  <a:lnTo>
                    <a:pt x="1520" y="1240"/>
                  </a:lnTo>
                  <a:lnTo>
                    <a:pt x="1520" y="1240"/>
                  </a:lnTo>
                  <a:lnTo>
                    <a:pt x="1514" y="1234"/>
                  </a:lnTo>
                  <a:lnTo>
                    <a:pt x="1508" y="1226"/>
                  </a:lnTo>
                  <a:lnTo>
                    <a:pt x="1506" y="1218"/>
                  </a:lnTo>
                  <a:lnTo>
                    <a:pt x="1506" y="1208"/>
                  </a:lnTo>
                  <a:lnTo>
                    <a:pt x="1506" y="1186"/>
                  </a:lnTo>
                  <a:lnTo>
                    <a:pt x="1510" y="1164"/>
                  </a:lnTo>
                  <a:lnTo>
                    <a:pt x="1648" y="928"/>
                  </a:lnTo>
                  <a:lnTo>
                    <a:pt x="1516" y="700"/>
                  </a:lnTo>
                  <a:lnTo>
                    <a:pt x="1516" y="700"/>
                  </a:lnTo>
                  <a:lnTo>
                    <a:pt x="1512" y="678"/>
                  </a:lnTo>
                  <a:lnTo>
                    <a:pt x="1510" y="656"/>
                  </a:lnTo>
                  <a:lnTo>
                    <a:pt x="1510" y="644"/>
                  </a:lnTo>
                  <a:lnTo>
                    <a:pt x="1512" y="634"/>
                  </a:lnTo>
                  <a:lnTo>
                    <a:pt x="1518" y="626"/>
                  </a:lnTo>
                  <a:lnTo>
                    <a:pt x="1524" y="620"/>
                  </a:lnTo>
                  <a:lnTo>
                    <a:pt x="1524" y="620"/>
                  </a:lnTo>
                  <a:lnTo>
                    <a:pt x="1534" y="616"/>
                  </a:lnTo>
                  <a:lnTo>
                    <a:pt x="1544" y="612"/>
                  </a:lnTo>
                  <a:lnTo>
                    <a:pt x="1552" y="612"/>
                  </a:lnTo>
                  <a:lnTo>
                    <a:pt x="1562" y="612"/>
                  </a:lnTo>
                  <a:lnTo>
                    <a:pt x="1576" y="618"/>
                  </a:lnTo>
                  <a:lnTo>
                    <a:pt x="1592" y="626"/>
                  </a:lnTo>
                  <a:lnTo>
                    <a:pt x="1606" y="636"/>
                  </a:lnTo>
                  <a:lnTo>
                    <a:pt x="1622" y="642"/>
                  </a:lnTo>
                  <a:lnTo>
                    <a:pt x="1630" y="642"/>
                  </a:lnTo>
                  <a:lnTo>
                    <a:pt x="1638" y="642"/>
                  </a:lnTo>
                  <a:lnTo>
                    <a:pt x="1648" y="640"/>
                  </a:lnTo>
                  <a:lnTo>
                    <a:pt x="1658" y="634"/>
                  </a:lnTo>
                  <a:lnTo>
                    <a:pt x="1658" y="634"/>
                  </a:lnTo>
                  <a:lnTo>
                    <a:pt x="1668" y="628"/>
                  </a:lnTo>
                  <a:lnTo>
                    <a:pt x="1676" y="620"/>
                  </a:lnTo>
                  <a:lnTo>
                    <a:pt x="1682" y="612"/>
                  </a:lnTo>
                  <a:lnTo>
                    <a:pt x="1686" y="602"/>
                  </a:lnTo>
                  <a:lnTo>
                    <a:pt x="1688" y="590"/>
                  </a:lnTo>
                  <a:lnTo>
                    <a:pt x="1690" y="580"/>
                  </a:lnTo>
                  <a:lnTo>
                    <a:pt x="1688" y="554"/>
                  </a:lnTo>
                  <a:lnTo>
                    <a:pt x="1684" y="530"/>
                  </a:lnTo>
                  <a:lnTo>
                    <a:pt x="1678" y="506"/>
                  </a:lnTo>
                  <a:lnTo>
                    <a:pt x="1668" y="486"/>
                  </a:lnTo>
                  <a:lnTo>
                    <a:pt x="1660" y="468"/>
                  </a:lnTo>
                  <a:lnTo>
                    <a:pt x="1660" y="468"/>
                  </a:lnTo>
                  <a:lnTo>
                    <a:pt x="1650" y="452"/>
                  </a:lnTo>
                  <a:lnTo>
                    <a:pt x="1636" y="434"/>
                  </a:lnTo>
                  <a:lnTo>
                    <a:pt x="1618" y="416"/>
                  </a:lnTo>
                  <a:lnTo>
                    <a:pt x="1598" y="400"/>
                  </a:lnTo>
                  <a:lnTo>
                    <a:pt x="1578" y="386"/>
                  </a:lnTo>
                  <a:lnTo>
                    <a:pt x="1568" y="382"/>
                  </a:lnTo>
                  <a:lnTo>
                    <a:pt x="1556" y="378"/>
                  </a:lnTo>
                  <a:lnTo>
                    <a:pt x="1546" y="378"/>
                  </a:lnTo>
                  <a:lnTo>
                    <a:pt x="1536" y="378"/>
                  </a:lnTo>
                  <a:lnTo>
                    <a:pt x="1524" y="380"/>
                  </a:lnTo>
                  <a:lnTo>
                    <a:pt x="1514" y="386"/>
                  </a:lnTo>
                  <a:lnTo>
                    <a:pt x="1514" y="386"/>
                  </a:lnTo>
                  <a:lnTo>
                    <a:pt x="1506" y="392"/>
                  </a:lnTo>
                  <a:lnTo>
                    <a:pt x="1498" y="400"/>
                  </a:lnTo>
                  <a:lnTo>
                    <a:pt x="1494" y="406"/>
                  </a:lnTo>
                  <a:lnTo>
                    <a:pt x="1490" y="414"/>
                  </a:lnTo>
                  <a:lnTo>
                    <a:pt x="1488" y="430"/>
                  </a:lnTo>
                  <a:lnTo>
                    <a:pt x="1488" y="448"/>
                  </a:lnTo>
                  <a:lnTo>
                    <a:pt x="1488" y="464"/>
                  </a:lnTo>
                  <a:lnTo>
                    <a:pt x="1486" y="480"/>
                  </a:lnTo>
                  <a:lnTo>
                    <a:pt x="1482" y="488"/>
                  </a:lnTo>
                  <a:lnTo>
                    <a:pt x="1476" y="496"/>
                  </a:lnTo>
                  <a:lnTo>
                    <a:pt x="1470" y="502"/>
                  </a:lnTo>
                  <a:lnTo>
                    <a:pt x="1460" y="510"/>
                  </a:lnTo>
                  <a:lnTo>
                    <a:pt x="1460" y="510"/>
                  </a:lnTo>
                  <a:lnTo>
                    <a:pt x="1452" y="512"/>
                  </a:lnTo>
                  <a:lnTo>
                    <a:pt x="1442" y="512"/>
                  </a:lnTo>
                  <a:lnTo>
                    <a:pt x="1432" y="510"/>
                  </a:lnTo>
                  <a:lnTo>
                    <a:pt x="1422" y="504"/>
                  </a:lnTo>
                  <a:lnTo>
                    <a:pt x="1404" y="490"/>
                  </a:lnTo>
                  <a:lnTo>
                    <a:pt x="1386" y="476"/>
                  </a:lnTo>
                  <a:lnTo>
                    <a:pt x="1246" y="236"/>
                  </a:lnTo>
                  <a:lnTo>
                    <a:pt x="982" y="242"/>
                  </a:lnTo>
                  <a:close/>
                </a:path>
              </a:pathLst>
            </a:custGeom>
            <a:solidFill>
              <a:srgbClr val="A1C6F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woPt" dir="t"/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48" name="Freeform 3"/>
            <p:cNvSpPr>
              <a:spLocks/>
            </p:cNvSpPr>
            <p:nvPr/>
          </p:nvSpPr>
          <p:spPr bwMode="auto">
            <a:xfrm>
              <a:off x="3576638" y="4929188"/>
              <a:ext cx="2020887" cy="1717675"/>
            </a:xfrm>
            <a:custGeom>
              <a:avLst/>
              <a:gdLst>
                <a:gd name="T0" fmla="*/ 1602 w 1632"/>
                <a:gd name="T1" fmla="*/ 382 h 1386"/>
                <a:gd name="T2" fmla="*/ 1624 w 1632"/>
                <a:gd name="T3" fmla="*/ 360 h 1386"/>
                <a:gd name="T4" fmla="*/ 1632 w 1632"/>
                <a:gd name="T5" fmla="*/ 302 h 1386"/>
                <a:gd name="T6" fmla="*/ 1602 w 1632"/>
                <a:gd name="T7" fmla="*/ 216 h 1386"/>
                <a:gd name="T8" fmla="*/ 1570 w 1632"/>
                <a:gd name="T9" fmla="*/ 172 h 1386"/>
                <a:gd name="T10" fmla="*/ 1504 w 1632"/>
                <a:gd name="T11" fmla="*/ 128 h 1386"/>
                <a:gd name="T12" fmla="*/ 1474 w 1632"/>
                <a:gd name="T13" fmla="*/ 128 h 1386"/>
                <a:gd name="T14" fmla="*/ 1444 w 1632"/>
                <a:gd name="T15" fmla="*/ 148 h 1386"/>
                <a:gd name="T16" fmla="*/ 1434 w 1632"/>
                <a:gd name="T17" fmla="*/ 196 h 1386"/>
                <a:gd name="T18" fmla="*/ 1422 w 1632"/>
                <a:gd name="T19" fmla="*/ 244 h 1386"/>
                <a:gd name="T20" fmla="*/ 1400 w 1632"/>
                <a:gd name="T21" fmla="*/ 260 h 1386"/>
                <a:gd name="T22" fmla="*/ 1376 w 1632"/>
                <a:gd name="T23" fmla="*/ 258 h 1386"/>
                <a:gd name="T24" fmla="*/ 1200 w 1632"/>
                <a:gd name="T25" fmla="*/ 0 h 1386"/>
                <a:gd name="T26" fmla="*/ 890 w 1632"/>
                <a:gd name="T27" fmla="*/ 18 h 1386"/>
                <a:gd name="T28" fmla="*/ 864 w 1632"/>
                <a:gd name="T29" fmla="*/ 48 h 1386"/>
                <a:gd name="T30" fmla="*/ 872 w 1632"/>
                <a:gd name="T31" fmla="*/ 78 h 1386"/>
                <a:gd name="T32" fmla="*/ 918 w 1632"/>
                <a:gd name="T33" fmla="*/ 112 h 1386"/>
                <a:gd name="T34" fmla="*/ 944 w 1632"/>
                <a:gd name="T35" fmla="*/ 146 h 1386"/>
                <a:gd name="T36" fmla="*/ 940 w 1632"/>
                <a:gd name="T37" fmla="*/ 180 h 1386"/>
                <a:gd name="T38" fmla="*/ 912 w 1632"/>
                <a:gd name="T39" fmla="*/ 212 h 1386"/>
                <a:gd name="T40" fmla="*/ 820 w 1632"/>
                <a:gd name="T41" fmla="*/ 242 h 1386"/>
                <a:gd name="T42" fmla="*/ 758 w 1632"/>
                <a:gd name="T43" fmla="*/ 238 h 1386"/>
                <a:gd name="T44" fmla="*/ 680 w 1632"/>
                <a:gd name="T45" fmla="*/ 206 h 1386"/>
                <a:gd name="T46" fmla="*/ 658 w 1632"/>
                <a:gd name="T47" fmla="*/ 170 h 1386"/>
                <a:gd name="T48" fmla="*/ 660 w 1632"/>
                <a:gd name="T49" fmla="*/ 138 h 1386"/>
                <a:gd name="T50" fmla="*/ 696 w 1632"/>
                <a:gd name="T51" fmla="*/ 104 h 1386"/>
                <a:gd name="T52" fmla="*/ 732 w 1632"/>
                <a:gd name="T53" fmla="*/ 70 h 1386"/>
                <a:gd name="T54" fmla="*/ 734 w 1632"/>
                <a:gd name="T55" fmla="*/ 40 h 1386"/>
                <a:gd name="T56" fmla="*/ 688 w 1632"/>
                <a:gd name="T57" fmla="*/ 8 h 1386"/>
                <a:gd name="T58" fmla="*/ 248 w 1632"/>
                <a:gd name="T59" fmla="*/ 268 h 1386"/>
                <a:gd name="T60" fmla="*/ 242 w 1632"/>
                <a:gd name="T61" fmla="*/ 336 h 1386"/>
                <a:gd name="T62" fmla="*/ 264 w 1632"/>
                <a:gd name="T63" fmla="*/ 356 h 1386"/>
                <a:gd name="T64" fmla="*/ 308 w 1632"/>
                <a:gd name="T65" fmla="*/ 352 h 1386"/>
                <a:gd name="T66" fmla="*/ 360 w 1632"/>
                <a:gd name="T67" fmla="*/ 328 h 1386"/>
                <a:gd name="T68" fmla="*/ 390 w 1632"/>
                <a:gd name="T69" fmla="*/ 336 h 1386"/>
                <a:gd name="T70" fmla="*/ 416 w 1632"/>
                <a:gd name="T71" fmla="*/ 368 h 1386"/>
                <a:gd name="T72" fmla="*/ 414 w 1632"/>
                <a:gd name="T73" fmla="*/ 440 h 1386"/>
                <a:gd name="T74" fmla="*/ 390 w 1632"/>
                <a:gd name="T75" fmla="*/ 502 h 1386"/>
                <a:gd name="T76" fmla="*/ 330 w 1632"/>
                <a:gd name="T77" fmla="*/ 570 h 1386"/>
                <a:gd name="T78" fmla="*/ 276 w 1632"/>
                <a:gd name="T79" fmla="*/ 592 h 1386"/>
                <a:gd name="T80" fmla="*/ 246 w 1632"/>
                <a:gd name="T81" fmla="*/ 586 h 1386"/>
                <a:gd name="T82" fmla="*/ 222 w 1632"/>
                <a:gd name="T83" fmla="*/ 556 h 1386"/>
                <a:gd name="T84" fmla="*/ 216 w 1632"/>
                <a:gd name="T85" fmla="*/ 490 h 1386"/>
                <a:gd name="T86" fmla="*/ 190 w 1632"/>
                <a:gd name="T87" fmla="*/ 460 h 1386"/>
                <a:gd name="T88" fmla="*/ 162 w 1632"/>
                <a:gd name="T89" fmla="*/ 462 h 1386"/>
                <a:gd name="T90" fmla="*/ 4 w 1632"/>
                <a:gd name="T91" fmla="*/ 688 h 1386"/>
                <a:gd name="T92" fmla="*/ 1200 w 1632"/>
                <a:gd name="T93" fmla="*/ 1386 h 1386"/>
                <a:gd name="T94" fmla="*/ 1458 w 1632"/>
                <a:gd name="T95" fmla="*/ 448 h 1386"/>
                <a:gd name="T96" fmla="*/ 1456 w 1632"/>
                <a:gd name="T97" fmla="*/ 382 h 1386"/>
                <a:gd name="T98" fmla="*/ 1482 w 1632"/>
                <a:gd name="T99" fmla="*/ 362 h 1386"/>
                <a:gd name="T100" fmla="*/ 1518 w 1632"/>
                <a:gd name="T101" fmla="*/ 364 h 1386"/>
                <a:gd name="T102" fmla="*/ 1576 w 1632"/>
                <a:gd name="T103" fmla="*/ 39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2" h="1386">
                  <a:moveTo>
                    <a:pt x="1576" y="390"/>
                  </a:moveTo>
                  <a:lnTo>
                    <a:pt x="1576" y="390"/>
                  </a:lnTo>
                  <a:lnTo>
                    <a:pt x="1588" y="388"/>
                  </a:lnTo>
                  <a:lnTo>
                    <a:pt x="1602" y="382"/>
                  </a:lnTo>
                  <a:lnTo>
                    <a:pt x="1602" y="382"/>
                  </a:lnTo>
                  <a:lnTo>
                    <a:pt x="1610" y="376"/>
                  </a:lnTo>
                  <a:lnTo>
                    <a:pt x="1618" y="368"/>
                  </a:lnTo>
                  <a:lnTo>
                    <a:pt x="1624" y="360"/>
                  </a:lnTo>
                  <a:lnTo>
                    <a:pt x="1628" y="350"/>
                  </a:lnTo>
                  <a:lnTo>
                    <a:pt x="1630" y="338"/>
                  </a:lnTo>
                  <a:lnTo>
                    <a:pt x="1632" y="328"/>
                  </a:lnTo>
                  <a:lnTo>
                    <a:pt x="1632" y="302"/>
                  </a:lnTo>
                  <a:lnTo>
                    <a:pt x="1626" y="278"/>
                  </a:lnTo>
                  <a:lnTo>
                    <a:pt x="1620" y="254"/>
                  </a:lnTo>
                  <a:lnTo>
                    <a:pt x="1612" y="234"/>
                  </a:lnTo>
                  <a:lnTo>
                    <a:pt x="1602" y="216"/>
                  </a:lnTo>
                  <a:lnTo>
                    <a:pt x="1602" y="216"/>
                  </a:lnTo>
                  <a:lnTo>
                    <a:pt x="1594" y="202"/>
                  </a:lnTo>
                  <a:lnTo>
                    <a:pt x="1584" y="188"/>
                  </a:lnTo>
                  <a:lnTo>
                    <a:pt x="1570" y="172"/>
                  </a:lnTo>
                  <a:lnTo>
                    <a:pt x="1556" y="158"/>
                  </a:lnTo>
                  <a:lnTo>
                    <a:pt x="1540" y="146"/>
                  </a:lnTo>
                  <a:lnTo>
                    <a:pt x="1522" y="136"/>
                  </a:lnTo>
                  <a:lnTo>
                    <a:pt x="1504" y="128"/>
                  </a:lnTo>
                  <a:lnTo>
                    <a:pt x="1496" y="126"/>
                  </a:lnTo>
                  <a:lnTo>
                    <a:pt x="1486" y="126"/>
                  </a:lnTo>
                  <a:lnTo>
                    <a:pt x="1486" y="126"/>
                  </a:lnTo>
                  <a:lnTo>
                    <a:pt x="1474" y="128"/>
                  </a:lnTo>
                  <a:lnTo>
                    <a:pt x="1460" y="134"/>
                  </a:lnTo>
                  <a:lnTo>
                    <a:pt x="1460" y="134"/>
                  </a:lnTo>
                  <a:lnTo>
                    <a:pt x="1452" y="140"/>
                  </a:lnTo>
                  <a:lnTo>
                    <a:pt x="1444" y="148"/>
                  </a:lnTo>
                  <a:lnTo>
                    <a:pt x="1440" y="154"/>
                  </a:lnTo>
                  <a:lnTo>
                    <a:pt x="1436" y="162"/>
                  </a:lnTo>
                  <a:lnTo>
                    <a:pt x="1434" y="178"/>
                  </a:lnTo>
                  <a:lnTo>
                    <a:pt x="1434" y="196"/>
                  </a:lnTo>
                  <a:lnTo>
                    <a:pt x="1434" y="212"/>
                  </a:lnTo>
                  <a:lnTo>
                    <a:pt x="1432" y="228"/>
                  </a:lnTo>
                  <a:lnTo>
                    <a:pt x="1428" y="236"/>
                  </a:lnTo>
                  <a:lnTo>
                    <a:pt x="1422" y="244"/>
                  </a:lnTo>
                  <a:lnTo>
                    <a:pt x="1416" y="250"/>
                  </a:lnTo>
                  <a:lnTo>
                    <a:pt x="1406" y="258"/>
                  </a:lnTo>
                  <a:lnTo>
                    <a:pt x="1406" y="258"/>
                  </a:lnTo>
                  <a:lnTo>
                    <a:pt x="1400" y="260"/>
                  </a:lnTo>
                  <a:lnTo>
                    <a:pt x="1392" y="260"/>
                  </a:lnTo>
                  <a:lnTo>
                    <a:pt x="1392" y="260"/>
                  </a:lnTo>
                  <a:lnTo>
                    <a:pt x="1384" y="260"/>
                  </a:lnTo>
                  <a:lnTo>
                    <a:pt x="1376" y="258"/>
                  </a:lnTo>
                  <a:lnTo>
                    <a:pt x="1360" y="248"/>
                  </a:lnTo>
                  <a:lnTo>
                    <a:pt x="1344" y="236"/>
                  </a:lnTo>
                  <a:lnTo>
                    <a:pt x="1330" y="224"/>
                  </a:lnTo>
                  <a:lnTo>
                    <a:pt x="1200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14" y="8"/>
                  </a:lnTo>
                  <a:lnTo>
                    <a:pt x="890" y="18"/>
                  </a:lnTo>
                  <a:lnTo>
                    <a:pt x="880" y="24"/>
                  </a:lnTo>
                  <a:lnTo>
                    <a:pt x="872" y="32"/>
                  </a:lnTo>
                  <a:lnTo>
                    <a:pt x="866" y="40"/>
                  </a:lnTo>
                  <a:lnTo>
                    <a:pt x="864" y="48"/>
                  </a:lnTo>
                  <a:lnTo>
                    <a:pt x="864" y="48"/>
                  </a:lnTo>
                  <a:lnTo>
                    <a:pt x="866" y="60"/>
                  </a:lnTo>
                  <a:lnTo>
                    <a:pt x="868" y="70"/>
                  </a:lnTo>
                  <a:lnTo>
                    <a:pt x="872" y="78"/>
                  </a:lnTo>
                  <a:lnTo>
                    <a:pt x="876" y="84"/>
                  </a:lnTo>
                  <a:lnTo>
                    <a:pt x="890" y="96"/>
                  </a:lnTo>
                  <a:lnTo>
                    <a:pt x="904" y="104"/>
                  </a:lnTo>
                  <a:lnTo>
                    <a:pt x="918" y="112"/>
                  </a:lnTo>
                  <a:lnTo>
                    <a:pt x="932" y="122"/>
                  </a:lnTo>
                  <a:lnTo>
                    <a:pt x="936" y="130"/>
                  </a:lnTo>
                  <a:lnTo>
                    <a:pt x="940" y="138"/>
                  </a:lnTo>
                  <a:lnTo>
                    <a:pt x="944" y="146"/>
                  </a:lnTo>
                  <a:lnTo>
                    <a:pt x="944" y="158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40" y="180"/>
                  </a:lnTo>
                  <a:lnTo>
                    <a:pt x="936" y="190"/>
                  </a:lnTo>
                  <a:lnTo>
                    <a:pt x="928" y="198"/>
                  </a:lnTo>
                  <a:lnTo>
                    <a:pt x="920" y="206"/>
                  </a:lnTo>
                  <a:lnTo>
                    <a:pt x="912" y="212"/>
                  </a:lnTo>
                  <a:lnTo>
                    <a:pt x="890" y="224"/>
                  </a:lnTo>
                  <a:lnTo>
                    <a:pt x="866" y="232"/>
                  </a:lnTo>
                  <a:lnTo>
                    <a:pt x="842" y="238"/>
                  </a:lnTo>
                  <a:lnTo>
                    <a:pt x="820" y="242"/>
                  </a:lnTo>
                  <a:lnTo>
                    <a:pt x="800" y="242"/>
                  </a:lnTo>
                  <a:lnTo>
                    <a:pt x="800" y="242"/>
                  </a:lnTo>
                  <a:lnTo>
                    <a:pt x="782" y="242"/>
                  </a:lnTo>
                  <a:lnTo>
                    <a:pt x="758" y="238"/>
                  </a:lnTo>
                  <a:lnTo>
                    <a:pt x="734" y="232"/>
                  </a:lnTo>
                  <a:lnTo>
                    <a:pt x="710" y="224"/>
                  </a:lnTo>
                  <a:lnTo>
                    <a:pt x="690" y="212"/>
                  </a:lnTo>
                  <a:lnTo>
                    <a:pt x="680" y="206"/>
                  </a:lnTo>
                  <a:lnTo>
                    <a:pt x="672" y="198"/>
                  </a:lnTo>
                  <a:lnTo>
                    <a:pt x="666" y="190"/>
                  </a:lnTo>
                  <a:lnTo>
                    <a:pt x="660" y="180"/>
                  </a:lnTo>
                  <a:lnTo>
                    <a:pt x="658" y="170"/>
                  </a:lnTo>
                  <a:lnTo>
                    <a:pt x="656" y="158"/>
                  </a:lnTo>
                  <a:lnTo>
                    <a:pt x="656" y="158"/>
                  </a:lnTo>
                  <a:lnTo>
                    <a:pt x="658" y="146"/>
                  </a:lnTo>
                  <a:lnTo>
                    <a:pt x="660" y="138"/>
                  </a:lnTo>
                  <a:lnTo>
                    <a:pt x="664" y="130"/>
                  </a:lnTo>
                  <a:lnTo>
                    <a:pt x="670" y="122"/>
                  </a:lnTo>
                  <a:lnTo>
                    <a:pt x="682" y="112"/>
                  </a:lnTo>
                  <a:lnTo>
                    <a:pt x="696" y="104"/>
                  </a:lnTo>
                  <a:lnTo>
                    <a:pt x="712" y="96"/>
                  </a:lnTo>
                  <a:lnTo>
                    <a:pt x="724" y="84"/>
                  </a:lnTo>
                  <a:lnTo>
                    <a:pt x="730" y="78"/>
                  </a:lnTo>
                  <a:lnTo>
                    <a:pt x="732" y="70"/>
                  </a:lnTo>
                  <a:lnTo>
                    <a:pt x="736" y="60"/>
                  </a:lnTo>
                  <a:lnTo>
                    <a:pt x="736" y="48"/>
                  </a:lnTo>
                  <a:lnTo>
                    <a:pt x="736" y="48"/>
                  </a:lnTo>
                  <a:lnTo>
                    <a:pt x="734" y="40"/>
                  </a:lnTo>
                  <a:lnTo>
                    <a:pt x="728" y="32"/>
                  </a:lnTo>
                  <a:lnTo>
                    <a:pt x="720" y="24"/>
                  </a:lnTo>
                  <a:lnTo>
                    <a:pt x="710" y="18"/>
                  </a:lnTo>
                  <a:lnTo>
                    <a:pt x="688" y="8"/>
                  </a:lnTo>
                  <a:lnTo>
                    <a:pt x="666" y="0"/>
                  </a:lnTo>
                  <a:lnTo>
                    <a:pt x="402" y="0"/>
                  </a:lnTo>
                  <a:lnTo>
                    <a:pt x="248" y="268"/>
                  </a:lnTo>
                  <a:lnTo>
                    <a:pt x="248" y="268"/>
                  </a:lnTo>
                  <a:lnTo>
                    <a:pt x="242" y="290"/>
                  </a:lnTo>
                  <a:lnTo>
                    <a:pt x="240" y="314"/>
                  </a:lnTo>
                  <a:lnTo>
                    <a:pt x="240" y="326"/>
                  </a:lnTo>
                  <a:lnTo>
                    <a:pt x="242" y="336"/>
                  </a:lnTo>
                  <a:lnTo>
                    <a:pt x="248" y="344"/>
                  </a:lnTo>
                  <a:lnTo>
                    <a:pt x="254" y="350"/>
                  </a:lnTo>
                  <a:lnTo>
                    <a:pt x="254" y="350"/>
                  </a:lnTo>
                  <a:lnTo>
                    <a:pt x="264" y="356"/>
                  </a:lnTo>
                  <a:lnTo>
                    <a:pt x="274" y="358"/>
                  </a:lnTo>
                  <a:lnTo>
                    <a:pt x="284" y="358"/>
                  </a:lnTo>
                  <a:lnTo>
                    <a:pt x="292" y="358"/>
                  </a:lnTo>
                  <a:lnTo>
                    <a:pt x="308" y="352"/>
                  </a:lnTo>
                  <a:lnTo>
                    <a:pt x="322" y="344"/>
                  </a:lnTo>
                  <a:lnTo>
                    <a:pt x="336" y="336"/>
                  </a:lnTo>
                  <a:lnTo>
                    <a:pt x="352" y="330"/>
                  </a:lnTo>
                  <a:lnTo>
                    <a:pt x="360" y="328"/>
                  </a:lnTo>
                  <a:lnTo>
                    <a:pt x="370" y="328"/>
                  </a:lnTo>
                  <a:lnTo>
                    <a:pt x="378" y="332"/>
                  </a:lnTo>
                  <a:lnTo>
                    <a:pt x="390" y="336"/>
                  </a:lnTo>
                  <a:lnTo>
                    <a:pt x="390" y="336"/>
                  </a:lnTo>
                  <a:lnTo>
                    <a:pt x="398" y="342"/>
                  </a:lnTo>
                  <a:lnTo>
                    <a:pt x="406" y="350"/>
                  </a:lnTo>
                  <a:lnTo>
                    <a:pt x="412" y="358"/>
                  </a:lnTo>
                  <a:lnTo>
                    <a:pt x="416" y="368"/>
                  </a:lnTo>
                  <a:lnTo>
                    <a:pt x="418" y="380"/>
                  </a:lnTo>
                  <a:lnTo>
                    <a:pt x="420" y="392"/>
                  </a:lnTo>
                  <a:lnTo>
                    <a:pt x="418" y="416"/>
                  </a:lnTo>
                  <a:lnTo>
                    <a:pt x="414" y="440"/>
                  </a:lnTo>
                  <a:lnTo>
                    <a:pt x="408" y="464"/>
                  </a:lnTo>
                  <a:lnTo>
                    <a:pt x="400" y="486"/>
                  </a:lnTo>
                  <a:lnTo>
                    <a:pt x="390" y="502"/>
                  </a:lnTo>
                  <a:lnTo>
                    <a:pt x="390" y="502"/>
                  </a:lnTo>
                  <a:lnTo>
                    <a:pt x="380" y="518"/>
                  </a:lnTo>
                  <a:lnTo>
                    <a:pt x="366" y="536"/>
                  </a:lnTo>
                  <a:lnTo>
                    <a:pt x="348" y="554"/>
                  </a:lnTo>
                  <a:lnTo>
                    <a:pt x="330" y="570"/>
                  </a:lnTo>
                  <a:lnTo>
                    <a:pt x="308" y="584"/>
                  </a:lnTo>
                  <a:lnTo>
                    <a:pt x="298" y="588"/>
                  </a:lnTo>
                  <a:lnTo>
                    <a:pt x="288" y="592"/>
                  </a:lnTo>
                  <a:lnTo>
                    <a:pt x="276" y="592"/>
                  </a:lnTo>
                  <a:lnTo>
                    <a:pt x="266" y="592"/>
                  </a:lnTo>
                  <a:lnTo>
                    <a:pt x="256" y="590"/>
                  </a:lnTo>
                  <a:lnTo>
                    <a:pt x="246" y="586"/>
                  </a:lnTo>
                  <a:lnTo>
                    <a:pt x="246" y="586"/>
                  </a:lnTo>
                  <a:lnTo>
                    <a:pt x="236" y="578"/>
                  </a:lnTo>
                  <a:lnTo>
                    <a:pt x="230" y="572"/>
                  </a:lnTo>
                  <a:lnTo>
                    <a:pt x="224" y="564"/>
                  </a:lnTo>
                  <a:lnTo>
                    <a:pt x="222" y="556"/>
                  </a:lnTo>
                  <a:lnTo>
                    <a:pt x="218" y="540"/>
                  </a:lnTo>
                  <a:lnTo>
                    <a:pt x="218" y="522"/>
                  </a:lnTo>
                  <a:lnTo>
                    <a:pt x="218" y="506"/>
                  </a:lnTo>
                  <a:lnTo>
                    <a:pt x="216" y="490"/>
                  </a:lnTo>
                  <a:lnTo>
                    <a:pt x="212" y="482"/>
                  </a:lnTo>
                  <a:lnTo>
                    <a:pt x="206" y="474"/>
                  </a:lnTo>
                  <a:lnTo>
                    <a:pt x="200" y="468"/>
                  </a:lnTo>
                  <a:lnTo>
                    <a:pt x="190" y="460"/>
                  </a:lnTo>
                  <a:lnTo>
                    <a:pt x="190" y="460"/>
                  </a:lnTo>
                  <a:lnTo>
                    <a:pt x="182" y="458"/>
                  </a:lnTo>
                  <a:lnTo>
                    <a:pt x="172" y="458"/>
                  </a:lnTo>
                  <a:lnTo>
                    <a:pt x="162" y="462"/>
                  </a:lnTo>
                  <a:lnTo>
                    <a:pt x="152" y="466"/>
                  </a:lnTo>
                  <a:lnTo>
                    <a:pt x="132" y="480"/>
                  </a:lnTo>
                  <a:lnTo>
                    <a:pt x="116" y="496"/>
                  </a:lnTo>
                  <a:lnTo>
                    <a:pt x="4" y="688"/>
                  </a:lnTo>
                  <a:lnTo>
                    <a:pt x="2" y="688"/>
                  </a:lnTo>
                  <a:lnTo>
                    <a:pt x="0" y="694"/>
                  </a:lnTo>
                  <a:lnTo>
                    <a:pt x="400" y="1386"/>
                  </a:lnTo>
                  <a:lnTo>
                    <a:pt x="1200" y="1386"/>
                  </a:lnTo>
                  <a:lnTo>
                    <a:pt x="1600" y="694"/>
                  </a:lnTo>
                  <a:lnTo>
                    <a:pt x="1598" y="688"/>
                  </a:lnTo>
                  <a:lnTo>
                    <a:pt x="1458" y="448"/>
                  </a:lnTo>
                  <a:lnTo>
                    <a:pt x="1458" y="448"/>
                  </a:lnTo>
                  <a:lnTo>
                    <a:pt x="1454" y="426"/>
                  </a:lnTo>
                  <a:lnTo>
                    <a:pt x="1452" y="402"/>
                  </a:lnTo>
                  <a:lnTo>
                    <a:pt x="1454" y="392"/>
                  </a:lnTo>
                  <a:lnTo>
                    <a:pt x="1456" y="382"/>
                  </a:lnTo>
                  <a:lnTo>
                    <a:pt x="1460" y="374"/>
                  </a:lnTo>
                  <a:lnTo>
                    <a:pt x="1466" y="368"/>
                  </a:lnTo>
                  <a:lnTo>
                    <a:pt x="1466" y="368"/>
                  </a:lnTo>
                  <a:lnTo>
                    <a:pt x="1482" y="362"/>
                  </a:lnTo>
                  <a:lnTo>
                    <a:pt x="1496" y="360"/>
                  </a:lnTo>
                  <a:lnTo>
                    <a:pt x="1496" y="360"/>
                  </a:lnTo>
                  <a:lnTo>
                    <a:pt x="1508" y="360"/>
                  </a:lnTo>
                  <a:lnTo>
                    <a:pt x="1518" y="364"/>
                  </a:lnTo>
                  <a:lnTo>
                    <a:pt x="1536" y="374"/>
                  </a:lnTo>
                  <a:lnTo>
                    <a:pt x="1556" y="384"/>
                  </a:lnTo>
                  <a:lnTo>
                    <a:pt x="1566" y="388"/>
                  </a:lnTo>
                  <a:lnTo>
                    <a:pt x="1576" y="390"/>
                  </a:lnTo>
                  <a:lnTo>
                    <a:pt x="1576" y="390"/>
                  </a:lnTo>
                  <a:close/>
                </a:path>
              </a:pathLst>
            </a:custGeom>
            <a:solidFill>
              <a:srgbClr val="EF43A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49" name="Freeform 4"/>
            <p:cNvSpPr>
              <a:spLocks/>
            </p:cNvSpPr>
            <p:nvPr/>
          </p:nvSpPr>
          <p:spPr bwMode="auto">
            <a:xfrm>
              <a:off x="2097088" y="3778250"/>
              <a:ext cx="2001837" cy="2005013"/>
            </a:xfrm>
            <a:custGeom>
              <a:avLst/>
              <a:gdLst>
                <a:gd name="T0" fmla="*/ 1358 w 1616"/>
                <a:gd name="T1" fmla="*/ 1392 h 1618"/>
                <a:gd name="T2" fmla="*/ 1396 w 1616"/>
                <a:gd name="T3" fmla="*/ 1398 h 1618"/>
                <a:gd name="T4" fmla="*/ 1414 w 1616"/>
                <a:gd name="T5" fmla="*/ 1452 h 1618"/>
                <a:gd name="T6" fmla="*/ 1432 w 1616"/>
                <a:gd name="T7" fmla="*/ 1508 h 1618"/>
                <a:gd name="T8" fmla="*/ 1472 w 1616"/>
                <a:gd name="T9" fmla="*/ 1522 h 1618"/>
                <a:gd name="T10" fmla="*/ 1544 w 1616"/>
                <a:gd name="T11" fmla="*/ 1484 h 1618"/>
                <a:gd name="T12" fmla="*/ 1596 w 1616"/>
                <a:gd name="T13" fmla="*/ 1416 h 1618"/>
                <a:gd name="T14" fmla="*/ 1614 w 1616"/>
                <a:gd name="T15" fmla="*/ 1310 h 1618"/>
                <a:gd name="T16" fmla="*/ 1586 w 1616"/>
                <a:gd name="T17" fmla="*/ 1266 h 1618"/>
                <a:gd name="T18" fmla="*/ 1548 w 1616"/>
                <a:gd name="T19" fmla="*/ 1260 h 1618"/>
                <a:gd name="T20" fmla="*/ 1480 w 1616"/>
                <a:gd name="T21" fmla="*/ 1288 h 1618"/>
                <a:gd name="T22" fmla="*/ 1444 w 1616"/>
                <a:gd name="T23" fmla="*/ 1274 h 1618"/>
                <a:gd name="T24" fmla="*/ 1444 w 1616"/>
                <a:gd name="T25" fmla="*/ 1198 h 1618"/>
                <a:gd name="T26" fmla="*/ 1462 w 1616"/>
                <a:gd name="T27" fmla="*/ 694 h 1618"/>
                <a:gd name="T28" fmla="*/ 1394 w 1616"/>
                <a:gd name="T29" fmla="*/ 654 h 1618"/>
                <a:gd name="T30" fmla="*/ 1364 w 1616"/>
                <a:gd name="T31" fmla="*/ 678 h 1618"/>
                <a:gd name="T32" fmla="*/ 1354 w 1616"/>
                <a:gd name="T33" fmla="*/ 752 h 1618"/>
                <a:gd name="T34" fmla="*/ 1330 w 1616"/>
                <a:gd name="T35" fmla="*/ 782 h 1618"/>
                <a:gd name="T36" fmla="*/ 1278 w 1616"/>
                <a:gd name="T37" fmla="*/ 784 h 1618"/>
                <a:gd name="T38" fmla="*/ 1196 w 1616"/>
                <a:gd name="T39" fmla="*/ 716 h 1618"/>
                <a:gd name="T40" fmla="*/ 1162 w 1616"/>
                <a:gd name="T41" fmla="*/ 638 h 1618"/>
                <a:gd name="T42" fmla="*/ 1164 w 1616"/>
                <a:gd name="T43" fmla="*/ 556 h 1618"/>
                <a:gd name="T44" fmla="*/ 1198 w 1616"/>
                <a:gd name="T45" fmla="*/ 528 h 1618"/>
                <a:gd name="T46" fmla="*/ 1254 w 1616"/>
                <a:gd name="T47" fmla="*/ 540 h 1618"/>
                <a:gd name="T48" fmla="*/ 1312 w 1616"/>
                <a:gd name="T49" fmla="*/ 552 h 1618"/>
                <a:gd name="T50" fmla="*/ 1336 w 1616"/>
                <a:gd name="T51" fmla="*/ 522 h 1618"/>
                <a:gd name="T52" fmla="*/ 1198 w 1616"/>
                <a:gd name="T53" fmla="*/ 238 h 1618"/>
                <a:gd name="T54" fmla="*/ 902 w 1616"/>
                <a:gd name="T55" fmla="*/ 230 h 1618"/>
                <a:gd name="T56" fmla="*/ 896 w 1616"/>
                <a:gd name="T57" fmla="*/ 226 h 1618"/>
                <a:gd name="T58" fmla="*/ 890 w 1616"/>
                <a:gd name="T59" fmla="*/ 224 h 1618"/>
                <a:gd name="T60" fmla="*/ 886 w 1616"/>
                <a:gd name="T61" fmla="*/ 220 h 1618"/>
                <a:gd name="T62" fmla="*/ 880 w 1616"/>
                <a:gd name="T63" fmla="*/ 216 h 1618"/>
                <a:gd name="T64" fmla="*/ 876 w 1616"/>
                <a:gd name="T65" fmla="*/ 212 h 1618"/>
                <a:gd name="T66" fmla="*/ 874 w 1616"/>
                <a:gd name="T67" fmla="*/ 208 h 1618"/>
                <a:gd name="T68" fmla="*/ 872 w 1616"/>
                <a:gd name="T69" fmla="*/ 206 h 1618"/>
                <a:gd name="T70" fmla="*/ 868 w 1616"/>
                <a:gd name="T71" fmla="*/ 200 h 1618"/>
                <a:gd name="T72" fmla="*/ 868 w 1616"/>
                <a:gd name="T73" fmla="*/ 194 h 1618"/>
                <a:gd name="T74" fmla="*/ 868 w 1616"/>
                <a:gd name="T75" fmla="*/ 194 h 1618"/>
                <a:gd name="T76" fmla="*/ 894 w 1616"/>
                <a:gd name="T77" fmla="*/ 148 h 1618"/>
                <a:gd name="T78" fmla="*/ 944 w 1616"/>
                <a:gd name="T79" fmla="*/ 106 h 1618"/>
                <a:gd name="T80" fmla="*/ 944 w 1616"/>
                <a:gd name="T81" fmla="*/ 64 h 1618"/>
                <a:gd name="T82" fmla="*/ 894 w 1616"/>
                <a:gd name="T83" fmla="*/ 18 h 1618"/>
                <a:gd name="T84" fmla="*/ 804 w 1616"/>
                <a:gd name="T85" fmla="*/ 0 h 1618"/>
                <a:gd name="T86" fmla="*/ 694 w 1616"/>
                <a:gd name="T87" fmla="*/ 30 h 1618"/>
                <a:gd name="T88" fmla="*/ 662 w 1616"/>
                <a:gd name="T89" fmla="*/ 74 h 1618"/>
                <a:gd name="T90" fmla="*/ 668 w 1616"/>
                <a:gd name="T91" fmla="*/ 114 h 1618"/>
                <a:gd name="T92" fmla="*/ 728 w 1616"/>
                <a:gd name="T93" fmla="*/ 158 h 1618"/>
                <a:gd name="T94" fmla="*/ 740 w 1616"/>
                <a:gd name="T95" fmla="*/ 194 h 1618"/>
                <a:gd name="T96" fmla="*/ 740 w 1616"/>
                <a:gd name="T97" fmla="*/ 194 h 1618"/>
                <a:gd name="T98" fmla="*/ 740 w 1616"/>
                <a:gd name="T99" fmla="*/ 202 h 1618"/>
                <a:gd name="T100" fmla="*/ 738 w 1616"/>
                <a:gd name="T101" fmla="*/ 206 h 1618"/>
                <a:gd name="T102" fmla="*/ 734 w 1616"/>
                <a:gd name="T103" fmla="*/ 210 h 1618"/>
                <a:gd name="T104" fmla="*/ 732 w 1616"/>
                <a:gd name="T105" fmla="*/ 212 h 1618"/>
                <a:gd name="T106" fmla="*/ 726 w 1616"/>
                <a:gd name="T107" fmla="*/ 218 h 1618"/>
                <a:gd name="T108" fmla="*/ 722 w 1616"/>
                <a:gd name="T109" fmla="*/ 220 h 1618"/>
                <a:gd name="T110" fmla="*/ 716 w 1616"/>
                <a:gd name="T111" fmla="*/ 224 h 1618"/>
                <a:gd name="T112" fmla="*/ 712 w 1616"/>
                <a:gd name="T113" fmla="*/ 226 h 1618"/>
                <a:gd name="T114" fmla="*/ 706 w 1616"/>
                <a:gd name="T115" fmla="*/ 230 h 1618"/>
                <a:gd name="T116" fmla="*/ 0 w 1616"/>
                <a:gd name="T117" fmla="*/ 926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6" h="1618">
                  <a:moveTo>
                    <a:pt x="1312" y="1426"/>
                  </a:moveTo>
                  <a:lnTo>
                    <a:pt x="1312" y="1426"/>
                  </a:lnTo>
                  <a:lnTo>
                    <a:pt x="1328" y="1410"/>
                  </a:lnTo>
                  <a:lnTo>
                    <a:pt x="1348" y="1396"/>
                  </a:lnTo>
                  <a:lnTo>
                    <a:pt x="1358" y="1392"/>
                  </a:lnTo>
                  <a:lnTo>
                    <a:pt x="1368" y="1388"/>
                  </a:lnTo>
                  <a:lnTo>
                    <a:pt x="1378" y="1388"/>
                  </a:lnTo>
                  <a:lnTo>
                    <a:pt x="1386" y="1390"/>
                  </a:lnTo>
                  <a:lnTo>
                    <a:pt x="1386" y="1390"/>
                  </a:lnTo>
                  <a:lnTo>
                    <a:pt x="1396" y="1398"/>
                  </a:lnTo>
                  <a:lnTo>
                    <a:pt x="1402" y="1404"/>
                  </a:lnTo>
                  <a:lnTo>
                    <a:pt x="1408" y="1412"/>
                  </a:lnTo>
                  <a:lnTo>
                    <a:pt x="1412" y="1420"/>
                  </a:lnTo>
                  <a:lnTo>
                    <a:pt x="1414" y="1436"/>
                  </a:lnTo>
                  <a:lnTo>
                    <a:pt x="1414" y="1452"/>
                  </a:lnTo>
                  <a:lnTo>
                    <a:pt x="1414" y="1470"/>
                  </a:lnTo>
                  <a:lnTo>
                    <a:pt x="1418" y="1486"/>
                  </a:lnTo>
                  <a:lnTo>
                    <a:pt x="1420" y="1494"/>
                  </a:lnTo>
                  <a:lnTo>
                    <a:pt x="1426" y="1502"/>
                  </a:lnTo>
                  <a:lnTo>
                    <a:pt x="1432" y="1508"/>
                  </a:lnTo>
                  <a:lnTo>
                    <a:pt x="1442" y="1516"/>
                  </a:lnTo>
                  <a:lnTo>
                    <a:pt x="1442" y="1516"/>
                  </a:lnTo>
                  <a:lnTo>
                    <a:pt x="1452" y="1520"/>
                  </a:lnTo>
                  <a:lnTo>
                    <a:pt x="1462" y="1522"/>
                  </a:lnTo>
                  <a:lnTo>
                    <a:pt x="1472" y="1522"/>
                  </a:lnTo>
                  <a:lnTo>
                    <a:pt x="1484" y="1522"/>
                  </a:lnTo>
                  <a:lnTo>
                    <a:pt x="1494" y="1518"/>
                  </a:lnTo>
                  <a:lnTo>
                    <a:pt x="1504" y="1514"/>
                  </a:lnTo>
                  <a:lnTo>
                    <a:pt x="1526" y="1500"/>
                  </a:lnTo>
                  <a:lnTo>
                    <a:pt x="1544" y="1484"/>
                  </a:lnTo>
                  <a:lnTo>
                    <a:pt x="1562" y="1466"/>
                  </a:lnTo>
                  <a:lnTo>
                    <a:pt x="1576" y="1448"/>
                  </a:lnTo>
                  <a:lnTo>
                    <a:pt x="1586" y="1432"/>
                  </a:lnTo>
                  <a:lnTo>
                    <a:pt x="1586" y="1432"/>
                  </a:lnTo>
                  <a:lnTo>
                    <a:pt x="1596" y="1416"/>
                  </a:lnTo>
                  <a:lnTo>
                    <a:pt x="1604" y="1394"/>
                  </a:lnTo>
                  <a:lnTo>
                    <a:pt x="1610" y="1370"/>
                  </a:lnTo>
                  <a:lnTo>
                    <a:pt x="1614" y="1346"/>
                  </a:lnTo>
                  <a:lnTo>
                    <a:pt x="1616" y="1322"/>
                  </a:lnTo>
                  <a:lnTo>
                    <a:pt x="1614" y="1310"/>
                  </a:lnTo>
                  <a:lnTo>
                    <a:pt x="1612" y="1298"/>
                  </a:lnTo>
                  <a:lnTo>
                    <a:pt x="1608" y="1288"/>
                  </a:lnTo>
                  <a:lnTo>
                    <a:pt x="1602" y="1280"/>
                  </a:lnTo>
                  <a:lnTo>
                    <a:pt x="1594" y="1272"/>
                  </a:lnTo>
                  <a:lnTo>
                    <a:pt x="1586" y="1266"/>
                  </a:lnTo>
                  <a:lnTo>
                    <a:pt x="1586" y="1266"/>
                  </a:lnTo>
                  <a:lnTo>
                    <a:pt x="1574" y="1262"/>
                  </a:lnTo>
                  <a:lnTo>
                    <a:pt x="1566" y="1258"/>
                  </a:lnTo>
                  <a:lnTo>
                    <a:pt x="1556" y="1258"/>
                  </a:lnTo>
                  <a:lnTo>
                    <a:pt x="1548" y="1260"/>
                  </a:lnTo>
                  <a:lnTo>
                    <a:pt x="1532" y="1266"/>
                  </a:lnTo>
                  <a:lnTo>
                    <a:pt x="1518" y="1274"/>
                  </a:lnTo>
                  <a:lnTo>
                    <a:pt x="1504" y="1282"/>
                  </a:lnTo>
                  <a:lnTo>
                    <a:pt x="1488" y="1288"/>
                  </a:lnTo>
                  <a:lnTo>
                    <a:pt x="1480" y="1288"/>
                  </a:lnTo>
                  <a:lnTo>
                    <a:pt x="1470" y="1288"/>
                  </a:lnTo>
                  <a:lnTo>
                    <a:pt x="1460" y="1286"/>
                  </a:lnTo>
                  <a:lnTo>
                    <a:pt x="1450" y="1280"/>
                  </a:lnTo>
                  <a:lnTo>
                    <a:pt x="1450" y="1280"/>
                  </a:lnTo>
                  <a:lnTo>
                    <a:pt x="1444" y="1274"/>
                  </a:lnTo>
                  <a:lnTo>
                    <a:pt x="1438" y="1266"/>
                  </a:lnTo>
                  <a:lnTo>
                    <a:pt x="1436" y="1256"/>
                  </a:lnTo>
                  <a:lnTo>
                    <a:pt x="1436" y="1244"/>
                  </a:lnTo>
                  <a:lnTo>
                    <a:pt x="1438" y="1220"/>
                  </a:lnTo>
                  <a:lnTo>
                    <a:pt x="1444" y="1198"/>
                  </a:lnTo>
                  <a:lnTo>
                    <a:pt x="1598" y="930"/>
                  </a:lnTo>
                  <a:lnTo>
                    <a:pt x="1600" y="926"/>
                  </a:lnTo>
                  <a:lnTo>
                    <a:pt x="1596" y="926"/>
                  </a:lnTo>
                  <a:lnTo>
                    <a:pt x="1462" y="694"/>
                  </a:lnTo>
                  <a:lnTo>
                    <a:pt x="1462" y="694"/>
                  </a:lnTo>
                  <a:lnTo>
                    <a:pt x="1446" y="678"/>
                  </a:lnTo>
                  <a:lnTo>
                    <a:pt x="1426" y="664"/>
                  </a:lnTo>
                  <a:lnTo>
                    <a:pt x="1414" y="658"/>
                  </a:lnTo>
                  <a:lnTo>
                    <a:pt x="1404" y="656"/>
                  </a:lnTo>
                  <a:lnTo>
                    <a:pt x="1394" y="654"/>
                  </a:lnTo>
                  <a:lnTo>
                    <a:pt x="1386" y="658"/>
                  </a:lnTo>
                  <a:lnTo>
                    <a:pt x="1386" y="658"/>
                  </a:lnTo>
                  <a:lnTo>
                    <a:pt x="1376" y="664"/>
                  </a:lnTo>
                  <a:lnTo>
                    <a:pt x="1368" y="672"/>
                  </a:lnTo>
                  <a:lnTo>
                    <a:pt x="1364" y="678"/>
                  </a:lnTo>
                  <a:lnTo>
                    <a:pt x="1360" y="686"/>
                  </a:lnTo>
                  <a:lnTo>
                    <a:pt x="1358" y="702"/>
                  </a:lnTo>
                  <a:lnTo>
                    <a:pt x="1358" y="720"/>
                  </a:lnTo>
                  <a:lnTo>
                    <a:pt x="1358" y="736"/>
                  </a:lnTo>
                  <a:lnTo>
                    <a:pt x="1354" y="752"/>
                  </a:lnTo>
                  <a:lnTo>
                    <a:pt x="1352" y="760"/>
                  </a:lnTo>
                  <a:lnTo>
                    <a:pt x="1346" y="768"/>
                  </a:lnTo>
                  <a:lnTo>
                    <a:pt x="1340" y="776"/>
                  </a:lnTo>
                  <a:lnTo>
                    <a:pt x="1330" y="782"/>
                  </a:lnTo>
                  <a:lnTo>
                    <a:pt x="1330" y="782"/>
                  </a:lnTo>
                  <a:lnTo>
                    <a:pt x="1320" y="786"/>
                  </a:lnTo>
                  <a:lnTo>
                    <a:pt x="1310" y="790"/>
                  </a:lnTo>
                  <a:lnTo>
                    <a:pt x="1300" y="790"/>
                  </a:lnTo>
                  <a:lnTo>
                    <a:pt x="1288" y="788"/>
                  </a:lnTo>
                  <a:lnTo>
                    <a:pt x="1278" y="784"/>
                  </a:lnTo>
                  <a:lnTo>
                    <a:pt x="1268" y="780"/>
                  </a:lnTo>
                  <a:lnTo>
                    <a:pt x="1246" y="768"/>
                  </a:lnTo>
                  <a:lnTo>
                    <a:pt x="1228" y="752"/>
                  </a:lnTo>
                  <a:lnTo>
                    <a:pt x="1210" y="734"/>
                  </a:lnTo>
                  <a:lnTo>
                    <a:pt x="1196" y="716"/>
                  </a:lnTo>
                  <a:lnTo>
                    <a:pt x="1186" y="700"/>
                  </a:lnTo>
                  <a:lnTo>
                    <a:pt x="1186" y="700"/>
                  </a:lnTo>
                  <a:lnTo>
                    <a:pt x="1176" y="682"/>
                  </a:lnTo>
                  <a:lnTo>
                    <a:pt x="1168" y="660"/>
                  </a:lnTo>
                  <a:lnTo>
                    <a:pt x="1162" y="638"/>
                  </a:lnTo>
                  <a:lnTo>
                    <a:pt x="1156" y="612"/>
                  </a:lnTo>
                  <a:lnTo>
                    <a:pt x="1156" y="588"/>
                  </a:lnTo>
                  <a:lnTo>
                    <a:pt x="1158" y="576"/>
                  </a:lnTo>
                  <a:lnTo>
                    <a:pt x="1160" y="566"/>
                  </a:lnTo>
                  <a:lnTo>
                    <a:pt x="1164" y="556"/>
                  </a:lnTo>
                  <a:lnTo>
                    <a:pt x="1170" y="546"/>
                  </a:lnTo>
                  <a:lnTo>
                    <a:pt x="1178" y="538"/>
                  </a:lnTo>
                  <a:lnTo>
                    <a:pt x="1186" y="532"/>
                  </a:lnTo>
                  <a:lnTo>
                    <a:pt x="1186" y="532"/>
                  </a:lnTo>
                  <a:lnTo>
                    <a:pt x="1198" y="528"/>
                  </a:lnTo>
                  <a:lnTo>
                    <a:pt x="1206" y="526"/>
                  </a:lnTo>
                  <a:lnTo>
                    <a:pt x="1216" y="524"/>
                  </a:lnTo>
                  <a:lnTo>
                    <a:pt x="1224" y="526"/>
                  </a:lnTo>
                  <a:lnTo>
                    <a:pt x="1240" y="532"/>
                  </a:lnTo>
                  <a:lnTo>
                    <a:pt x="1254" y="540"/>
                  </a:lnTo>
                  <a:lnTo>
                    <a:pt x="1268" y="548"/>
                  </a:lnTo>
                  <a:lnTo>
                    <a:pt x="1284" y="554"/>
                  </a:lnTo>
                  <a:lnTo>
                    <a:pt x="1292" y="556"/>
                  </a:lnTo>
                  <a:lnTo>
                    <a:pt x="1302" y="554"/>
                  </a:lnTo>
                  <a:lnTo>
                    <a:pt x="1312" y="552"/>
                  </a:lnTo>
                  <a:lnTo>
                    <a:pt x="1322" y="546"/>
                  </a:lnTo>
                  <a:lnTo>
                    <a:pt x="1322" y="546"/>
                  </a:lnTo>
                  <a:lnTo>
                    <a:pt x="1328" y="540"/>
                  </a:lnTo>
                  <a:lnTo>
                    <a:pt x="1334" y="532"/>
                  </a:lnTo>
                  <a:lnTo>
                    <a:pt x="1336" y="522"/>
                  </a:lnTo>
                  <a:lnTo>
                    <a:pt x="1336" y="510"/>
                  </a:lnTo>
                  <a:lnTo>
                    <a:pt x="1334" y="484"/>
                  </a:lnTo>
                  <a:lnTo>
                    <a:pt x="1328" y="462"/>
                  </a:lnTo>
                  <a:lnTo>
                    <a:pt x="1198" y="238"/>
                  </a:lnTo>
                  <a:lnTo>
                    <a:pt x="1198" y="238"/>
                  </a:lnTo>
                  <a:lnTo>
                    <a:pt x="924" y="238"/>
                  </a:lnTo>
                  <a:lnTo>
                    <a:pt x="924" y="238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898" y="228"/>
                  </a:lnTo>
                  <a:lnTo>
                    <a:pt x="898" y="228"/>
                  </a:lnTo>
                  <a:lnTo>
                    <a:pt x="896" y="226"/>
                  </a:lnTo>
                  <a:lnTo>
                    <a:pt x="896" y="226"/>
                  </a:lnTo>
                  <a:lnTo>
                    <a:pt x="894" y="226"/>
                  </a:lnTo>
                  <a:lnTo>
                    <a:pt x="894" y="226"/>
                  </a:lnTo>
                  <a:lnTo>
                    <a:pt x="892" y="224"/>
                  </a:lnTo>
                  <a:lnTo>
                    <a:pt x="892" y="224"/>
                  </a:lnTo>
                  <a:lnTo>
                    <a:pt x="890" y="224"/>
                  </a:lnTo>
                  <a:lnTo>
                    <a:pt x="890" y="224"/>
                  </a:lnTo>
                  <a:lnTo>
                    <a:pt x="888" y="222"/>
                  </a:lnTo>
                  <a:lnTo>
                    <a:pt x="888" y="222"/>
                  </a:lnTo>
                  <a:lnTo>
                    <a:pt x="886" y="220"/>
                  </a:lnTo>
                  <a:lnTo>
                    <a:pt x="886" y="220"/>
                  </a:lnTo>
                  <a:lnTo>
                    <a:pt x="884" y="220"/>
                  </a:lnTo>
                  <a:lnTo>
                    <a:pt x="884" y="220"/>
                  </a:lnTo>
                  <a:lnTo>
                    <a:pt x="882" y="218"/>
                  </a:lnTo>
                  <a:lnTo>
                    <a:pt x="882" y="218"/>
                  </a:lnTo>
                  <a:lnTo>
                    <a:pt x="880" y="216"/>
                  </a:lnTo>
                  <a:lnTo>
                    <a:pt x="880" y="216"/>
                  </a:lnTo>
                  <a:lnTo>
                    <a:pt x="878" y="214"/>
                  </a:lnTo>
                  <a:lnTo>
                    <a:pt x="878" y="214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4" y="210"/>
                  </a:lnTo>
                  <a:lnTo>
                    <a:pt x="874" y="210"/>
                  </a:lnTo>
                  <a:lnTo>
                    <a:pt x="874" y="208"/>
                  </a:lnTo>
                  <a:lnTo>
                    <a:pt x="874" y="208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0" y="204"/>
                  </a:lnTo>
                  <a:lnTo>
                    <a:pt x="870" y="204"/>
                  </a:lnTo>
                  <a:lnTo>
                    <a:pt x="870" y="202"/>
                  </a:lnTo>
                  <a:lnTo>
                    <a:pt x="870" y="202"/>
                  </a:lnTo>
                  <a:lnTo>
                    <a:pt x="868" y="200"/>
                  </a:lnTo>
                  <a:lnTo>
                    <a:pt x="868" y="200"/>
                  </a:lnTo>
                  <a:lnTo>
                    <a:pt x="868" y="198"/>
                  </a:lnTo>
                  <a:lnTo>
                    <a:pt x="868" y="198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70" y="182"/>
                  </a:lnTo>
                  <a:lnTo>
                    <a:pt x="872" y="172"/>
                  </a:lnTo>
                  <a:lnTo>
                    <a:pt x="876" y="164"/>
                  </a:lnTo>
                  <a:lnTo>
                    <a:pt x="880" y="158"/>
                  </a:lnTo>
                  <a:lnTo>
                    <a:pt x="894" y="148"/>
                  </a:lnTo>
                  <a:lnTo>
                    <a:pt x="908" y="138"/>
                  </a:lnTo>
                  <a:lnTo>
                    <a:pt x="922" y="130"/>
                  </a:lnTo>
                  <a:lnTo>
                    <a:pt x="936" y="120"/>
                  </a:lnTo>
                  <a:lnTo>
                    <a:pt x="940" y="114"/>
                  </a:lnTo>
                  <a:lnTo>
                    <a:pt x="944" y="106"/>
                  </a:lnTo>
                  <a:lnTo>
                    <a:pt x="948" y="96"/>
                  </a:lnTo>
                  <a:lnTo>
                    <a:pt x="948" y="84"/>
                  </a:lnTo>
                  <a:lnTo>
                    <a:pt x="948" y="84"/>
                  </a:lnTo>
                  <a:lnTo>
                    <a:pt x="948" y="74"/>
                  </a:lnTo>
                  <a:lnTo>
                    <a:pt x="944" y="64"/>
                  </a:lnTo>
                  <a:lnTo>
                    <a:pt x="940" y="54"/>
                  </a:lnTo>
                  <a:lnTo>
                    <a:pt x="932" y="46"/>
                  </a:lnTo>
                  <a:lnTo>
                    <a:pt x="924" y="38"/>
                  </a:lnTo>
                  <a:lnTo>
                    <a:pt x="916" y="30"/>
                  </a:lnTo>
                  <a:lnTo>
                    <a:pt x="894" y="18"/>
                  </a:lnTo>
                  <a:lnTo>
                    <a:pt x="870" y="10"/>
                  </a:lnTo>
                  <a:lnTo>
                    <a:pt x="846" y="4"/>
                  </a:lnTo>
                  <a:lnTo>
                    <a:pt x="824" y="2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786" y="2"/>
                  </a:lnTo>
                  <a:lnTo>
                    <a:pt x="762" y="4"/>
                  </a:lnTo>
                  <a:lnTo>
                    <a:pt x="738" y="10"/>
                  </a:lnTo>
                  <a:lnTo>
                    <a:pt x="714" y="18"/>
                  </a:lnTo>
                  <a:lnTo>
                    <a:pt x="694" y="30"/>
                  </a:lnTo>
                  <a:lnTo>
                    <a:pt x="684" y="38"/>
                  </a:lnTo>
                  <a:lnTo>
                    <a:pt x="676" y="46"/>
                  </a:lnTo>
                  <a:lnTo>
                    <a:pt x="670" y="54"/>
                  </a:lnTo>
                  <a:lnTo>
                    <a:pt x="664" y="64"/>
                  </a:lnTo>
                  <a:lnTo>
                    <a:pt x="662" y="7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2" y="96"/>
                  </a:lnTo>
                  <a:lnTo>
                    <a:pt x="664" y="106"/>
                  </a:lnTo>
                  <a:lnTo>
                    <a:pt x="668" y="114"/>
                  </a:lnTo>
                  <a:lnTo>
                    <a:pt x="674" y="120"/>
                  </a:lnTo>
                  <a:lnTo>
                    <a:pt x="686" y="130"/>
                  </a:lnTo>
                  <a:lnTo>
                    <a:pt x="700" y="138"/>
                  </a:lnTo>
                  <a:lnTo>
                    <a:pt x="716" y="148"/>
                  </a:lnTo>
                  <a:lnTo>
                    <a:pt x="728" y="158"/>
                  </a:lnTo>
                  <a:lnTo>
                    <a:pt x="734" y="164"/>
                  </a:lnTo>
                  <a:lnTo>
                    <a:pt x="736" y="172"/>
                  </a:lnTo>
                  <a:lnTo>
                    <a:pt x="740" y="182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8"/>
                  </a:lnTo>
                  <a:lnTo>
                    <a:pt x="740" y="198"/>
                  </a:lnTo>
                  <a:lnTo>
                    <a:pt x="740" y="200"/>
                  </a:lnTo>
                  <a:lnTo>
                    <a:pt x="740" y="200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38" y="204"/>
                  </a:lnTo>
                  <a:lnTo>
                    <a:pt x="738" y="204"/>
                  </a:lnTo>
                  <a:lnTo>
                    <a:pt x="738" y="206"/>
                  </a:lnTo>
                  <a:lnTo>
                    <a:pt x="738" y="206"/>
                  </a:lnTo>
                  <a:lnTo>
                    <a:pt x="736" y="206"/>
                  </a:lnTo>
                  <a:lnTo>
                    <a:pt x="736" y="206"/>
                  </a:lnTo>
                  <a:lnTo>
                    <a:pt x="736" y="208"/>
                  </a:lnTo>
                  <a:lnTo>
                    <a:pt x="736" y="208"/>
                  </a:lnTo>
                  <a:lnTo>
                    <a:pt x="734" y="210"/>
                  </a:lnTo>
                  <a:lnTo>
                    <a:pt x="734" y="210"/>
                  </a:lnTo>
                  <a:lnTo>
                    <a:pt x="734" y="212"/>
                  </a:lnTo>
                  <a:lnTo>
                    <a:pt x="734" y="212"/>
                  </a:lnTo>
                  <a:lnTo>
                    <a:pt x="732" y="212"/>
                  </a:lnTo>
                  <a:lnTo>
                    <a:pt x="732" y="212"/>
                  </a:lnTo>
                  <a:lnTo>
                    <a:pt x="730" y="214"/>
                  </a:lnTo>
                  <a:lnTo>
                    <a:pt x="730" y="214"/>
                  </a:lnTo>
                  <a:lnTo>
                    <a:pt x="730" y="216"/>
                  </a:lnTo>
                  <a:lnTo>
                    <a:pt x="730" y="216"/>
                  </a:lnTo>
                  <a:lnTo>
                    <a:pt x="726" y="218"/>
                  </a:lnTo>
                  <a:lnTo>
                    <a:pt x="726" y="218"/>
                  </a:lnTo>
                  <a:lnTo>
                    <a:pt x="724" y="220"/>
                  </a:lnTo>
                  <a:lnTo>
                    <a:pt x="724" y="220"/>
                  </a:lnTo>
                  <a:lnTo>
                    <a:pt x="722" y="220"/>
                  </a:lnTo>
                  <a:lnTo>
                    <a:pt x="722" y="220"/>
                  </a:lnTo>
                  <a:lnTo>
                    <a:pt x="720" y="222"/>
                  </a:lnTo>
                  <a:lnTo>
                    <a:pt x="720" y="222"/>
                  </a:lnTo>
                  <a:lnTo>
                    <a:pt x="718" y="224"/>
                  </a:lnTo>
                  <a:lnTo>
                    <a:pt x="718" y="224"/>
                  </a:lnTo>
                  <a:lnTo>
                    <a:pt x="716" y="224"/>
                  </a:lnTo>
                  <a:lnTo>
                    <a:pt x="716" y="224"/>
                  </a:lnTo>
                  <a:lnTo>
                    <a:pt x="714" y="226"/>
                  </a:lnTo>
                  <a:lnTo>
                    <a:pt x="714" y="226"/>
                  </a:lnTo>
                  <a:lnTo>
                    <a:pt x="712" y="226"/>
                  </a:lnTo>
                  <a:lnTo>
                    <a:pt x="712" y="226"/>
                  </a:lnTo>
                  <a:lnTo>
                    <a:pt x="710" y="228"/>
                  </a:lnTo>
                  <a:lnTo>
                    <a:pt x="710" y="228"/>
                  </a:lnTo>
                  <a:lnTo>
                    <a:pt x="708" y="230"/>
                  </a:lnTo>
                  <a:lnTo>
                    <a:pt x="708" y="230"/>
                  </a:lnTo>
                  <a:lnTo>
                    <a:pt x="706" y="230"/>
                  </a:lnTo>
                  <a:lnTo>
                    <a:pt x="706" y="230"/>
                  </a:lnTo>
                  <a:lnTo>
                    <a:pt x="684" y="238"/>
                  </a:lnTo>
                  <a:lnTo>
                    <a:pt x="400" y="238"/>
                  </a:lnTo>
                  <a:lnTo>
                    <a:pt x="398" y="236"/>
                  </a:lnTo>
                  <a:lnTo>
                    <a:pt x="0" y="926"/>
                  </a:lnTo>
                  <a:lnTo>
                    <a:pt x="400" y="1618"/>
                  </a:lnTo>
                  <a:lnTo>
                    <a:pt x="1198" y="1618"/>
                  </a:lnTo>
                  <a:lnTo>
                    <a:pt x="1200" y="1618"/>
                  </a:lnTo>
                  <a:lnTo>
                    <a:pt x="1312" y="1426"/>
                  </a:lnTo>
                  <a:close/>
                </a:path>
              </a:pathLst>
            </a:custGeom>
            <a:solidFill>
              <a:srgbClr val="50EC20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2097088" y="2360613"/>
              <a:ext cx="1997075" cy="1717675"/>
            </a:xfrm>
            <a:custGeom>
              <a:avLst/>
              <a:gdLst>
                <a:gd name="T0" fmla="*/ 694 w 1612"/>
                <a:gd name="T1" fmla="*/ 1382 h 1386"/>
                <a:gd name="T2" fmla="*/ 710 w 1612"/>
                <a:gd name="T3" fmla="*/ 1376 h 1386"/>
                <a:gd name="T4" fmla="*/ 714 w 1612"/>
                <a:gd name="T5" fmla="*/ 1374 h 1386"/>
                <a:gd name="T6" fmla="*/ 720 w 1612"/>
                <a:gd name="T7" fmla="*/ 1370 h 1386"/>
                <a:gd name="T8" fmla="*/ 724 w 1612"/>
                <a:gd name="T9" fmla="*/ 1368 h 1386"/>
                <a:gd name="T10" fmla="*/ 730 w 1612"/>
                <a:gd name="T11" fmla="*/ 1362 h 1386"/>
                <a:gd name="T12" fmla="*/ 734 w 1612"/>
                <a:gd name="T13" fmla="*/ 1360 h 1386"/>
                <a:gd name="T14" fmla="*/ 736 w 1612"/>
                <a:gd name="T15" fmla="*/ 1354 h 1386"/>
                <a:gd name="T16" fmla="*/ 738 w 1612"/>
                <a:gd name="T17" fmla="*/ 1352 h 1386"/>
                <a:gd name="T18" fmla="*/ 740 w 1612"/>
                <a:gd name="T19" fmla="*/ 1346 h 1386"/>
                <a:gd name="T20" fmla="*/ 740 w 1612"/>
                <a:gd name="T21" fmla="*/ 1342 h 1386"/>
                <a:gd name="T22" fmla="*/ 716 w 1612"/>
                <a:gd name="T23" fmla="*/ 1296 h 1386"/>
                <a:gd name="T24" fmla="*/ 664 w 1612"/>
                <a:gd name="T25" fmla="*/ 1254 h 1386"/>
                <a:gd name="T26" fmla="*/ 660 w 1612"/>
                <a:gd name="T27" fmla="*/ 1232 h 1386"/>
                <a:gd name="T28" fmla="*/ 676 w 1612"/>
                <a:gd name="T29" fmla="*/ 1194 h 1386"/>
                <a:gd name="T30" fmla="*/ 762 w 1612"/>
                <a:gd name="T31" fmla="*/ 1152 h 1386"/>
                <a:gd name="T32" fmla="*/ 846 w 1612"/>
                <a:gd name="T33" fmla="*/ 1152 h 1386"/>
                <a:gd name="T34" fmla="*/ 932 w 1612"/>
                <a:gd name="T35" fmla="*/ 1194 h 1386"/>
                <a:gd name="T36" fmla="*/ 948 w 1612"/>
                <a:gd name="T37" fmla="*/ 1232 h 1386"/>
                <a:gd name="T38" fmla="*/ 944 w 1612"/>
                <a:gd name="T39" fmla="*/ 1254 h 1386"/>
                <a:gd name="T40" fmla="*/ 894 w 1612"/>
                <a:gd name="T41" fmla="*/ 1296 h 1386"/>
                <a:gd name="T42" fmla="*/ 868 w 1612"/>
                <a:gd name="T43" fmla="*/ 1342 h 1386"/>
                <a:gd name="T44" fmla="*/ 868 w 1612"/>
                <a:gd name="T45" fmla="*/ 1346 h 1386"/>
                <a:gd name="T46" fmla="*/ 870 w 1612"/>
                <a:gd name="T47" fmla="*/ 1352 h 1386"/>
                <a:gd name="T48" fmla="*/ 872 w 1612"/>
                <a:gd name="T49" fmla="*/ 1354 h 1386"/>
                <a:gd name="T50" fmla="*/ 876 w 1612"/>
                <a:gd name="T51" fmla="*/ 1360 h 1386"/>
                <a:gd name="T52" fmla="*/ 878 w 1612"/>
                <a:gd name="T53" fmla="*/ 1362 h 1386"/>
                <a:gd name="T54" fmla="*/ 884 w 1612"/>
                <a:gd name="T55" fmla="*/ 1368 h 1386"/>
                <a:gd name="T56" fmla="*/ 888 w 1612"/>
                <a:gd name="T57" fmla="*/ 1370 h 1386"/>
                <a:gd name="T58" fmla="*/ 894 w 1612"/>
                <a:gd name="T59" fmla="*/ 1374 h 1386"/>
                <a:gd name="T60" fmla="*/ 898 w 1612"/>
                <a:gd name="T61" fmla="*/ 1376 h 1386"/>
                <a:gd name="T62" fmla="*/ 914 w 1612"/>
                <a:gd name="T63" fmla="*/ 1382 h 1386"/>
                <a:gd name="T64" fmla="*/ 1322 w 1612"/>
                <a:gd name="T65" fmla="*/ 1172 h 1386"/>
                <a:gd name="T66" fmla="*/ 1326 w 1612"/>
                <a:gd name="T67" fmla="*/ 1104 h 1386"/>
                <a:gd name="T68" fmla="*/ 1294 w 1612"/>
                <a:gd name="T69" fmla="*/ 1080 h 1386"/>
                <a:gd name="T70" fmla="*/ 1232 w 1612"/>
                <a:gd name="T71" fmla="*/ 1104 h 1386"/>
                <a:gd name="T72" fmla="*/ 1180 w 1612"/>
                <a:gd name="T73" fmla="*/ 1102 h 1386"/>
                <a:gd name="T74" fmla="*/ 1154 w 1612"/>
                <a:gd name="T75" fmla="*/ 1070 h 1386"/>
                <a:gd name="T76" fmla="*/ 1162 w 1612"/>
                <a:gd name="T77" fmla="*/ 974 h 1386"/>
                <a:gd name="T78" fmla="*/ 1204 w 1612"/>
                <a:gd name="T79" fmla="*/ 902 h 1386"/>
                <a:gd name="T80" fmla="*/ 1282 w 1612"/>
                <a:gd name="T81" fmla="*/ 848 h 1386"/>
                <a:gd name="T82" fmla="*/ 1324 w 1612"/>
                <a:gd name="T83" fmla="*/ 854 h 1386"/>
                <a:gd name="T84" fmla="*/ 1350 w 1612"/>
                <a:gd name="T85" fmla="*/ 900 h 1386"/>
                <a:gd name="T86" fmla="*/ 1362 w 1612"/>
                <a:gd name="T87" fmla="*/ 964 h 1386"/>
                <a:gd name="T88" fmla="*/ 1398 w 1612"/>
                <a:gd name="T89" fmla="*/ 980 h 1386"/>
                <a:gd name="T90" fmla="*/ 1598 w 1612"/>
                <a:gd name="T91" fmla="*/ 696 h 1386"/>
                <a:gd name="T92" fmla="*/ 1432 w 1612"/>
                <a:gd name="T93" fmla="*/ 382 h 1386"/>
                <a:gd name="T94" fmla="*/ 1446 w 1612"/>
                <a:gd name="T95" fmla="*/ 342 h 1386"/>
                <a:gd name="T96" fmla="*/ 1500 w 1612"/>
                <a:gd name="T97" fmla="*/ 340 h 1386"/>
                <a:gd name="T98" fmla="*/ 1562 w 1612"/>
                <a:gd name="T99" fmla="*/ 364 h 1386"/>
                <a:gd name="T100" fmla="*/ 1596 w 1612"/>
                <a:gd name="T101" fmla="*/ 346 h 1386"/>
                <a:gd name="T102" fmla="*/ 1612 w 1612"/>
                <a:gd name="T103" fmla="*/ 296 h 1386"/>
                <a:gd name="T104" fmla="*/ 1582 w 1612"/>
                <a:gd name="T105" fmla="*/ 198 h 1386"/>
                <a:gd name="T106" fmla="*/ 1500 w 1612"/>
                <a:gd name="T107" fmla="*/ 116 h 1386"/>
                <a:gd name="T108" fmla="*/ 1448 w 1612"/>
                <a:gd name="T109" fmla="*/ 110 h 1386"/>
                <a:gd name="T110" fmla="*/ 1416 w 1612"/>
                <a:gd name="T111" fmla="*/ 138 h 1386"/>
                <a:gd name="T112" fmla="*/ 1412 w 1612"/>
                <a:gd name="T113" fmla="*/ 182 h 1386"/>
                <a:gd name="T114" fmla="*/ 1392 w 1612"/>
                <a:gd name="T115" fmla="*/ 234 h 1386"/>
                <a:gd name="T116" fmla="*/ 1360 w 1612"/>
                <a:gd name="T117" fmla="*/ 240 h 1386"/>
                <a:gd name="T118" fmla="*/ 400 w 1612"/>
                <a:gd name="T11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2" h="1386">
                  <a:moveTo>
                    <a:pt x="674" y="1382"/>
                  </a:moveTo>
                  <a:lnTo>
                    <a:pt x="674" y="1382"/>
                  </a:lnTo>
                  <a:lnTo>
                    <a:pt x="670" y="1382"/>
                  </a:lnTo>
                  <a:lnTo>
                    <a:pt x="694" y="1382"/>
                  </a:lnTo>
                  <a:lnTo>
                    <a:pt x="694" y="1382"/>
                  </a:lnTo>
                  <a:lnTo>
                    <a:pt x="706" y="1378"/>
                  </a:lnTo>
                  <a:lnTo>
                    <a:pt x="706" y="1378"/>
                  </a:lnTo>
                  <a:lnTo>
                    <a:pt x="708" y="1378"/>
                  </a:lnTo>
                  <a:lnTo>
                    <a:pt x="708" y="1378"/>
                  </a:lnTo>
                  <a:lnTo>
                    <a:pt x="710" y="1376"/>
                  </a:lnTo>
                  <a:lnTo>
                    <a:pt x="710" y="1376"/>
                  </a:lnTo>
                  <a:lnTo>
                    <a:pt x="712" y="1374"/>
                  </a:lnTo>
                  <a:lnTo>
                    <a:pt x="712" y="1374"/>
                  </a:lnTo>
                  <a:lnTo>
                    <a:pt x="714" y="1374"/>
                  </a:lnTo>
                  <a:lnTo>
                    <a:pt x="714" y="1374"/>
                  </a:lnTo>
                  <a:lnTo>
                    <a:pt x="716" y="1372"/>
                  </a:lnTo>
                  <a:lnTo>
                    <a:pt x="716" y="1372"/>
                  </a:lnTo>
                  <a:lnTo>
                    <a:pt x="718" y="1372"/>
                  </a:lnTo>
                  <a:lnTo>
                    <a:pt x="718" y="1372"/>
                  </a:lnTo>
                  <a:lnTo>
                    <a:pt x="720" y="1370"/>
                  </a:lnTo>
                  <a:lnTo>
                    <a:pt x="720" y="1370"/>
                  </a:lnTo>
                  <a:lnTo>
                    <a:pt x="722" y="1368"/>
                  </a:lnTo>
                  <a:lnTo>
                    <a:pt x="722" y="1368"/>
                  </a:lnTo>
                  <a:lnTo>
                    <a:pt x="724" y="1368"/>
                  </a:lnTo>
                  <a:lnTo>
                    <a:pt x="724" y="1368"/>
                  </a:lnTo>
                  <a:lnTo>
                    <a:pt x="726" y="1366"/>
                  </a:lnTo>
                  <a:lnTo>
                    <a:pt x="726" y="1366"/>
                  </a:lnTo>
                  <a:lnTo>
                    <a:pt x="730" y="1364"/>
                  </a:lnTo>
                  <a:lnTo>
                    <a:pt x="730" y="1364"/>
                  </a:lnTo>
                  <a:lnTo>
                    <a:pt x="730" y="1362"/>
                  </a:lnTo>
                  <a:lnTo>
                    <a:pt x="730" y="1362"/>
                  </a:lnTo>
                  <a:lnTo>
                    <a:pt x="732" y="1360"/>
                  </a:lnTo>
                  <a:lnTo>
                    <a:pt x="732" y="1360"/>
                  </a:lnTo>
                  <a:lnTo>
                    <a:pt x="734" y="1360"/>
                  </a:lnTo>
                  <a:lnTo>
                    <a:pt x="734" y="1360"/>
                  </a:lnTo>
                  <a:lnTo>
                    <a:pt x="734" y="1358"/>
                  </a:lnTo>
                  <a:lnTo>
                    <a:pt x="734" y="1358"/>
                  </a:lnTo>
                  <a:lnTo>
                    <a:pt x="736" y="1356"/>
                  </a:lnTo>
                  <a:lnTo>
                    <a:pt x="736" y="1356"/>
                  </a:lnTo>
                  <a:lnTo>
                    <a:pt x="736" y="1354"/>
                  </a:lnTo>
                  <a:lnTo>
                    <a:pt x="736" y="1354"/>
                  </a:lnTo>
                  <a:lnTo>
                    <a:pt x="738" y="1354"/>
                  </a:lnTo>
                  <a:lnTo>
                    <a:pt x="738" y="1354"/>
                  </a:lnTo>
                  <a:lnTo>
                    <a:pt x="738" y="1352"/>
                  </a:lnTo>
                  <a:lnTo>
                    <a:pt x="738" y="1352"/>
                  </a:lnTo>
                  <a:lnTo>
                    <a:pt x="740" y="1350"/>
                  </a:lnTo>
                  <a:lnTo>
                    <a:pt x="740" y="1350"/>
                  </a:lnTo>
                  <a:lnTo>
                    <a:pt x="740" y="1348"/>
                  </a:lnTo>
                  <a:lnTo>
                    <a:pt x="740" y="1348"/>
                  </a:lnTo>
                  <a:lnTo>
                    <a:pt x="740" y="1346"/>
                  </a:lnTo>
                  <a:lnTo>
                    <a:pt x="740" y="1346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30"/>
                  </a:lnTo>
                  <a:lnTo>
                    <a:pt x="736" y="1320"/>
                  </a:lnTo>
                  <a:lnTo>
                    <a:pt x="734" y="1312"/>
                  </a:lnTo>
                  <a:lnTo>
                    <a:pt x="728" y="1306"/>
                  </a:lnTo>
                  <a:lnTo>
                    <a:pt x="716" y="1296"/>
                  </a:lnTo>
                  <a:lnTo>
                    <a:pt x="700" y="1286"/>
                  </a:lnTo>
                  <a:lnTo>
                    <a:pt x="686" y="1278"/>
                  </a:lnTo>
                  <a:lnTo>
                    <a:pt x="674" y="1268"/>
                  </a:lnTo>
                  <a:lnTo>
                    <a:pt x="668" y="1262"/>
                  </a:lnTo>
                  <a:lnTo>
                    <a:pt x="664" y="1254"/>
                  </a:lnTo>
                  <a:lnTo>
                    <a:pt x="662" y="1244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2" y="1222"/>
                  </a:lnTo>
                  <a:lnTo>
                    <a:pt x="664" y="1212"/>
                  </a:lnTo>
                  <a:lnTo>
                    <a:pt x="670" y="1202"/>
                  </a:lnTo>
                  <a:lnTo>
                    <a:pt x="676" y="1194"/>
                  </a:lnTo>
                  <a:lnTo>
                    <a:pt x="684" y="1186"/>
                  </a:lnTo>
                  <a:lnTo>
                    <a:pt x="694" y="1178"/>
                  </a:lnTo>
                  <a:lnTo>
                    <a:pt x="714" y="1166"/>
                  </a:lnTo>
                  <a:lnTo>
                    <a:pt x="738" y="1158"/>
                  </a:lnTo>
                  <a:lnTo>
                    <a:pt x="762" y="1152"/>
                  </a:lnTo>
                  <a:lnTo>
                    <a:pt x="786" y="1150"/>
                  </a:lnTo>
                  <a:lnTo>
                    <a:pt x="804" y="1148"/>
                  </a:lnTo>
                  <a:lnTo>
                    <a:pt x="804" y="1148"/>
                  </a:lnTo>
                  <a:lnTo>
                    <a:pt x="824" y="1150"/>
                  </a:lnTo>
                  <a:lnTo>
                    <a:pt x="846" y="1152"/>
                  </a:lnTo>
                  <a:lnTo>
                    <a:pt x="870" y="1158"/>
                  </a:lnTo>
                  <a:lnTo>
                    <a:pt x="894" y="1166"/>
                  </a:lnTo>
                  <a:lnTo>
                    <a:pt x="916" y="1178"/>
                  </a:lnTo>
                  <a:lnTo>
                    <a:pt x="924" y="1186"/>
                  </a:lnTo>
                  <a:lnTo>
                    <a:pt x="932" y="1194"/>
                  </a:lnTo>
                  <a:lnTo>
                    <a:pt x="940" y="1202"/>
                  </a:lnTo>
                  <a:lnTo>
                    <a:pt x="944" y="1212"/>
                  </a:lnTo>
                  <a:lnTo>
                    <a:pt x="948" y="122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44"/>
                  </a:lnTo>
                  <a:lnTo>
                    <a:pt x="944" y="1254"/>
                  </a:lnTo>
                  <a:lnTo>
                    <a:pt x="940" y="1262"/>
                  </a:lnTo>
                  <a:lnTo>
                    <a:pt x="936" y="1268"/>
                  </a:lnTo>
                  <a:lnTo>
                    <a:pt x="922" y="1278"/>
                  </a:lnTo>
                  <a:lnTo>
                    <a:pt x="908" y="1286"/>
                  </a:lnTo>
                  <a:lnTo>
                    <a:pt x="894" y="1296"/>
                  </a:lnTo>
                  <a:lnTo>
                    <a:pt x="880" y="1306"/>
                  </a:lnTo>
                  <a:lnTo>
                    <a:pt x="876" y="1312"/>
                  </a:lnTo>
                  <a:lnTo>
                    <a:pt x="872" y="1320"/>
                  </a:lnTo>
                  <a:lnTo>
                    <a:pt x="870" y="1330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6"/>
                  </a:lnTo>
                  <a:lnTo>
                    <a:pt x="868" y="1346"/>
                  </a:lnTo>
                  <a:lnTo>
                    <a:pt x="868" y="1348"/>
                  </a:lnTo>
                  <a:lnTo>
                    <a:pt x="868" y="1348"/>
                  </a:lnTo>
                  <a:lnTo>
                    <a:pt x="870" y="1350"/>
                  </a:lnTo>
                  <a:lnTo>
                    <a:pt x="870" y="1350"/>
                  </a:lnTo>
                  <a:lnTo>
                    <a:pt x="870" y="1352"/>
                  </a:lnTo>
                  <a:lnTo>
                    <a:pt x="870" y="1352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4" y="1356"/>
                  </a:lnTo>
                  <a:lnTo>
                    <a:pt x="874" y="1356"/>
                  </a:lnTo>
                  <a:lnTo>
                    <a:pt x="874" y="1358"/>
                  </a:lnTo>
                  <a:lnTo>
                    <a:pt x="874" y="1358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8" y="1362"/>
                  </a:lnTo>
                  <a:lnTo>
                    <a:pt x="878" y="1362"/>
                  </a:lnTo>
                  <a:lnTo>
                    <a:pt x="880" y="1364"/>
                  </a:lnTo>
                  <a:lnTo>
                    <a:pt x="880" y="1364"/>
                  </a:lnTo>
                  <a:lnTo>
                    <a:pt x="882" y="1366"/>
                  </a:lnTo>
                  <a:lnTo>
                    <a:pt x="882" y="1366"/>
                  </a:lnTo>
                  <a:lnTo>
                    <a:pt x="884" y="1368"/>
                  </a:lnTo>
                  <a:lnTo>
                    <a:pt x="884" y="1368"/>
                  </a:lnTo>
                  <a:lnTo>
                    <a:pt x="886" y="1368"/>
                  </a:lnTo>
                  <a:lnTo>
                    <a:pt x="886" y="1368"/>
                  </a:lnTo>
                  <a:lnTo>
                    <a:pt x="888" y="1370"/>
                  </a:lnTo>
                  <a:lnTo>
                    <a:pt x="888" y="1370"/>
                  </a:lnTo>
                  <a:lnTo>
                    <a:pt x="890" y="1372"/>
                  </a:lnTo>
                  <a:lnTo>
                    <a:pt x="890" y="1372"/>
                  </a:lnTo>
                  <a:lnTo>
                    <a:pt x="892" y="1372"/>
                  </a:lnTo>
                  <a:lnTo>
                    <a:pt x="892" y="1372"/>
                  </a:lnTo>
                  <a:lnTo>
                    <a:pt x="894" y="1374"/>
                  </a:lnTo>
                  <a:lnTo>
                    <a:pt x="894" y="1374"/>
                  </a:lnTo>
                  <a:lnTo>
                    <a:pt x="896" y="1374"/>
                  </a:lnTo>
                  <a:lnTo>
                    <a:pt x="896" y="1374"/>
                  </a:lnTo>
                  <a:lnTo>
                    <a:pt x="898" y="1376"/>
                  </a:lnTo>
                  <a:lnTo>
                    <a:pt x="898" y="1376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14" y="1382"/>
                  </a:lnTo>
                  <a:lnTo>
                    <a:pt x="940" y="1382"/>
                  </a:lnTo>
                  <a:lnTo>
                    <a:pt x="940" y="1382"/>
                  </a:lnTo>
                  <a:lnTo>
                    <a:pt x="934" y="1382"/>
                  </a:lnTo>
                  <a:lnTo>
                    <a:pt x="1198" y="1386"/>
                  </a:lnTo>
                  <a:lnTo>
                    <a:pt x="1322" y="1172"/>
                  </a:lnTo>
                  <a:lnTo>
                    <a:pt x="1322" y="1172"/>
                  </a:lnTo>
                  <a:lnTo>
                    <a:pt x="1326" y="1150"/>
                  </a:lnTo>
                  <a:lnTo>
                    <a:pt x="1330" y="1126"/>
                  </a:lnTo>
                  <a:lnTo>
                    <a:pt x="1328" y="1114"/>
                  </a:lnTo>
                  <a:lnTo>
                    <a:pt x="1326" y="1104"/>
                  </a:lnTo>
                  <a:lnTo>
                    <a:pt x="1322" y="1094"/>
                  </a:lnTo>
                  <a:lnTo>
                    <a:pt x="1316" y="1088"/>
                  </a:lnTo>
                  <a:lnTo>
                    <a:pt x="1316" y="1088"/>
                  </a:lnTo>
                  <a:lnTo>
                    <a:pt x="1304" y="1084"/>
                  </a:lnTo>
                  <a:lnTo>
                    <a:pt x="1294" y="1080"/>
                  </a:lnTo>
                  <a:lnTo>
                    <a:pt x="1286" y="1080"/>
                  </a:lnTo>
                  <a:lnTo>
                    <a:pt x="1278" y="1082"/>
                  </a:lnTo>
                  <a:lnTo>
                    <a:pt x="1262" y="1086"/>
                  </a:lnTo>
                  <a:lnTo>
                    <a:pt x="1248" y="1096"/>
                  </a:lnTo>
                  <a:lnTo>
                    <a:pt x="1232" y="1104"/>
                  </a:lnTo>
                  <a:lnTo>
                    <a:pt x="1218" y="1110"/>
                  </a:lnTo>
                  <a:lnTo>
                    <a:pt x="1208" y="1110"/>
                  </a:lnTo>
                  <a:lnTo>
                    <a:pt x="1200" y="1110"/>
                  </a:lnTo>
                  <a:lnTo>
                    <a:pt x="1190" y="1108"/>
                  </a:lnTo>
                  <a:lnTo>
                    <a:pt x="1180" y="1102"/>
                  </a:lnTo>
                  <a:lnTo>
                    <a:pt x="1180" y="1102"/>
                  </a:lnTo>
                  <a:lnTo>
                    <a:pt x="1170" y="1096"/>
                  </a:lnTo>
                  <a:lnTo>
                    <a:pt x="1164" y="1088"/>
                  </a:lnTo>
                  <a:lnTo>
                    <a:pt x="1158" y="1080"/>
                  </a:lnTo>
                  <a:lnTo>
                    <a:pt x="1154" y="1070"/>
                  </a:lnTo>
                  <a:lnTo>
                    <a:pt x="1152" y="1060"/>
                  </a:lnTo>
                  <a:lnTo>
                    <a:pt x="1150" y="1048"/>
                  </a:lnTo>
                  <a:lnTo>
                    <a:pt x="1150" y="1024"/>
                  </a:lnTo>
                  <a:lnTo>
                    <a:pt x="1154" y="998"/>
                  </a:lnTo>
                  <a:lnTo>
                    <a:pt x="1162" y="974"/>
                  </a:lnTo>
                  <a:lnTo>
                    <a:pt x="1170" y="954"/>
                  </a:lnTo>
                  <a:lnTo>
                    <a:pt x="1180" y="936"/>
                  </a:lnTo>
                  <a:lnTo>
                    <a:pt x="1180" y="936"/>
                  </a:lnTo>
                  <a:lnTo>
                    <a:pt x="1190" y="920"/>
                  </a:lnTo>
                  <a:lnTo>
                    <a:pt x="1204" y="902"/>
                  </a:lnTo>
                  <a:lnTo>
                    <a:pt x="1220" y="884"/>
                  </a:lnTo>
                  <a:lnTo>
                    <a:pt x="1240" y="868"/>
                  </a:lnTo>
                  <a:lnTo>
                    <a:pt x="1260" y="856"/>
                  </a:lnTo>
                  <a:lnTo>
                    <a:pt x="1272" y="850"/>
                  </a:lnTo>
                  <a:lnTo>
                    <a:pt x="1282" y="848"/>
                  </a:lnTo>
                  <a:lnTo>
                    <a:pt x="1292" y="846"/>
                  </a:lnTo>
                  <a:lnTo>
                    <a:pt x="1304" y="846"/>
                  </a:lnTo>
                  <a:lnTo>
                    <a:pt x="1314" y="848"/>
                  </a:lnTo>
                  <a:lnTo>
                    <a:pt x="1324" y="854"/>
                  </a:lnTo>
                  <a:lnTo>
                    <a:pt x="1324" y="854"/>
                  </a:lnTo>
                  <a:lnTo>
                    <a:pt x="1334" y="860"/>
                  </a:lnTo>
                  <a:lnTo>
                    <a:pt x="1340" y="868"/>
                  </a:lnTo>
                  <a:lnTo>
                    <a:pt x="1346" y="874"/>
                  </a:lnTo>
                  <a:lnTo>
                    <a:pt x="1348" y="882"/>
                  </a:lnTo>
                  <a:lnTo>
                    <a:pt x="1350" y="900"/>
                  </a:lnTo>
                  <a:lnTo>
                    <a:pt x="1350" y="916"/>
                  </a:lnTo>
                  <a:lnTo>
                    <a:pt x="1350" y="932"/>
                  </a:lnTo>
                  <a:lnTo>
                    <a:pt x="1354" y="948"/>
                  </a:lnTo>
                  <a:lnTo>
                    <a:pt x="1358" y="956"/>
                  </a:lnTo>
                  <a:lnTo>
                    <a:pt x="1362" y="964"/>
                  </a:lnTo>
                  <a:lnTo>
                    <a:pt x="1370" y="972"/>
                  </a:lnTo>
                  <a:lnTo>
                    <a:pt x="1380" y="978"/>
                  </a:lnTo>
                  <a:lnTo>
                    <a:pt x="1380" y="978"/>
                  </a:lnTo>
                  <a:lnTo>
                    <a:pt x="1388" y="980"/>
                  </a:lnTo>
                  <a:lnTo>
                    <a:pt x="1398" y="980"/>
                  </a:lnTo>
                  <a:lnTo>
                    <a:pt x="1408" y="976"/>
                  </a:lnTo>
                  <a:lnTo>
                    <a:pt x="1418" y="972"/>
                  </a:lnTo>
                  <a:lnTo>
                    <a:pt x="1438" y="958"/>
                  </a:lnTo>
                  <a:lnTo>
                    <a:pt x="1456" y="942"/>
                  </a:lnTo>
                  <a:lnTo>
                    <a:pt x="1598" y="696"/>
                  </a:lnTo>
                  <a:lnTo>
                    <a:pt x="1436" y="418"/>
                  </a:lnTo>
                  <a:lnTo>
                    <a:pt x="1436" y="418"/>
                  </a:lnTo>
                  <a:lnTo>
                    <a:pt x="1434" y="400"/>
                  </a:lnTo>
                  <a:lnTo>
                    <a:pt x="1432" y="382"/>
                  </a:lnTo>
                  <a:lnTo>
                    <a:pt x="1432" y="382"/>
                  </a:lnTo>
                  <a:lnTo>
                    <a:pt x="1432" y="370"/>
                  </a:lnTo>
                  <a:lnTo>
                    <a:pt x="1434" y="358"/>
                  </a:lnTo>
                  <a:lnTo>
                    <a:pt x="1440" y="348"/>
                  </a:lnTo>
                  <a:lnTo>
                    <a:pt x="1446" y="342"/>
                  </a:lnTo>
                  <a:lnTo>
                    <a:pt x="1446" y="342"/>
                  </a:lnTo>
                  <a:lnTo>
                    <a:pt x="1456" y="338"/>
                  </a:lnTo>
                  <a:lnTo>
                    <a:pt x="1466" y="334"/>
                  </a:lnTo>
                  <a:lnTo>
                    <a:pt x="1476" y="334"/>
                  </a:lnTo>
                  <a:lnTo>
                    <a:pt x="1484" y="334"/>
                  </a:lnTo>
                  <a:lnTo>
                    <a:pt x="1500" y="340"/>
                  </a:lnTo>
                  <a:lnTo>
                    <a:pt x="1514" y="348"/>
                  </a:lnTo>
                  <a:lnTo>
                    <a:pt x="1528" y="358"/>
                  </a:lnTo>
                  <a:lnTo>
                    <a:pt x="1544" y="364"/>
                  </a:lnTo>
                  <a:lnTo>
                    <a:pt x="1552" y="364"/>
                  </a:lnTo>
                  <a:lnTo>
                    <a:pt x="1562" y="364"/>
                  </a:lnTo>
                  <a:lnTo>
                    <a:pt x="1572" y="362"/>
                  </a:lnTo>
                  <a:lnTo>
                    <a:pt x="1582" y="356"/>
                  </a:lnTo>
                  <a:lnTo>
                    <a:pt x="1582" y="356"/>
                  </a:lnTo>
                  <a:lnTo>
                    <a:pt x="1590" y="352"/>
                  </a:lnTo>
                  <a:lnTo>
                    <a:pt x="1596" y="346"/>
                  </a:lnTo>
                  <a:lnTo>
                    <a:pt x="1600" y="340"/>
                  </a:lnTo>
                  <a:lnTo>
                    <a:pt x="1604" y="332"/>
                  </a:lnTo>
                  <a:lnTo>
                    <a:pt x="1610" y="316"/>
                  </a:lnTo>
                  <a:lnTo>
                    <a:pt x="1612" y="296"/>
                  </a:lnTo>
                  <a:lnTo>
                    <a:pt x="1612" y="296"/>
                  </a:lnTo>
                  <a:lnTo>
                    <a:pt x="1608" y="268"/>
                  </a:lnTo>
                  <a:lnTo>
                    <a:pt x="1602" y="242"/>
                  </a:lnTo>
                  <a:lnTo>
                    <a:pt x="1592" y="218"/>
                  </a:lnTo>
                  <a:lnTo>
                    <a:pt x="1582" y="198"/>
                  </a:lnTo>
                  <a:lnTo>
                    <a:pt x="1582" y="198"/>
                  </a:lnTo>
                  <a:lnTo>
                    <a:pt x="1572" y="182"/>
                  </a:lnTo>
                  <a:lnTo>
                    <a:pt x="1558" y="164"/>
                  </a:lnTo>
                  <a:lnTo>
                    <a:pt x="1542" y="146"/>
                  </a:lnTo>
                  <a:lnTo>
                    <a:pt x="1522" y="130"/>
                  </a:lnTo>
                  <a:lnTo>
                    <a:pt x="1500" y="116"/>
                  </a:lnTo>
                  <a:lnTo>
                    <a:pt x="1490" y="112"/>
                  </a:lnTo>
                  <a:lnTo>
                    <a:pt x="1480" y="108"/>
                  </a:lnTo>
                  <a:lnTo>
                    <a:pt x="1468" y="108"/>
                  </a:lnTo>
                  <a:lnTo>
                    <a:pt x="1458" y="108"/>
                  </a:lnTo>
                  <a:lnTo>
                    <a:pt x="1448" y="110"/>
                  </a:lnTo>
                  <a:lnTo>
                    <a:pt x="1438" y="116"/>
                  </a:lnTo>
                  <a:lnTo>
                    <a:pt x="1438" y="116"/>
                  </a:lnTo>
                  <a:lnTo>
                    <a:pt x="1430" y="120"/>
                  </a:lnTo>
                  <a:lnTo>
                    <a:pt x="1424" y="126"/>
                  </a:lnTo>
                  <a:lnTo>
                    <a:pt x="1416" y="138"/>
                  </a:lnTo>
                  <a:lnTo>
                    <a:pt x="1412" y="150"/>
                  </a:lnTo>
                  <a:lnTo>
                    <a:pt x="1410" y="164"/>
                  </a:lnTo>
                  <a:lnTo>
                    <a:pt x="1410" y="164"/>
                  </a:lnTo>
                  <a:lnTo>
                    <a:pt x="1412" y="182"/>
                  </a:lnTo>
                  <a:lnTo>
                    <a:pt x="1412" y="182"/>
                  </a:lnTo>
                  <a:lnTo>
                    <a:pt x="1410" y="198"/>
                  </a:lnTo>
                  <a:lnTo>
                    <a:pt x="1408" y="212"/>
                  </a:lnTo>
                  <a:lnTo>
                    <a:pt x="1404" y="220"/>
                  </a:lnTo>
                  <a:lnTo>
                    <a:pt x="1398" y="226"/>
                  </a:lnTo>
                  <a:lnTo>
                    <a:pt x="1392" y="234"/>
                  </a:lnTo>
                  <a:lnTo>
                    <a:pt x="1382" y="240"/>
                  </a:lnTo>
                  <a:lnTo>
                    <a:pt x="1382" y="240"/>
                  </a:lnTo>
                  <a:lnTo>
                    <a:pt x="1376" y="242"/>
                  </a:lnTo>
                  <a:lnTo>
                    <a:pt x="1368" y="242"/>
                  </a:lnTo>
                  <a:lnTo>
                    <a:pt x="1360" y="240"/>
                  </a:lnTo>
                  <a:lnTo>
                    <a:pt x="1352" y="238"/>
                  </a:lnTo>
                  <a:lnTo>
                    <a:pt x="1334" y="228"/>
                  </a:lnTo>
                  <a:lnTo>
                    <a:pt x="1320" y="216"/>
                  </a:lnTo>
                  <a:lnTo>
                    <a:pt x="1198" y="0"/>
                  </a:lnTo>
                  <a:lnTo>
                    <a:pt x="400" y="0"/>
                  </a:lnTo>
                  <a:lnTo>
                    <a:pt x="0" y="694"/>
                  </a:lnTo>
                  <a:lnTo>
                    <a:pt x="398" y="1384"/>
                  </a:lnTo>
                  <a:lnTo>
                    <a:pt x="400" y="1382"/>
                  </a:lnTo>
                  <a:lnTo>
                    <a:pt x="674" y="1382"/>
                  </a:lnTo>
                  <a:close/>
                </a:path>
              </a:pathLst>
            </a:custGeom>
            <a:solidFill>
              <a:srgbClr val="20B7EC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5064125" y="4071938"/>
              <a:ext cx="1981200" cy="1711325"/>
            </a:xfrm>
            <a:custGeom>
              <a:avLst/>
              <a:gdLst>
                <a:gd name="T0" fmla="*/ 908 w 1600"/>
                <a:gd name="T1" fmla="*/ 4 h 1382"/>
                <a:gd name="T2" fmla="*/ 892 w 1600"/>
                <a:gd name="T3" fmla="*/ 10 h 1382"/>
                <a:gd name="T4" fmla="*/ 884 w 1600"/>
                <a:gd name="T5" fmla="*/ 14 h 1382"/>
                <a:gd name="T6" fmla="*/ 876 w 1600"/>
                <a:gd name="T7" fmla="*/ 18 h 1382"/>
                <a:gd name="T8" fmla="*/ 870 w 1600"/>
                <a:gd name="T9" fmla="*/ 22 h 1382"/>
                <a:gd name="T10" fmla="*/ 862 w 1600"/>
                <a:gd name="T11" fmla="*/ 28 h 1382"/>
                <a:gd name="T12" fmla="*/ 858 w 1600"/>
                <a:gd name="T13" fmla="*/ 34 h 1382"/>
                <a:gd name="T14" fmla="*/ 856 w 1600"/>
                <a:gd name="T15" fmla="*/ 40 h 1382"/>
                <a:gd name="T16" fmla="*/ 854 w 1600"/>
                <a:gd name="T17" fmla="*/ 46 h 1382"/>
                <a:gd name="T18" fmla="*/ 856 w 1600"/>
                <a:gd name="T19" fmla="*/ 58 h 1382"/>
                <a:gd name="T20" fmla="*/ 856 w 1600"/>
                <a:gd name="T21" fmla="*/ 64 h 1382"/>
                <a:gd name="T22" fmla="*/ 866 w 1600"/>
                <a:gd name="T23" fmla="*/ 82 h 1382"/>
                <a:gd name="T24" fmla="*/ 906 w 1600"/>
                <a:gd name="T25" fmla="*/ 110 h 1382"/>
                <a:gd name="T26" fmla="*/ 914 w 1600"/>
                <a:gd name="T27" fmla="*/ 114 h 1382"/>
                <a:gd name="T28" fmla="*/ 924 w 1600"/>
                <a:gd name="T29" fmla="*/ 124 h 1382"/>
                <a:gd name="T30" fmla="*/ 928 w 1600"/>
                <a:gd name="T31" fmla="*/ 130 h 1382"/>
                <a:gd name="T32" fmla="*/ 934 w 1600"/>
                <a:gd name="T33" fmla="*/ 146 h 1382"/>
                <a:gd name="T34" fmla="*/ 934 w 1600"/>
                <a:gd name="T35" fmla="*/ 156 h 1382"/>
                <a:gd name="T36" fmla="*/ 910 w 1600"/>
                <a:gd name="T37" fmla="*/ 204 h 1382"/>
                <a:gd name="T38" fmla="*/ 790 w 1600"/>
                <a:gd name="T39" fmla="*/ 240 h 1382"/>
                <a:gd name="T40" fmla="*/ 680 w 1600"/>
                <a:gd name="T41" fmla="*/ 210 h 1382"/>
                <a:gd name="T42" fmla="*/ 646 w 1600"/>
                <a:gd name="T43" fmla="*/ 156 h 1382"/>
                <a:gd name="T44" fmla="*/ 648 w 1600"/>
                <a:gd name="T45" fmla="*/ 148 h 1382"/>
                <a:gd name="T46" fmla="*/ 650 w 1600"/>
                <a:gd name="T47" fmla="*/ 138 h 1382"/>
                <a:gd name="T48" fmla="*/ 656 w 1600"/>
                <a:gd name="T49" fmla="*/ 124 h 1382"/>
                <a:gd name="T50" fmla="*/ 662 w 1600"/>
                <a:gd name="T51" fmla="*/ 118 h 1382"/>
                <a:gd name="T52" fmla="*/ 672 w 1600"/>
                <a:gd name="T53" fmla="*/ 110 h 1382"/>
                <a:gd name="T54" fmla="*/ 702 w 1600"/>
                <a:gd name="T55" fmla="*/ 92 h 1382"/>
                <a:gd name="T56" fmla="*/ 724 w 1600"/>
                <a:gd name="T57" fmla="*/ 64 h 1382"/>
                <a:gd name="T58" fmla="*/ 726 w 1600"/>
                <a:gd name="T59" fmla="*/ 58 h 1382"/>
                <a:gd name="T60" fmla="*/ 726 w 1600"/>
                <a:gd name="T61" fmla="*/ 46 h 1382"/>
                <a:gd name="T62" fmla="*/ 726 w 1600"/>
                <a:gd name="T63" fmla="*/ 40 h 1382"/>
                <a:gd name="T64" fmla="*/ 722 w 1600"/>
                <a:gd name="T65" fmla="*/ 34 h 1382"/>
                <a:gd name="T66" fmla="*/ 718 w 1600"/>
                <a:gd name="T67" fmla="*/ 28 h 1382"/>
                <a:gd name="T68" fmla="*/ 710 w 1600"/>
                <a:gd name="T69" fmla="*/ 22 h 1382"/>
                <a:gd name="T70" fmla="*/ 704 w 1600"/>
                <a:gd name="T71" fmla="*/ 18 h 1382"/>
                <a:gd name="T72" fmla="*/ 696 w 1600"/>
                <a:gd name="T73" fmla="*/ 14 h 1382"/>
                <a:gd name="T74" fmla="*/ 688 w 1600"/>
                <a:gd name="T75" fmla="*/ 10 h 1382"/>
                <a:gd name="T76" fmla="*/ 674 w 1600"/>
                <a:gd name="T77" fmla="*/ 4 h 1382"/>
                <a:gd name="T78" fmla="*/ 402 w 1600"/>
                <a:gd name="T79" fmla="*/ 2 h 1382"/>
                <a:gd name="T80" fmla="*/ 262 w 1600"/>
                <a:gd name="T81" fmla="*/ 300 h 1382"/>
                <a:gd name="T82" fmla="*/ 302 w 1600"/>
                <a:gd name="T83" fmla="*/ 322 h 1382"/>
                <a:gd name="T84" fmla="*/ 380 w 1600"/>
                <a:gd name="T85" fmla="*/ 292 h 1382"/>
                <a:gd name="T86" fmla="*/ 424 w 1600"/>
                <a:gd name="T87" fmla="*/ 314 h 1382"/>
                <a:gd name="T88" fmla="*/ 434 w 1600"/>
                <a:gd name="T89" fmla="*/ 404 h 1382"/>
                <a:gd name="T90" fmla="*/ 384 w 1600"/>
                <a:gd name="T91" fmla="*/ 500 h 1382"/>
                <a:gd name="T92" fmla="*/ 296 w 1600"/>
                <a:gd name="T93" fmla="*/ 556 h 1382"/>
                <a:gd name="T94" fmla="*/ 248 w 1600"/>
                <a:gd name="T95" fmla="*/ 534 h 1382"/>
                <a:gd name="T96" fmla="*/ 234 w 1600"/>
                <a:gd name="T97" fmla="*/ 454 h 1382"/>
                <a:gd name="T98" fmla="*/ 202 w 1600"/>
                <a:gd name="T99" fmla="*/ 422 h 1382"/>
                <a:gd name="T100" fmla="*/ 4 w 1600"/>
                <a:gd name="T101" fmla="*/ 690 h 1382"/>
                <a:gd name="T102" fmla="*/ 146 w 1600"/>
                <a:gd name="T103" fmla="*/ 930 h 1382"/>
                <a:gd name="T104" fmla="*/ 198 w 1600"/>
                <a:gd name="T105" fmla="*/ 954 h 1382"/>
                <a:gd name="T106" fmla="*/ 228 w 1600"/>
                <a:gd name="T107" fmla="*/ 922 h 1382"/>
                <a:gd name="T108" fmla="*/ 242 w 1600"/>
                <a:gd name="T109" fmla="*/ 842 h 1382"/>
                <a:gd name="T110" fmla="*/ 286 w 1600"/>
                <a:gd name="T111" fmla="*/ 820 h 1382"/>
                <a:gd name="T112" fmla="*/ 372 w 1600"/>
                <a:gd name="T113" fmla="*/ 866 h 1382"/>
                <a:gd name="T114" fmla="*/ 424 w 1600"/>
                <a:gd name="T115" fmla="*/ 948 h 1382"/>
                <a:gd name="T116" fmla="*/ 428 w 1600"/>
                <a:gd name="T117" fmla="*/ 1054 h 1382"/>
                <a:gd name="T118" fmla="*/ 376 w 1600"/>
                <a:gd name="T119" fmla="*/ 1084 h 1382"/>
                <a:gd name="T120" fmla="*/ 308 w 1600"/>
                <a:gd name="T121" fmla="*/ 1056 h 1382"/>
                <a:gd name="T122" fmla="*/ 264 w 1600"/>
                <a:gd name="T123" fmla="*/ 1068 h 1382"/>
                <a:gd name="T124" fmla="*/ 402 w 1600"/>
                <a:gd name="T125" fmla="*/ 138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0" h="1382">
                  <a:moveTo>
                    <a:pt x="1200" y="2"/>
                  </a:moveTo>
                  <a:lnTo>
                    <a:pt x="912" y="2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08" y="4"/>
                  </a:lnTo>
                  <a:lnTo>
                    <a:pt x="908" y="4"/>
                  </a:lnTo>
                  <a:lnTo>
                    <a:pt x="906" y="4"/>
                  </a:lnTo>
                  <a:lnTo>
                    <a:pt x="906" y="4"/>
                  </a:lnTo>
                  <a:lnTo>
                    <a:pt x="894" y="8"/>
                  </a:lnTo>
                  <a:lnTo>
                    <a:pt x="894" y="8"/>
                  </a:lnTo>
                  <a:lnTo>
                    <a:pt x="892" y="10"/>
                  </a:lnTo>
                  <a:lnTo>
                    <a:pt x="892" y="10"/>
                  </a:lnTo>
                  <a:lnTo>
                    <a:pt x="890" y="10"/>
                  </a:lnTo>
                  <a:lnTo>
                    <a:pt x="890" y="10"/>
                  </a:lnTo>
                  <a:lnTo>
                    <a:pt x="886" y="12"/>
                  </a:lnTo>
                  <a:lnTo>
                    <a:pt x="886" y="12"/>
                  </a:lnTo>
                  <a:lnTo>
                    <a:pt x="884" y="14"/>
                  </a:lnTo>
                  <a:lnTo>
                    <a:pt x="884" y="14"/>
                  </a:lnTo>
                  <a:lnTo>
                    <a:pt x="882" y="14"/>
                  </a:lnTo>
                  <a:lnTo>
                    <a:pt x="882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76" y="18"/>
                  </a:lnTo>
                  <a:lnTo>
                    <a:pt x="876" y="18"/>
                  </a:lnTo>
                  <a:lnTo>
                    <a:pt x="874" y="18"/>
                  </a:lnTo>
                  <a:lnTo>
                    <a:pt x="874" y="18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4" y="26"/>
                  </a:lnTo>
                  <a:lnTo>
                    <a:pt x="864" y="26"/>
                  </a:lnTo>
                  <a:lnTo>
                    <a:pt x="862" y="28"/>
                  </a:lnTo>
                  <a:lnTo>
                    <a:pt x="862" y="28"/>
                  </a:lnTo>
                  <a:lnTo>
                    <a:pt x="862" y="30"/>
                  </a:lnTo>
                  <a:lnTo>
                    <a:pt x="862" y="30"/>
                  </a:lnTo>
                  <a:lnTo>
                    <a:pt x="860" y="32"/>
                  </a:lnTo>
                  <a:lnTo>
                    <a:pt x="860" y="32"/>
                  </a:lnTo>
                  <a:lnTo>
                    <a:pt x="858" y="34"/>
                  </a:lnTo>
                  <a:lnTo>
                    <a:pt x="858" y="34"/>
                  </a:lnTo>
                  <a:lnTo>
                    <a:pt x="856" y="36"/>
                  </a:lnTo>
                  <a:lnTo>
                    <a:pt x="856" y="36"/>
                  </a:lnTo>
                  <a:lnTo>
                    <a:pt x="856" y="38"/>
                  </a:lnTo>
                  <a:lnTo>
                    <a:pt x="856" y="38"/>
                  </a:lnTo>
                  <a:lnTo>
                    <a:pt x="856" y="40"/>
                  </a:lnTo>
                  <a:lnTo>
                    <a:pt x="856" y="40"/>
                  </a:lnTo>
                  <a:lnTo>
                    <a:pt x="854" y="42"/>
                  </a:lnTo>
                  <a:lnTo>
                    <a:pt x="854" y="42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52"/>
                  </a:lnTo>
                  <a:lnTo>
                    <a:pt x="854" y="52"/>
                  </a:lnTo>
                  <a:lnTo>
                    <a:pt x="854" y="54"/>
                  </a:lnTo>
                  <a:lnTo>
                    <a:pt x="854" y="54"/>
                  </a:lnTo>
                  <a:lnTo>
                    <a:pt x="856" y="58"/>
                  </a:lnTo>
                  <a:lnTo>
                    <a:pt x="856" y="58"/>
                  </a:lnTo>
                  <a:lnTo>
                    <a:pt x="856" y="60"/>
                  </a:lnTo>
                  <a:lnTo>
                    <a:pt x="856" y="60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8" y="70"/>
                  </a:lnTo>
                  <a:lnTo>
                    <a:pt x="858" y="70"/>
                  </a:lnTo>
                  <a:lnTo>
                    <a:pt x="858" y="70"/>
                  </a:lnTo>
                  <a:lnTo>
                    <a:pt x="862" y="76"/>
                  </a:lnTo>
                  <a:lnTo>
                    <a:pt x="866" y="82"/>
                  </a:lnTo>
                  <a:lnTo>
                    <a:pt x="878" y="92"/>
                  </a:lnTo>
                  <a:lnTo>
                    <a:pt x="890" y="100"/>
                  </a:lnTo>
                  <a:lnTo>
                    <a:pt x="904" y="108"/>
                  </a:lnTo>
                  <a:lnTo>
                    <a:pt x="904" y="108"/>
                  </a:lnTo>
                  <a:lnTo>
                    <a:pt x="906" y="110"/>
                  </a:lnTo>
                  <a:lnTo>
                    <a:pt x="906" y="110"/>
                  </a:lnTo>
                  <a:lnTo>
                    <a:pt x="908" y="110"/>
                  </a:lnTo>
                  <a:lnTo>
                    <a:pt x="908" y="110"/>
                  </a:lnTo>
                  <a:lnTo>
                    <a:pt x="912" y="114"/>
                  </a:lnTo>
                  <a:lnTo>
                    <a:pt x="912" y="114"/>
                  </a:lnTo>
                  <a:lnTo>
                    <a:pt x="914" y="114"/>
                  </a:lnTo>
                  <a:lnTo>
                    <a:pt x="914" y="114"/>
                  </a:lnTo>
                  <a:lnTo>
                    <a:pt x="918" y="118"/>
                  </a:lnTo>
                  <a:lnTo>
                    <a:pt x="918" y="118"/>
                  </a:lnTo>
                  <a:lnTo>
                    <a:pt x="920" y="120"/>
                  </a:lnTo>
                  <a:lnTo>
                    <a:pt x="920" y="120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30" y="138"/>
                  </a:lnTo>
                  <a:lnTo>
                    <a:pt x="930" y="138"/>
                  </a:lnTo>
                  <a:lnTo>
                    <a:pt x="932" y="138"/>
                  </a:lnTo>
                  <a:lnTo>
                    <a:pt x="932" y="138"/>
                  </a:lnTo>
                  <a:lnTo>
                    <a:pt x="934" y="146"/>
                  </a:lnTo>
                  <a:lnTo>
                    <a:pt x="934" y="146"/>
                  </a:lnTo>
                  <a:lnTo>
                    <a:pt x="934" y="148"/>
                  </a:lnTo>
                  <a:lnTo>
                    <a:pt x="934" y="148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68"/>
                  </a:lnTo>
                  <a:lnTo>
                    <a:pt x="930" y="178"/>
                  </a:lnTo>
                  <a:lnTo>
                    <a:pt x="926" y="188"/>
                  </a:lnTo>
                  <a:lnTo>
                    <a:pt x="918" y="196"/>
                  </a:lnTo>
                  <a:lnTo>
                    <a:pt x="910" y="204"/>
                  </a:lnTo>
                  <a:lnTo>
                    <a:pt x="902" y="210"/>
                  </a:lnTo>
                  <a:lnTo>
                    <a:pt x="880" y="222"/>
                  </a:lnTo>
                  <a:lnTo>
                    <a:pt x="856" y="230"/>
                  </a:lnTo>
                  <a:lnTo>
                    <a:pt x="832" y="236"/>
                  </a:lnTo>
                  <a:lnTo>
                    <a:pt x="810" y="240"/>
                  </a:lnTo>
                  <a:lnTo>
                    <a:pt x="790" y="240"/>
                  </a:lnTo>
                  <a:lnTo>
                    <a:pt x="790" y="240"/>
                  </a:lnTo>
                  <a:lnTo>
                    <a:pt x="770" y="240"/>
                  </a:lnTo>
                  <a:lnTo>
                    <a:pt x="748" y="236"/>
                  </a:lnTo>
                  <a:lnTo>
                    <a:pt x="724" y="230"/>
                  </a:lnTo>
                  <a:lnTo>
                    <a:pt x="700" y="222"/>
                  </a:lnTo>
                  <a:lnTo>
                    <a:pt x="680" y="210"/>
                  </a:lnTo>
                  <a:lnTo>
                    <a:pt x="670" y="204"/>
                  </a:lnTo>
                  <a:lnTo>
                    <a:pt x="662" y="196"/>
                  </a:lnTo>
                  <a:lnTo>
                    <a:pt x="656" y="188"/>
                  </a:lnTo>
                  <a:lnTo>
                    <a:pt x="650" y="178"/>
                  </a:lnTo>
                  <a:lnTo>
                    <a:pt x="648" y="168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8" y="148"/>
                  </a:lnTo>
                  <a:lnTo>
                    <a:pt x="648" y="148"/>
                  </a:lnTo>
                  <a:lnTo>
                    <a:pt x="648" y="146"/>
                  </a:lnTo>
                  <a:lnTo>
                    <a:pt x="648" y="146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60" y="120"/>
                  </a:lnTo>
                  <a:lnTo>
                    <a:pt x="660" y="120"/>
                  </a:lnTo>
                  <a:lnTo>
                    <a:pt x="662" y="118"/>
                  </a:lnTo>
                  <a:lnTo>
                    <a:pt x="662" y="118"/>
                  </a:lnTo>
                  <a:lnTo>
                    <a:pt x="666" y="114"/>
                  </a:lnTo>
                  <a:lnTo>
                    <a:pt x="666" y="114"/>
                  </a:lnTo>
                  <a:lnTo>
                    <a:pt x="668" y="114"/>
                  </a:lnTo>
                  <a:lnTo>
                    <a:pt x="668" y="114"/>
                  </a:lnTo>
                  <a:lnTo>
                    <a:pt x="672" y="110"/>
                  </a:lnTo>
                  <a:lnTo>
                    <a:pt x="672" y="110"/>
                  </a:lnTo>
                  <a:lnTo>
                    <a:pt x="674" y="110"/>
                  </a:lnTo>
                  <a:lnTo>
                    <a:pt x="674" y="110"/>
                  </a:lnTo>
                  <a:lnTo>
                    <a:pt x="676" y="108"/>
                  </a:lnTo>
                  <a:lnTo>
                    <a:pt x="676" y="108"/>
                  </a:lnTo>
                  <a:lnTo>
                    <a:pt x="690" y="100"/>
                  </a:lnTo>
                  <a:lnTo>
                    <a:pt x="702" y="92"/>
                  </a:lnTo>
                  <a:lnTo>
                    <a:pt x="714" y="82"/>
                  </a:lnTo>
                  <a:lnTo>
                    <a:pt x="718" y="76"/>
                  </a:lnTo>
                  <a:lnTo>
                    <a:pt x="722" y="70"/>
                  </a:lnTo>
                  <a:lnTo>
                    <a:pt x="722" y="70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0"/>
                  </a:lnTo>
                  <a:lnTo>
                    <a:pt x="724" y="60"/>
                  </a:lnTo>
                  <a:lnTo>
                    <a:pt x="726" y="58"/>
                  </a:lnTo>
                  <a:lnTo>
                    <a:pt x="726" y="58"/>
                  </a:lnTo>
                  <a:lnTo>
                    <a:pt x="726" y="54"/>
                  </a:lnTo>
                  <a:lnTo>
                    <a:pt x="726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6" y="40"/>
                  </a:lnTo>
                  <a:lnTo>
                    <a:pt x="726" y="40"/>
                  </a:lnTo>
                  <a:lnTo>
                    <a:pt x="724" y="38"/>
                  </a:lnTo>
                  <a:lnTo>
                    <a:pt x="724" y="38"/>
                  </a:lnTo>
                  <a:lnTo>
                    <a:pt x="724" y="36"/>
                  </a:lnTo>
                  <a:lnTo>
                    <a:pt x="724" y="36"/>
                  </a:lnTo>
                  <a:lnTo>
                    <a:pt x="722" y="34"/>
                  </a:lnTo>
                  <a:lnTo>
                    <a:pt x="722" y="34"/>
                  </a:lnTo>
                  <a:lnTo>
                    <a:pt x="722" y="32"/>
                  </a:lnTo>
                  <a:lnTo>
                    <a:pt x="722" y="32"/>
                  </a:lnTo>
                  <a:lnTo>
                    <a:pt x="720" y="30"/>
                  </a:lnTo>
                  <a:lnTo>
                    <a:pt x="720" y="30"/>
                  </a:lnTo>
                  <a:lnTo>
                    <a:pt x="718" y="28"/>
                  </a:lnTo>
                  <a:lnTo>
                    <a:pt x="718" y="28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4" y="26"/>
                  </a:lnTo>
                  <a:lnTo>
                    <a:pt x="714" y="26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6" y="18"/>
                  </a:lnTo>
                  <a:lnTo>
                    <a:pt x="706" y="18"/>
                  </a:lnTo>
                  <a:lnTo>
                    <a:pt x="704" y="18"/>
                  </a:lnTo>
                  <a:lnTo>
                    <a:pt x="704" y="18"/>
                  </a:lnTo>
                  <a:lnTo>
                    <a:pt x="702" y="16"/>
                  </a:lnTo>
                  <a:lnTo>
                    <a:pt x="702" y="16"/>
                  </a:lnTo>
                  <a:lnTo>
                    <a:pt x="700" y="14"/>
                  </a:lnTo>
                  <a:lnTo>
                    <a:pt x="700" y="14"/>
                  </a:lnTo>
                  <a:lnTo>
                    <a:pt x="696" y="14"/>
                  </a:lnTo>
                  <a:lnTo>
                    <a:pt x="696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2" y="10"/>
                  </a:lnTo>
                  <a:lnTo>
                    <a:pt x="692" y="10"/>
                  </a:lnTo>
                  <a:lnTo>
                    <a:pt x="688" y="10"/>
                  </a:lnTo>
                  <a:lnTo>
                    <a:pt x="688" y="10"/>
                  </a:lnTo>
                  <a:lnTo>
                    <a:pt x="686" y="8"/>
                  </a:lnTo>
                  <a:lnTo>
                    <a:pt x="686" y="8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68" y="2"/>
                  </a:lnTo>
                  <a:lnTo>
                    <a:pt x="668" y="2"/>
                  </a:lnTo>
                  <a:lnTo>
                    <a:pt x="668" y="2"/>
                  </a:lnTo>
                  <a:lnTo>
                    <a:pt x="402" y="2"/>
                  </a:lnTo>
                  <a:lnTo>
                    <a:pt x="402" y="2"/>
                  </a:lnTo>
                  <a:lnTo>
                    <a:pt x="402" y="2"/>
                  </a:lnTo>
                  <a:lnTo>
                    <a:pt x="264" y="238"/>
                  </a:lnTo>
                  <a:lnTo>
                    <a:pt x="264" y="238"/>
                  </a:lnTo>
                  <a:lnTo>
                    <a:pt x="260" y="260"/>
                  </a:lnTo>
                  <a:lnTo>
                    <a:pt x="260" y="282"/>
                  </a:lnTo>
                  <a:lnTo>
                    <a:pt x="260" y="292"/>
                  </a:lnTo>
                  <a:lnTo>
                    <a:pt x="262" y="300"/>
                  </a:lnTo>
                  <a:lnTo>
                    <a:pt x="268" y="308"/>
                  </a:lnTo>
                  <a:lnTo>
                    <a:pt x="274" y="314"/>
                  </a:lnTo>
                  <a:lnTo>
                    <a:pt x="274" y="314"/>
                  </a:lnTo>
                  <a:lnTo>
                    <a:pt x="284" y="318"/>
                  </a:lnTo>
                  <a:lnTo>
                    <a:pt x="294" y="322"/>
                  </a:lnTo>
                  <a:lnTo>
                    <a:pt x="302" y="322"/>
                  </a:lnTo>
                  <a:lnTo>
                    <a:pt x="312" y="322"/>
                  </a:lnTo>
                  <a:lnTo>
                    <a:pt x="326" y="316"/>
                  </a:lnTo>
                  <a:lnTo>
                    <a:pt x="342" y="308"/>
                  </a:lnTo>
                  <a:lnTo>
                    <a:pt x="356" y="298"/>
                  </a:lnTo>
                  <a:lnTo>
                    <a:pt x="372" y="292"/>
                  </a:lnTo>
                  <a:lnTo>
                    <a:pt x="380" y="292"/>
                  </a:lnTo>
                  <a:lnTo>
                    <a:pt x="388" y="292"/>
                  </a:lnTo>
                  <a:lnTo>
                    <a:pt x="398" y="294"/>
                  </a:lnTo>
                  <a:lnTo>
                    <a:pt x="408" y="300"/>
                  </a:lnTo>
                  <a:lnTo>
                    <a:pt x="408" y="300"/>
                  </a:lnTo>
                  <a:lnTo>
                    <a:pt x="418" y="306"/>
                  </a:lnTo>
                  <a:lnTo>
                    <a:pt x="424" y="314"/>
                  </a:lnTo>
                  <a:lnTo>
                    <a:pt x="430" y="322"/>
                  </a:lnTo>
                  <a:lnTo>
                    <a:pt x="434" y="332"/>
                  </a:lnTo>
                  <a:lnTo>
                    <a:pt x="438" y="344"/>
                  </a:lnTo>
                  <a:lnTo>
                    <a:pt x="438" y="354"/>
                  </a:lnTo>
                  <a:lnTo>
                    <a:pt x="438" y="380"/>
                  </a:lnTo>
                  <a:lnTo>
                    <a:pt x="434" y="404"/>
                  </a:lnTo>
                  <a:lnTo>
                    <a:pt x="426" y="428"/>
                  </a:lnTo>
                  <a:lnTo>
                    <a:pt x="418" y="448"/>
                  </a:lnTo>
                  <a:lnTo>
                    <a:pt x="410" y="466"/>
                  </a:lnTo>
                  <a:lnTo>
                    <a:pt x="410" y="466"/>
                  </a:lnTo>
                  <a:lnTo>
                    <a:pt x="398" y="482"/>
                  </a:lnTo>
                  <a:lnTo>
                    <a:pt x="384" y="500"/>
                  </a:lnTo>
                  <a:lnTo>
                    <a:pt x="368" y="518"/>
                  </a:lnTo>
                  <a:lnTo>
                    <a:pt x="348" y="534"/>
                  </a:lnTo>
                  <a:lnTo>
                    <a:pt x="328" y="548"/>
                  </a:lnTo>
                  <a:lnTo>
                    <a:pt x="318" y="552"/>
                  </a:lnTo>
                  <a:lnTo>
                    <a:pt x="306" y="554"/>
                  </a:lnTo>
                  <a:lnTo>
                    <a:pt x="296" y="556"/>
                  </a:lnTo>
                  <a:lnTo>
                    <a:pt x="284" y="556"/>
                  </a:lnTo>
                  <a:lnTo>
                    <a:pt x="274" y="554"/>
                  </a:lnTo>
                  <a:lnTo>
                    <a:pt x="264" y="548"/>
                  </a:lnTo>
                  <a:lnTo>
                    <a:pt x="264" y="548"/>
                  </a:lnTo>
                  <a:lnTo>
                    <a:pt x="256" y="542"/>
                  </a:lnTo>
                  <a:lnTo>
                    <a:pt x="248" y="534"/>
                  </a:lnTo>
                  <a:lnTo>
                    <a:pt x="244" y="528"/>
                  </a:lnTo>
                  <a:lnTo>
                    <a:pt x="240" y="520"/>
                  </a:lnTo>
                  <a:lnTo>
                    <a:pt x="238" y="504"/>
                  </a:lnTo>
                  <a:lnTo>
                    <a:pt x="238" y="486"/>
                  </a:lnTo>
                  <a:lnTo>
                    <a:pt x="238" y="470"/>
                  </a:lnTo>
                  <a:lnTo>
                    <a:pt x="234" y="454"/>
                  </a:lnTo>
                  <a:lnTo>
                    <a:pt x="232" y="446"/>
                  </a:lnTo>
                  <a:lnTo>
                    <a:pt x="226" y="438"/>
                  </a:lnTo>
                  <a:lnTo>
                    <a:pt x="218" y="430"/>
                  </a:lnTo>
                  <a:lnTo>
                    <a:pt x="210" y="424"/>
                  </a:lnTo>
                  <a:lnTo>
                    <a:pt x="210" y="424"/>
                  </a:lnTo>
                  <a:lnTo>
                    <a:pt x="202" y="422"/>
                  </a:lnTo>
                  <a:lnTo>
                    <a:pt x="194" y="422"/>
                  </a:lnTo>
                  <a:lnTo>
                    <a:pt x="184" y="424"/>
                  </a:lnTo>
                  <a:lnTo>
                    <a:pt x="174" y="428"/>
                  </a:lnTo>
                  <a:lnTo>
                    <a:pt x="156" y="440"/>
                  </a:lnTo>
                  <a:lnTo>
                    <a:pt x="140" y="454"/>
                  </a:lnTo>
                  <a:lnTo>
                    <a:pt x="4" y="690"/>
                  </a:lnTo>
                  <a:lnTo>
                    <a:pt x="0" y="690"/>
                  </a:lnTo>
                  <a:lnTo>
                    <a:pt x="2" y="694"/>
                  </a:lnTo>
                  <a:lnTo>
                    <a:pt x="4" y="694"/>
                  </a:lnTo>
                  <a:lnTo>
                    <a:pt x="132" y="918"/>
                  </a:lnTo>
                  <a:lnTo>
                    <a:pt x="132" y="918"/>
                  </a:lnTo>
                  <a:lnTo>
                    <a:pt x="146" y="930"/>
                  </a:lnTo>
                  <a:lnTo>
                    <a:pt x="160" y="942"/>
                  </a:lnTo>
                  <a:lnTo>
                    <a:pt x="176" y="950"/>
                  </a:lnTo>
                  <a:lnTo>
                    <a:pt x="184" y="954"/>
                  </a:lnTo>
                  <a:lnTo>
                    <a:pt x="192" y="954"/>
                  </a:lnTo>
                  <a:lnTo>
                    <a:pt x="192" y="954"/>
                  </a:lnTo>
                  <a:lnTo>
                    <a:pt x="198" y="954"/>
                  </a:lnTo>
                  <a:lnTo>
                    <a:pt x="202" y="952"/>
                  </a:lnTo>
                  <a:lnTo>
                    <a:pt x="202" y="952"/>
                  </a:lnTo>
                  <a:lnTo>
                    <a:pt x="212" y="944"/>
                  </a:lnTo>
                  <a:lnTo>
                    <a:pt x="220" y="938"/>
                  </a:lnTo>
                  <a:lnTo>
                    <a:pt x="224" y="930"/>
                  </a:lnTo>
                  <a:lnTo>
                    <a:pt x="228" y="922"/>
                  </a:lnTo>
                  <a:lnTo>
                    <a:pt x="230" y="906"/>
                  </a:lnTo>
                  <a:lnTo>
                    <a:pt x="230" y="890"/>
                  </a:lnTo>
                  <a:lnTo>
                    <a:pt x="230" y="872"/>
                  </a:lnTo>
                  <a:lnTo>
                    <a:pt x="234" y="856"/>
                  </a:lnTo>
                  <a:lnTo>
                    <a:pt x="236" y="848"/>
                  </a:lnTo>
                  <a:lnTo>
                    <a:pt x="242" y="842"/>
                  </a:lnTo>
                  <a:lnTo>
                    <a:pt x="248" y="834"/>
                  </a:lnTo>
                  <a:lnTo>
                    <a:pt x="258" y="828"/>
                  </a:lnTo>
                  <a:lnTo>
                    <a:pt x="258" y="828"/>
                  </a:lnTo>
                  <a:lnTo>
                    <a:pt x="272" y="822"/>
                  </a:lnTo>
                  <a:lnTo>
                    <a:pt x="286" y="820"/>
                  </a:lnTo>
                  <a:lnTo>
                    <a:pt x="286" y="820"/>
                  </a:lnTo>
                  <a:lnTo>
                    <a:pt x="296" y="820"/>
                  </a:lnTo>
                  <a:lnTo>
                    <a:pt x="304" y="822"/>
                  </a:lnTo>
                  <a:lnTo>
                    <a:pt x="322" y="828"/>
                  </a:lnTo>
                  <a:lnTo>
                    <a:pt x="340" y="838"/>
                  </a:lnTo>
                  <a:lnTo>
                    <a:pt x="358" y="852"/>
                  </a:lnTo>
                  <a:lnTo>
                    <a:pt x="372" y="866"/>
                  </a:lnTo>
                  <a:lnTo>
                    <a:pt x="386" y="882"/>
                  </a:lnTo>
                  <a:lnTo>
                    <a:pt x="398" y="896"/>
                  </a:lnTo>
                  <a:lnTo>
                    <a:pt x="406" y="910"/>
                  </a:lnTo>
                  <a:lnTo>
                    <a:pt x="406" y="910"/>
                  </a:lnTo>
                  <a:lnTo>
                    <a:pt x="414" y="928"/>
                  </a:lnTo>
                  <a:lnTo>
                    <a:pt x="424" y="948"/>
                  </a:lnTo>
                  <a:lnTo>
                    <a:pt x="430" y="972"/>
                  </a:lnTo>
                  <a:lnTo>
                    <a:pt x="434" y="996"/>
                  </a:lnTo>
                  <a:lnTo>
                    <a:pt x="436" y="1022"/>
                  </a:lnTo>
                  <a:lnTo>
                    <a:pt x="434" y="1032"/>
                  </a:lnTo>
                  <a:lnTo>
                    <a:pt x="432" y="1044"/>
                  </a:lnTo>
                  <a:lnTo>
                    <a:pt x="428" y="1054"/>
                  </a:lnTo>
                  <a:lnTo>
                    <a:pt x="422" y="1062"/>
                  </a:lnTo>
                  <a:lnTo>
                    <a:pt x="414" y="1070"/>
                  </a:lnTo>
                  <a:lnTo>
                    <a:pt x="404" y="1076"/>
                  </a:lnTo>
                  <a:lnTo>
                    <a:pt x="404" y="1076"/>
                  </a:lnTo>
                  <a:lnTo>
                    <a:pt x="390" y="1082"/>
                  </a:lnTo>
                  <a:lnTo>
                    <a:pt x="376" y="1084"/>
                  </a:lnTo>
                  <a:lnTo>
                    <a:pt x="376" y="1084"/>
                  </a:lnTo>
                  <a:lnTo>
                    <a:pt x="366" y="1084"/>
                  </a:lnTo>
                  <a:lnTo>
                    <a:pt x="354" y="1080"/>
                  </a:lnTo>
                  <a:lnTo>
                    <a:pt x="336" y="1070"/>
                  </a:lnTo>
                  <a:lnTo>
                    <a:pt x="318" y="1060"/>
                  </a:lnTo>
                  <a:lnTo>
                    <a:pt x="308" y="1056"/>
                  </a:lnTo>
                  <a:lnTo>
                    <a:pt x="296" y="1054"/>
                  </a:lnTo>
                  <a:lnTo>
                    <a:pt x="296" y="1054"/>
                  </a:lnTo>
                  <a:lnTo>
                    <a:pt x="284" y="1056"/>
                  </a:lnTo>
                  <a:lnTo>
                    <a:pt x="270" y="1062"/>
                  </a:lnTo>
                  <a:lnTo>
                    <a:pt x="270" y="1062"/>
                  </a:lnTo>
                  <a:lnTo>
                    <a:pt x="264" y="1068"/>
                  </a:lnTo>
                  <a:lnTo>
                    <a:pt x="258" y="1076"/>
                  </a:lnTo>
                  <a:lnTo>
                    <a:pt x="256" y="1086"/>
                  </a:lnTo>
                  <a:lnTo>
                    <a:pt x="256" y="1096"/>
                  </a:lnTo>
                  <a:lnTo>
                    <a:pt x="258" y="1120"/>
                  </a:lnTo>
                  <a:lnTo>
                    <a:pt x="262" y="1142"/>
                  </a:lnTo>
                  <a:lnTo>
                    <a:pt x="402" y="1382"/>
                  </a:lnTo>
                  <a:lnTo>
                    <a:pt x="1200" y="1382"/>
                  </a:lnTo>
                  <a:lnTo>
                    <a:pt x="1600" y="690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0" y="2"/>
                  </a:lnTo>
                  <a:close/>
                </a:path>
              </a:pathLst>
            </a:custGeom>
            <a:solidFill>
              <a:srgbClr val="FB80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3582988" y="1508125"/>
              <a:ext cx="2027237" cy="1717675"/>
            </a:xfrm>
            <a:custGeom>
              <a:avLst/>
              <a:gdLst>
                <a:gd name="T0" fmla="*/ 198 w 1636"/>
                <a:gd name="T1" fmla="*/ 906 h 1386"/>
                <a:gd name="T2" fmla="*/ 214 w 1636"/>
                <a:gd name="T3" fmla="*/ 868 h 1386"/>
                <a:gd name="T4" fmla="*/ 214 w 1636"/>
                <a:gd name="T5" fmla="*/ 834 h 1386"/>
                <a:gd name="T6" fmla="*/ 232 w 1636"/>
                <a:gd name="T7" fmla="*/ 800 h 1386"/>
                <a:gd name="T8" fmla="*/ 260 w 1636"/>
                <a:gd name="T9" fmla="*/ 786 h 1386"/>
                <a:gd name="T10" fmla="*/ 302 w 1636"/>
                <a:gd name="T11" fmla="*/ 794 h 1386"/>
                <a:gd name="T12" fmla="*/ 374 w 1636"/>
                <a:gd name="T13" fmla="*/ 860 h 1386"/>
                <a:gd name="T14" fmla="*/ 406 w 1636"/>
                <a:gd name="T15" fmla="*/ 924 h 1386"/>
                <a:gd name="T16" fmla="*/ 414 w 1636"/>
                <a:gd name="T17" fmla="*/ 982 h 1386"/>
                <a:gd name="T18" fmla="*/ 404 w 1636"/>
                <a:gd name="T19" fmla="*/ 1032 h 1386"/>
                <a:gd name="T20" fmla="*/ 384 w 1636"/>
                <a:gd name="T21" fmla="*/ 1050 h 1386"/>
                <a:gd name="T22" fmla="*/ 346 w 1636"/>
                <a:gd name="T23" fmla="*/ 1058 h 1386"/>
                <a:gd name="T24" fmla="*/ 286 w 1636"/>
                <a:gd name="T25" fmla="*/ 1028 h 1386"/>
                <a:gd name="T26" fmla="*/ 248 w 1636"/>
                <a:gd name="T27" fmla="*/ 1036 h 1386"/>
                <a:gd name="T28" fmla="*/ 236 w 1636"/>
                <a:gd name="T29" fmla="*/ 1058 h 1386"/>
                <a:gd name="T30" fmla="*/ 240 w 1636"/>
                <a:gd name="T31" fmla="*/ 1102 h 1386"/>
                <a:gd name="T32" fmla="*/ 400 w 1636"/>
                <a:gd name="T33" fmla="*/ 1382 h 1386"/>
                <a:gd name="T34" fmla="*/ 664 w 1636"/>
                <a:gd name="T35" fmla="*/ 1386 h 1386"/>
                <a:gd name="T36" fmla="*/ 726 w 1636"/>
                <a:gd name="T37" fmla="*/ 1356 h 1386"/>
                <a:gd name="T38" fmla="*/ 734 w 1636"/>
                <a:gd name="T39" fmla="*/ 1326 h 1386"/>
                <a:gd name="T40" fmla="*/ 710 w 1636"/>
                <a:gd name="T41" fmla="*/ 1290 h 1386"/>
                <a:gd name="T42" fmla="*/ 662 w 1636"/>
                <a:gd name="T43" fmla="*/ 1256 h 1386"/>
                <a:gd name="T44" fmla="*/ 654 w 1636"/>
                <a:gd name="T45" fmla="*/ 1228 h 1386"/>
                <a:gd name="T46" fmla="*/ 670 w 1636"/>
                <a:gd name="T47" fmla="*/ 1188 h 1386"/>
                <a:gd name="T48" fmla="*/ 732 w 1636"/>
                <a:gd name="T49" fmla="*/ 1154 h 1386"/>
                <a:gd name="T50" fmla="*/ 798 w 1636"/>
                <a:gd name="T51" fmla="*/ 1144 h 1386"/>
                <a:gd name="T52" fmla="*/ 888 w 1636"/>
                <a:gd name="T53" fmla="*/ 1162 h 1386"/>
                <a:gd name="T54" fmla="*/ 934 w 1636"/>
                <a:gd name="T55" fmla="*/ 1198 h 1386"/>
                <a:gd name="T56" fmla="*/ 942 w 1636"/>
                <a:gd name="T57" fmla="*/ 1228 h 1386"/>
                <a:gd name="T58" fmla="*/ 930 w 1636"/>
                <a:gd name="T59" fmla="*/ 1264 h 1386"/>
                <a:gd name="T60" fmla="*/ 874 w 1636"/>
                <a:gd name="T61" fmla="*/ 1302 h 1386"/>
                <a:gd name="T62" fmla="*/ 862 w 1636"/>
                <a:gd name="T63" fmla="*/ 1338 h 1386"/>
                <a:gd name="T64" fmla="*/ 878 w 1636"/>
                <a:gd name="T65" fmla="*/ 1362 h 1386"/>
                <a:gd name="T66" fmla="*/ 1194 w 1636"/>
                <a:gd name="T67" fmla="*/ 1386 h 1386"/>
                <a:gd name="T68" fmla="*/ 1202 w 1636"/>
                <a:gd name="T69" fmla="*/ 1378 h 1386"/>
                <a:gd name="T70" fmla="*/ 1340 w 1636"/>
                <a:gd name="T71" fmla="*/ 1138 h 1386"/>
                <a:gd name="T72" fmla="*/ 1394 w 1636"/>
                <a:gd name="T73" fmla="*/ 1104 h 1386"/>
                <a:gd name="T74" fmla="*/ 1420 w 1636"/>
                <a:gd name="T75" fmla="*/ 1114 h 1386"/>
                <a:gd name="T76" fmla="*/ 1438 w 1636"/>
                <a:gd name="T77" fmla="*/ 1152 h 1386"/>
                <a:gd name="T78" fmla="*/ 1444 w 1636"/>
                <a:gd name="T79" fmla="*/ 1210 h 1386"/>
                <a:gd name="T80" fmla="*/ 1466 w 1636"/>
                <a:gd name="T81" fmla="*/ 1232 h 1386"/>
                <a:gd name="T82" fmla="*/ 1506 w 1636"/>
                <a:gd name="T83" fmla="*/ 1238 h 1386"/>
                <a:gd name="T84" fmla="*/ 1568 w 1636"/>
                <a:gd name="T85" fmla="*/ 1202 h 1386"/>
                <a:gd name="T86" fmla="*/ 1610 w 1636"/>
                <a:gd name="T87" fmla="*/ 1150 h 1386"/>
                <a:gd name="T88" fmla="*/ 1632 w 1636"/>
                <a:gd name="T89" fmla="*/ 1094 h 1386"/>
                <a:gd name="T90" fmla="*/ 1634 w 1636"/>
                <a:gd name="T91" fmla="*/ 1026 h 1386"/>
                <a:gd name="T92" fmla="*/ 1606 w 1636"/>
                <a:gd name="T93" fmla="*/ 990 h 1386"/>
                <a:gd name="T94" fmla="*/ 1570 w 1636"/>
                <a:gd name="T95" fmla="*/ 984 h 1386"/>
                <a:gd name="T96" fmla="*/ 1510 w 1636"/>
                <a:gd name="T97" fmla="*/ 1012 h 1386"/>
                <a:gd name="T98" fmla="*/ 1472 w 1636"/>
                <a:gd name="T99" fmla="*/ 1004 h 1386"/>
                <a:gd name="T100" fmla="*/ 1458 w 1636"/>
                <a:gd name="T101" fmla="*/ 982 h 1386"/>
                <a:gd name="T102" fmla="*/ 1464 w 1636"/>
                <a:gd name="T103" fmla="*/ 926 h 1386"/>
                <a:gd name="T104" fmla="*/ 1582 w 1636"/>
                <a:gd name="T105" fmla="*/ 668 h 1386"/>
                <a:gd name="T106" fmla="*/ 322 w 1636"/>
                <a:gd name="T107" fmla="*/ 132 h 1386"/>
                <a:gd name="T108" fmla="*/ 132 w 1636"/>
                <a:gd name="T109" fmla="*/ 902 h 1386"/>
                <a:gd name="T110" fmla="*/ 176 w 1636"/>
                <a:gd name="T111" fmla="*/ 92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6" h="1386">
                  <a:moveTo>
                    <a:pt x="184" y="918"/>
                  </a:moveTo>
                  <a:lnTo>
                    <a:pt x="184" y="918"/>
                  </a:lnTo>
                  <a:lnTo>
                    <a:pt x="192" y="912"/>
                  </a:lnTo>
                  <a:lnTo>
                    <a:pt x="198" y="906"/>
                  </a:lnTo>
                  <a:lnTo>
                    <a:pt x="204" y="900"/>
                  </a:lnTo>
                  <a:lnTo>
                    <a:pt x="208" y="894"/>
                  </a:lnTo>
                  <a:lnTo>
                    <a:pt x="212" y="882"/>
                  </a:lnTo>
                  <a:lnTo>
                    <a:pt x="214" y="868"/>
                  </a:lnTo>
                  <a:lnTo>
                    <a:pt x="214" y="868"/>
                  </a:lnTo>
                  <a:lnTo>
                    <a:pt x="212" y="850"/>
                  </a:lnTo>
                  <a:lnTo>
                    <a:pt x="212" y="850"/>
                  </a:lnTo>
                  <a:lnTo>
                    <a:pt x="214" y="834"/>
                  </a:lnTo>
                  <a:lnTo>
                    <a:pt x="216" y="820"/>
                  </a:lnTo>
                  <a:lnTo>
                    <a:pt x="220" y="812"/>
                  </a:lnTo>
                  <a:lnTo>
                    <a:pt x="224" y="806"/>
                  </a:lnTo>
                  <a:lnTo>
                    <a:pt x="232" y="800"/>
                  </a:lnTo>
                  <a:lnTo>
                    <a:pt x="240" y="794"/>
                  </a:lnTo>
                  <a:lnTo>
                    <a:pt x="240" y="794"/>
                  </a:lnTo>
                  <a:lnTo>
                    <a:pt x="250" y="788"/>
                  </a:lnTo>
                  <a:lnTo>
                    <a:pt x="260" y="786"/>
                  </a:lnTo>
                  <a:lnTo>
                    <a:pt x="270" y="786"/>
                  </a:lnTo>
                  <a:lnTo>
                    <a:pt x="282" y="786"/>
                  </a:lnTo>
                  <a:lnTo>
                    <a:pt x="292" y="790"/>
                  </a:lnTo>
                  <a:lnTo>
                    <a:pt x="302" y="794"/>
                  </a:lnTo>
                  <a:lnTo>
                    <a:pt x="324" y="808"/>
                  </a:lnTo>
                  <a:lnTo>
                    <a:pt x="344" y="824"/>
                  </a:lnTo>
                  <a:lnTo>
                    <a:pt x="360" y="842"/>
                  </a:lnTo>
                  <a:lnTo>
                    <a:pt x="374" y="860"/>
                  </a:lnTo>
                  <a:lnTo>
                    <a:pt x="384" y="876"/>
                  </a:lnTo>
                  <a:lnTo>
                    <a:pt x="384" y="876"/>
                  </a:lnTo>
                  <a:lnTo>
                    <a:pt x="396" y="898"/>
                  </a:lnTo>
                  <a:lnTo>
                    <a:pt x="406" y="924"/>
                  </a:lnTo>
                  <a:lnTo>
                    <a:pt x="412" y="954"/>
                  </a:lnTo>
                  <a:lnTo>
                    <a:pt x="414" y="968"/>
                  </a:lnTo>
                  <a:lnTo>
                    <a:pt x="414" y="982"/>
                  </a:lnTo>
                  <a:lnTo>
                    <a:pt x="414" y="982"/>
                  </a:lnTo>
                  <a:lnTo>
                    <a:pt x="414" y="1004"/>
                  </a:lnTo>
                  <a:lnTo>
                    <a:pt x="412" y="1014"/>
                  </a:lnTo>
                  <a:lnTo>
                    <a:pt x="408" y="1022"/>
                  </a:lnTo>
                  <a:lnTo>
                    <a:pt x="404" y="1032"/>
                  </a:lnTo>
                  <a:lnTo>
                    <a:pt x="398" y="1038"/>
                  </a:lnTo>
                  <a:lnTo>
                    <a:pt x="392" y="1046"/>
                  </a:lnTo>
                  <a:lnTo>
                    <a:pt x="384" y="1050"/>
                  </a:lnTo>
                  <a:lnTo>
                    <a:pt x="384" y="1050"/>
                  </a:lnTo>
                  <a:lnTo>
                    <a:pt x="374" y="1056"/>
                  </a:lnTo>
                  <a:lnTo>
                    <a:pt x="364" y="1058"/>
                  </a:lnTo>
                  <a:lnTo>
                    <a:pt x="354" y="1058"/>
                  </a:lnTo>
                  <a:lnTo>
                    <a:pt x="346" y="1058"/>
                  </a:lnTo>
                  <a:lnTo>
                    <a:pt x="330" y="1052"/>
                  </a:lnTo>
                  <a:lnTo>
                    <a:pt x="316" y="1042"/>
                  </a:lnTo>
                  <a:lnTo>
                    <a:pt x="302" y="1034"/>
                  </a:lnTo>
                  <a:lnTo>
                    <a:pt x="286" y="1028"/>
                  </a:lnTo>
                  <a:lnTo>
                    <a:pt x="278" y="1028"/>
                  </a:lnTo>
                  <a:lnTo>
                    <a:pt x="268" y="1028"/>
                  </a:lnTo>
                  <a:lnTo>
                    <a:pt x="258" y="1032"/>
                  </a:lnTo>
                  <a:lnTo>
                    <a:pt x="248" y="1036"/>
                  </a:lnTo>
                  <a:lnTo>
                    <a:pt x="248" y="1036"/>
                  </a:lnTo>
                  <a:lnTo>
                    <a:pt x="242" y="1042"/>
                  </a:lnTo>
                  <a:lnTo>
                    <a:pt x="238" y="1048"/>
                  </a:lnTo>
                  <a:lnTo>
                    <a:pt x="236" y="1058"/>
                  </a:lnTo>
                  <a:lnTo>
                    <a:pt x="234" y="1068"/>
                  </a:lnTo>
                  <a:lnTo>
                    <a:pt x="234" y="1068"/>
                  </a:lnTo>
                  <a:lnTo>
                    <a:pt x="236" y="1086"/>
                  </a:lnTo>
                  <a:lnTo>
                    <a:pt x="240" y="1102"/>
                  </a:lnTo>
                  <a:lnTo>
                    <a:pt x="398" y="1378"/>
                  </a:lnTo>
                  <a:lnTo>
                    <a:pt x="402" y="1378"/>
                  </a:lnTo>
                  <a:lnTo>
                    <a:pt x="402" y="1380"/>
                  </a:lnTo>
                  <a:lnTo>
                    <a:pt x="400" y="1382"/>
                  </a:lnTo>
                  <a:lnTo>
                    <a:pt x="400" y="1382"/>
                  </a:lnTo>
                  <a:lnTo>
                    <a:pt x="402" y="1386"/>
                  </a:lnTo>
                  <a:lnTo>
                    <a:pt x="664" y="1386"/>
                  </a:lnTo>
                  <a:lnTo>
                    <a:pt x="664" y="1386"/>
                  </a:lnTo>
                  <a:lnTo>
                    <a:pt x="686" y="1380"/>
                  </a:lnTo>
                  <a:lnTo>
                    <a:pt x="708" y="1368"/>
                  </a:lnTo>
                  <a:lnTo>
                    <a:pt x="718" y="1362"/>
                  </a:lnTo>
                  <a:lnTo>
                    <a:pt x="726" y="1356"/>
                  </a:lnTo>
                  <a:lnTo>
                    <a:pt x="732" y="1346"/>
                  </a:lnTo>
                  <a:lnTo>
                    <a:pt x="734" y="1338"/>
                  </a:lnTo>
                  <a:lnTo>
                    <a:pt x="734" y="1338"/>
                  </a:lnTo>
                  <a:lnTo>
                    <a:pt x="734" y="1326"/>
                  </a:lnTo>
                  <a:lnTo>
                    <a:pt x="730" y="1316"/>
                  </a:lnTo>
                  <a:lnTo>
                    <a:pt x="728" y="1308"/>
                  </a:lnTo>
                  <a:lnTo>
                    <a:pt x="722" y="1302"/>
                  </a:lnTo>
                  <a:lnTo>
                    <a:pt x="710" y="1290"/>
                  </a:lnTo>
                  <a:lnTo>
                    <a:pt x="694" y="1282"/>
                  </a:lnTo>
                  <a:lnTo>
                    <a:pt x="680" y="1274"/>
                  </a:lnTo>
                  <a:lnTo>
                    <a:pt x="668" y="1264"/>
                  </a:lnTo>
                  <a:lnTo>
                    <a:pt x="662" y="1256"/>
                  </a:lnTo>
                  <a:lnTo>
                    <a:pt x="658" y="1248"/>
                  </a:lnTo>
                  <a:lnTo>
                    <a:pt x="656" y="1240"/>
                  </a:lnTo>
                  <a:lnTo>
                    <a:pt x="654" y="1228"/>
                  </a:lnTo>
                  <a:lnTo>
                    <a:pt x="654" y="1228"/>
                  </a:lnTo>
                  <a:lnTo>
                    <a:pt x="656" y="1216"/>
                  </a:lnTo>
                  <a:lnTo>
                    <a:pt x="658" y="1206"/>
                  </a:lnTo>
                  <a:lnTo>
                    <a:pt x="664" y="1198"/>
                  </a:lnTo>
                  <a:lnTo>
                    <a:pt x="670" y="1188"/>
                  </a:lnTo>
                  <a:lnTo>
                    <a:pt x="678" y="1180"/>
                  </a:lnTo>
                  <a:lnTo>
                    <a:pt x="688" y="1174"/>
                  </a:lnTo>
                  <a:lnTo>
                    <a:pt x="708" y="1162"/>
                  </a:lnTo>
                  <a:lnTo>
                    <a:pt x="732" y="1154"/>
                  </a:lnTo>
                  <a:lnTo>
                    <a:pt x="756" y="1148"/>
                  </a:lnTo>
                  <a:lnTo>
                    <a:pt x="780" y="1144"/>
                  </a:lnTo>
                  <a:lnTo>
                    <a:pt x="798" y="1144"/>
                  </a:lnTo>
                  <a:lnTo>
                    <a:pt x="798" y="1144"/>
                  </a:lnTo>
                  <a:lnTo>
                    <a:pt x="818" y="1144"/>
                  </a:lnTo>
                  <a:lnTo>
                    <a:pt x="840" y="1148"/>
                  </a:lnTo>
                  <a:lnTo>
                    <a:pt x="864" y="1154"/>
                  </a:lnTo>
                  <a:lnTo>
                    <a:pt x="888" y="1162"/>
                  </a:lnTo>
                  <a:lnTo>
                    <a:pt x="910" y="1174"/>
                  </a:lnTo>
                  <a:lnTo>
                    <a:pt x="918" y="1180"/>
                  </a:lnTo>
                  <a:lnTo>
                    <a:pt x="926" y="1188"/>
                  </a:lnTo>
                  <a:lnTo>
                    <a:pt x="934" y="1198"/>
                  </a:lnTo>
                  <a:lnTo>
                    <a:pt x="938" y="1206"/>
                  </a:lnTo>
                  <a:lnTo>
                    <a:pt x="942" y="1216"/>
                  </a:lnTo>
                  <a:lnTo>
                    <a:pt x="942" y="1228"/>
                  </a:lnTo>
                  <a:lnTo>
                    <a:pt x="942" y="1228"/>
                  </a:lnTo>
                  <a:lnTo>
                    <a:pt x="942" y="1240"/>
                  </a:lnTo>
                  <a:lnTo>
                    <a:pt x="938" y="1248"/>
                  </a:lnTo>
                  <a:lnTo>
                    <a:pt x="934" y="1256"/>
                  </a:lnTo>
                  <a:lnTo>
                    <a:pt x="930" y="1264"/>
                  </a:lnTo>
                  <a:lnTo>
                    <a:pt x="916" y="1274"/>
                  </a:lnTo>
                  <a:lnTo>
                    <a:pt x="902" y="1282"/>
                  </a:lnTo>
                  <a:lnTo>
                    <a:pt x="888" y="1290"/>
                  </a:lnTo>
                  <a:lnTo>
                    <a:pt x="874" y="1302"/>
                  </a:lnTo>
                  <a:lnTo>
                    <a:pt x="870" y="1308"/>
                  </a:lnTo>
                  <a:lnTo>
                    <a:pt x="866" y="1316"/>
                  </a:lnTo>
                  <a:lnTo>
                    <a:pt x="864" y="1326"/>
                  </a:lnTo>
                  <a:lnTo>
                    <a:pt x="862" y="1338"/>
                  </a:lnTo>
                  <a:lnTo>
                    <a:pt x="862" y="1338"/>
                  </a:lnTo>
                  <a:lnTo>
                    <a:pt x="864" y="1346"/>
                  </a:lnTo>
                  <a:lnTo>
                    <a:pt x="870" y="1356"/>
                  </a:lnTo>
                  <a:lnTo>
                    <a:pt x="878" y="1362"/>
                  </a:lnTo>
                  <a:lnTo>
                    <a:pt x="888" y="1368"/>
                  </a:lnTo>
                  <a:lnTo>
                    <a:pt x="912" y="1380"/>
                  </a:lnTo>
                  <a:lnTo>
                    <a:pt x="934" y="1386"/>
                  </a:lnTo>
                  <a:lnTo>
                    <a:pt x="1194" y="1386"/>
                  </a:lnTo>
                  <a:lnTo>
                    <a:pt x="1198" y="1380"/>
                  </a:lnTo>
                  <a:lnTo>
                    <a:pt x="1198" y="1380"/>
                  </a:lnTo>
                  <a:lnTo>
                    <a:pt x="1198" y="1378"/>
                  </a:lnTo>
                  <a:lnTo>
                    <a:pt x="1202" y="1378"/>
                  </a:lnTo>
                  <a:lnTo>
                    <a:pt x="1204" y="1372"/>
                  </a:lnTo>
                  <a:lnTo>
                    <a:pt x="1240" y="1310"/>
                  </a:lnTo>
                  <a:lnTo>
                    <a:pt x="1340" y="1138"/>
                  </a:lnTo>
                  <a:lnTo>
                    <a:pt x="1340" y="1138"/>
                  </a:lnTo>
                  <a:lnTo>
                    <a:pt x="1356" y="1124"/>
                  </a:lnTo>
                  <a:lnTo>
                    <a:pt x="1376" y="1112"/>
                  </a:lnTo>
                  <a:lnTo>
                    <a:pt x="1384" y="1108"/>
                  </a:lnTo>
                  <a:lnTo>
                    <a:pt x="1394" y="1104"/>
                  </a:lnTo>
                  <a:lnTo>
                    <a:pt x="1402" y="1104"/>
                  </a:lnTo>
                  <a:lnTo>
                    <a:pt x="1410" y="1108"/>
                  </a:lnTo>
                  <a:lnTo>
                    <a:pt x="1410" y="1108"/>
                  </a:lnTo>
                  <a:lnTo>
                    <a:pt x="1420" y="1114"/>
                  </a:lnTo>
                  <a:lnTo>
                    <a:pt x="1426" y="1122"/>
                  </a:lnTo>
                  <a:lnTo>
                    <a:pt x="1432" y="1128"/>
                  </a:lnTo>
                  <a:lnTo>
                    <a:pt x="1436" y="1136"/>
                  </a:lnTo>
                  <a:lnTo>
                    <a:pt x="1438" y="1152"/>
                  </a:lnTo>
                  <a:lnTo>
                    <a:pt x="1438" y="1170"/>
                  </a:lnTo>
                  <a:lnTo>
                    <a:pt x="1438" y="1186"/>
                  </a:lnTo>
                  <a:lnTo>
                    <a:pt x="1440" y="1202"/>
                  </a:lnTo>
                  <a:lnTo>
                    <a:pt x="1444" y="1210"/>
                  </a:lnTo>
                  <a:lnTo>
                    <a:pt x="1448" y="1218"/>
                  </a:lnTo>
                  <a:lnTo>
                    <a:pt x="1456" y="1226"/>
                  </a:lnTo>
                  <a:lnTo>
                    <a:pt x="1466" y="1232"/>
                  </a:lnTo>
                  <a:lnTo>
                    <a:pt x="1466" y="1232"/>
                  </a:lnTo>
                  <a:lnTo>
                    <a:pt x="1476" y="1236"/>
                  </a:lnTo>
                  <a:lnTo>
                    <a:pt x="1486" y="1240"/>
                  </a:lnTo>
                  <a:lnTo>
                    <a:pt x="1496" y="1240"/>
                  </a:lnTo>
                  <a:lnTo>
                    <a:pt x="1506" y="1238"/>
                  </a:lnTo>
                  <a:lnTo>
                    <a:pt x="1518" y="1234"/>
                  </a:lnTo>
                  <a:lnTo>
                    <a:pt x="1528" y="1230"/>
                  </a:lnTo>
                  <a:lnTo>
                    <a:pt x="1550" y="1218"/>
                  </a:lnTo>
                  <a:lnTo>
                    <a:pt x="1568" y="1202"/>
                  </a:lnTo>
                  <a:lnTo>
                    <a:pt x="1586" y="1184"/>
                  </a:lnTo>
                  <a:lnTo>
                    <a:pt x="1600" y="1166"/>
                  </a:lnTo>
                  <a:lnTo>
                    <a:pt x="1610" y="1150"/>
                  </a:lnTo>
                  <a:lnTo>
                    <a:pt x="1610" y="1150"/>
                  </a:lnTo>
                  <a:lnTo>
                    <a:pt x="1618" y="1132"/>
                  </a:lnTo>
                  <a:lnTo>
                    <a:pt x="1628" y="1112"/>
                  </a:lnTo>
                  <a:lnTo>
                    <a:pt x="1628" y="1112"/>
                  </a:lnTo>
                  <a:lnTo>
                    <a:pt x="1632" y="1094"/>
                  </a:lnTo>
                  <a:lnTo>
                    <a:pt x="1636" y="1076"/>
                  </a:lnTo>
                  <a:lnTo>
                    <a:pt x="1636" y="1060"/>
                  </a:lnTo>
                  <a:lnTo>
                    <a:pt x="1636" y="1042"/>
                  </a:lnTo>
                  <a:lnTo>
                    <a:pt x="1634" y="1026"/>
                  </a:lnTo>
                  <a:lnTo>
                    <a:pt x="1628" y="1012"/>
                  </a:lnTo>
                  <a:lnTo>
                    <a:pt x="1618" y="1000"/>
                  </a:lnTo>
                  <a:lnTo>
                    <a:pt x="1606" y="990"/>
                  </a:lnTo>
                  <a:lnTo>
                    <a:pt x="1606" y="990"/>
                  </a:lnTo>
                  <a:lnTo>
                    <a:pt x="1596" y="986"/>
                  </a:lnTo>
                  <a:lnTo>
                    <a:pt x="1586" y="984"/>
                  </a:lnTo>
                  <a:lnTo>
                    <a:pt x="1578" y="982"/>
                  </a:lnTo>
                  <a:lnTo>
                    <a:pt x="1570" y="984"/>
                  </a:lnTo>
                  <a:lnTo>
                    <a:pt x="1554" y="990"/>
                  </a:lnTo>
                  <a:lnTo>
                    <a:pt x="1540" y="998"/>
                  </a:lnTo>
                  <a:lnTo>
                    <a:pt x="1524" y="1006"/>
                  </a:lnTo>
                  <a:lnTo>
                    <a:pt x="1510" y="1012"/>
                  </a:lnTo>
                  <a:lnTo>
                    <a:pt x="1500" y="1014"/>
                  </a:lnTo>
                  <a:lnTo>
                    <a:pt x="1492" y="1012"/>
                  </a:lnTo>
                  <a:lnTo>
                    <a:pt x="1482" y="1010"/>
                  </a:lnTo>
                  <a:lnTo>
                    <a:pt x="1472" y="1004"/>
                  </a:lnTo>
                  <a:lnTo>
                    <a:pt x="1472" y="1004"/>
                  </a:lnTo>
                  <a:lnTo>
                    <a:pt x="1464" y="1000"/>
                  </a:lnTo>
                  <a:lnTo>
                    <a:pt x="1460" y="992"/>
                  </a:lnTo>
                  <a:lnTo>
                    <a:pt x="1458" y="982"/>
                  </a:lnTo>
                  <a:lnTo>
                    <a:pt x="1458" y="972"/>
                  </a:lnTo>
                  <a:lnTo>
                    <a:pt x="1458" y="950"/>
                  </a:lnTo>
                  <a:lnTo>
                    <a:pt x="1462" y="928"/>
                  </a:lnTo>
                  <a:lnTo>
                    <a:pt x="1464" y="926"/>
                  </a:lnTo>
                  <a:lnTo>
                    <a:pt x="1464" y="926"/>
                  </a:lnTo>
                  <a:lnTo>
                    <a:pt x="1466" y="920"/>
                  </a:lnTo>
                  <a:lnTo>
                    <a:pt x="1598" y="692"/>
                  </a:lnTo>
                  <a:lnTo>
                    <a:pt x="1582" y="668"/>
                  </a:lnTo>
                  <a:lnTo>
                    <a:pt x="1584" y="668"/>
                  </a:lnTo>
                  <a:lnTo>
                    <a:pt x="1198" y="0"/>
                  </a:lnTo>
                  <a:lnTo>
                    <a:pt x="398" y="0"/>
                  </a:lnTo>
                  <a:lnTo>
                    <a:pt x="322" y="132"/>
                  </a:lnTo>
                  <a:lnTo>
                    <a:pt x="0" y="690"/>
                  </a:lnTo>
                  <a:lnTo>
                    <a:pt x="116" y="888"/>
                  </a:lnTo>
                  <a:lnTo>
                    <a:pt x="116" y="888"/>
                  </a:lnTo>
                  <a:lnTo>
                    <a:pt x="132" y="902"/>
                  </a:lnTo>
                  <a:lnTo>
                    <a:pt x="150" y="914"/>
                  </a:lnTo>
                  <a:lnTo>
                    <a:pt x="160" y="918"/>
                  </a:lnTo>
                  <a:lnTo>
                    <a:pt x="168" y="920"/>
                  </a:lnTo>
                  <a:lnTo>
                    <a:pt x="176" y="920"/>
                  </a:lnTo>
                  <a:lnTo>
                    <a:pt x="184" y="918"/>
                  </a:lnTo>
                  <a:lnTo>
                    <a:pt x="184" y="918"/>
                  </a:lnTo>
                  <a:close/>
                </a:path>
              </a:pathLst>
            </a:custGeom>
            <a:solidFill>
              <a:srgbClr val="438DE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064125" y="2360613"/>
              <a:ext cx="1981200" cy="2011362"/>
            </a:xfrm>
            <a:custGeom>
              <a:avLst/>
              <a:gdLst>
                <a:gd name="T0" fmla="*/ 262 w 1600"/>
                <a:gd name="T1" fmla="*/ 260 h 1624"/>
                <a:gd name="T2" fmla="*/ 286 w 1600"/>
                <a:gd name="T3" fmla="*/ 316 h 1624"/>
                <a:gd name="T4" fmla="*/ 374 w 1600"/>
                <a:gd name="T5" fmla="*/ 290 h 1624"/>
                <a:gd name="T6" fmla="*/ 424 w 1600"/>
                <a:gd name="T7" fmla="*/ 306 h 1624"/>
                <a:gd name="T8" fmla="*/ 430 w 1600"/>
                <a:gd name="T9" fmla="*/ 426 h 1624"/>
                <a:gd name="T10" fmla="*/ 368 w 1600"/>
                <a:gd name="T11" fmla="*/ 524 h 1624"/>
                <a:gd name="T12" fmla="*/ 274 w 1600"/>
                <a:gd name="T13" fmla="*/ 558 h 1624"/>
                <a:gd name="T14" fmla="*/ 238 w 1600"/>
                <a:gd name="T15" fmla="*/ 508 h 1624"/>
                <a:gd name="T16" fmla="*/ 210 w 1600"/>
                <a:gd name="T17" fmla="*/ 430 h 1624"/>
                <a:gd name="T18" fmla="*/ 140 w 1600"/>
                <a:gd name="T19" fmla="*/ 460 h 1624"/>
                <a:gd name="T20" fmla="*/ 140 w 1600"/>
                <a:gd name="T21" fmla="*/ 934 h 1624"/>
                <a:gd name="T22" fmla="*/ 214 w 1600"/>
                <a:gd name="T23" fmla="*/ 968 h 1624"/>
                <a:gd name="T24" fmla="*/ 242 w 1600"/>
                <a:gd name="T25" fmla="*/ 906 h 1624"/>
                <a:gd name="T26" fmla="*/ 268 w 1600"/>
                <a:gd name="T27" fmla="*/ 844 h 1624"/>
                <a:gd name="T28" fmla="*/ 352 w 1600"/>
                <a:gd name="T29" fmla="*/ 858 h 1624"/>
                <a:gd name="T30" fmla="*/ 432 w 1600"/>
                <a:gd name="T31" fmla="*/ 964 h 1624"/>
                <a:gd name="T32" fmla="*/ 430 w 1600"/>
                <a:gd name="T33" fmla="*/ 1078 h 1624"/>
                <a:gd name="T34" fmla="*/ 376 w 1600"/>
                <a:gd name="T35" fmla="*/ 1100 h 1624"/>
                <a:gd name="T36" fmla="*/ 288 w 1600"/>
                <a:gd name="T37" fmla="*/ 1074 h 1624"/>
                <a:gd name="T38" fmla="*/ 266 w 1600"/>
                <a:gd name="T39" fmla="*/ 1136 h 1624"/>
                <a:gd name="T40" fmla="*/ 668 w 1600"/>
                <a:gd name="T41" fmla="*/ 1386 h 1624"/>
                <a:gd name="T42" fmla="*/ 686 w 1600"/>
                <a:gd name="T43" fmla="*/ 1392 h 1624"/>
                <a:gd name="T44" fmla="*/ 696 w 1600"/>
                <a:gd name="T45" fmla="*/ 1398 h 1624"/>
                <a:gd name="T46" fmla="*/ 704 w 1600"/>
                <a:gd name="T47" fmla="*/ 1402 h 1624"/>
                <a:gd name="T48" fmla="*/ 714 w 1600"/>
                <a:gd name="T49" fmla="*/ 1410 h 1624"/>
                <a:gd name="T50" fmla="*/ 720 w 1600"/>
                <a:gd name="T51" fmla="*/ 1414 h 1624"/>
                <a:gd name="T52" fmla="*/ 724 w 1600"/>
                <a:gd name="T53" fmla="*/ 1422 h 1624"/>
                <a:gd name="T54" fmla="*/ 726 w 1600"/>
                <a:gd name="T55" fmla="*/ 1430 h 1624"/>
                <a:gd name="T56" fmla="*/ 726 w 1600"/>
                <a:gd name="T57" fmla="*/ 1436 h 1624"/>
                <a:gd name="T58" fmla="*/ 724 w 1600"/>
                <a:gd name="T59" fmla="*/ 1448 h 1624"/>
                <a:gd name="T60" fmla="*/ 704 w 1600"/>
                <a:gd name="T61" fmla="*/ 1476 h 1624"/>
                <a:gd name="T62" fmla="*/ 672 w 1600"/>
                <a:gd name="T63" fmla="*/ 1494 h 1624"/>
                <a:gd name="T64" fmla="*/ 660 w 1600"/>
                <a:gd name="T65" fmla="*/ 1504 h 1624"/>
                <a:gd name="T66" fmla="*/ 652 w 1600"/>
                <a:gd name="T67" fmla="*/ 1514 h 1624"/>
                <a:gd name="T68" fmla="*/ 648 w 1600"/>
                <a:gd name="T69" fmla="*/ 1530 h 1624"/>
                <a:gd name="T70" fmla="*/ 650 w 1600"/>
                <a:gd name="T71" fmla="*/ 1562 h 1624"/>
                <a:gd name="T72" fmla="*/ 748 w 1600"/>
                <a:gd name="T73" fmla="*/ 1620 h 1624"/>
                <a:gd name="T74" fmla="*/ 880 w 1600"/>
                <a:gd name="T75" fmla="*/ 1606 h 1624"/>
                <a:gd name="T76" fmla="*/ 934 w 1600"/>
                <a:gd name="T77" fmla="*/ 1540 h 1624"/>
                <a:gd name="T78" fmla="*/ 932 w 1600"/>
                <a:gd name="T79" fmla="*/ 1522 h 1624"/>
                <a:gd name="T80" fmla="*/ 924 w 1600"/>
                <a:gd name="T81" fmla="*/ 1508 h 1624"/>
                <a:gd name="T82" fmla="*/ 918 w 1600"/>
                <a:gd name="T83" fmla="*/ 1502 h 1624"/>
                <a:gd name="T84" fmla="*/ 906 w 1600"/>
                <a:gd name="T85" fmla="*/ 1494 h 1624"/>
                <a:gd name="T86" fmla="*/ 862 w 1600"/>
                <a:gd name="T87" fmla="*/ 1460 h 1624"/>
                <a:gd name="T88" fmla="*/ 856 w 1600"/>
                <a:gd name="T89" fmla="*/ 1448 h 1624"/>
                <a:gd name="T90" fmla="*/ 854 w 1600"/>
                <a:gd name="T91" fmla="*/ 1438 h 1624"/>
                <a:gd name="T92" fmla="*/ 854 w 1600"/>
                <a:gd name="T93" fmla="*/ 1430 h 1624"/>
                <a:gd name="T94" fmla="*/ 856 w 1600"/>
                <a:gd name="T95" fmla="*/ 1422 h 1624"/>
                <a:gd name="T96" fmla="*/ 860 w 1600"/>
                <a:gd name="T97" fmla="*/ 1416 h 1624"/>
                <a:gd name="T98" fmla="*/ 866 w 1600"/>
                <a:gd name="T99" fmla="*/ 1410 h 1624"/>
                <a:gd name="T100" fmla="*/ 874 w 1600"/>
                <a:gd name="T101" fmla="*/ 1402 h 1624"/>
                <a:gd name="T102" fmla="*/ 884 w 1600"/>
                <a:gd name="T103" fmla="*/ 1398 h 1624"/>
                <a:gd name="T104" fmla="*/ 892 w 1600"/>
                <a:gd name="T105" fmla="*/ 1394 h 1624"/>
                <a:gd name="T106" fmla="*/ 912 w 1600"/>
                <a:gd name="T107" fmla="*/ 1386 h 1624"/>
                <a:gd name="T108" fmla="*/ 1200 w 1600"/>
                <a:gd name="T109" fmla="*/ 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0" h="1624">
                  <a:moveTo>
                    <a:pt x="1200" y="0"/>
                  </a:moveTo>
                  <a:lnTo>
                    <a:pt x="402" y="0"/>
                  </a:lnTo>
                  <a:lnTo>
                    <a:pt x="400" y="6"/>
                  </a:lnTo>
                  <a:lnTo>
                    <a:pt x="400" y="8"/>
                  </a:lnTo>
                  <a:lnTo>
                    <a:pt x="266" y="240"/>
                  </a:lnTo>
                  <a:lnTo>
                    <a:pt x="266" y="240"/>
                  </a:lnTo>
                  <a:lnTo>
                    <a:pt x="262" y="260"/>
                  </a:lnTo>
                  <a:lnTo>
                    <a:pt x="262" y="282"/>
                  </a:lnTo>
                  <a:lnTo>
                    <a:pt x="264" y="290"/>
                  </a:lnTo>
                  <a:lnTo>
                    <a:pt x="266" y="298"/>
                  </a:lnTo>
                  <a:lnTo>
                    <a:pt x="270" y="306"/>
                  </a:lnTo>
                  <a:lnTo>
                    <a:pt x="276" y="310"/>
                  </a:lnTo>
                  <a:lnTo>
                    <a:pt x="276" y="310"/>
                  </a:lnTo>
                  <a:lnTo>
                    <a:pt x="286" y="316"/>
                  </a:lnTo>
                  <a:lnTo>
                    <a:pt x="296" y="318"/>
                  </a:lnTo>
                  <a:lnTo>
                    <a:pt x="306" y="320"/>
                  </a:lnTo>
                  <a:lnTo>
                    <a:pt x="314" y="318"/>
                  </a:lnTo>
                  <a:lnTo>
                    <a:pt x="330" y="312"/>
                  </a:lnTo>
                  <a:lnTo>
                    <a:pt x="344" y="304"/>
                  </a:lnTo>
                  <a:lnTo>
                    <a:pt x="358" y="296"/>
                  </a:lnTo>
                  <a:lnTo>
                    <a:pt x="374" y="290"/>
                  </a:lnTo>
                  <a:lnTo>
                    <a:pt x="382" y="288"/>
                  </a:lnTo>
                  <a:lnTo>
                    <a:pt x="392" y="290"/>
                  </a:lnTo>
                  <a:lnTo>
                    <a:pt x="400" y="292"/>
                  </a:lnTo>
                  <a:lnTo>
                    <a:pt x="412" y="296"/>
                  </a:lnTo>
                  <a:lnTo>
                    <a:pt x="412" y="296"/>
                  </a:lnTo>
                  <a:lnTo>
                    <a:pt x="418" y="302"/>
                  </a:lnTo>
                  <a:lnTo>
                    <a:pt x="424" y="306"/>
                  </a:lnTo>
                  <a:lnTo>
                    <a:pt x="434" y="320"/>
                  </a:lnTo>
                  <a:lnTo>
                    <a:pt x="438" y="336"/>
                  </a:lnTo>
                  <a:lnTo>
                    <a:pt x="442" y="352"/>
                  </a:lnTo>
                  <a:lnTo>
                    <a:pt x="442" y="370"/>
                  </a:lnTo>
                  <a:lnTo>
                    <a:pt x="438" y="390"/>
                  </a:lnTo>
                  <a:lnTo>
                    <a:pt x="434" y="408"/>
                  </a:lnTo>
                  <a:lnTo>
                    <a:pt x="430" y="426"/>
                  </a:lnTo>
                  <a:lnTo>
                    <a:pt x="430" y="426"/>
                  </a:lnTo>
                  <a:lnTo>
                    <a:pt x="420" y="450"/>
                  </a:lnTo>
                  <a:lnTo>
                    <a:pt x="410" y="472"/>
                  </a:lnTo>
                  <a:lnTo>
                    <a:pt x="410" y="472"/>
                  </a:lnTo>
                  <a:lnTo>
                    <a:pt x="398" y="488"/>
                  </a:lnTo>
                  <a:lnTo>
                    <a:pt x="384" y="506"/>
                  </a:lnTo>
                  <a:lnTo>
                    <a:pt x="368" y="524"/>
                  </a:lnTo>
                  <a:lnTo>
                    <a:pt x="348" y="540"/>
                  </a:lnTo>
                  <a:lnTo>
                    <a:pt x="328" y="552"/>
                  </a:lnTo>
                  <a:lnTo>
                    <a:pt x="318" y="556"/>
                  </a:lnTo>
                  <a:lnTo>
                    <a:pt x="306" y="560"/>
                  </a:lnTo>
                  <a:lnTo>
                    <a:pt x="296" y="562"/>
                  </a:lnTo>
                  <a:lnTo>
                    <a:pt x="284" y="562"/>
                  </a:lnTo>
                  <a:lnTo>
                    <a:pt x="274" y="558"/>
                  </a:lnTo>
                  <a:lnTo>
                    <a:pt x="264" y="554"/>
                  </a:lnTo>
                  <a:lnTo>
                    <a:pt x="264" y="554"/>
                  </a:lnTo>
                  <a:lnTo>
                    <a:pt x="256" y="548"/>
                  </a:lnTo>
                  <a:lnTo>
                    <a:pt x="248" y="540"/>
                  </a:lnTo>
                  <a:lnTo>
                    <a:pt x="244" y="532"/>
                  </a:lnTo>
                  <a:lnTo>
                    <a:pt x="240" y="524"/>
                  </a:lnTo>
                  <a:lnTo>
                    <a:pt x="238" y="508"/>
                  </a:lnTo>
                  <a:lnTo>
                    <a:pt x="238" y="492"/>
                  </a:lnTo>
                  <a:lnTo>
                    <a:pt x="238" y="474"/>
                  </a:lnTo>
                  <a:lnTo>
                    <a:pt x="234" y="458"/>
                  </a:lnTo>
                  <a:lnTo>
                    <a:pt x="232" y="450"/>
                  </a:lnTo>
                  <a:lnTo>
                    <a:pt x="226" y="444"/>
                  </a:lnTo>
                  <a:lnTo>
                    <a:pt x="218" y="436"/>
                  </a:lnTo>
                  <a:lnTo>
                    <a:pt x="210" y="430"/>
                  </a:lnTo>
                  <a:lnTo>
                    <a:pt x="210" y="430"/>
                  </a:lnTo>
                  <a:lnTo>
                    <a:pt x="202" y="426"/>
                  </a:lnTo>
                  <a:lnTo>
                    <a:pt x="192" y="426"/>
                  </a:lnTo>
                  <a:lnTo>
                    <a:pt x="184" y="430"/>
                  </a:lnTo>
                  <a:lnTo>
                    <a:pt x="174" y="434"/>
                  </a:lnTo>
                  <a:lnTo>
                    <a:pt x="156" y="446"/>
                  </a:lnTo>
                  <a:lnTo>
                    <a:pt x="140" y="460"/>
                  </a:lnTo>
                  <a:lnTo>
                    <a:pt x="40" y="632"/>
                  </a:lnTo>
                  <a:lnTo>
                    <a:pt x="4" y="694"/>
                  </a:lnTo>
                  <a:lnTo>
                    <a:pt x="0" y="694"/>
                  </a:lnTo>
                  <a:lnTo>
                    <a:pt x="0" y="694"/>
                  </a:lnTo>
                  <a:lnTo>
                    <a:pt x="2" y="696"/>
                  </a:lnTo>
                  <a:lnTo>
                    <a:pt x="4" y="696"/>
                  </a:lnTo>
                  <a:lnTo>
                    <a:pt x="140" y="934"/>
                  </a:lnTo>
                  <a:lnTo>
                    <a:pt x="140" y="934"/>
                  </a:lnTo>
                  <a:lnTo>
                    <a:pt x="158" y="948"/>
                  </a:lnTo>
                  <a:lnTo>
                    <a:pt x="176" y="962"/>
                  </a:lnTo>
                  <a:lnTo>
                    <a:pt x="186" y="968"/>
                  </a:lnTo>
                  <a:lnTo>
                    <a:pt x="196" y="970"/>
                  </a:lnTo>
                  <a:lnTo>
                    <a:pt x="206" y="970"/>
                  </a:lnTo>
                  <a:lnTo>
                    <a:pt x="214" y="968"/>
                  </a:lnTo>
                  <a:lnTo>
                    <a:pt x="214" y="968"/>
                  </a:lnTo>
                  <a:lnTo>
                    <a:pt x="224" y="960"/>
                  </a:lnTo>
                  <a:lnTo>
                    <a:pt x="230" y="954"/>
                  </a:lnTo>
                  <a:lnTo>
                    <a:pt x="236" y="946"/>
                  </a:lnTo>
                  <a:lnTo>
                    <a:pt x="240" y="938"/>
                  </a:lnTo>
                  <a:lnTo>
                    <a:pt x="242" y="922"/>
                  </a:lnTo>
                  <a:lnTo>
                    <a:pt x="242" y="906"/>
                  </a:lnTo>
                  <a:lnTo>
                    <a:pt x="242" y="888"/>
                  </a:lnTo>
                  <a:lnTo>
                    <a:pt x="244" y="872"/>
                  </a:lnTo>
                  <a:lnTo>
                    <a:pt x="248" y="864"/>
                  </a:lnTo>
                  <a:lnTo>
                    <a:pt x="252" y="858"/>
                  </a:lnTo>
                  <a:lnTo>
                    <a:pt x="260" y="850"/>
                  </a:lnTo>
                  <a:lnTo>
                    <a:pt x="268" y="844"/>
                  </a:lnTo>
                  <a:lnTo>
                    <a:pt x="268" y="844"/>
                  </a:lnTo>
                  <a:lnTo>
                    <a:pt x="278" y="838"/>
                  </a:lnTo>
                  <a:lnTo>
                    <a:pt x="290" y="836"/>
                  </a:lnTo>
                  <a:lnTo>
                    <a:pt x="300" y="836"/>
                  </a:lnTo>
                  <a:lnTo>
                    <a:pt x="310" y="836"/>
                  </a:lnTo>
                  <a:lnTo>
                    <a:pt x="322" y="840"/>
                  </a:lnTo>
                  <a:lnTo>
                    <a:pt x="332" y="844"/>
                  </a:lnTo>
                  <a:lnTo>
                    <a:pt x="352" y="858"/>
                  </a:lnTo>
                  <a:lnTo>
                    <a:pt x="372" y="874"/>
                  </a:lnTo>
                  <a:lnTo>
                    <a:pt x="390" y="892"/>
                  </a:lnTo>
                  <a:lnTo>
                    <a:pt x="404" y="910"/>
                  </a:lnTo>
                  <a:lnTo>
                    <a:pt x="414" y="926"/>
                  </a:lnTo>
                  <a:lnTo>
                    <a:pt x="414" y="926"/>
                  </a:lnTo>
                  <a:lnTo>
                    <a:pt x="422" y="944"/>
                  </a:lnTo>
                  <a:lnTo>
                    <a:pt x="432" y="964"/>
                  </a:lnTo>
                  <a:lnTo>
                    <a:pt x="438" y="988"/>
                  </a:lnTo>
                  <a:lnTo>
                    <a:pt x="442" y="1012"/>
                  </a:lnTo>
                  <a:lnTo>
                    <a:pt x="444" y="1038"/>
                  </a:lnTo>
                  <a:lnTo>
                    <a:pt x="442" y="1048"/>
                  </a:lnTo>
                  <a:lnTo>
                    <a:pt x="440" y="1060"/>
                  </a:lnTo>
                  <a:lnTo>
                    <a:pt x="436" y="1070"/>
                  </a:lnTo>
                  <a:lnTo>
                    <a:pt x="430" y="1078"/>
                  </a:lnTo>
                  <a:lnTo>
                    <a:pt x="422" y="1086"/>
                  </a:lnTo>
                  <a:lnTo>
                    <a:pt x="412" y="1092"/>
                  </a:lnTo>
                  <a:lnTo>
                    <a:pt x="412" y="1092"/>
                  </a:lnTo>
                  <a:lnTo>
                    <a:pt x="402" y="1098"/>
                  </a:lnTo>
                  <a:lnTo>
                    <a:pt x="392" y="1100"/>
                  </a:lnTo>
                  <a:lnTo>
                    <a:pt x="384" y="1100"/>
                  </a:lnTo>
                  <a:lnTo>
                    <a:pt x="376" y="1100"/>
                  </a:lnTo>
                  <a:lnTo>
                    <a:pt x="360" y="1094"/>
                  </a:lnTo>
                  <a:lnTo>
                    <a:pt x="346" y="1084"/>
                  </a:lnTo>
                  <a:lnTo>
                    <a:pt x="330" y="1076"/>
                  </a:lnTo>
                  <a:lnTo>
                    <a:pt x="316" y="1070"/>
                  </a:lnTo>
                  <a:lnTo>
                    <a:pt x="306" y="1070"/>
                  </a:lnTo>
                  <a:lnTo>
                    <a:pt x="298" y="1070"/>
                  </a:lnTo>
                  <a:lnTo>
                    <a:pt x="288" y="1074"/>
                  </a:lnTo>
                  <a:lnTo>
                    <a:pt x="278" y="1078"/>
                  </a:lnTo>
                  <a:lnTo>
                    <a:pt x="278" y="1078"/>
                  </a:lnTo>
                  <a:lnTo>
                    <a:pt x="272" y="1084"/>
                  </a:lnTo>
                  <a:lnTo>
                    <a:pt x="266" y="1092"/>
                  </a:lnTo>
                  <a:lnTo>
                    <a:pt x="264" y="1102"/>
                  </a:lnTo>
                  <a:lnTo>
                    <a:pt x="264" y="1114"/>
                  </a:lnTo>
                  <a:lnTo>
                    <a:pt x="266" y="1136"/>
                  </a:lnTo>
                  <a:lnTo>
                    <a:pt x="270" y="1158"/>
                  </a:lnTo>
                  <a:lnTo>
                    <a:pt x="402" y="1386"/>
                  </a:lnTo>
                  <a:lnTo>
                    <a:pt x="402" y="1386"/>
                  </a:lnTo>
                  <a:lnTo>
                    <a:pt x="402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86" y="1392"/>
                  </a:lnTo>
                  <a:lnTo>
                    <a:pt x="686" y="1392"/>
                  </a:lnTo>
                  <a:lnTo>
                    <a:pt x="688" y="1394"/>
                  </a:lnTo>
                  <a:lnTo>
                    <a:pt x="688" y="1394"/>
                  </a:lnTo>
                  <a:lnTo>
                    <a:pt x="692" y="1394"/>
                  </a:lnTo>
                  <a:lnTo>
                    <a:pt x="692" y="1394"/>
                  </a:lnTo>
                  <a:lnTo>
                    <a:pt x="694" y="1396"/>
                  </a:lnTo>
                  <a:lnTo>
                    <a:pt x="694" y="1396"/>
                  </a:lnTo>
                  <a:lnTo>
                    <a:pt x="696" y="1398"/>
                  </a:lnTo>
                  <a:lnTo>
                    <a:pt x="696" y="1398"/>
                  </a:lnTo>
                  <a:lnTo>
                    <a:pt x="700" y="1398"/>
                  </a:lnTo>
                  <a:lnTo>
                    <a:pt x="700" y="1398"/>
                  </a:lnTo>
                  <a:lnTo>
                    <a:pt x="702" y="1400"/>
                  </a:lnTo>
                  <a:lnTo>
                    <a:pt x="702" y="1400"/>
                  </a:lnTo>
                  <a:lnTo>
                    <a:pt x="704" y="1402"/>
                  </a:lnTo>
                  <a:lnTo>
                    <a:pt x="704" y="1402"/>
                  </a:lnTo>
                  <a:lnTo>
                    <a:pt x="706" y="1402"/>
                  </a:lnTo>
                  <a:lnTo>
                    <a:pt x="706" y="1402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4" y="1410"/>
                  </a:lnTo>
                  <a:lnTo>
                    <a:pt x="714" y="1410"/>
                  </a:lnTo>
                  <a:lnTo>
                    <a:pt x="716" y="1410"/>
                  </a:lnTo>
                  <a:lnTo>
                    <a:pt x="716" y="1410"/>
                  </a:lnTo>
                  <a:lnTo>
                    <a:pt x="718" y="1412"/>
                  </a:lnTo>
                  <a:lnTo>
                    <a:pt x="718" y="1412"/>
                  </a:lnTo>
                  <a:lnTo>
                    <a:pt x="720" y="1414"/>
                  </a:lnTo>
                  <a:lnTo>
                    <a:pt x="720" y="1414"/>
                  </a:lnTo>
                  <a:lnTo>
                    <a:pt x="722" y="1416"/>
                  </a:lnTo>
                  <a:lnTo>
                    <a:pt x="722" y="1416"/>
                  </a:lnTo>
                  <a:lnTo>
                    <a:pt x="722" y="1418"/>
                  </a:lnTo>
                  <a:lnTo>
                    <a:pt x="722" y="1418"/>
                  </a:lnTo>
                  <a:lnTo>
                    <a:pt x="724" y="1420"/>
                  </a:lnTo>
                  <a:lnTo>
                    <a:pt x="724" y="1420"/>
                  </a:lnTo>
                  <a:lnTo>
                    <a:pt x="724" y="1422"/>
                  </a:lnTo>
                  <a:lnTo>
                    <a:pt x="724" y="1422"/>
                  </a:lnTo>
                  <a:lnTo>
                    <a:pt x="726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6" y="1426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6"/>
                  </a:lnTo>
                  <a:lnTo>
                    <a:pt x="726" y="1436"/>
                  </a:lnTo>
                  <a:lnTo>
                    <a:pt x="726" y="1438"/>
                  </a:lnTo>
                  <a:lnTo>
                    <a:pt x="726" y="1438"/>
                  </a:lnTo>
                  <a:lnTo>
                    <a:pt x="726" y="1442"/>
                  </a:lnTo>
                  <a:lnTo>
                    <a:pt x="726" y="1442"/>
                  </a:lnTo>
                  <a:lnTo>
                    <a:pt x="724" y="1444"/>
                  </a:lnTo>
                  <a:lnTo>
                    <a:pt x="724" y="1444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0" y="1458"/>
                  </a:lnTo>
                  <a:lnTo>
                    <a:pt x="716" y="1464"/>
                  </a:lnTo>
                  <a:lnTo>
                    <a:pt x="710" y="1470"/>
                  </a:lnTo>
                  <a:lnTo>
                    <a:pt x="704" y="1476"/>
                  </a:lnTo>
                  <a:lnTo>
                    <a:pt x="690" y="1484"/>
                  </a:lnTo>
                  <a:lnTo>
                    <a:pt x="676" y="1492"/>
                  </a:lnTo>
                  <a:lnTo>
                    <a:pt x="676" y="1492"/>
                  </a:lnTo>
                  <a:lnTo>
                    <a:pt x="674" y="1494"/>
                  </a:lnTo>
                  <a:lnTo>
                    <a:pt x="674" y="1494"/>
                  </a:lnTo>
                  <a:lnTo>
                    <a:pt x="672" y="1494"/>
                  </a:lnTo>
                  <a:lnTo>
                    <a:pt x="672" y="1494"/>
                  </a:lnTo>
                  <a:lnTo>
                    <a:pt x="668" y="1498"/>
                  </a:lnTo>
                  <a:lnTo>
                    <a:pt x="668" y="1498"/>
                  </a:lnTo>
                  <a:lnTo>
                    <a:pt x="666" y="1498"/>
                  </a:lnTo>
                  <a:lnTo>
                    <a:pt x="666" y="1498"/>
                  </a:lnTo>
                  <a:lnTo>
                    <a:pt x="662" y="1502"/>
                  </a:lnTo>
                  <a:lnTo>
                    <a:pt x="662" y="1502"/>
                  </a:lnTo>
                  <a:lnTo>
                    <a:pt x="660" y="1504"/>
                  </a:lnTo>
                  <a:lnTo>
                    <a:pt x="660" y="1504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48" y="1530"/>
                  </a:lnTo>
                  <a:lnTo>
                    <a:pt x="648" y="1530"/>
                  </a:lnTo>
                  <a:lnTo>
                    <a:pt x="648" y="1532"/>
                  </a:lnTo>
                  <a:lnTo>
                    <a:pt x="648" y="1532"/>
                  </a:lnTo>
                  <a:lnTo>
                    <a:pt x="646" y="1540"/>
                  </a:lnTo>
                  <a:lnTo>
                    <a:pt x="646" y="1540"/>
                  </a:lnTo>
                  <a:lnTo>
                    <a:pt x="648" y="1552"/>
                  </a:lnTo>
                  <a:lnTo>
                    <a:pt x="650" y="1562"/>
                  </a:lnTo>
                  <a:lnTo>
                    <a:pt x="656" y="1572"/>
                  </a:lnTo>
                  <a:lnTo>
                    <a:pt x="662" y="1580"/>
                  </a:lnTo>
                  <a:lnTo>
                    <a:pt x="670" y="1588"/>
                  </a:lnTo>
                  <a:lnTo>
                    <a:pt x="680" y="1594"/>
                  </a:lnTo>
                  <a:lnTo>
                    <a:pt x="700" y="1606"/>
                  </a:lnTo>
                  <a:lnTo>
                    <a:pt x="724" y="1614"/>
                  </a:lnTo>
                  <a:lnTo>
                    <a:pt x="748" y="1620"/>
                  </a:lnTo>
                  <a:lnTo>
                    <a:pt x="770" y="1624"/>
                  </a:lnTo>
                  <a:lnTo>
                    <a:pt x="790" y="1624"/>
                  </a:lnTo>
                  <a:lnTo>
                    <a:pt x="790" y="1624"/>
                  </a:lnTo>
                  <a:lnTo>
                    <a:pt x="810" y="1624"/>
                  </a:lnTo>
                  <a:lnTo>
                    <a:pt x="832" y="1620"/>
                  </a:lnTo>
                  <a:lnTo>
                    <a:pt x="856" y="1614"/>
                  </a:lnTo>
                  <a:lnTo>
                    <a:pt x="880" y="1606"/>
                  </a:lnTo>
                  <a:lnTo>
                    <a:pt x="902" y="1594"/>
                  </a:lnTo>
                  <a:lnTo>
                    <a:pt x="910" y="1588"/>
                  </a:lnTo>
                  <a:lnTo>
                    <a:pt x="918" y="1580"/>
                  </a:lnTo>
                  <a:lnTo>
                    <a:pt x="926" y="1572"/>
                  </a:lnTo>
                  <a:lnTo>
                    <a:pt x="930" y="1562"/>
                  </a:lnTo>
                  <a:lnTo>
                    <a:pt x="934" y="1552"/>
                  </a:lnTo>
                  <a:lnTo>
                    <a:pt x="934" y="1540"/>
                  </a:lnTo>
                  <a:lnTo>
                    <a:pt x="934" y="1540"/>
                  </a:lnTo>
                  <a:lnTo>
                    <a:pt x="934" y="1532"/>
                  </a:lnTo>
                  <a:lnTo>
                    <a:pt x="934" y="1532"/>
                  </a:lnTo>
                  <a:lnTo>
                    <a:pt x="934" y="1530"/>
                  </a:lnTo>
                  <a:lnTo>
                    <a:pt x="934" y="1530"/>
                  </a:lnTo>
                  <a:lnTo>
                    <a:pt x="932" y="1522"/>
                  </a:lnTo>
                  <a:lnTo>
                    <a:pt x="932" y="1522"/>
                  </a:lnTo>
                  <a:lnTo>
                    <a:pt x="930" y="1522"/>
                  </a:lnTo>
                  <a:lnTo>
                    <a:pt x="930" y="1522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0" y="1504"/>
                  </a:lnTo>
                  <a:lnTo>
                    <a:pt x="920" y="1504"/>
                  </a:lnTo>
                  <a:lnTo>
                    <a:pt x="918" y="1502"/>
                  </a:lnTo>
                  <a:lnTo>
                    <a:pt x="918" y="1502"/>
                  </a:lnTo>
                  <a:lnTo>
                    <a:pt x="914" y="1498"/>
                  </a:lnTo>
                  <a:lnTo>
                    <a:pt x="914" y="1498"/>
                  </a:lnTo>
                  <a:lnTo>
                    <a:pt x="912" y="1498"/>
                  </a:lnTo>
                  <a:lnTo>
                    <a:pt x="912" y="1498"/>
                  </a:lnTo>
                  <a:lnTo>
                    <a:pt x="908" y="1494"/>
                  </a:lnTo>
                  <a:lnTo>
                    <a:pt x="908" y="1494"/>
                  </a:lnTo>
                  <a:lnTo>
                    <a:pt x="906" y="1494"/>
                  </a:lnTo>
                  <a:lnTo>
                    <a:pt x="906" y="1494"/>
                  </a:lnTo>
                  <a:lnTo>
                    <a:pt x="904" y="1492"/>
                  </a:lnTo>
                  <a:lnTo>
                    <a:pt x="904" y="1492"/>
                  </a:lnTo>
                  <a:lnTo>
                    <a:pt x="890" y="1484"/>
                  </a:lnTo>
                  <a:lnTo>
                    <a:pt x="878" y="1476"/>
                  </a:lnTo>
                  <a:lnTo>
                    <a:pt x="866" y="1466"/>
                  </a:lnTo>
                  <a:lnTo>
                    <a:pt x="862" y="1460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4"/>
                  </a:lnTo>
                  <a:lnTo>
                    <a:pt x="856" y="1444"/>
                  </a:lnTo>
                  <a:lnTo>
                    <a:pt x="856" y="1442"/>
                  </a:lnTo>
                  <a:lnTo>
                    <a:pt x="856" y="1442"/>
                  </a:lnTo>
                  <a:lnTo>
                    <a:pt x="854" y="1438"/>
                  </a:lnTo>
                  <a:lnTo>
                    <a:pt x="854" y="1438"/>
                  </a:lnTo>
                  <a:lnTo>
                    <a:pt x="854" y="1436"/>
                  </a:lnTo>
                  <a:lnTo>
                    <a:pt x="854" y="1436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26"/>
                  </a:lnTo>
                  <a:lnTo>
                    <a:pt x="854" y="1426"/>
                  </a:lnTo>
                  <a:lnTo>
                    <a:pt x="856" y="1424"/>
                  </a:lnTo>
                  <a:lnTo>
                    <a:pt x="856" y="1424"/>
                  </a:lnTo>
                  <a:lnTo>
                    <a:pt x="856" y="1422"/>
                  </a:lnTo>
                  <a:lnTo>
                    <a:pt x="856" y="1422"/>
                  </a:lnTo>
                  <a:lnTo>
                    <a:pt x="856" y="1420"/>
                  </a:lnTo>
                  <a:lnTo>
                    <a:pt x="856" y="1420"/>
                  </a:lnTo>
                  <a:lnTo>
                    <a:pt x="858" y="1418"/>
                  </a:lnTo>
                  <a:lnTo>
                    <a:pt x="858" y="1418"/>
                  </a:lnTo>
                  <a:lnTo>
                    <a:pt x="860" y="1416"/>
                  </a:lnTo>
                  <a:lnTo>
                    <a:pt x="860" y="1416"/>
                  </a:lnTo>
                  <a:lnTo>
                    <a:pt x="862" y="1414"/>
                  </a:lnTo>
                  <a:lnTo>
                    <a:pt x="862" y="1414"/>
                  </a:lnTo>
                  <a:lnTo>
                    <a:pt x="862" y="1412"/>
                  </a:lnTo>
                  <a:lnTo>
                    <a:pt x="862" y="1412"/>
                  </a:lnTo>
                  <a:lnTo>
                    <a:pt x="864" y="1410"/>
                  </a:lnTo>
                  <a:lnTo>
                    <a:pt x="864" y="1410"/>
                  </a:lnTo>
                  <a:lnTo>
                    <a:pt x="866" y="1410"/>
                  </a:lnTo>
                  <a:lnTo>
                    <a:pt x="866" y="1410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4" y="1402"/>
                  </a:lnTo>
                  <a:lnTo>
                    <a:pt x="874" y="1402"/>
                  </a:lnTo>
                  <a:lnTo>
                    <a:pt x="876" y="1402"/>
                  </a:lnTo>
                  <a:lnTo>
                    <a:pt x="876" y="1402"/>
                  </a:lnTo>
                  <a:lnTo>
                    <a:pt x="880" y="1400"/>
                  </a:lnTo>
                  <a:lnTo>
                    <a:pt x="880" y="1400"/>
                  </a:lnTo>
                  <a:lnTo>
                    <a:pt x="882" y="1398"/>
                  </a:lnTo>
                  <a:lnTo>
                    <a:pt x="882" y="1398"/>
                  </a:lnTo>
                  <a:lnTo>
                    <a:pt x="884" y="1398"/>
                  </a:lnTo>
                  <a:lnTo>
                    <a:pt x="884" y="1398"/>
                  </a:lnTo>
                  <a:lnTo>
                    <a:pt x="886" y="1396"/>
                  </a:lnTo>
                  <a:lnTo>
                    <a:pt x="886" y="1396"/>
                  </a:lnTo>
                  <a:lnTo>
                    <a:pt x="890" y="1394"/>
                  </a:lnTo>
                  <a:lnTo>
                    <a:pt x="890" y="1394"/>
                  </a:lnTo>
                  <a:lnTo>
                    <a:pt x="892" y="1394"/>
                  </a:lnTo>
                  <a:lnTo>
                    <a:pt x="892" y="1394"/>
                  </a:lnTo>
                  <a:lnTo>
                    <a:pt x="894" y="1392"/>
                  </a:lnTo>
                  <a:lnTo>
                    <a:pt x="894" y="1392"/>
                  </a:lnTo>
                  <a:lnTo>
                    <a:pt x="906" y="1388"/>
                  </a:lnTo>
                  <a:lnTo>
                    <a:pt x="906" y="1388"/>
                  </a:lnTo>
                  <a:lnTo>
                    <a:pt x="908" y="1388"/>
                  </a:lnTo>
                  <a:lnTo>
                    <a:pt x="908" y="1388"/>
                  </a:lnTo>
                  <a:lnTo>
                    <a:pt x="912" y="1386"/>
                  </a:lnTo>
                  <a:lnTo>
                    <a:pt x="912" y="1386"/>
                  </a:lnTo>
                  <a:lnTo>
                    <a:pt x="912" y="1386"/>
                  </a:lnTo>
                  <a:lnTo>
                    <a:pt x="1200" y="1386"/>
                  </a:lnTo>
                  <a:lnTo>
                    <a:pt x="1200" y="1384"/>
                  </a:lnTo>
                  <a:lnTo>
                    <a:pt x="1200" y="1384"/>
                  </a:lnTo>
                  <a:lnTo>
                    <a:pt x="1600" y="69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FBFB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862962" y="2061787"/>
              <a:ext cx="1452269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2315981" y="2985959"/>
              <a:ext cx="1450163" cy="45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 dirty="0" err="1">
                  <a:solidFill>
                    <a:srgbClr val="000000"/>
                  </a:solidFill>
                  <a:cs typeface="+mn-cs"/>
                </a:rPr>
                <a:t>Chú</a:t>
              </a:r>
              <a:r>
                <a:rPr lang="en-GB" sz="1600" kern="0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GB" sz="1600" kern="0" dirty="0" err="1">
                  <a:solidFill>
                    <a:srgbClr val="000000"/>
                  </a:solidFill>
                  <a:cs typeface="+mn-cs"/>
                </a:rPr>
                <a:t>thích</a:t>
              </a:r>
              <a:endParaRPr lang="en-GB" sz="1600" kern="0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5435202" y="4714310"/>
              <a:ext cx="1450163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5441515" y="2985959"/>
              <a:ext cx="1450165" cy="45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2347551" y="4714310"/>
              <a:ext cx="1452269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3898743" y="5590064"/>
              <a:ext cx="1450163" cy="456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919791" y="3566988"/>
              <a:ext cx="1246005" cy="1029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1" kern="0">
                  <a:solidFill>
                    <a:srgbClr val="000000"/>
                  </a:solidFill>
                  <a:cs typeface="+mn-cs"/>
                </a:rPr>
                <a:t>Nội dung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sp>
        <p:nvSpPr>
          <p:cNvPr id="20" name="Hình chữ nhật góc tròn 19"/>
          <p:cNvSpPr/>
          <p:nvPr/>
        </p:nvSpPr>
        <p:spPr>
          <a:xfrm>
            <a:off x="3719513" y="1509713"/>
            <a:ext cx="1857375" cy="1219200"/>
          </a:xfrm>
          <a:prstGeom prst="roundRect">
            <a:avLst/>
          </a:prstGeom>
          <a:pattFill prst="dotGrid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Hình chữ nhật góc tròn 21"/>
          <p:cNvSpPr/>
          <p:nvPr/>
        </p:nvSpPr>
        <p:spPr>
          <a:xfrm>
            <a:off x="1600200" y="2590800"/>
            <a:ext cx="1855788" cy="1219200"/>
          </a:xfrm>
          <a:prstGeom prst="roundRect">
            <a:avLst/>
          </a:prstGeom>
          <a:pattFill prst="dotGrid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Hình chữ nhật góc tròn 22"/>
          <p:cNvSpPr/>
          <p:nvPr/>
        </p:nvSpPr>
        <p:spPr>
          <a:xfrm>
            <a:off x="5824538" y="2590800"/>
            <a:ext cx="1855787" cy="1219200"/>
          </a:xfrm>
          <a:prstGeom prst="roundRect">
            <a:avLst/>
          </a:prstGeom>
          <a:pattFill prst="dotGrid">
            <a:fgClr>
              <a:schemeClr val="accent5">
                <a:lumMod val="60000"/>
                <a:lumOff val="40000"/>
              </a:schemeClr>
            </a:fgClr>
            <a:bgClr>
              <a:schemeClr val="accent5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Đường kết nối Thẳng 11"/>
          <p:cNvCxnSpPr>
            <a:stCxn id="22" idx="2"/>
          </p:cNvCxnSpPr>
          <p:nvPr/>
        </p:nvCxnSpPr>
        <p:spPr>
          <a:xfrm>
            <a:off x="2528888" y="3810000"/>
            <a:ext cx="1128712" cy="1219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Thẳng 13"/>
          <p:cNvCxnSpPr>
            <a:stCxn id="23" idx="2"/>
          </p:cNvCxnSpPr>
          <p:nvPr/>
        </p:nvCxnSpPr>
        <p:spPr>
          <a:xfrm flipH="1">
            <a:off x="5075238" y="3810000"/>
            <a:ext cx="1676400" cy="1219200"/>
          </a:xfrm>
          <a:prstGeom prst="line">
            <a:avLst/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Thẳng 15"/>
          <p:cNvCxnSpPr/>
          <p:nvPr/>
        </p:nvCxnSpPr>
        <p:spPr>
          <a:xfrm>
            <a:off x="4648200" y="2743200"/>
            <a:ext cx="0" cy="9906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Hộp_Văn_Bản 24"/>
          <p:cNvSpPr txBox="1">
            <a:spLocks noChangeArrowheads="1"/>
          </p:cNvSpPr>
          <p:nvPr/>
        </p:nvSpPr>
        <p:spPr bwMode="auto">
          <a:xfrm>
            <a:off x="1600200" y="2986088"/>
            <a:ext cx="18494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sp>
        <p:nvSpPr>
          <p:cNvPr id="15370" name="Hộp_Văn_Bản 40"/>
          <p:cNvSpPr txBox="1">
            <a:spLocks noChangeArrowheads="1"/>
          </p:cNvSpPr>
          <p:nvPr/>
        </p:nvSpPr>
        <p:spPr bwMode="auto">
          <a:xfrm>
            <a:off x="5830888" y="2986088"/>
            <a:ext cx="18494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sp>
        <p:nvSpPr>
          <p:cNvPr id="15371" name="Hộp_Văn_Bản 41"/>
          <p:cNvSpPr txBox="1">
            <a:spLocks noChangeArrowheads="1"/>
          </p:cNvSpPr>
          <p:nvPr/>
        </p:nvSpPr>
        <p:spPr bwMode="auto">
          <a:xfrm>
            <a:off x="3725863" y="1893888"/>
            <a:ext cx="1851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pic>
        <p:nvPicPr>
          <p:cNvPr id="1537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3684588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Hộp_Văn_Bản 7"/>
          <p:cNvSpPr txBox="1">
            <a:spLocks noChangeArrowheads="1"/>
          </p:cNvSpPr>
          <p:nvPr/>
        </p:nvSpPr>
        <p:spPr bwMode="auto">
          <a:xfrm>
            <a:off x="1763713" y="992188"/>
            <a:ext cx="5322887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A50C07"/>
                </a:solidFill>
              </a:rPr>
              <a:t>“XIN CHÂN THÀNH</a:t>
            </a:r>
            <a:br>
              <a:rPr lang="en-US" sz="4400" b="1">
                <a:solidFill>
                  <a:srgbClr val="A50C07"/>
                </a:solidFill>
              </a:rPr>
            </a:br>
            <a:r>
              <a:rPr lang="en-US" sz="4400" b="1">
                <a:solidFill>
                  <a:srgbClr val="A50C07"/>
                </a:solidFill>
              </a:rPr>
              <a:t>CẢM ƠN!"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thankgiving3</Template>
  <TotalTime>77</TotalTime>
  <Words>54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Trebuchet MS</vt:lpstr>
      <vt:lpstr>thankgiving3</vt:lpstr>
      <vt:lpstr>1_thankgiving3</vt:lpstr>
      <vt:lpstr>2_thankgiving3</vt:lpstr>
      <vt:lpstr>PowerPoint Presentation</vt:lpstr>
      <vt:lpstr>TIÊU ĐỀ</vt:lpstr>
      <vt:lpstr>TIÊU ĐỀ</vt:lpstr>
      <vt:lpstr>TIÊU ĐỀ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Anh Hung Pro</cp:lastModifiedBy>
  <cp:revision>15</cp:revision>
  <dcterms:created xsi:type="dcterms:W3CDTF">2013-06-29T09:31:20Z</dcterms:created>
  <dcterms:modified xsi:type="dcterms:W3CDTF">2016-09-08T14:44:26Z</dcterms:modified>
</cp:coreProperties>
</file>