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8"/>
  </p:notesMasterIdLst>
  <p:sldIdLst>
    <p:sldId id="269" r:id="rId3"/>
    <p:sldId id="276" r:id="rId4"/>
    <p:sldId id="277" r:id="rId5"/>
    <p:sldId id="274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644"/>
    <a:srgbClr val="C4FF1D"/>
    <a:srgbClr val="354800"/>
    <a:srgbClr val="75A7D5"/>
    <a:srgbClr val="183550"/>
    <a:srgbClr val="7EADD8"/>
    <a:srgbClr val="D17100"/>
    <a:srgbClr val="594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18250-E103-4B43-9F11-D87D3E782DFC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79F38-BE79-4C60-B943-0A146DE7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A3123-2576-438D-9A83-55AD214EC710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C5BB4-4A6C-4231-AF70-D52FB3372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33F30-A5DA-4C08-A5AC-C0FF2DB1842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A2D4-293A-44A0-A563-A1CBDD39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863B8-AEF5-41E8-9810-C1613FD60EF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C9DD-C983-4294-83CD-D379F875B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53B16-DA88-4FE0-AB22-BB485899285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B584-C163-40BF-85E3-BE2BB281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F4DE-A01C-43CF-8483-22463301C00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1E0A-07D3-4CA1-B7A6-A62BA2CCF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470E-404C-48BE-9CD7-621E955FD69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1D58-F192-4D59-9208-704B55AFF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B3B1-9F35-43B3-B30E-B6CDD46951F2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E1D-30A7-4B5E-8D18-3AAB8762C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B452-72E2-4315-8262-7FA1B495405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197B-67C9-4EB2-AC0F-60CC14145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1A51-8EDA-429F-AD3D-930768938540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4323-C8C0-42D8-ACB0-7920154A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657F4-02C8-42DB-A61C-256DD549B33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E35A-4991-4280-B7AF-31676BCE1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5626-4190-4707-BE59-DBC50B864B9C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76DB-5CD9-41B5-983F-84B22FB7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2BD53-D2B5-4B61-82F2-9ADD9C6AA01F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BFDD-CAF6-476C-A658-9C5A6201E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A25F9-B819-4ED7-A516-F87A3DB3952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5C92-2AF9-4F39-BD93-D6393384A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B0C1-ACF1-429D-BB9C-CFE83B3E5F4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144E-18E9-4163-A0AC-B92B06F45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A745-3FAD-413A-9FCE-281A7307C54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0B9F4-8C55-42DC-B918-1730F1B9F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0D6-7C4C-4AC1-9227-29A59BB70BE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898E-479D-4903-9BAD-1F831A3D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D75A-2D40-41A2-A500-A77EC242E0D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C9E9A-8277-4D2B-9307-12D9E93FA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B0BE-F576-43EB-B154-F8AE993924B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2127-5EA1-4CB9-9213-95AFD77E3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F8E3-A743-457C-A27F-896D43773DA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C9FAB-D794-41A0-A015-629EE4C1A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FC1C-4464-4B0D-BD19-4F5ADA7E5A5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0FF6-7BD2-4102-9AD1-0CE9071A8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CE35-7E1F-4FFD-BC02-CDE0A2FBA1AD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51CB-DFB8-49FA-9190-AEDAD4C91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8812-B12F-4A59-A452-854CEB0D875D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1EA74-7A3B-4A17-B25F-35FEA773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5BE6D9-2389-40EC-80F2-9A5E7BB2BC4D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E4A4CA-91AF-4386-A975-532AD2111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BC7A9E-F1B1-436B-8872-76144C02D43C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0527A2-D83C-4E39-9C67-65DAC93BB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1360735" y="304513"/>
            <a:ext cx="63193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F7F7F"/>
                </a:solidFill>
                <a:latin typeface="Arial" charset="0"/>
              </a:rPr>
              <a:t>MẪU SLIDE POWERPOINT ĐẸP</a:t>
            </a:r>
            <a:endParaRPr lang="en-US" sz="3200" b="1" dirty="0">
              <a:solidFill>
                <a:srgbClr val="7F7F7F"/>
              </a:solidFill>
              <a:latin typeface="Arial" charset="0"/>
            </a:endParaRP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403225" y="1697038"/>
            <a:ext cx="2359025" cy="3636962"/>
            <a:chOff x="457200" y="1239996"/>
            <a:chExt cx="2177144" cy="2804886"/>
          </a:xfrm>
        </p:grpSpPr>
        <p:sp>
          <p:nvSpPr>
            <p:cNvPr id="4" name="Rectangle 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 flipV="1">
            <a:off x="276225" y="1870075"/>
            <a:ext cx="2101850" cy="738188"/>
            <a:chOff x="4763053" y="2429435"/>
            <a:chExt cx="2840865" cy="833718"/>
          </a:xfrm>
        </p:grpSpPr>
        <p:sp>
          <p:nvSpPr>
            <p:cNvPr id="55" name="Freeform 5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Pie 55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3389313" y="1697038"/>
            <a:ext cx="2359025" cy="3636962"/>
            <a:chOff x="457200" y="1239996"/>
            <a:chExt cx="2177144" cy="2804886"/>
          </a:xfrm>
        </p:grpSpPr>
        <p:sp>
          <p:nvSpPr>
            <p:cNvPr id="59" name="Rectangle 58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0" name="Group 60"/>
          <p:cNvGrpSpPr>
            <a:grpSpLocks/>
          </p:cNvGrpSpPr>
          <p:nvPr/>
        </p:nvGrpSpPr>
        <p:grpSpPr bwMode="auto">
          <a:xfrm flipV="1">
            <a:off x="3276600" y="1870075"/>
            <a:ext cx="2101850" cy="738188"/>
            <a:chOff x="4782670" y="2429435"/>
            <a:chExt cx="2840865" cy="833718"/>
          </a:xfrm>
        </p:grpSpPr>
        <p:sp>
          <p:nvSpPr>
            <p:cNvPr id="64" name="Freeform 63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Pie 64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71"/>
          <p:cNvGrpSpPr>
            <a:grpSpLocks/>
          </p:cNvGrpSpPr>
          <p:nvPr/>
        </p:nvGrpSpPr>
        <p:grpSpPr bwMode="auto">
          <a:xfrm>
            <a:off x="6361113" y="1697038"/>
            <a:ext cx="2359025" cy="3636962"/>
            <a:chOff x="457200" y="1239996"/>
            <a:chExt cx="2177144" cy="2804886"/>
          </a:xfrm>
        </p:grpSpPr>
        <p:sp>
          <p:nvSpPr>
            <p:cNvPr id="73" name="Rectangle 72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2" name="Group 75"/>
          <p:cNvGrpSpPr>
            <a:grpSpLocks/>
          </p:cNvGrpSpPr>
          <p:nvPr/>
        </p:nvGrpSpPr>
        <p:grpSpPr bwMode="auto">
          <a:xfrm flipV="1">
            <a:off x="6248400" y="1870075"/>
            <a:ext cx="2101850" cy="738188"/>
            <a:chOff x="4782670" y="2429435"/>
            <a:chExt cx="2840865" cy="833718"/>
          </a:xfrm>
        </p:grpSpPr>
        <p:sp>
          <p:nvSpPr>
            <p:cNvPr id="77" name="Freeform 76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69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Pie 77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53" name="Rectangle 79"/>
          <p:cNvSpPr>
            <a:spLocks noChangeArrowheads="1"/>
          </p:cNvSpPr>
          <p:nvPr/>
        </p:nvSpPr>
        <p:spPr bwMode="auto">
          <a:xfrm>
            <a:off x="590550" y="3113436"/>
            <a:ext cx="22288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 smtClean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6154" name="Rectangle 82"/>
          <p:cNvSpPr>
            <a:spLocks noChangeArrowheads="1"/>
          </p:cNvSpPr>
          <p:nvPr/>
        </p:nvSpPr>
        <p:spPr bwMode="auto">
          <a:xfrm>
            <a:off x="3541713" y="2990325"/>
            <a:ext cx="21209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6155" name="Rectangle 83"/>
          <p:cNvSpPr>
            <a:spLocks noChangeArrowheads="1"/>
          </p:cNvSpPr>
          <p:nvPr/>
        </p:nvSpPr>
        <p:spPr bwMode="auto">
          <a:xfrm>
            <a:off x="6542088" y="2990325"/>
            <a:ext cx="2092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538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766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73825" y="2112963"/>
            <a:ext cx="1504950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dung 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838200"/>
            <a:ext cx="26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2"/>
          <p:cNvGrpSpPr>
            <a:grpSpLocks/>
          </p:cNvGrpSpPr>
          <p:nvPr/>
        </p:nvGrpSpPr>
        <p:grpSpPr bwMode="auto">
          <a:xfrm>
            <a:off x="6503988" y="1047750"/>
            <a:ext cx="2359025" cy="2468563"/>
            <a:chOff x="457200" y="1239996"/>
            <a:chExt cx="2177144" cy="2804886"/>
          </a:xfrm>
        </p:grpSpPr>
        <p:sp>
          <p:nvSpPr>
            <p:cNvPr id="24" name="Rectangle 2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316" y="1341008"/>
              <a:ext cx="2018913" cy="260105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1" name="Group 25"/>
          <p:cNvGrpSpPr>
            <a:grpSpLocks/>
          </p:cNvGrpSpPr>
          <p:nvPr/>
        </p:nvGrpSpPr>
        <p:grpSpPr bwMode="auto">
          <a:xfrm flipV="1">
            <a:off x="6376988" y="1220788"/>
            <a:ext cx="2101850" cy="738187"/>
            <a:chOff x="4763053" y="2429435"/>
            <a:chExt cx="2840865" cy="833718"/>
          </a:xfrm>
        </p:grpSpPr>
        <p:sp>
          <p:nvSpPr>
            <p:cNvPr id="27" name="Freeform 26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Pie 27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4457700" y="2071688"/>
            <a:ext cx="2359025" cy="2466975"/>
            <a:chOff x="457200" y="1239996"/>
            <a:chExt cx="2177144" cy="2804886"/>
          </a:xfrm>
        </p:grpSpPr>
        <p:sp>
          <p:nvSpPr>
            <p:cNvPr id="18" name="Rectangle 17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6316" y="1341073"/>
              <a:ext cx="2018913" cy="2600927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3" name="Group 19"/>
          <p:cNvGrpSpPr>
            <a:grpSpLocks/>
          </p:cNvGrpSpPr>
          <p:nvPr/>
        </p:nvGrpSpPr>
        <p:grpSpPr bwMode="auto">
          <a:xfrm flipV="1">
            <a:off x="4329113" y="2243138"/>
            <a:ext cx="2101850" cy="739775"/>
            <a:chOff x="4763053" y="2429435"/>
            <a:chExt cx="2840865" cy="833718"/>
          </a:xfrm>
        </p:grpSpPr>
        <p:sp>
          <p:nvSpPr>
            <p:cNvPr id="21" name="Freeform 20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Pie 21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2411413" y="3113088"/>
            <a:ext cx="2357437" cy="2466975"/>
            <a:chOff x="457200" y="1239996"/>
            <a:chExt cx="2177144" cy="2804886"/>
          </a:xfrm>
        </p:grpSpPr>
        <p:sp>
          <p:nvSpPr>
            <p:cNvPr id="12" name="Rectangle 11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6369" y="1341073"/>
              <a:ext cx="2018806" cy="260092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 flipV="1">
            <a:off x="2282825" y="3284538"/>
            <a:ext cx="2101850" cy="739775"/>
            <a:chOff x="4763053" y="2429435"/>
            <a:chExt cx="2840865" cy="833718"/>
          </a:xfrm>
        </p:grpSpPr>
        <p:sp>
          <p:nvSpPr>
            <p:cNvPr id="15" name="Freeform 1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Pie 15"/>
            <p:cNvSpPr/>
            <p:nvPr/>
          </p:nvSpPr>
          <p:spPr bwMode="gray">
            <a:xfrm>
              <a:off x="4763053" y="3084244"/>
              <a:ext cx="304685" cy="178909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grpSp>
        <p:nvGrpSpPr>
          <p:cNvPr id="7177" name="Group 4"/>
          <p:cNvGrpSpPr>
            <a:grpSpLocks/>
          </p:cNvGrpSpPr>
          <p:nvPr/>
        </p:nvGrpSpPr>
        <p:grpSpPr bwMode="auto">
          <a:xfrm>
            <a:off x="355600" y="4160838"/>
            <a:ext cx="2359025" cy="2468562"/>
            <a:chOff x="457200" y="1239996"/>
            <a:chExt cx="2177144" cy="2804886"/>
          </a:xfrm>
        </p:grpSpPr>
        <p:sp>
          <p:nvSpPr>
            <p:cNvPr id="6" name="Rectangle 5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316" y="1341008"/>
              <a:ext cx="2018913" cy="260105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178" name="Group 7"/>
          <p:cNvGrpSpPr>
            <a:grpSpLocks/>
          </p:cNvGrpSpPr>
          <p:nvPr/>
        </p:nvGrpSpPr>
        <p:grpSpPr bwMode="auto">
          <a:xfrm flipV="1">
            <a:off x="228600" y="4333875"/>
            <a:ext cx="2101850" cy="738188"/>
            <a:chOff x="4763053" y="2429435"/>
            <a:chExt cx="2840865" cy="833718"/>
          </a:xfrm>
        </p:grpSpPr>
        <p:sp>
          <p:nvSpPr>
            <p:cNvPr id="9" name="Freeform 8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Pie 9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1825" y="4576763"/>
            <a:ext cx="1300163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0963" y="3541713"/>
            <a:ext cx="1300162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9475" y="2471738"/>
            <a:ext cx="1301750" cy="3698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8463" y="1463675"/>
            <a:ext cx="1300162" cy="368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183" name="Rectangle 32"/>
          <p:cNvSpPr>
            <a:spLocks noChangeArrowheads="1"/>
          </p:cNvSpPr>
          <p:nvPr/>
        </p:nvSpPr>
        <p:spPr bwMode="auto">
          <a:xfrm>
            <a:off x="522288" y="5434013"/>
            <a:ext cx="2027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4" name="Rectangle 33"/>
          <p:cNvSpPr>
            <a:spLocks noChangeArrowheads="1"/>
          </p:cNvSpPr>
          <p:nvPr/>
        </p:nvSpPr>
        <p:spPr bwMode="auto">
          <a:xfrm>
            <a:off x="2684463" y="4440238"/>
            <a:ext cx="2027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5" name="Rectangle 34"/>
          <p:cNvSpPr>
            <a:spLocks noChangeArrowheads="1"/>
          </p:cNvSpPr>
          <p:nvPr/>
        </p:nvSpPr>
        <p:spPr bwMode="auto">
          <a:xfrm>
            <a:off x="4740275" y="3390900"/>
            <a:ext cx="2028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7186" name="Rectangle 35"/>
          <p:cNvSpPr>
            <a:spLocks noChangeArrowheads="1"/>
          </p:cNvSpPr>
          <p:nvPr/>
        </p:nvSpPr>
        <p:spPr bwMode="auto">
          <a:xfrm>
            <a:off x="6756400" y="2379663"/>
            <a:ext cx="20272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  <a:p>
            <a:pPr algn="ctr"/>
            <a:r>
              <a:rPr lang="vi-VN" sz="1600">
                <a:solidFill>
                  <a:srgbClr val="4A4644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rgbClr val="4A464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</a:rPr>
              <a:t>TIÊU ĐỀ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2788" y="15097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2233613" y="11191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3371850" y="20478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2"/>
          <p:cNvSpPr/>
          <p:nvPr/>
        </p:nvSpPr>
        <p:spPr>
          <a:xfrm>
            <a:off x="3252788" y="3148013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 Same Side Corner Rectangle 1"/>
          <p:cNvSpPr/>
          <p:nvPr/>
        </p:nvSpPr>
        <p:spPr>
          <a:xfrm rot="16200000">
            <a:off x="2233613" y="2757488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3371850" y="3686175"/>
            <a:ext cx="371475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2"/>
          <p:cNvSpPr/>
          <p:nvPr/>
        </p:nvSpPr>
        <p:spPr>
          <a:xfrm>
            <a:off x="3252788" y="4776788"/>
            <a:ext cx="4225925" cy="1257300"/>
          </a:xfrm>
          <a:custGeom>
            <a:avLst/>
            <a:gdLst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9900 w 1739900"/>
              <a:gd name="connsiteY2" fmla="*/ 1257301 h 1257301"/>
              <a:gd name="connsiteX3" fmla="*/ 0 w 1739900"/>
              <a:gd name="connsiteY3" fmla="*/ 1257301 h 1257301"/>
              <a:gd name="connsiteX4" fmla="*/ 0 w 1739900"/>
              <a:gd name="connsiteY4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1739900"/>
              <a:gd name="connsiteY0" fmla="*/ 0 h 1257301"/>
              <a:gd name="connsiteX1" fmla="*/ 1739900 w 1739900"/>
              <a:gd name="connsiteY1" fmla="*/ 0 h 1257301"/>
              <a:gd name="connsiteX2" fmla="*/ 1733550 w 1739900"/>
              <a:gd name="connsiteY2" fmla="*/ 628651 h 1257301"/>
              <a:gd name="connsiteX3" fmla="*/ 1739900 w 1739900"/>
              <a:gd name="connsiteY3" fmla="*/ 1257301 h 1257301"/>
              <a:gd name="connsiteX4" fmla="*/ 0 w 1739900"/>
              <a:gd name="connsiteY4" fmla="*/ 1257301 h 1257301"/>
              <a:gd name="connsiteX5" fmla="*/ 0 w 1739900"/>
              <a:gd name="connsiteY5" fmla="*/ 0 h 1257301"/>
              <a:gd name="connsiteX0" fmla="*/ 0 w 2343162"/>
              <a:gd name="connsiteY0" fmla="*/ 0 h 1257301"/>
              <a:gd name="connsiteX1" fmla="*/ 1739900 w 2343162"/>
              <a:gd name="connsiteY1" fmla="*/ 0 h 1257301"/>
              <a:gd name="connsiteX2" fmla="*/ 2343150 w 2343162"/>
              <a:gd name="connsiteY2" fmla="*/ 622301 h 1257301"/>
              <a:gd name="connsiteX3" fmla="*/ 1739900 w 2343162"/>
              <a:gd name="connsiteY3" fmla="*/ 1257301 h 1257301"/>
              <a:gd name="connsiteX4" fmla="*/ 0 w 2343162"/>
              <a:gd name="connsiteY4" fmla="*/ 1257301 h 1257301"/>
              <a:gd name="connsiteX5" fmla="*/ 0 w 2343162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5"/>
              <a:gd name="connsiteY0" fmla="*/ 0 h 1257301"/>
              <a:gd name="connsiteX1" fmla="*/ 1739900 w 2343155"/>
              <a:gd name="connsiteY1" fmla="*/ 0 h 1257301"/>
              <a:gd name="connsiteX2" fmla="*/ 2343150 w 2343155"/>
              <a:gd name="connsiteY2" fmla="*/ 622301 h 1257301"/>
              <a:gd name="connsiteX3" fmla="*/ 1739900 w 2343155"/>
              <a:gd name="connsiteY3" fmla="*/ 1257301 h 1257301"/>
              <a:gd name="connsiteX4" fmla="*/ 0 w 2343155"/>
              <a:gd name="connsiteY4" fmla="*/ 1257301 h 1257301"/>
              <a:gd name="connsiteX5" fmla="*/ 0 w 2343155"/>
              <a:gd name="connsiteY5" fmla="*/ 0 h 1257301"/>
              <a:gd name="connsiteX0" fmla="*/ 0 w 2343150"/>
              <a:gd name="connsiteY0" fmla="*/ 0 h 1257301"/>
              <a:gd name="connsiteX1" fmla="*/ 1739900 w 2343150"/>
              <a:gd name="connsiteY1" fmla="*/ 0 h 1257301"/>
              <a:gd name="connsiteX2" fmla="*/ 2343150 w 2343150"/>
              <a:gd name="connsiteY2" fmla="*/ 622301 h 1257301"/>
              <a:gd name="connsiteX3" fmla="*/ 1739900 w 2343150"/>
              <a:gd name="connsiteY3" fmla="*/ 1257301 h 1257301"/>
              <a:gd name="connsiteX4" fmla="*/ 0 w 2343150"/>
              <a:gd name="connsiteY4" fmla="*/ 1257301 h 1257301"/>
              <a:gd name="connsiteX5" fmla="*/ 0 w 234315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362200"/>
              <a:gd name="connsiteY0" fmla="*/ 0 h 1257301"/>
              <a:gd name="connsiteX1" fmla="*/ 1739900 w 2362200"/>
              <a:gd name="connsiteY1" fmla="*/ 0 h 1257301"/>
              <a:gd name="connsiteX2" fmla="*/ 2362200 w 2362200"/>
              <a:gd name="connsiteY2" fmla="*/ 635001 h 1257301"/>
              <a:gd name="connsiteX3" fmla="*/ 1739900 w 2362200"/>
              <a:gd name="connsiteY3" fmla="*/ 1257301 h 1257301"/>
              <a:gd name="connsiteX4" fmla="*/ 0 w 2362200"/>
              <a:gd name="connsiteY4" fmla="*/ 1257301 h 1257301"/>
              <a:gd name="connsiteX5" fmla="*/ 0 w 2362200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  <a:gd name="connsiteX0" fmla="*/ 0 w 2049349"/>
              <a:gd name="connsiteY0" fmla="*/ 0 h 1257301"/>
              <a:gd name="connsiteX1" fmla="*/ 1739900 w 2049349"/>
              <a:gd name="connsiteY1" fmla="*/ 0 h 1257301"/>
              <a:gd name="connsiteX2" fmla="*/ 2049349 w 2049349"/>
              <a:gd name="connsiteY2" fmla="*/ 635001 h 1257301"/>
              <a:gd name="connsiteX3" fmla="*/ 1739900 w 2049349"/>
              <a:gd name="connsiteY3" fmla="*/ 1257301 h 1257301"/>
              <a:gd name="connsiteX4" fmla="*/ 0 w 2049349"/>
              <a:gd name="connsiteY4" fmla="*/ 1257301 h 1257301"/>
              <a:gd name="connsiteX5" fmla="*/ 0 w 2049349"/>
              <a:gd name="connsiteY5" fmla="*/ 0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349" h="1257301">
                <a:moveTo>
                  <a:pt x="0" y="0"/>
                </a:moveTo>
                <a:lnTo>
                  <a:pt x="1739900" y="0"/>
                </a:lnTo>
                <a:cubicBezTo>
                  <a:pt x="2097919" y="736600"/>
                  <a:pt x="1710758" y="-66675"/>
                  <a:pt x="2049349" y="635001"/>
                </a:cubicBezTo>
                <a:cubicBezTo>
                  <a:pt x="1687248" y="1352551"/>
                  <a:pt x="2110278" y="514351"/>
                  <a:pt x="1739900" y="1257301"/>
                </a:cubicBezTo>
                <a:lnTo>
                  <a:pt x="0" y="1257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ound Same Side Corner Rectangle 1"/>
          <p:cNvSpPr/>
          <p:nvPr/>
        </p:nvSpPr>
        <p:spPr>
          <a:xfrm rot="16200000">
            <a:off x="2233613" y="4386263"/>
            <a:ext cx="1257300" cy="2038350"/>
          </a:xfrm>
          <a:custGeom>
            <a:avLst/>
            <a:gdLst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330205 h 1416050"/>
              <a:gd name="connsiteX8" fmla="*/ 330205 w 1257300"/>
              <a:gd name="connsiteY8" fmla="*/ 0 h 1416050"/>
              <a:gd name="connsiteX0" fmla="*/ 330205 w 1257300"/>
              <a:gd name="connsiteY0" fmla="*/ 0 h 1416050"/>
              <a:gd name="connsiteX1" fmla="*/ 927095 w 1257300"/>
              <a:gd name="connsiteY1" fmla="*/ 0 h 1416050"/>
              <a:gd name="connsiteX2" fmla="*/ 1257300 w 1257300"/>
              <a:gd name="connsiteY2" fmla="*/ 330205 h 1416050"/>
              <a:gd name="connsiteX3" fmla="*/ 1257300 w 1257300"/>
              <a:gd name="connsiteY3" fmla="*/ 1416050 h 1416050"/>
              <a:gd name="connsiteX4" fmla="*/ 1257300 w 1257300"/>
              <a:gd name="connsiteY4" fmla="*/ 1416050 h 1416050"/>
              <a:gd name="connsiteX5" fmla="*/ 590550 w 1257300"/>
              <a:gd name="connsiteY5" fmla="*/ 1416050 h 1416050"/>
              <a:gd name="connsiteX6" fmla="*/ 0 w 1257300"/>
              <a:gd name="connsiteY6" fmla="*/ 1416050 h 1416050"/>
              <a:gd name="connsiteX7" fmla="*/ 0 w 1257300"/>
              <a:gd name="connsiteY7" fmla="*/ 1416050 h 1416050"/>
              <a:gd name="connsiteX8" fmla="*/ 0 w 1257300"/>
              <a:gd name="connsiteY8" fmla="*/ 330205 h 1416050"/>
              <a:gd name="connsiteX9" fmla="*/ 330205 w 1257300"/>
              <a:gd name="connsiteY9" fmla="*/ 0 h 1416050"/>
              <a:gd name="connsiteX0" fmla="*/ 330205 w 1257300"/>
              <a:gd name="connsiteY0" fmla="*/ 0 h 2038350"/>
              <a:gd name="connsiteX1" fmla="*/ 927095 w 1257300"/>
              <a:gd name="connsiteY1" fmla="*/ 0 h 2038350"/>
              <a:gd name="connsiteX2" fmla="*/ 1257300 w 1257300"/>
              <a:gd name="connsiteY2" fmla="*/ 330205 h 2038350"/>
              <a:gd name="connsiteX3" fmla="*/ 1257300 w 1257300"/>
              <a:gd name="connsiteY3" fmla="*/ 1416050 h 2038350"/>
              <a:gd name="connsiteX4" fmla="*/ 1257300 w 1257300"/>
              <a:gd name="connsiteY4" fmla="*/ 1416050 h 2038350"/>
              <a:gd name="connsiteX5" fmla="*/ 628650 w 1257300"/>
              <a:gd name="connsiteY5" fmla="*/ 2038350 h 2038350"/>
              <a:gd name="connsiteX6" fmla="*/ 0 w 1257300"/>
              <a:gd name="connsiteY6" fmla="*/ 1416050 h 2038350"/>
              <a:gd name="connsiteX7" fmla="*/ 0 w 1257300"/>
              <a:gd name="connsiteY7" fmla="*/ 1416050 h 2038350"/>
              <a:gd name="connsiteX8" fmla="*/ 0 w 1257300"/>
              <a:gd name="connsiteY8" fmla="*/ 330205 h 2038350"/>
              <a:gd name="connsiteX9" fmla="*/ 330205 w 1257300"/>
              <a:gd name="connsiteY9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2038350">
                <a:moveTo>
                  <a:pt x="330205" y="0"/>
                </a:moveTo>
                <a:lnTo>
                  <a:pt x="927095" y="0"/>
                </a:lnTo>
                <a:cubicBezTo>
                  <a:pt x="1109462" y="0"/>
                  <a:pt x="1257300" y="147838"/>
                  <a:pt x="1257300" y="330205"/>
                </a:cubicBezTo>
                <a:lnTo>
                  <a:pt x="1257300" y="1416050"/>
                </a:lnTo>
                <a:lnTo>
                  <a:pt x="1257300" y="1416050"/>
                </a:lnTo>
                <a:lnTo>
                  <a:pt x="628650" y="2038350"/>
                </a:lnTo>
                <a:lnTo>
                  <a:pt x="0" y="1416050"/>
                </a:lnTo>
                <a:lnTo>
                  <a:pt x="0" y="1416050"/>
                </a:lnTo>
                <a:lnTo>
                  <a:pt x="0" y="330205"/>
                </a:lnTo>
                <a:cubicBezTo>
                  <a:pt x="0" y="147838"/>
                  <a:pt x="147838" y="0"/>
                  <a:pt x="330205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3371057" y="5314156"/>
            <a:ext cx="373062" cy="18097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4" name="TextBox 28671"/>
          <p:cNvSpPr txBox="1">
            <a:spLocks noChangeArrowheads="1"/>
          </p:cNvSpPr>
          <p:nvPr/>
        </p:nvSpPr>
        <p:spPr bwMode="auto">
          <a:xfrm>
            <a:off x="2386013" y="1676400"/>
            <a:ext cx="5857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01</a:t>
            </a:r>
          </a:p>
        </p:txBody>
      </p:sp>
      <p:sp>
        <p:nvSpPr>
          <p:cNvPr id="8205" name="TextBox 41"/>
          <p:cNvSpPr txBox="1">
            <a:spLocks noChangeArrowheads="1"/>
          </p:cNvSpPr>
          <p:nvPr/>
        </p:nvSpPr>
        <p:spPr bwMode="auto">
          <a:xfrm>
            <a:off x="2030413" y="2079625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6" name="TextBox 42"/>
          <p:cNvSpPr txBox="1">
            <a:spLocks noChangeArrowheads="1"/>
          </p:cNvSpPr>
          <p:nvPr/>
        </p:nvSpPr>
        <p:spPr bwMode="auto">
          <a:xfrm>
            <a:off x="2386013" y="3265488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02</a:t>
            </a:r>
          </a:p>
        </p:txBody>
      </p:sp>
      <p:sp>
        <p:nvSpPr>
          <p:cNvPr id="8207" name="TextBox 43"/>
          <p:cNvSpPr txBox="1">
            <a:spLocks noChangeArrowheads="1"/>
          </p:cNvSpPr>
          <p:nvPr/>
        </p:nvSpPr>
        <p:spPr bwMode="auto">
          <a:xfrm>
            <a:off x="2030413" y="3733800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08" name="TextBox 44"/>
          <p:cNvSpPr txBox="1">
            <a:spLocks noChangeArrowheads="1"/>
          </p:cNvSpPr>
          <p:nvPr/>
        </p:nvSpPr>
        <p:spPr bwMode="auto">
          <a:xfrm>
            <a:off x="2386013" y="4919663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charset="0"/>
              </a:rPr>
              <a:t>03</a:t>
            </a:r>
          </a:p>
        </p:txBody>
      </p:sp>
      <p:sp>
        <p:nvSpPr>
          <p:cNvPr id="8209" name="TextBox 45"/>
          <p:cNvSpPr txBox="1">
            <a:spLocks noChangeArrowheads="1"/>
          </p:cNvSpPr>
          <p:nvPr/>
        </p:nvSpPr>
        <p:spPr bwMode="auto">
          <a:xfrm>
            <a:off x="2030413" y="5389563"/>
            <a:ext cx="1296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charset="0"/>
              </a:rPr>
              <a:t>Nội dung</a:t>
            </a:r>
          </a:p>
        </p:txBody>
      </p:sp>
      <p:sp>
        <p:nvSpPr>
          <p:cNvPr id="8210" name="Rectangle 46"/>
          <p:cNvSpPr>
            <a:spLocks noChangeArrowheads="1"/>
          </p:cNvSpPr>
          <p:nvPr/>
        </p:nvSpPr>
        <p:spPr bwMode="auto">
          <a:xfrm>
            <a:off x="3929063" y="1769030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8211" name="Rectangle 47"/>
          <p:cNvSpPr>
            <a:spLocks noChangeArrowheads="1"/>
          </p:cNvSpPr>
          <p:nvPr/>
        </p:nvSpPr>
        <p:spPr bwMode="auto">
          <a:xfrm>
            <a:off x="3929063" y="3394630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8212" name="Rectangle 48"/>
          <p:cNvSpPr>
            <a:spLocks noChangeArrowheads="1"/>
          </p:cNvSpPr>
          <p:nvPr/>
        </p:nvSpPr>
        <p:spPr bwMode="auto">
          <a:xfrm>
            <a:off x="3929063" y="5035312"/>
            <a:ext cx="33924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đẹp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và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chuyên</a:t>
            </a:r>
            <a:r>
              <a:rPr lang="en-US" sz="14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4A4644"/>
                </a:solidFill>
                <a:latin typeface="Arial" charset="0"/>
              </a:rPr>
              <a:t>nghiệp</a:t>
            </a:r>
            <a:endParaRPr lang="en-US" sz="1400" dirty="0">
              <a:solidFill>
                <a:srgbClr val="4A464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71700" y="1309688"/>
            <a:ext cx="49911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20" name="Group 73"/>
          <p:cNvGrpSpPr>
            <a:grpSpLocks/>
          </p:cNvGrpSpPr>
          <p:nvPr/>
        </p:nvGrpSpPr>
        <p:grpSpPr bwMode="auto">
          <a:xfrm>
            <a:off x="1868488" y="1565275"/>
            <a:ext cx="4816475" cy="2076450"/>
            <a:chOff x="1868805" y="1760538"/>
            <a:chExt cx="5034914" cy="2172017"/>
          </a:xfrm>
        </p:grpSpPr>
        <p:sp>
          <p:nvSpPr>
            <p:cNvPr id="75" name="Oval 74"/>
            <p:cNvSpPr/>
            <p:nvPr/>
          </p:nvSpPr>
          <p:spPr>
            <a:xfrm>
              <a:off x="5169544" y="2102614"/>
              <a:ext cx="1734175" cy="173528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37154" y="2270332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33" name="Group 76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1859280" y="1760538"/>
                <a:ext cx="311985" cy="237461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1859280" y="1919952"/>
                <a:ext cx="3657531" cy="2012603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70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221" name="Group 79"/>
          <p:cNvGrpSpPr>
            <a:grpSpLocks/>
          </p:cNvGrpSpPr>
          <p:nvPr/>
        </p:nvGrpSpPr>
        <p:grpSpPr bwMode="auto">
          <a:xfrm>
            <a:off x="1868488" y="3959225"/>
            <a:ext cx="4816475" cy="2078038"/>
            <a:chOff x="1868805" y="1760538"/>
            <a:chExt cx="5034914" cy="2172017"/>
          </a:xfrm>
        </p:grpSpPr>
        <p:sp>
          <p:nvSpPr>
            <p:cNvPr id="81" name="Oval 80"/>
            <p:cNvSpPr/>
            <p:nvPr/>
          </p:nvSpPr>
          <p:spPr>
            <a:xfrm>
              <a:off x="5169544" y="2104012"/>
              <a:ext cx="1734175" cy="173396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37154" y="2271601"/>
              <a:ext cx="1398955" cy="139878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228" name="Group 82"/>
            <p:cNvGrpSpPr>
              <a:grpSpLocks/>
            </p:cNvGrpSpPr>
            <p:nvPr/>
          </p:nvGrpSpPr>
          <p:grpSpPr bwMode="auto">
            <a:xfrm>
              <a:off x="1868805" y="1760538"/>
              <a:ext cx="3657600" cy="2172017"/>
              <a:chOff x="1859280" y="1760538"/>
              <a:chExt cx="3657600" cy="2172017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1859280" y="1760538"/>
                <a:ext cx="311985" cy="237280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859280" y="1919830"/>
                <a:ext cx="3657531" cy="2012725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70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222" name="Rectangle 32"/>
          <p:cNvSpPr>
            <a:spLocks noChangeArrowheads="1"/>
          </p:cNvSpPr>
          <p:nvPr/>
        </p:nvSpPr>
        <p:spPr bwMode="auto">
          <a:xfrm>
            <a:off x="2109788" y="2017713"/>
            <a:ext cx="27924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9223" name="Rectangle 32"/>
          <p:cNvSpPr>
            <a:spLocks noChangeArrowheads="1"/>
          </p:cNvSpPr>
          <p:nvPr/>
        </p:nvSpPr>
        <p:spPr bwMode="auto">
          <a:xfrm>
            <a:off x="2109788" y="4456113"/>
            <a:ext cx="2792412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br>
              <a:rPr lang="en-US" sz="1600">
                <a:solidFill>
                  <a:schemeClr val="bg1"/>
                </a:solidFill>
                <a:latin typeface="Arial" charset="0"/>
              </a:rPr>
            </a:br>
            <a:endParaRPr lang="en-US" sz="1600">
              <a:solidFill>
                <a:schemeClr val="bg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Thay thế bằng văn bản của bạn.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13363" y="2306638"/>
            <a:ext cx="111283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13363" y="4659313"/>
            <a:ext cx="111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EFF1F7"/>
                </a:solidFill>
                <a:latin typeface="Arial" charset="0"/>
              </a:rPr>
              <a:t>TIÊU ĐỀ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363" y="1751013"/>
            <a:ext cx="2263775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441700" y="1751013"/>
            <a:ext cx="2265363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51588" y="1751013"/>
            <a:ext cx="2265362" cy="3721100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46" name="Group 28"/>
          <p:cNvGrpSpPr>
            <a:grpSpLocks/>
          </p:cNvGrpSpPr>
          <p:nvPr/>
        </p:nvGrpSpPr>
        <p:grpSpPr bwMode="auto">
          <a:xfrm>
            <a:off x="307975" y="1893888"/>
            <a:ext cx="1295400" cy="762000"/>
            <a:chOff x="1719263" y="1719263"/>
            <a:chExt cx="1295399" cy="1023937"/>
          </a:xfrm>
        </p:grpSpPr>
        <p:sp>
          <p:nvSpPr>
            <p:cNvPr id="30" name="Right Arrow 29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7" name="Group 31"/>
          <p:cNvGrpSpPr>
            <a:grpSpLocks/>
          </p:cNvGrpSpPr>
          <p:nvPr/>
        </p:nvGrpSpPr>
        <p:grpSpPr bwMode="auto">
          <a:xfrm>
            <a:off x="2230438" y="1995488"/>
            <a:ext cx="649287" cy="490537"/>
            <a:chOff x="3641720" y="1857374"/>
            <a:chExt cx="649287" cy="657226"/>
          </a:xfrm>
        </p:grpSpPr>
        <p:sp>
          <p:nvSpPr>
            <p:cNvPr id="33" name="Rectangle 32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8" name="Group 49"/>
          <p:cNvGrpSpPr>
            <a:grpSpLocks/>
          </p:cNvGrpSpPr>
          <p:nvPr/>
        </p:nvGrpSpPr>
        <p:grpSpPr bwMode="auto">
          <a:xfrm>
            <a:off x="3263900" y="1893888"/>
            <a:ext cx="1295400" cy="762000"/>
            <a:chOff x="1719263" y="1719263"/>
            <a:chExt cx="1295399" cy="1023937"/>
          </a:xfrm>
        </p:grpSpPr>
        <p:sp>
          <p:nvSpPr>
            <p:cNvPr id="51" name="Right Arrow 50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719263" y="1866453"/>
              <a:ext cx="179388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5184775" y="1995488"/>
            <a:ext cx="649288" cy="490537"/>
            <a:chOff x="3641720" y="1857374"/>
            <a:chExt cx="649287" cy="657226"/>
          </a:xfrm>
        </p:grpSpPr>
        <p:sp>
          <p:nvSpPr>
            <p:cNvPr id="54" name="Rectangle 53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4162419" y="1857374"/>
              <a:ext cx="128588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0" name="Group 56"/>
          <p:cNvGrpSpPr>
            <a:grpSpLocks/>
          </p:cNvGrpSpPr>
          <p:nvPr/>
        </p:nvGrpSpPr>
        <p:grpSpPr bwMode="auto">
          <a:xfrm>
            <a:off x="6173788" y="1893888"/>
            <a:ext cx="1295400" cy="762000"/>
            <a:chOff x="1719263" y="1719263"/>
            <a:chExt cx="1295399" cy="1023937"/>
          </a:xfrm>
        </p:grpSpPr>
        <p:sp>
          <p:nvSpPr>
            <p:cNvPr id="58" name="Right Arrow 57"/>
            <p:cNvSpPr/>
            <p:nvPr/>
          </p:nvSpPr>
          <p:spPr>
            <a:xfrm>
              <a:off x="1719263" y="1719263"/>
              <a:ext cx="1295399" cy="1023937"/>
            </a:xfrm>
            <a:prstGeom prst="rightArrow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719263" y="1866453"/>
              <a:ext cx="179387" cy="119459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4" h="119063">
                  <a:moveTo>
                    <a:pt x="0" y="116682"/>
                  </a:moveTo>
                  <a:cubicBezTo>
                    <a:pt x="28575" y="32544"/>
                    <a:pt x="126206" y="5557"/>
                    <a:pt x="178594" y="0"/>
                  </a:cubicBezTo>
                  <a:lnTo>
                    <a:pt x="178594" y="119063"/>
                  </a:lnTo>
                  <a:lnTo>
                    <a:pt x="0" y="1166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8094663" y="1995488"/>
            <a:ext cx="649287" cy="490537"/>
            <a:chOff x="3641720" y="1857374"/>
            <a:chExt cx="649287" cy="657226"/>
          </a:xfrm>
        </p:grpSpPr>
        <p:sp>
          <p:nvSpPr>
            <p:cNvPr id="61" name="Rectangle 60"/>
            <p:cNvSpPr/>
            <p:nvPr/>
          </p:nvSpPr>
          <p:spPr>
            <a:xfrm>
              <a:off x="3641720" y="1967975"/>
              <a:ext cx="649287" cy="546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4162420" y="1857374"/>
              <a:ext cx="128587" cy="112728"/>
            </a:xfrm>
            <a:custGeom>
              <a:avLst/>
              <a:gdLst>
                <a:gd name="connsiteX0" fmla="*/ 0 w 190500"/>
                <a:gd name="connsiteY0" fmla="*/ 119063 h 119063"/>
                <a:gd name="connsiteX1" fmla="*/ 190500 w 190500"/>
                <a:gd name="connsiteY1" fmla="*/ 0 h 119063"/>
                <a:gd name="connsiteX2" fmla="*/ 190500 w 190500"/>
                <a:gd name="connsiteY2" fmla="*/ 119063 h 119063"/>
                <a:gd name="connsiteX3" fmla="*/ 0 w 190500"/>
                <a:gd name="connsiteY3" fmla="*/ 119063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78594"/>
                <a:gd name="connsiteY0" fmla="*/ 116682 h 119063"/>
                <a:gd name="connsiteX1" fmla="*/ 178594 w 178594"/>
                <a:gd name="connsiteY1" fmla="*/ 0 h 119063"/>
                <a:gd name="connsiteX2" fmla="*/ 178594 w 178594"/>
                <a:gd name="connsiteY2" fmla="*/ 119063 h 119063"/>
                <a:gd name="connsiteX3" fmla="*/ 0 w 178594"/>
                <a:gd name="connsiteY3" fmla="*/ 116682 h 119063"/>
                <a:gd name="connsiteX0" fmla="*/ 0 w 188517"/>
                <a:gd name="connsiteY0" fmla="*/ 121859 h 121859"/>
                <a:gd name="connsiteX1" fmla="*/ 188517 w 188517"/>
                <a:gd name="connsiteY1" fmla="*/ 0 h 121859"/>
                <a:gd name="connsiteX2" fmla="*/ 188517 w 188517"/>
                <a:gd name="connsiteY2" fmla="*/ 119063 h 121859"/>
                <a:gd name="connsiteX3" fmla="*/ 0 w 188517"/>
                <a:gd name="connsiteY3" fmla="*/ 121859 h 12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17" h="121859">
                  <a:moveTo>
                    <a:pt x="0" y="121859"/>
                  </a:moveTo>
                  <a:cubicBezTo>
                    <a:pt x="28575" y="37721"/>
                    <a:pt x="136129" y="5557"/>
                    <a:pt x="188517" y="0"/>
                  </a:cubicBezTo>
                  <a:lnTo>
                    <a:pt x="188517" y="119063"/>
                  </a:lnTo>
                  <a:lnTo>
                    <a:pt x="0" y="12185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52" name="TextBox 62"/>
          <p:cNvSpPr txBox="1">
            <a:spLocks noChangeArrowheads="1"/>
          </p:cNvSpPr>
          <p:nvPr/>
        </p:nvSpPr>
        <p:spPr bwMode="auto">
          <a:xfrm>
            <a:off x="44450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Arial" charset="0"/>
              </a:rPr>
              <a:t>02</a:t>
            </a:r>
          </a:p>
        </p:txBody>
      </p:sp>
      <p:sp>
        <p:nvSpPr>
          <p:cNvPr id="10253" name="TextBox 63"/>
          <p:cNvSpPr txBox="1">
            <a:spLocks noChangeArrowheads="1"/>
          </p:cNvSpPr>
          <p:nvPr/>
        </p:nvSpPr>
        <p:spPr bwMode="auto">
          <a:xfrm>
            <a:off x="1498600" y="2022475"/>
            <a:ext cx="836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Arial" charset="0"/>
              </a:rPr>
              <a:t>01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62825" y="2022475"/>
            <a:ext cx="836613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649288" y="2880866"/>
            <a:ext cx="19970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 smtClean="0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6" name="Rectangle 68"/>
          <p:cNvSpPr>
            <a:spLocks noChangeArrowheads="1"/>
          </p:cNvSpPr>
          <p:nvPr/>
        </p:nvSpPr>
        <p:spPr bwMode="auto">
          <a:xfrm>
            <a:off x="881063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57" name="Rectangle 69"/>
          <p:cNvSpPr>
            <a:spLocks noChangeArrowheads="1"/>
          </p:cNvSpPr>
          <p:nvPr/>
        </p:nvSpPr>
        <p:spPr bwMode="auto">
          <a:xfrm>
            <a:off x="3617913" y="2881313"/>
            <a:ext cx="1997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8" name="Rectangle 86"/>
          <p:cNvSpPr>
            <a:spLocks noChangeArrowheads="1"/>
          </p:cNvSpPr>
          <p:nvPr/>
        </p:nvSpPr>
        <p:spPr bwMode="auto">
          <a:xfrm>
            <a:off x="6491288" y="2881313"/>
            <a:ext cx="199866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rgbClr val="4A4644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rgbClr val="4A4644"/>
                </a:solidFill>
                <a:latin typeface="Arial" charset="0"/>
              </a:rPr>
              <a:t>đẹp</a:t>
            </a:r>
            <a:endParaRPr lang="en-US" sz="16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0259" name="Rectangle 87"/>
          <p:cNvSpPr>
            <a:spLocks noChangeArrowheads="1"/>
          </p:cNvSpPr>
          <p:nvPr/>
        </p:nvSpPr>
        <p:spPr bwMode="auto">
          <a:xfrm>
            <a:off x="3836988" y="4143375"/>
            <a:ext cx="1697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  <p:sp>
        <p:nvSpPr>
          <p:cNvPr id="10260" name="Rectangle 88"/>
          <p:cNvSpPr>
            <a:spLocks noChangeArrowheads="1"/>
          </p:cNvSpPr>
          <p:nvPr/>
        </p:nvSpPr>
        <p:spPr bwMode="auto">
          <a:xfrm>
            <a:off x="6775450" y="4143375"/>
            <a:ext cx="1697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>
                <a:solidFill>
                  <a:srgbClr val="4A4644"/>
                </a:solidFill>
                <a:latin typeface="Arial" charset="0"/>
              </a:rPr>
              <a:t>Chú thích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78">
      <a:dk1>
        <a:srgbClr val="2D2015"/>
      </a:dk1>
      <a:lt1>
        <a:srgbClr val="FFFFFF"/>
      </a:lt1>
      <a:dk2>
        <a:srgbClr val="523E26"/>
      </a:dk2>
      <a:lt2>
        <a:srgbClr val="E9D683"/>
      </a:lt2>
      <a:accent1>
        <a:srgbClr val="E19023"/>
      </a:accent1>
      <a:accent2>
        <a:srgbClr val="7AAC54"/>
      </a:accent2>
      <a:accent3>
        <a:srgbClr val="B3AFAC"/>
      </a:accent3>
      <a:accent4>
        <a:srgbClr val="AE7C52"/>
      </a:accent4>
      <a:accent5>
        <a:srgbClr val="EEC6AC"/>
      </a:accent5>
      <a:accent6>
        <a:srgbClr val="6E9B4B"/>
      </a:accent6>
      <a:hlink>
        <a:srgbClr val="E9D683"/>
      </a:hlink>
      <a:folHlink>
        <a:srgbClr val="E9D6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230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Anh Hung Pro</cp:lastModifiedBy>
  <cp:revision>88</cp:revision>
  <dcterms:created xsi:type="dcterms:W3CDTF">2014-05-08T07:15:53Z</dcterms:created>
  <dcterms:modified xsi:type="dcterms:W3CDTF">2016-09-08T14:41:44Z</dcterms:modified>
</cp:coreProperties>
</file>