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80B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8F21F49-57FA-4C75-B3EA-D849DFAAAC24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726C0E0-597F-4630-ABD4-7A6745C1D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5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2A87E-E034-4467-88A8-605DAD246877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45872-3C37-4A94-9E90-140F8F7C1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297C9-E6CD-458D-92C0-B5005BE1513B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DF040-9962-494D-8EDD-371D227A1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A7FCB-D8D7-4BEC-8316-79D06330073F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6717C-1D1D-4091-A9F4-066BEC89E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7D89C-CED8-4023-ABBD-F9409DADA752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D0FF3-88C2-4C74-9506-1AC0C2B20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2ED21-7F83-4084-8A64-A1792F4512A0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167A-31F7-4367-BB3D-CBCF80A54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D1434-C650-46D3-8183-9C9C52629589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D68D2-9C16-4C28-9A89-AB2DE2EDF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920AB-A05D-408E-B7AF-CAACD0EBA072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3053-B610-4ADD-9AAF-C7BB036C5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4CD7-BD45-40A1-AFC2-69602A1BD490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0AF8-4B2E-4489-B591-DED5C6B90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0F81A-98F2-44F9-9E93-2B6A221A3AE5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67B98-D1FE-4E5B-A580-C67C08C6C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AEC07-C725-4B21-B3C9-7E2A4A8BC114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FBC19-7958-4449-ABF4-894AAE01D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3F2AC-2C5F-462E-B61D-F228878F7EA1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F026A-DA1F-4952-97E6-B0C39A3A4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0E25F9-626C-4C9F-9C97-69D61F49DFA3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8779EA-2915-4E5E-AA7E-66D6283D4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Microsoft_Excel_97-2003_Worksheet2.xls"/><Relationship Id="rId7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oleObject" Target="../embeddings/Microsoft_Excel_97-2003_Worksheet3.xls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oleObject" Target="../embeddings/Microsoft_Excel_97-2003_Worksheet5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62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91" name="Snip Single Corner Rectangle 26"/>
          <p:cNvSpPr/>
          <p:nvPr/>
        </p:nvSpPr>
        <p:spPr>
          <a:xfrm flipV="1">
            <a:off x="900113" y="1306513"/>
            <a:ext cx="3300412" cy="871537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4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900113" y="947738"/>
            <a:ext cx="58737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Pentagon 27"/>
          <p:cNvSpPr/>
          <p:nvPr/>
        </p:nvSpPr>
        <p:spPr>
          <a:xfrm rot="5400000" flipV="1">
            <a:off x="2686844" y="18327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16200000" flipV="1">
            <a:off x="3254376" y="1593850"/>
            <a:ext cx="258762" cy="2047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971550" y="2095500"/>
            <a:ext cx="224155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981200" y="3548063"/>
            <a:ext cx="4986338" cy="5524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1" name="Snip Single Corner Rectangle 26"/>
          <p:cNvSpPr/>
          <p:nvPr/>
        </p:nvSpPr>
        <p:spPr>
          <a:xfrm flipH="1" flipV="1">
            <a:off x="4929188" y="1306513"/>
            <a:ext cx="3300412" cy="871537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30" name="Picture 345" descr="shadow_1_m"/>
          <p:cNvPicPr>
            <a:picLocks noChangeAspect="1" noChangeArrowheads="1"/>
          </p:cNvPicPr>
          <p:nvPr/>
        </p:nvPicPr>
        <p:blipFill>
          <a:blip r:embed="rId3"/>
          <a:srcRect r="61411"/>
          <a:stretch>
            <a:fillRect/>
          </a:stretch>
        </p:blipFill>
        <p:spPr bwMode="gray">
          <a:xfrm>
            <a:off x="8170863" y="947738"/>
            <a:ext cx="58737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Pentagon 27"/>
          <p:cNvSpPr/>
          <p:nvPr/>
        </p:nvSpPr>
        <p:spPr>
          <a:xfrm rot="16200000" flipH="1" flipV="1">
            <a:off x="4393407" y="18327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 rot="5400000" flipH="1" flipV="1">
            <a:off x="5616576" y="1593850"/>
            <a:ext cx="258762" cy="204787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5916613" y="2095500"/>
            <a:ext cx="2236787" cy="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Snip Single Corner Rectangle 26"/>
          <p:cNvSpPr/>
          <p:nvPr/>
        </p:nvSpPr>
        <p:spPr>
          <a:xfrm>
            <a:off x="900113" y="5487988"/>
            <a:ext cx="3300412" cy="873125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35" name="Picture 345" descr="shadow_1_m"/>
          <p:cNvPicPr>
            <a:picLocks noChangeAspect="1" noChangeArrowheads="1"/>
          </p:cNvPicPr>
          <p:nvPr/>
        </p:nvPicPr>
        <p:blipFill>
          <a:blip r:embed="rId4"/>
          <a:srcRect l="61411"/>
          <a:stretch>
            <a:fillRect/>
          </a:stretch>
        </p:blipFill>
        <p:spPr bwMode="gray">
          <a:xfrm>
            <a:off x="900113" y="5133975"/>
            <a:ext cx="58737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Pentagon 27"/>
          <p:cNvSpPr/>
          <p:nvPr/>
        </p:nvSpPr>
        <p:spPr>
          <a:xfrm rot="16200000">
            <a:off x="2686844" y="48426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rot="5400000">
            <a:off x="3255169" y="5868194"/>
            <a:ext cx="257175" cy="20478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3" name="Snip Single Corner Rectangle 26"/>
          <p:cNvSpPr/>
          <p:nvPr/>
        </p:nvSpPr>
        <p:spPr>
          <a:xfrm flipH="1">
            <a:off x="4929188" y="5487988"/>
            <a:ext cx="3300412" cy="873125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39" name="Picture 345" descr="shadow_1_m"/>
          <p:cNvPicPr>
            <a:picLocks noChangeAspect="1" noChangeArrowheads="1"/>
          </p:cNvPicPr>
          <p:nvPr/>
        </p:nvPicPr>
        <p:blipFill>
          <a:blip r:embed="rId5"/>
          <a:srcRect l="61411"/>
          <a:stretch>
            <a:fillRect/>
          </a:stretch>
        </p:blipFill>
        <p:spPr bwMode="gray">
          <a:xfrm>
            <a:off x="8170863" y="5133975"/>
            <a:ext cx="58737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" name="Pentagon 27"/>
          <p:cNvSpPr/>
          <p:nvPr/>
        </p:nvSpPr>
        <p:spPr>
          <a:xfrm rot="5400000" flipH="1">
            <a:off x="4393407" y="48426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 rot="16200000" flipH="1">
            <a:off x="5617369" y="5868194"/>
            <a:ext cx="257175" cy="20478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142" name="Group 107"/>
          <p:cNvGrpSpPr>
            <a:grpSpLocks/>
          </p:cNvGrpSpPr>
          <p:nvPr/>
        </p:nvGrpSpPr>
        <p:grpSpPr bwMode="auto">
          <a:xfrm>
            <a:off x="2216150" y="4037013"/>
            <a:ext cx="831850" cy="153987"/>
            <a:chOff x="2122604" y="3966591"/>
            <a:chExt cx="595196" cy="109537"/>
          </a:xfrm>
        </p:grpSpPr>
        <p:sp>
          <p:nvSpPr>
            <p:cNvPr id="37" name="Oval 36"/>
            <p:cNvSpPr/>
            <p:nvPr/>
          </p:nvSpPr>
          <p:spPr>
            <a:xfrm>
              <a:off x="2122604" y="3966591"/>
              <a:ext cx="109044" cy="1095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286169" y="3966591"/>
              <a:ext cx="109044" cy="109537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2445191" y="3966591"/>
              <a:ext cx="104500" cy="1095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608756" y="3966591"/>
              <a:ext cx="109044" cy="109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971550" y="5575300"/>
            <a:ext cx="2241550" cy="0"/>
          </a:xfrm>
          <a:prstGeom prst="lin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916613" y="5575300"/>
            <a:ext cx="2236787" cy="0"/>
          </a:xfrm>
          <a:prstGeom prst="line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"/>
          <p:cNvSpPr txBox="1">
            <a:spLocks noChangeArrowheads="1"/>
          </p:cNvSpPr>
          <p:nvPr/>
        </p:nvSpPr>
        <p:spPr bwMode="ltGray">
          <a:xfrm>
            <a:off x="2251075" y="3668713"/>
            <a:ext cx="457041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NỘI DUNG CHÍNH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46" name="Text Box 3"/>
          <p:cNvSpPr txBox="1">
            <a:spLocks noChangeArrowheads="1"/>
          </p:cNvSpPr>
          <p:nvPr/>
        </p:nvSpPr>
        <p:spPr bwMode="ltGray">
          <a:xfrm>
            <a:off x="990600" y="1401763"/>
            <a:ext cx="2255838" cy="55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5147" name="Text Box 3"/>
          <p:cNvSpPr txBox="1">
            <a:spLocks noChangeArrowheads="1"/>
          </p:cNvSpPr>
          <p:nvPr/>
        </p:nvSpPr>
        <p:spPr bwMode="ltGray">
          <a:xfrm>
            <a:off x="990600" y="5689600"/>
            <a:ext cx="2255838" cy="560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5148" name="Text Box 3"/>
          <p:cNvSpPr txBox="1">
            <a:spLocks noChangeArrowheads="1"/>
          </p:cNvSpPr>
          <p:nvPr/>
        </p:nvSpPr>
        <p:spPr bwMode="ltGray">
          <a:xfrm>
            <a:off x="5886450" y="1401763"/>
            <a:ext cx="2257425" cy="55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5149" name="Text Box 3"/>
          <p:cNvSpPr txBox="1">
            <a:spLocks noChangeArrowheads="1"/>
          </p:cNvSpPr>
          <p:nvPr/>
        </p:nvSpPr>
        <p:spPr bwMode="ltGray">
          <a:xfrm>
            <a:off x="5886450" y="5689600"/>
            <a:ext cx="2257425" cy="560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5150" name="TextBox 1"/>
          <p:cNvSpPr txBox="1">
            <a:spLocks noChangeArrowheads="1"/>
          </p:cNvSpPr>
          <p:nvPr/>
        </p:nvSpPr>
        <p:spPr bwMode="auto">
          <a:xfrm>
            <a:off x="3414713" y="2205038"/>
            <a:ext cx="55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600" b="1" u="sng">
                <a:solidFill>
                  <a:schemeClr val="accent2"/>
                </a:solidFill>
                <a:latin typeface="Arial" charset="0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0325" y="2205038"/>
            <a:ext cx="55721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u="sng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14713" y="4887913"/>
            <a:ext cx="557212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u="sng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40325" y="4887913"/>
            <a:ext cx="55721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u="sng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grpSp>
        <p:nvGrpSpPr>
          <p:cNvPr id="6147" name="Group 79"/>
          <p:cNvGrpSpPr>
            <a:grpSpLocks/>
          </p:cNvGrpSpPr>
          <p:nvPr/>
        </p:nvGrpSpPr>
        <p:grpSpPr bwMode="auto">
          <a:xfrm flipH="1">
            <a:off x="5151438" y="1155700"/>
            <a:ext cx="3306762" cy="2405063"/>
            <a:chOff x="899887" y="4473207"/>
            <a:chExt cx="3306312" cy="2405655"/>
          </a:xfrm>
        </p:grpSpPr>
        <p:sp>
          <p:nvSpPr>
            <p:cNvPr id="45" name="Snip Single Corner Rectangle 26"/>
            <p:cNvSpPr/>
            <p:nvPr/>
          </p:nvSpPr>
          <p:spPr>
            <a:xfrm>
              <a:off x="899887" y="5646659"/>
              <a:ext cx="3299963" cy="873340"/>
            </a:xfrm>
            <a:custGeom>
              <a:avLst/>
              <a:gdLst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402430 h 804860"/>
                <a:gd name="connsiteX3" fmla="*/ 2324107 w 2324107"/>
                <a:gd name="connsiteY3" fmla="*/ 804860 h 804860"/>
                <a:gd name="connsiteX4" fmla="*/ 0 w 2324107"/>
                <a:gd name="connsiteY4" fmla="*/ 804860 h 804860"/>
                <a:gd name="connsiteX5" fmla="*/ 0 w 2324107"/>
                <a:gd name="connsiteY5" fmla="*/ 0 h 804860"/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804860 h 804860"/>
                <a:gd name="connsiteX3" fmla="*/ 0 w 2324107"/>
                <a:gd name="connsiteY3" fmla="*/ 804860 h 804860"/>
                <a:gd name="connsiteX4" fmla="*/ 0 w 2324107"/>
                <a:gd name="connsiteY4" fmla="*/ 0 h 804860"/>
                <a:gd name="connsiteX0" fmla="*/ 0 w 2324107"/>
                <a:gd name="connsiteY0" fmla="*/ 4762 h 809622"/>
                <a:gd name="connsiteX1" fmla="*/ 1321602 w 2324107"/>
                <a:gd name="connsiteY1" fmla="*/ 0 h 809622"/>
                <a:gd name="connsiteX2" fmla="*/ 2324107 w 2324107"/>
                <a:gd name="connsiteY2" fmla="*/ 809622 h 809622"/>
                <a:gd name="connsiteX3" fmla="*/ 0 w 2324107"/>
                <a:gd name="connsiteY3" fmla="*/ 809622 h 809622"/>
                <a:gd name="connsiteX4" fmla="*/ 0 w 2324107"/>
                <a:gd name="connsiteY4" fmla="*/ 4762 h 809622"/>
                <a:gd name="connsiteX0" fmla="*/ 0 w 2309819"/>
                <a:gd name="connsiteY0" fmla="*/ 4762 h 809622"/>
                <a:gd name="connsiteX1" fmla="*/ 1321602 w 2309819"/>
                <a:gd name="connsiteY1" fmla="*/ 0 h 809622"/>
                <a:gd name="connsiteX2" fmla="*/ 2309819 w 2309819"/>
                <a:gd name="connsiteY2" fmla="*/ 809622 h 809622"/>
                <a:gd name="connsiteX3" fmla="*/ 0 w 2309819"/>
                <a:gd name="connsiteY3" fmla="*/ 809622 h 809622"/>
                <a:gd name="connsiteX4" fmla="*/ 0 w 2309819"/>
                <a:gd name="connsiteY4" fmla="*/ 4762 h 809622"/>
                <a:gd name="connsiteX0" fmla="*/ 0 w 2309819"/>
                <a:gd name="connsiteY0" fmla="*/ 0 h 804860"/>
                <a:gd name="connsiteX1" fmla="*/ 1623842 w 2309819"/>
                <a:gd name="connsiteY1" fmla="*/ 1588 h 804860"/>
                <a:gd name="connsiteX2" fmla="*/ 2309819 w 2309819"/>
                <a:gd name="connsiteY2" fmla="*/ 804860 h 804860"/>
                <a:gd name="connsiteX3" fmla="*/ 0 w 2309819"/>
                <a:gd name="connsiteY3" fmla="*/ 804860 h 804860"/>
                <a:gd name="connsiteX4" fmla="*/ 0 w 2309819"/>
                <a:gd name="connsiteY4" fmla="*/ 0 h 80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9" h="804860">
                  <a:moveTo>
                    <a:pt x="0" y="0"/>
                  </a:moveTo>
                  <a:lnTo>
                    <a:pt x="1623842" y="1588"/>
                  </a:lnTo>
                  <a:lnTo>
                    <a:pt x="2309819" y="804860"/>
                  </a:lnTo>
                  <a:lnTo>
                    <a:pt x="0" y="804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79" name="Picture 345" descr="shadow_1_m"/>
            <p:cNvPicPr>
              <a:picLocks noChangeAspect="1" noChangeArrowheads="1"/>
            </p:cNvPicPr>
            <p:nvPr/>
          </p:nvPicPr>
          <p:blipFill>
            <a:blip r:embed="rId2"/>
            <a:srcRect t="61411"/>
            <a:stretch>
              <a:fillRect/>
            </a:stretch>
          </p:blipFill>
          <p:spPr bwMode="gray">
            <a:xfrm rot="-5400000">
              <a:off x="136440" y="6056114"/>
              <a:ext cx="1586195" cy="5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Pentagon 27"/>
            <p:cNvSpPr/>
            <p:nvPr/>
          </p:nvSpPr>
          <p:spPr>
            <a:xfrm rot="16200000">
              <a:off x="2685983" y="5002959"/>
              <a:ext cx="2049967" cy="990465"/>
            </a:xfrm>
            <a:custGeom>
              <a:avLst/>
              <a:gdLst>
                <a:gd name="connsiteX0" fmla="*/ 0 w 1887538"/>
                <a:gd name="connsiteY0" fmla="*/ 0 h 990600"/>
                <a:gd name="connsiteX1" fmla="*/ 1392238 w 1887538"/>
                <a:gd name="connsiteY1" fmla="*/ 0 h 990600"/>
                <a:gd name="connsiteX2" fmla="*/ 1887538 w 1887538"/>
                <a:gd name="connsiteY2" fmla="*/ 495300 h 990600"/>
                <a:gd name="connsiteX3" fmla="*/ 1392238 w 1887538"/>
                <a:gd name="connsiteY3" fmla="*/ 990600 h 990600"/>
                <a:gd name="connsiteX4" fmla="*/ 0 w 1887538"/>
                <a:gd name="connsiteY4" fmla="*/ 990600 h 990600"/>
                <a:gd name="connsiteX5" fmla="*/ 0 w 1887538"/>
                <a:gd name="connsiteY5" fmla="*/ 0 h 990600"/>
                <a:gd name="connsiteX0" fmla="*/ 0 w 1887538"/>
                <a:gd name="connsiteY0" fmla="*/ 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6" fmla="*/ 0 w 1887538"/>
                <a:gd name="connsiteY6" fmla="*/ 0 h 990600"/>
                <a:gd name="connsiteX0" fmla="*/ 0 w 1887538"/>
                <a:gd name="connsiteY0" fmla="*/ 99060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0" fmla="*/ 0 w 1894682"/>
                <a:gd name="connsiteY0" fmla="*/ 992982 h 992982"/>
                <a:gd name="connsiteX1" fmla="*/ 814388 w 1894682"/>
                <a:gd name="connsiteY1" fmla="*/ 794 h 992982"/>
                <a:gd name="connsiteX2" fmla="*/ 1399382 w 1894682"/>
                <a:gd name="connsiteY2" fmla="*/ 0 h 992982"/>
                <a:gd name="connsiteX3" fmla="*/ 1894682 w 1894682"/>
                <a:gd name="connsiteY3" fmla="*/ 495300 h 992982"/>
                <a:gd name="connsiteX4" fmla="*/ 1399382 w 1894682"/>
                <a:gd name="connsiteY4" fmla="*/ 990600 h 992982"/>
                <a:gd name="connsiteX5" fmla="*/ 0 w 1894682"/>
                <a:gd name="connsiteY5" fmla="*/ 992982 h 992982"/>
                <a:gd name="connsiteX0" fmla="*/ 0 w 1889920"/>
                <a:gd name="connsiteY0" fmla="*/ 990601 h 990601"/>
                <a:gd name="connsiteX1" fmla="*/ 809626 w 1889920"/>
                <a:gd name="connsiteY1" fmla="*/ 794 h 990601"/>
                <a:gd name="connsiteX2" fmla="*/ 1394620 w 1889920"/>
                <a:gd name="connsiteY2" fmla="*/ 0 h 990601"/>
                <a:gd name="connsiteX3" fmla="*/ 1889920 w 1889920"/>
                <a:gd name="connsiteY3" fmla="*/ 495300 h 990601"/>
                <a:gd name="connsiteX4" fmla="*/ 1394620 w 1889920"/>
                <a:gd name="connsiteY4" fmla="*/ 990600 h 990601"/>
                <a:gd name="connsiteX5" fmla="*/ 0 w 1889920"/>
                <a:gd name="connsiteY5" fmla="*/ 990601 h 9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920" h="990601">
                  <a:moveTo>
                    <a:pt x="0" y="990601"/>
                  </a:moveTo>
                  <a:lnTo>
                    <a:pt x="809626" y="794"/>
                  </a:lnTo>
                  <a:lnTo>
                    <a:pt x="1394620" y="0"/>
                  </a:lnTo>
                  <a:lnTo>
                    <a:pt x="1889920" y="495300"/>
                  </a:lnTo>
                  <a:lnTo>
                    <a:pt x="1394620" y="990600"/>
                  </a:lnTo>
                  <a:lnTo>
                    <a:pt x="0" y="99060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3254573" y="6026997"/>
              <a:ext cx="257238" cy="204759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971314" y="5733992"/>
              <a:ext cx="2241245" cy="0"/>
            </a:xfrm>
            <a:prstGeom prst="line">
              <a:avLst/>
            </a:prstGeom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8" name="Group 80"/>
          <p:cNvGrpSpPr>
            <a:grpSpLocks/>
          </p:cNvGrpSpPr>
          <p:nvPr/>
        </p:nvGrpSpPr>
        <p:grpSpPr bwMode="auto">
          <a:xfrm>
            <a:off x="5151438" y="4068763"/>
            <a:ext cx="3306762" cy="2406650"/>
            <a:chOff x="4923289" y="4416057"/>
            <a:chExt cx="3306312" cy="2405655"/>
          </a:xfrm>
        </p:grpSpPr>
        <p:sp>
          <p:nvSpPr>
            <p:cNvPr id="57" name="Snip Single Corner Rectangle 26"/>
            <p:cNvSpPr/>
            <p:nvPr/>
          </p:nvSpPr>
          <p:spPr>
            <a:xfrm flipH="1">
              <a:off x="4929638" y="5590321"/>
              <a:ext cx="3299963" cy="872764"/>
            </a:xfrm>
            <a:custGeom>
              <a:avLst/>
              <a:gdLst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402430 h 804860"/>
                <a:gd name="connsiteX3" fmla="*/ 2324107 w 2324107"/>
                <a:gd name="connsiteY3" fmla="*/ 804860 h 804860"/>
                <a:gd name="connsiteX4" fmla="*/ 0 w 2324107"/>
                <a:gd name="connsiteY4" fmla="*/ 804860 h 804860"/>
                <a:gd name="connsiteX5" fmla="*/ 0 w 2324107"/>
                <a:gd name="connsiteY5" fmla="*/ 0 h 804860"/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804860 h 804860"/>
                <a:gd name="connsiteX3" fmla="*/ 0 w 2324107"/>
                <a:gd name="connsiteY3" fmla="*/ 804860 h 804860"/>
                <a:gd name="connsiteX4" fmla="*/ 0 w 2324107"/>
                <a:gd name="connsiteY4" fmla="*/ 0 h 804860"/>
                <a:gd name="connsiteX0" fmla="*/ 0 w 2324107"/>
                <a:gd name="connsiteY0" fmla="*/ 4762 h 809622"/>
                <a:gd name="connsiteX1" fmla="*/ 1321602 w 2324107"/>
                <a:gd name="connsiteY1" fmla="*/ 0 h 809622"/>
                <a:gd name="connsiteX2" fmla="*/ 2324107 w 2324107"/>
                <a:gd name="connsiteY2" fmla="*/ 809622 h 809622"/>
                <a:gd name="connsiteX3" fmla="*/ 0 w 2324107"/>
                <a:gd name="connsiteY3" fmla="*/ 809622 h 809622"/>
                <a:gd name="connsiteX4" fmla="*/ 0 w 2324107"/>
                <a:gd name="connsiteY4" fmla="*/ 4762 h 809622"/>
                <a:gd name="connsiteX0" fmla="*/ 0 w 2309819"/>
                <a:gd name="connsiteY0" fmla="*/ 4762 h 809622"/>
                <a:gd name="connsiteX1" fmla="*/ 1321602 w 2309819"/>
                <a:gd name="connsiteY1" fmla="*/ 0 h 809622"/>
                <a:gd name="connsiteX2" fmla="*/ 2309819 w 2309819"/>
                <a:gd name="connsiteY2" fmla="*/ 809622 h 809622"/>
                <a:gd name="connsiteX3" fmla="*/ 0 w 2309819"/>
                <a:gd name="connsiteY3" fmla="*/ 809622 h 809622"/>
                <a:gd name="connsiteX4" fmla="*/ 0 w 2309819"/>
                <a:gd name="connsiteY4" fmla="*/ 4762 h 809622"/>
                <a:gd name="connsiteX0" fmla="*/ 0 w 2309819"/>
                <a:gd name="connsiteY0" fmla="*/ 0 h 804860"/>
                <a:gd name="connsiteX1" fmla="*/ 1623842 w 2309819"/>
                <a:gd name="connsiteY1" fmla="*/ 1588 h 804860"/>
                <a:gd name="connsiteX2" fmla="*/ 2309819 w 2309819"/>
                <a:gd name="connsiteY2" fmla="*/ 804860 h 804860"/>
                <a:gd name="connsiteX3" fmla="*/ 0 w 2309819"/>
                <a:gd name="connsiteY3" fmla="*/ 804860 h 804860"/>
                <a:gd name="connsiteX4" fmla="*/ 0 w 2309819"/>
                <a:gd name="connsiteY4" fmla="*/ 0 h 80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9" h="804860">
                  <a:moveTo>
                    <a:pt x="0" y="0"/>
                  </a:moveTo>
                  <a:lnTo>
                    <a:pt x="1623842" y="1588"/>
                  </a:lnTo>
                  <a:lnTo>
                    <a:pt x="2309819" y="804860"/>
                  </a:lnTo>
                  <a:lnTo>
                    <a:pt x="0" y="804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74" name="Picture 345" descr="shadow_1_m"/>
            <p:cNvPicPr>
              <a:picLocks noChangeAspect="1" noChangeArrowheads="1"/>
            </p:cNvPicPr>
            <p:nvPr/>
          </p:nvPicPr>
          <p:blipFill>
            <a:blip r:embed="rId2"/>
            <a:srcRect t="61411"/>
            <a:stretch>
              <a:fillRect/>
            </a:stretch>
          </p:blipFill>
          <p:spPr bwMode="gray">
            <a:xfrm rot="5400000" flipH="1">
              <a:off x="7406852" y="5998964"/>
              <a:ext cx="1586195" cy="5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Pentagon 27"/>
            <p:cNvSpPr/>
            <p:nvPr/>
          </p:nvSpPr>
          <p:spPr>
            <a:xfrm rot="5400000" flipH="1">
              <a:off x="4393421" y="4945925"/>
              <a:ext cx="2050202" cy="990465"/>
            </a:xfrm>
            <a:custGeom>
              <a:avLst/>
              <a:gdLst>
                <a:gd name="connsiteX0" fmla="*/ 0 w 1887538"/>
                <a:gd name="connsiteY0" fmla="*/ 0 h 990600"/>
                <a:gd name="connsiteX1" fmla="*/ 1392238 w 1887538"/>
                <a:gd name="connsiteY1" fmla="*/ 0 h 990600"/>
                <a:gd name="connsiteX2" fmla="*/ 1887538 w 1887538"/>
                <a:gd name="connsiteY2" fmla="*/ 495300 h 990600"/>
                <a:gd name="connsiteX3" fmla="*/ 1392238 w 1887538"/>
                <a:gd name="connsiteY3" fmla="*/ 990600 h 990600"/>
                <a:gd name="connsiteX4" fmla="*/ 0 w 1887538"/>
                <a:gd name="connsiteY4" fmla="*/ 990600 h 990600"/>
                <a:gd name="connsiteX5" fmla="*/ 0 w 1887538"/>
                <a:gd name="connsiteY5" fmla="*/ 0 h 990600"/>
                <a:gd name="connsiteX0" fmla="*/ 0 w 1887538"/>
                <a:gd name="connsiteY0" fmla="*/ 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6" fmla="*/ 0 w 1887538"/>
                <a:gd name="connsiteY6" fmla="*/ 0 h 990600"/>
                <a:gd name="connsiteX0" fmla="*/ 0 w 1887538"/>
                <a:gd name="connsiteY0" fmla="*/ 99060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0" fmla="*/ 0 w 1894682"/>
                <a:gd name="connsiteY0" fmla="*/ 992982 h 992982"/>
                <a:gd name="connsiteX1" fmla="*/ 814388 w 1894682"/>
                <a:gd name="connsiteY1" fmla="*/ 794 h 992982"/>
                <a:gd name="connsiteX2" fmla="*/ 1399382 w 1894682"/>
                <a:gd name="connsiteY2" fmla="*/ 0 h 992982"/>
                <a:gd name="connsiteX3" fmla="*/ 1894682 w 1894682"/>
                <a:gd name="connsiteY3" fmla="*/ 495300 h 992982"/>
                <a:gd name="connsiteX4" fmla="*/ 1399382 w 1894682"/>
                <a:gd name="connsiteY4" fmla="*/ 990600 h 992982"/>
                <a:gd name="connsiteX5" fmla="*/ 0 w 1894682"/>
                <a:gd name="connsiteY5" fmla="*/ 992982 h 992982"/>
                <a:gd name="connsiteX0" fmla="*/ 0 w 1889920"/>
                <a:gd name="connsiteY0" fmla="*/ 990601 h 990601"/>
                <a:gd name="connsiteX1" fmla="*/ 809626 w 1889920"/>
                <a:gd name="connsiteY1" fmla="*/ 794 h 990601"/>
                <a:gd name="connsiteX2" fmla="*/ 1394620 w 1889920"/>
                <a:gd name="connsiteY2" fmla="*/ 0 h 990601"/>
                <a:gd name="connsiteX3" fmla="*/ 1889920 w 1889920"/>
                <a:gd name="connsiteY3" fmla="*/ 495300 h 990601"/>
                <a:gd name="connsiteX4" fmla="*/ 1394620 w 1889920"/>
                <a:gd name="connsiteY4" fmla="*/ 990600 h 990601"/>
                <a:gd name="connsiteX5" fmla="*/ 0 w 1889920"/>
                <a:gd name="connsiteY5" fmla="*/ 990601 h 9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920" h="990601">
                  <a:moveTo>
                    <a:pt x="0" y="990601"/>
                  </a:moveTo>
                  <a:lnTo>
                    <a:pt x="809626" y="794"/>
                  </a:lnTo>
                  <a:lnTo>
                    <a:pt x="1394620" y="0"/>
                  </a:lnTo>
                  <a:lnTo>
                    <a:pt x="1889920" y="495300"/>
                  </a:lnTo>
                  <a:lnTo>
                    <a:pt x="1394620" y="990600"/>
                  </a:lnTo>
                  <a:lnTo>
                    <a:pt x="0" y="99060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6200000" flipH="1">
              <a:off x="5617761" y="5970342"/>
              <a:ext cx="257069" cy="204759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5916929" y="5677597"/>
              <a:ext cx="2236483" cy="0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9" name="Group 104"/>
          <p:cNvGrpSpPr>
            <a:grpSpLocks/>
          </p:cNvGrpSpPr>
          <p:nvPr/>
        </p:nvGrpSpPr>
        <p:grpSpPr bwMode="auto">
          <a:xfrm>
            <a:off x="900113" y="1055688"/>
            <a:ext cx="3300412" cy="1465262"/>
            <a:chOff x="899886" y="870946"/>
            <a:chExt cx="3299963" cy="1586196"/>
          </a:xfrm>
        </p:grpSpPr>
        <p:sp>
          <p:nvSpPr>
            <p:cNvPr id="65" name="Rectangle 64"/>
            <p:cNvSpPr/>
            <p:nvPr/>
          </p:nvSpPr>
          <p:spPr>
            <a:xfrm>
              <a:off x="899886" y="1257613"/>
              <a:ext cx="3299963" cy="8059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71" name="Picture 345" descr="shadow_1_m"/>
            <p:cNvPicPr>
              <a:picLocks noChangeAspect="1" noChangeArrowheads="1"/>
            </p:cNvPicPr>
            <p:nvPr/>
          </p:nvPicPr>
          <p:blipFill>
            <a:blip r:embed="rId3"/>
            <a:srcRect t="61411"/>
            <a:stretch>
              <a:fillRect/>
            </a:stretch>
          </p:blipFill>
          <p:spPr bwMode="gray">
            <a:xfrm rot="5400000" flipV="1">
              <a:off x="146193" y="1624639"/>
              <a:ext cx="1586195" cy="7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2" name="Picture 345" descr="shadow_1_m"/>
            <p:cNvPicPr>
              <a:picLocks noChangeAspect="1" noChangeArrowheads="1"/>
            </p:cNvPicPr>
            <p:nvPr/>
          </p:nvPicPr>
          <p:blipFill>
            <a:blip r:embed="rId4"/>
            <a:srcRect t="61411"/>
            <a:stretch>
              <a:fillRect/>
            </a:stretch>
          </p:blipFill>
          <p:spPr bwMode="gray">
            <a:xfrm rot="-5400000" flipH="1" flipV="1">
              <a:off x="3361846" y="1619139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50" name="Group 103"/>
          <p:cNvGrpSpPr>
            <a:grpSpLocks/>
          </p:cNvGrpSpPr>
          <p:nvPr/>
        </p:nvGrpSpPr>
        <p:grpSpPr bwMode="auto">
          <a:xfrm>
            <a:off x="900113" y="2325688"/>
            <a:ext cx="3300412" cy="1465262"/>
            <a:chOff x="899885" y="2202229"/>
            <a:chExt cx="3299964" cy="1586196"/>
          </a:xfrm>
        </p:grpSpPr>
        <p:sp>
          <p:nvSpPr>
            <p:cNvPr id="83" name="Rectangle 82"/>
            <p:cNvSpPr/>
            <p:nvPr/>
          </p:nvSpPr>
          <p:spPr>
            <a:xfrm>
              <a:off x="899885" y="2588896"/>
              <a:ext cx="3299964" cy="8059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68" name="Picture 345" descr="shadow_1_m"/>
            <p:cNvPicPr>
              <a:picLocks noChangeAspect="1" noChangeArrowheads="1"/>
            </p:cNvPicPr>
            <p:nvPr/>
          </p:nvPicPr>
          <p:blipFill>
            <a:blip r:embed="rId3"/>
            <a:srcRect t="61411"/>
            <a:stretch>
              <a:fillRect/>
            </a:stretch>
          </p:blipFill>
          <p:spPr bwMode="gray">
            <a:xfrm rot="5400000" flipV="1">
              <a:off x="146193" y="2955921"/>
              <a:ext cx="1586195" cy="78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9" name="Picture 345" descr="shadow_1_m"/>
            <p:cNvPicPr>
              <a:picLocks noChangeAspect="1" noChangeArrowheads="1"/>
            </p:cNvPicPr>
            <p:nvPr/>
          </p:nvPicPr>
          <p:blipFill>
            <a:blip r:embed="rId4"/>
            <a:srcRect t="61411"/>
            <a:stretch>
              <a:fillRect/>
            </a:stretch>
          </p:blipFill>
          <p:spPr bwMode="gray">
            <a:xfrm rot="-5400000" flipH="1" flipV="1">
              <a:off x="3361846" y="2950422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51" name="Group 102"/>
          <p:cNvGrpSpPr>
            <a:grpSpLocks/>
          </p:cNvGrpSpPr>
          <p:nvPr/>
        </p:nvGrpSpPr>
        <p:grpSpPr bwMode="auto">
          <a:xfrm>
            <a:off x="900113" y="3600450"/>
            <a:ext cx="3300412" cy="1465263"/>
            <a:chOff x="899886" y="3534311"/>
            <a:chExt cx="3299963" cy="1586196"/>
          </a:xfrm>
        </p:grpSpPr>
        <p:sp>
          <p:nvSpPr>
            <p:cNvPr id="95" name="Rectangle 94"/>
            <p:cNvSpPr/>
            <p:nvPr/>
          </p:nvSpPr>
          <p:spPr>
            <a:xfrm>
              <a:off x="899886" y="3920979"/>
              <a:ext cx="3299963" cy="805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65" name="Picture 345" descr="shadow_1_m"/>
            <p:cNvPicPr>
              <a:picLocks noChangeAspect="1" noChangeArrowheads="1"/>
            </p:cNvPicPr>
            <p:nvPr/>
          </p:nvPicPr>
          <p:blipFill>
            <a:blip r:embed="rId3"/>
            <a:srcRect t="61411"/>
            <a:stretch>
              <a:fillRect/>
            </a:stretch>
          </p:blipFill>
          <p:spPr bwMode="gray">
            <a:xfrm rot="5400000" flipV="1">
              <a:off x="146194" y="4288003"/>
              <a:ext cx="1586195" cy="78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6" name="Picture 345" descr="shadow_1_m"/>
            <p:cNvPicPr>
              <a:picLocks noChangeAspect="1" noChangeArrowheads="1"/>
            </p:cNvPicPr>
            <p:nvPr/>
          </p:nvPicPr>
          <p:blipFill>
            <a:blip r:embed="rId4"/>
            <a:srcRect t="61411"/>
            <a:stretch>
              <a:fillRect/>
            </a:stretch>
          </p:blipFill>
          <p:spPr bwMode="gray">
            <a:xfrm rot="-5400000" flipH="1" flipV="1">
              <a:off x="3361846" y="4282504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52" name="Group 101"/>
          <p:cNvGrpSpPr>
            <a:grpSpLocks/>
          </p:cNvGrpSpPr>
          <p:nvPr/>
        </p:nvGrpSpPr>
        <p:grpSpPr bwMode="auto">
          <a:xfrm>
            <a:off x="900113" y="4935538"/>
            <a:ext cx="3300412" cy="1465262"/>
            <a:chOff x="899886" y="4865594"/>
            <a:chExt cx="3299963" cy="1586196"/>
          </a:xfrm>
        </p:grpSpPr>
        <p:sp>
          <p:nvSpPr>
            <p:cNvPr id="99" name="Rectangle 98"/>
            <p:cNvSpPr/>
            <p:nvPr/>
          </p:nvSpPr>
          <p:spPr>
            <a:xfrm>
              <a:off x="899886" y="5252261"/>
              <a:ext cx="3299963" cy="8059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62" name="Picture 345" descr="shadow_1_m"/>
            <p:cNvPicPr>
              <a:picLocks noChangeAspect="1" noChangeArrowheads="1"/>
            </p:cNvPicPr>
            <p:nvPr/>
          </p:nvPicPr>
          <p:blipFill>
            <a:blip r:embed="rId3"/>
            <a:srcRect t="61411"/>
            <a:stretch>
              <a:fillRect/>
            </a:stretch>
          </p:blipFill>
          <p:spPr bwMode="gray">
            <a:xfrm rot="5400000" flipV="1">
              <a:off x="146194" y="5619286"/>
              <a:ext cx="1586195" cy="78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3" name="Picture 345" descr="shadow_1_m"/>
            <p:cNvPicPr>
              <a:picLocks noChangeAspect="1" noChangeArrowheads="1"/>
            </p:cNvPicPr>
            <p:nvPr/>
          </p:nvPicPr>
          <p:blipFill>
            <a:blip r:embed="rId4"/>
            <a:srcRect t="61411"/>
            <a:stretch>
              <a:fillRect/>
            </a:stretch>
          </p:blipFill>
          <p:spPr bwMode="gray">
            <a:xfrm rot="-5400000" flipH="1" flipV="1">
              <a:off x="3361846" y="5613787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53" name="Text Box 3"/>
          <p:cNvSpPr txBox="1">
            <a:spLocks noChangeArrowheads="1"/>
          </p:cNvSpPr>
          <p:nvPr/>
        </p:nvSpPr>
        <p:spPr bwMode="ltGray">
          <a:xfrm>
            <a:off x="1176338" y="1433513"/>
            <a:ext cx="2754312" cy="706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  <p:sp>
        <p:nvSpPr>
          <p:cNvPr id="6154" name="Text Box 3"/>
          <p:cNvSpPr txBox="1">
            <a:spLocks noChangeArrowheads="1"/>
          </p:cNvSpPr>
          <p:nvPr/>
        </p:nvSpPr>
        <p:spPr bwMode="ltGray">
          <a:xfrm>
            <a:off x="1176338" y="2682875"/>
            <a:ext cx="2754312" cy="706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  <p:sp>
        <p:nvSpPr>
          <p:cNvPr id="6155" name="Text Box 3"/>
          <p:cNvSpPr txBox="1">
            <a:spLocks noChangeArrowheads="1"/>
          </p:cNvSpPr>
          <p:nvPr/>
        </p:nvSpPr>
        <p:spPr bwMode="ltGray">
          <a:xfrm>
            <a:off x="1176338" y="3984625"/>
            <a:ext cx="2754312" cy="706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  <p:sp>
        <p:nvSpPr>
          <p:cNvPr id="6156" name="Text Box 3"/>
          <p:cNvSpPr txBox="1">
            <a:spLocks noChangeArrowheads="1"/>
          </p:cNvSpPr>
          <p:nvPr/>
        </p:nvSpPr>
        <p:spPr bwMode="ltGray">
          <a:xfrm>
            <a:off x="1176338" y="5314950"/>
            <a:ext cx="2754312" cy="69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  <p:sp>
        <p:nvSpPr>
          <p:cNvPr id="6157" name="Text Box 3"/>
          <p:cNvSpPr txBox="1">
            <a:spLocks noChangeArrowheads="1"/>
          </p:cNvSpPr>
          <p:nvPr/>
        </p:nvSpPr>
        <p:spPr bwMode="ltGray">
          <a:xfrm>
            <a:off x="6034088" y="5459413"/>
            <a:ext cx="2257425" cy="560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6158" name="Text Box 3"/>
          <p:cNvSpPr txBox="1">
            <a:spLocks noChangeArrowheads="1"/>
          </p:cNvSpPr>
          <p:nvPr/>
        </p:nvSpPr>
        <p:spPr bwMode="ltGray">
          <a:xfrm>
            <a:off x="6034088" y="2525713"/>
            <a:ext cx="2257425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ltGray">
          <a:xfrm>
            <a:off x="5151438" y="1676400"/>
            <a:ext cx="9144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Thêm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chữ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ltGray">
          <a:xfrm>
            <a:off x="5151438" y="4608513"/>
            <a:ext cx="9144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Thêm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chữ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spect="1" noChangeArrowheads="1"/>
          </p:cNvSpPr>
          <p:nvPr/>
        </p:nvSpPr>
        <p:spPr bwMode="auto">
          <a:xfrm>
            <a:off x="762000" y="1649413"/>
            <a:ext cx="7696200" cy="4484687"/>
          </a:xfrm>
          <a:prstGeom prst="roundRect">
            <a:avLst>
              <a:gd name="adj" fmla="val 1616"/>
            </a:avLst>
          </a:prstGeom>
          <a:solidFill>
            <a:schemeClr val="bg1"/>
          </a:solidFill>
          <a:ln w="9525">
            <a:solidFill>
              <a:srgbClr val="B2B2B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1" name="Object 613"/>
          <p:cNvGraphicFramePr>
            <a:graphicFrameLocks noChangeAspect="1"/>
          </p:cNvGraphicFramePr>
          <p:nvPr/>
        </p:nvGraphicFramePr>
        <p:xfrm>
          <a:off x="1120775" y="2508250"/>
          <a:ext cx="4035425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3" imgW="4035902" imgH="3395766" progId="Excel.Chart.8">
                  <p:embed/>
                </p:oleObj>
              </mc:Choice>
              <mc:Fallback>
                <p:oleObj r:id="rId3" imgW="4035902" imgH="3395766" progId="Excel.Chart.8">
                  <p:embed/>
                  <p:pic>
                    <p:nvPicPr>
                      <p:cNvPr id="0" name="Object 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508250"/>
                        <a:ext cx="4035425" cy="339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Freeform 41"/>
          <p:cNvSpPr>
            <a:spLocks/>
          </p:cNvSpPr>
          <p:nvPr/>
        </p:nvSpPr>
        <p:spPr bwMode="gray">
          <a:xfrm rot="-360037">
            <a:off x="1935163" y="2611438"/>
            <a:ext cx="2185987" cy="1460500"/>
          </a:xfrm>
          <a:custGeom>
            <a:avLst/>
            <a:gdLst>
              <a:gd name="T0" fmla="*/ 782 w 867"/>
              <a:gd name="T1" fmla="*/ 0 h 689"/>
              <a:gd name="T2" fmla="*/ 625 w 867"/>
              <a:gd name="T3" fmla="*/ 115 h 689"/>
              <a:gd name="T4" fmla="*/ 692 w 867"/>
              <a:gd name="T5" fmla="*/ 138 h 689"/>
              <a:gd name="T6" fmla="*/ 509 w 867"/>
              <a:gd name="T7" fmla="*/ 426 h 689"/>
              <a:gd name="T8" fmla="*/ 0 w 867"/>
              <a:gd name="T9" fmla="*/ 689 h 689"/>
              <a:gd name="T10" fmla="*/ 529 w 867"/>
              <a:gd name="T11" fmla="*/ 484 h 689"/>
              <a:gd name="T12" fmla="*/ 790 w 867"/>
              <a:gd name="T13" fmla="*/ 173 h 689"/>
              <a:gd name="T14" fmla="*/ 867 w 867"/>
              <a:gd name="T15" fmla="*/ 203 h 689"/>
              <a:gd name="T16" fmla="*/ 782 w 867"/>
              <a:gd name="T17" fmla="*/ 0 h 6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7" h="689">
                <a:moveTo>
                  <a:pt x="782" y="0"/>
                </a:moveTo>
                <a:lnTo>
                  <a:pt x="625" y="115"/>
                </a:lnTo>
                <a:lnTo>
                  <a:pt x="692" y="138"/>
                </a:lnTo>
                <a:cubicBezTo>
                  <a:pt x="657" y="248"/>
                  <a:pt x="579" y="368"/>
                  <a:pt x="509" y="426"/>
                </a:cubicBezTo>
                <a:cubicBezTo>
                  <a:pt x="438" y="486"/>
                  <a:pt x="241" y="606"/>
                  <a:pt x="0" y="689"/>
                </a:cubicBezTo>
                <a:cubicBezTo>
                  <a:pt x="201" y="632"/>
                  <a:pt x="395" y="577"/>
                  <a:pt x="529" y="484"/>
                </a:cubicBezTo>
                <a:cubicBezTo>
                  <a:pt x="662" y="390"/>
                  <a:pt x="735" y="290"/>
                  <a:pt x="790" y="173"/>
                </a:cubicBezTo>
                <a:lnTo>
                  <a:pt x="867" y="203"/>
                </a:lnTo>
                <a:cubicBezTo>
                  <a:pt x="811" y="82"/>
                  <a:pt x="782" y="0"/>
                  <a:pt x="782" y="0"/>
                </a:cubicBezTo>
                <a:close/>
              </a:path>
            </a:pathLst>
          </a:custGeom>
          <a:gradFill rotWithShape="1">
            <a:gsLst>
              <a:gs pos="0">
                <a:srgbClr val="DBB203"/>
              </a:gs>
              <a:gs pos="100000">
                <a:srgbClr val="F0DF97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325563" y="2066925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 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74" name="TextBox 11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524000" y="1371600"/>
            <a:ext cx="6096000" cy="4857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76" name="Rectangle 32"/>
          <p:cNvSpPr>
            <a:spLocks noChangeArrowheads="1"/>
          </p:cNvSpPr>
          <p:nvPr/>
        </p:nvSpPr>
        <p:spPr bwMode="auto">
          <a:xfrm>
            <a:off x="2971800" y="1400175"/>
            <a:ext cx="339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Thêm tên biểu đồ tại đây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35468" y="1557886"/>
            <a:ext cx="557212" cy="102547"/>
            <a:chOff x="2122604" y="3966591"/>
            <a:chExt cx="595196" cy="109537"/>
          </a:xfrm>
          <a:solidFill>
            <a:schemeClr val="bg2"/>
          </a:solidFill>
        </p:grpSpPr>
        <p:sp>
          <p:nvSpPr>
            <p:cNvPr id="18" name="Oval 17"/>
            <p:cNvSpPr/>
            <p:nvPr/>
          </p:nvSpPr>
          <p:spPr>
            <a:xfrm>
              <a:off x="2122604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286000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44751" y="3966591"/>
              <a:ext cx="105118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08263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81800" y="1557886"/>
            <a:ext cx="557212" cy="102547"/>
            <a:chOff x="2122604" y="3966591"/>
            <a:chExt cx="595196" cy="109537"/>
          </a:xfrm>
          <a:solidFill>
            <a:schemeClr val="bg2"/>
          </a:solidFill>
        </p:grpSpPr>
        <p:sp>
          <p:nvSpPr>
            <p:cNvPr id="27" name="Oval 26"/>
            <p:cNvSpPr/>
            <p:nvPr/>
          </p:nvSpPr>
          <p:spPr>
            <a:xfrm>
              <a:off x="2122604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286000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44751" y="3966591"/>
              <a:ext cx="105118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608263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179" name="Group 39"/>
          <p:cNvGrpSpPr>
            <a:grpSpLocks/>
          </p:cNvGrpSpPr>
          <p:nvPr/>
        </p:nvGrpSpPr>
        <p:grpSpPr bwMode="auto">
          <a:xfrm>
            <a:off x="5767388" y="2395538"/>
            <a:ext cx="2003425" cy="3217862"/>
            <a:chOff x="5885517" y="2413362"/>
            <a:chExt cx="2003536" cy="3580563"/>
          </a:xfrm>
        </p:grpSpPr>
        <p:grpSp>
          <p:nvGrpSpPr>
            <p:cNvPr id="7189" name="Group 24"/>
            <p:cNvGrpSpPr>
              <a:grpSpLocks/>
            </p:cNvGrpSpPr>
            <p:nvPr/>
          </p:nvGrpSpPr>
          <p:grpSpPr bwMode="auto">
            <a:xfrm rot="5400000">
              <a:off x="6524244" y="1774635"/>
              <a:ext cx="726081" cy="2003536"/>
              <a:chOff x="6862166" y="2672766"/>
              <a:chExt cx="990601" cy="200353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862165" y="2674353"/>
                <a:ext cx="990496" cy="1443117"/>
              </a:xfrm>
              <a:prstGeom prst="rect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Pentagon 27"/>
              <p:cNvSpPr/>
              <p:nvPr/>
            </p:nvSpPr>
            <p:spPr>
              <a:xfrm rot="16200000" flipH="1" flipV="1">
                <a:off x="6396129" y="3221356"/>
                <a:ext cx="1922570" cy="990496"/>
              </a:xfrm>
              <a:custGeom>
                <a:avLst/>
                <a:gdLst>
                  <a:gd name="connsiteX0" fmla="*/ 0 w 1887538"/>
                  <a:gd name="connsiteY0" fmla="*/ 0 h 990600"/>
                  <a:gd name="connsiteX1" fmla="*/ 1392238 w 1887538"/>
                  <a:gd name="connsiteY1" fmla="*/ 0 h 990600"/>
                  <a:gd name="connsiteX2" fmla="*/ 1887538 w 1887538"/>
                  <a:gd name="connsiteY2" fmla="*/ 495300 h 990600"/>
                  <a:gd name="connsiteX3" fmla="*/ 1392238 w 1887538"/>
                  <a:gd name="connsiteY3" fmla="*/ 990600 h 990600"/>
                  <a:gd name="connsiteX4" fmla="*/ 0 w 1887538"/>
                  <a:gd name="connsiteY4" fmla="*/ 990600 h 990600"/>
                  <a:gd name="connsiteX5" fmla="*/ 0 w 1887538"/>
                  <a:gd name="connsiteY5" fmla="*/ 0 h 990600"/>
                  <a:gd name="connsiteX0" fmla="*/ 0 w 1887538"/>
                  <a:gd name="connsiteY0" fmla="*/ 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6" fmla="*/ 0 w 1887538"/>
                  <a:gd name="connsiteY6" fmla="*/ 0 h 990600"/>
                  <a:gd name="connsiteX0" fmla="*/ 0 w 1887538"/>
                  <a:gd name="connsiteY0" fmla="*/ 99060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0" fmla="*/ 0 w 1894682"/>
                  <a:gd name="connsiteY0" fmla="*/ 992982 h 992982"/>
                  <a:gd name="connsiteX1" fmla="*/ 814388 w 1894682"/>
                  <a:gd name="connsiteY1" fmla="*/ 794 h 992982"/>
                  <a:gd name="connsiteX2" fmla="*/ 1399382 w 1894682"/>
                  <a:gd name="connsiteY2" fmla="*/ 0 h 992982"/>
                  <a:gd name="connsiteX3" fmla="*/ 1894682 w 1894682"/>
                  <a:gd name="connsiteY3" fmla="*/ 495300 h 992982"/>
                  <a:gd name="connsiteX4" fmla="*/ 1399382 w 1894682"/>
                  <a:gd name="connsiteY4" fmla="*/ 990600 h 992982"/>
                  <a:gd name="connsiteX5" fmla="*/ 0 w 1894682"/>
                  <a:gd name="connsiteY5" fmla="*/ 992982 h 992982"/>
                  <a:gd name="connsiteX0" fmla="*/ 0 w 1889920"/>
                  <a:gd name="connsiteY0" fmla="*/ 990601 h 990601"/>
                  <a:gd name="connsiteX1" fmla="*/ 809626 w 1889920"/>
                  <a:gd name="connsiteY1" fmla="*/ 794 h 990601"/>
                  <a:gd name="connsiteX2" fmla="*/ 1394620 w 1889920"/>
                  <a:gd name="connsiteY2" fmla="*/ 0 h 990601"/>
                  <a:gd name="connsiteX3" fmla="*/ 1889920 w 1889920"/>
                  <a:gd name="connsiteY3" fmla="*/ 495300 h 990601"/>
                  <a:gd name="connsiteX4" fmla="*/ 1394620 w 1889920"/>
                  <a:gd name="connsiteY4" fmla="*/ 990600 h 990601"/>
                  <a:gd name="connsiteX5" fmla="*/ 0 w 1889920"/>
                  <a:gd name="connsiteY5" fmla="*/ 990601 h 99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9920" h="990601">
                    <a:moveTo>
                      <a:pt x="0" y="990601"/>
                    </a:moveTo>
                    <a:lnTo>
                      <a:pt x="809626" y="794"/>
                    </a:lnTo>
                    <a:lnTo>
                      <a:pt x="1394620" y="0"/>
                    </a:lnTo>
                    <a:lnTo>
                      <a:pt x="1889920" y="495300"/>
                    </a:lnTo>
                    <a:lnTo>
                      <a:pt x="1394620" y="990600"/>
                    </a:lnTo>
                    <a:lnTo>
                      <a:pt x="0" y="990601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190" name="Group 30"/>
            <p:cNvGrpSpPr>
              <a:grpSpLocks/>
            </p:cNvGrpSpPr>
            <p:nvPr/>
          </p:nvGrpSpPr>
          <p:grpSpPr bwMode="auto">
            <a:xfrm rot="5400000">
              <a:off x="6524244" y="2751120"/>
              <a:ext cx="726081" cy="2003536"/>
              <a:chOff x="6862166" y="2672766"/>
              <a:chExt cx="990601" cy="200353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62647" y="2674353"/>
                <a:ext cx="990498" cy="1443117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Pentagon 27"/>
              <p:cNvSpPr/>
              <p:nvPr/>
            </p:nvSpPr>
            <p:spPr>
              <a:xfrm rot="16200000" flipH="1" flipV="1">
                <a:off x="6396611" y="3221355"/>
                <a:ext cx="1922570" cy="990498"/>
              </a:xfrm>
              <a:custGeom>
                <a:avLst/>
                <a:gdLst>
                  <a:gd name="connsiteX0" fmla="*/ 0 w 1887538"/>
                  <a:gd name="connsiteY0" fmla="*/ 0 h 990600"/>
                  <a:gd name="connsiteX1" fmla="*/ 1392238 w 1887538"/>
                  <a:gd name="connsiteY1" fmla="*/ 0 h 990600"/>
                  <a:gd name="connsiteX2" fmla="*/ 1887538 w 1887538"/>
                  <a:gd name="connsiteY2" fmla="*/ 495300 h 990600"/>
                  <a:gd name="connsiteX3" fmla="*/ 1392238 w 1887538"/>
                  <a:gd name="connsiteY3" fmla="*/ 990600 h 990600"/>
                  <a:gd name="connsiteX4" fmla="*/ 0 w 1887538"/>
                  <a:gd name="connsiteY4" fmla="*/ 990600 h 990600"/>
                  <a:gd name="connsiteX5" fmla="*/ 0 w 1887538"/>
                  <a:gd name="connsiteY5" fmla="*/ 0 h 990600"/>
                  <a:gd name="connsiteX0" fmla="*/ 0 w 1887538"/>
                  <a:gd name="connsiteY0" fmla="*/ 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6" fmla="*/ 0 w 1887538"/>
                  <a:gd name="connsiteY6" fmla="*/ 0 h 990600"/>
                  <a:gd name="connsiteX0" fmla="*/ 0 w 1887538"/>
                  <a:gd name="connsiteY0" fmla="*/ 99060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0" fmla="*/ 0 w 1894682"/>
                  <a:gd name="connsiteY0" fmla="*/ 992982 h 992982"/>
                  <a:gd name="connsiteX1" fmla="*/ 814388 w 1894682"/>
                  <a:gd name="connsiteY1" fmla="*/ 794 h 992982"/>
                  <a:gd name="connsiteX2" fmla="*/ 1399382 w 1894682"/>
                  <a:gd name="connsiteY2" fmla="*/ 0 h 992982"/>
                  <a:gd name="connsiteX3" fmla="*/ 1894682 w 1894682"/>
                  <a:gd name="connsiteY3" fmla="*/ 495300 h 992982"/>
                  <a:gd name="connsiteX4" fmla="*/ 1399382 w 1894682"/>
                  <a:gd name="connsiteY4" fmla="*/ 990600 h 992982"/>
                  <a:gd name="connsiteX5" fmla="*/ 0 w 1894682"/>
                  <a:gd name="connsiteY5" fmla="*/ 992982 h 992982"/>
                  <a:gd name="connsiteX0" fmla="*/ 0 w 1889920"/>
                  <a:gd name="connsiteY0" fmla="*/ 990601 h 990601"/>
                  <a:gd name="connsiteX1" fmla="*/ 809626 w 1889920"/>
                  <a:gd name="connsiteY1" fmla="*/ 794 h 990601"/>
                  <a:gd name="connsiteX2" fmla="*/ 1394620 w 1889920"/>
                  <a:gd name="connsiteY2" fmla="*/ 0 h 990601"/>
                  <a:gd name="connsiteX3" fmla="*/ 1889920 w 1889920"/>
                  <a:gd name="connsiteY3" fmla="*/ 495300 h 990601"/>
                  <a:gd name="connsiteX4" fmla="*/ 1394620 w 1889920"/>
                  <a:gd name="connsiteY4" fmla="*/ 990600 h 990601"/>
                  <a:gd name="connsiteX5" fmla="*/ 0 w 1889920"/>
                  <a:gd name="connsiteY5" fmla="*/ 990601 h 99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9920" h="990601">
                    <a:moveTo>
                      <a:pt x="0" y="990601"/>
                    </a:moveTo>
                    <a:lnTo>
                      <a:pt x="809626" y="794"/>
                    </a:lnTo>
                    <a:lnTo>
                      <a:pt x="1394620" y="0"/>
                    </a:lnTo>
                    <a:lnTo>
                      <a:pt x="1889920" y="495300"/>
                    </a:lnTo>
                    <a:lnTo>
                      <a:pt x="1394620" y="990600"/>
                    </a:lnTo>
                    <a:lnTo>
                      <a:pt x="0" y="99060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191" name="Group 33"/>
            <p:cNvGrpSpPr>
              <a:grpSpLocks/>
            </p:cNvGrpSpPr>
            <p:nvPr/>
          </p:nvGrpSpPr>
          <p:grpSpPr bwMode="auto">
            <a:xfrm rot="5400000">
              <a:off x="6524244" y="3652632"/>
              <a:ext cx="726081" cy="2003536"/>
              <a:chOff x="6862166" y="2672766"/>
              <a:chExt cx="990601" cy="200353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861786" y="2674353"/>
                <a:ext cx="990498" cy="1443117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6" name="Pentagon 27"/>
              <p:cNvSpPr/>
              <p:nvPr/>
            </p:nvSpPr>
            <p:spPr>
              <a:xfrm rot="16200000" flipH="1" flipV="1">
                <a:off x="6395751" y="3221355"/>
                <a:ext cx="1922570" cy="990498"/>
              </a:xfrm>
              <a:custGeom>
                <a:avLst/>
                <a:gdLst>
                  <a:gd name="connsiteX0" fmla="*/ 0 w 1887538"/>
                  <a:gd name="connsiteY0" fmla="*/ 0 h 990600"/>
                  <a:gd name="connsiteX1" fmla="*/ 1392238 w 1887538"/>
                  <a:gd name="connsiteY1" fmla="*/ 0 h 990600"/>
                  <a:gd name="connsiteX2" fmla="*/ 1887538 w 1887538"/>
                  <a:gd name="connsiteY2" fmla="*/ 495300 h 990600"/>
                  <a:gd name="connsiteX3" fmla="*/ 1392238 w 1887538"/>
                  <a:gd name="connsiteY3" fmla="*/ 990600 h 990600"/>
                  <a:gd name="connsiteX4" fmla="*/ 0 w 1887538"/>
                  <a:gd name="connsiteY4" fmla="*/ 990600 h 990600"/>
                  <a:gd name="connsiteX5" fmla="*/ 0 w 1887538"/>
                  <a:gd name="connsiteY5" fmla="*/ 0 h 990600"/>
                  <a:gd name="connsiteX0" fmla="*/ 0 w 1887538"/>
                  <a:gd name="connsiteY0" fmla="*/ 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6" fmla="*/ 0 w 1887538"/>
                  <a:gd name="connsiteY6" fmla="*/ 0 h 990600"/>
                  <a:gd name="connsiteX0" fmla="*/ 0 w 1887538"/>
                  <a:gd name="connsiteY0" fmla="*/ 99060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0" fmla="*/ 0 w 1894682"/>
                  <a:gd name="connsiteY0" fmla="*/ 992982 h 992982"/>
                  <a:gd name="connsiteX1" fmla="*/ 814388 w 1894682"/>
                  <a:gd name="connsiteY1" fmla="*/ 794 h 992982"/>
                  <a:gd name="connsiteX2" fmla="*/ 1399382 w 1894682"/>
                  <a:gd name="connsiteY2" fmla="*/ 0 h 992982"/>
                  <a:gd name="connsiteX3" fmla="*/ 1894682 w 1894682"/>
                  <a:gd name="connsiteY3" fmla="*/ 495300 h 992982"/>
                  <a:gd name="connsiteX4" fmla="*/ 1399382 w 1894682"/>
                  <a:gd name="connsiteY4" fmla="*/ 990600 h 992982"/>
                  <a:gd name="connsiteX5" fmla="*/ 0 w 1894682"/>
                  <a:gd name="connsiteY5" fmla="*/ 992982 h 992982"/>
                  <a:gd name="connsiteX0" fmla="*/ 0 w 1889920"/>
                  <a:gd name="connsiteY0" fmla="*/ 990601 h 990601"/>
                  <a:gd name="connsiteX1" fmla="*/ 809626 w 1889920"/>
                  <a:gd name="connsiteY1" fmla="*/ 794 h 990601"/>
                  <a:gd name="connsiteX2" fmla="*/ 1394620 w 1889920"/>
                  <a:gd name="connsiteY2" fmla="*/ 0 h 990601"/>
                  <a:gd name="connsiteX3" fmla="*/ 1889920 w 1889920"/>
                  <a:gd name="connsiteY3" fmla="*/ 495300 h 990601"/>
                  <a:gd name="connsiteX4" fmla="*/ 1394620 w 1889920"/>
                  <a:gd name="connsiteY4" fmla="*/ 990600 h 990601"/>
                  <a:gd name="connsiteX5" fmla="*/ 0 w 1889920"/>
                  <a:gd name="connsiteY5" fmla="*/ 990601 h 99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9920" h="990601">
                    <a:moveTo>
                      <a:pt x="0" y="990601"/>
                    </a:moveTo>
                    <a:lnTo>
                      <a:pt x="809626" y="794"/>
                    </a:lnTo>
                    <a:lnTo>
                      <a:pt x="1394620" y="0"/>
                    </a:lnTo>
                    <a:lnTo>
                      <a:pt x="1889920" y="495300"/>
                    </a:lnTo>
                    <a:lnTo>
                      <a:pt x="1394620" y="990600"/>
                    </a:lnTo>
                    <a:lnTo>
                      <a:pt x="0" y="99060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192" name="Group 36"/>
            <p:cNvGrpSpPr>
              <a:grpSpLocks/>
            </p:cNvGrpSpPr>
            <p:nvPr/>
          </p:nvGrpSpPr>
          <p:grpSpPr bwMode="auto">
            <a:xfrm rot="5400000">
              <a:off x="6524244" y="4629117"/>
              <a:ext cx="726081" cy="2003536"/>
              <a:chOff x="6862166" y="2672766"/>
              <a:chExt cx="990601" cy="200353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862270" y="2674353"/>
                <a:ext cx="990496" cy="1443117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9" name="Pentagon 27"/>
              <p:cNvSpPr/>
              <p:nvPr/>
            </p:nvSpPr>
            <p:spPr>
              <a:xfrm rot="16200000" flipH="1" flipV="1">
                <a:off x="6396234" y="3221356"/>
                <a:ext cx="1922570" cy="990496"/>
              </a:xfrm>
              <a:custGeom>
                <a:avLst/>
                <a:gdLst>
                  <a:gd name="connsiteX0" fmla="*/ 0 w 1887538"/>
                  <a:gd name="connsiteY0" fmla="*/ 0 h 990600"/>
                  <a:gd name="connsiteX1" fmla="*/ 1392238 w 1887538"/>
                  <a:gd name="connsiteY1" fmla="*/ 0 h 990600"/>
                  <a:gd name="connsiteX2" fmla="*/ 1887538 w 1887538"/>
                  <a:gd name="connsiteY2" fmla="*/ 495300 h 990600"/>
                  <a:gd name="connsiteX3" fmla="*/ 1392238 w 1887538"/>
                  <a:gd name="connsiteY3" fmla="*/ 990600 h 990600"/>
                  <a:gd name="connsiteX4" fmla="*/ 0 w 1887538"/>
                  <a:gd name="connsiteY4" fmla="*/ 990600 h 990600"/>
                  <a:gd name="connsiteX5" fmla="*/ 0 w 1887538"/>
                  <a:gd name="connsiteY5" fmla="*/ 0 h 990600"/>
                  <a:gd name="connsiteX0" fmla="*/ 0 w 1887538"/>
                  <a:gd name="connsiteY0" fmla="*/ 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6" fmla="*/ 0 w 1887538"/>
                  <a:gd name="connsiteY6" fmla="*/ 0 h 990600"/>
                  <a:gd name="connsiteX0" fmla="*/ 0 w 1887538"/>
                  <a:gd name="connsiteY0" fmla="*/ 99060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0" fmla="*/ 0 w 1894682"/>
                  <a:gd name="connsiteY0" fmla="*/ 992982 h 992982"/>
                  <a:gd name="connsiteX1" fmla="*/ 814388 w 1894682"/>
                  <a:gd name="connsiteY1" fmla="*/ 794 h 992982"/>
                  <a:gd name="connsiteX2" fmla="*/ 1399382 w 1894682"/>
                  <a:gd name="connsiteY2" fmla="*/ 0 h 992982"/>
                  <a:gd name="connsiteX3" fmla="*/ 1894682 w 1894682"/>
                  <a:gd name="connsiteY3" fmla="*/ 495300 h 992982"/>
                  <a:gd name="connsiteX4" fmla="*/ 1399382 w 1894682"/>
                  <a:gd name="connsiteY4" fmla="*/ 990600 h 992982"/>
                  <a:gd name="connsiteX5" fmla="*/ 0 w 1894682"/>
                  <a:gd name="connsiteY5" fmla="*/ 992982 h 992982"/>
                  <a:gd name="connsiteX0" fmla="*/ 0 w 1889920"/>
                  <a:gd name="connsiteY0" fmla="*/ 990601 h 990601"/>
                  <a:gd name="connsiteX1" fmla="*/ 809626 w 1889920"/>
                  <a:gd name="connsiteY1" fmla="*/ 794 h 990601"/>
                  <a:gd name="connsiteX2" fmla="*/ 1394620 w 1889920"/>
                  <a:gd name="connsiteY2" fmla="*/ 0 h 990601"/>
                  <a:gd name="connsiteX3" fmla="*/ 1889920 w 1889920"/>
                  <a:gd name="connsiteY3" fmla="*/ 495300 h 990601"/>
                  <a:gd name="connsiteX4" fmla="*/ 1394620 w 1889920"/>
                  <a:gd name="connsiteY4" fmla="*/ 990600 h 990601"/>
                  <a:gd name="connsiteX5" fmla="*/ 0 w 1889920"/>
                  <a:gd name="connsiteY5" fmla="*/ 990601 h 99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9920" h="990601">
                    <a:moveTo>
                      <a:pt x="0" y="990601"/>
                    </a:moveTo>
                    <a:lnTo>
                      <a:pt x="809626" y="794"/>
                    </a:lnTo>
                    <a:lnTo>
                      <a:pt x="1394620" y="0"/>
                    </a:lnTo>
                    <a:lnTo>
                      <a:pt x="1889920" y="495300"/>
                    </a:lnTo>
                    <a:lnTo>
                      <a:pt x="1394620" y="990600"/>
                    </a:lnTo>
                    <a:lnTo>
                      <a:pt x="0" y="99060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pic>
        <p:nvPicPr>
          <p:cNvPr id="7180" name="Picture 345" descr="shadow_1_m"/>
          <p:cNvPicPr>
            <a:picLocks noChangeAspect="1" noChangeArrowheads="1"/>
          </p:cNvPicPr>
          <p:nvPr/>
        </p:nvPicPr>
        <p:blipFill>
          <a:blip r:embed="rId5"/>
          <a:srcRect r="61411"/>
          <a:stretch>
            <a:fillRect/>
          </a:stretch>
        </p:blipFill>
        <p:spPr bwMode="gray">
          <a:xfrm>
            <a:off x="7669213" y="1552575"/>
            <a:ext cx="10318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1" name="Text Box 3"/>
          <p:cNvSpPr txBox="1">
            <a:spLocks noChangeArrowheads="1"/>
          </p:cNvSpPr>
          <p:nvPr/>
        </p:nvSpPr>
        <p:spPr bwMode="ltGray">
          <a:xfrm>
            <a:off x="6134100" y="2411413"/>
            <a:ext cx="914400" cy="560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rgbClr val="F5B80B"/>
                </a:solidFill>
                <a:latin typeface="Arial" charset="0"/>
              </a:rPr>
              <a:t>Chú thích</a:t>
            </a:r>
          </a:p>
        </p:txBody>
      </p:sp>
      <p:sp>
        <p:nvSpPr>
          <p:cNvPr id="7182" name="Text Box 3"/>
          <p:cNvSpPr txBox="1">
            <a:spLocks noChangeArrowheads="1"/>
          </p:cNvSpPr>
          <p:nvPr/>
        </p:nvSpPr>
        <p:spPr bwMode="ltGray">
          <a:xfrm>
            <a:off x="6134100" y="3305175"/>
            <a:ext cx="914400" cy="560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Chú thích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ltGray">
          <a:xfrm>
            <a:off x="6134100" y="4129088"/>
            <a:ext cx="9144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3"/>
                </a:solidFill>
              </a:rPr>
              <a:t>Chú</a:t>
            </a:r>
            <a:r>
              <a:rPr lang="en-US" sz="1600" b="1" dirty="0" smtClean="0">
                <a:solidFill>
                  <a:schemeClr val="accent3"/>
                </a:solidFill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</a:rPr>
              <a:t>thích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ltGray">
          <a:xfrm>
            <a:off x="6134100" y="5006975"/>
            <a:ext cx="9144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5"/>
                </a:solidFill>
              </a:rPr>
              <a:t>Chú</a:t>
            </a:r>
            <a:r>
              <a:rPr lang="en-US" sz="1600" b="1" dirty="0" smtClean="0">
                <a:solidFill>
                  <a:schemeClr val="accent5"/>
                </a:solidFill>
              </a:rPr>
              <a:t> </a:t>
            </a:r>
            <a:r>
              <a:rPr lang="en-US" sz="1600" b="1" dirty="0" err="1" smtClean="0">
                <a:solidFill>
                  <a:schemeClr val="accent5"/>
                </a:solidFill>
              </a:rPr>
              <a:t>thích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ltGray">
          <a:xfrm>
            <a:off x="7253288" y="2701925"/>
            <a:ext cx="46990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01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ltGray">
          <a:xfrm>
            <a:off x="7253288" y="3587750"/>
            <a:ext cx="4699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02</a:t>
            </a:r>
            <a:endParaRPr lang="en-US" sz="16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ltGray">
          <a:xfrm>
            <a:off x="7253288" y="4384675"/>
            <a:ext cx="4699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03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ltGray">
          <a:xfrm>
            <a:off x="7253288" y="5254625"/>
            <a:ext cx="4699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04</a:t>
            </a: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1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grpSp>
        <p:nvGrpSpPr>
          <p:cNvPr id="8195" name="Group 1"/>
          <p:cNvGrpSpPr>
            <a:grpSpLocks/>
          </p:cNvGrpSpPr>
          <p:nvPr/>
        </p:nvGrpSpPr>
        <p:grpSpPr bwMode="auto">
          <a:xfrm rot="-5400000">
            <a:off x="3425032" y="-2336007"/>
            <a:ext cx="2178050" cy="9504363"/>
            <a:chOff x="5875541" y="1552756"/>
            <a:chExt cx="2005533" cy="4848044"/>
          </a:xfrm>
        </p:grpSpPr>
        <p:grpSp>
          <p:nvGrpSpPr>
            <p:cNvPr id="8226" name="Group 39"/>
            <p:cNvGrpSpPr>
              <a:grpSpLocks/>
            </p:cNvGrpSpPr>
            <p:nvPr/>
          </p:nvGrpSpPr>
          <p:grpSpPr bwMode="auto">
            <a:xfrm>
              <a:off x="5875541" y="2395218"/>
              <a:ext cx="2003536" cy="3217523"/>
              <a:chOff x="5885517" y="2413362"/>
              <a:chExt cx="2003536" cy="3580563"/>
            </a:xfrm>
          </p:grpSpPr>
          <p:grpSp>
            <p:nvGrpSpPr>
              <p:cNvPr id="8228" name="Group 24"/>
              <p:cNvGrpSpPr>
                <a:grpSpLocks/>
              </p:cNvGrpSpPr>
              <p:nvPr/>
            </p:nvGrpSpPr>
            <p:grpSpPr bwMode="auto">
              <a:xfrm rot="5400000">
                <a:off x="6524244" y="1774635"/>
                <a:ext cx="726081" cy="2003536"/>
                <a:chOff x="6862166" y="2672766"/>
                <a:chExt cx="990601" cy="2003536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861694" y="2670769"/>
                  <a:ext cx="990913" cy="1442756"/>
                </a:xfrm>
                <a:prstGeom prst="rect">
                  <a:avLst/>
                </a:prstGeom>
                <a:solidFill>
                  <a:schemeClr val="accent4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" name="Pentagon 27"/>
                <p:cNvSpPr/>
                <p:nvPr/>
              </p:nvSpPr>
              <p:spPr>
                <a:xfrm rot="16200000" flipH="1" flipV="1">
                  <a:off x="6395314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8229" name="Group 30"/>
              <p:cNvGrpSpPr>
                <a:grpSpLocks/>
              </p:cNvGrpSpPr>
              <p:nvPr/>
            </p:nvGrpSpPr>
            <p:grpSpPr bwMode="auto">
              <a:xfrm rot="5400000">
                <a:off x="6524244" y="2751120"/>
                <a:ext cx="726081" cy="2003536"/>
                <a:chOff x="6862166" y="2672766"/>
                <a:chExt cx="990601" cy="200353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6862157" y="2670769"/>
                  <a:ext cx="990913" cy="144275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3" name="Pentagon 27"/>
                <p:cNvSpPr/>
                <p:nvPr/>
              </p:nvSpPr>
              <p:spPr>
                <a:xfrm rot="16200000" flipH="1" flipV="1">
                  <a:off x="6395776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8230" name="Group 33"/>
              <p:cNvGrpSpPr>
                <a:grpSpLocks/>
              </p:cNvGrpSpPr>
              <p:nvPr/>
            </p:nvGrpSpPr>
            <p:grpSpPr bwMode="auto">
              <a:xfrm rot="5400000">
                <a:off x="6524244" y="3652632"/>
                <a:ext cx="726081" cy="2003536"/>
                <a:chOff x="6862166" y="2672766"/>
                <a:chExt cx="990601" cy="2003536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6861634" y="2670769"/>
                  <a:ext cx="990913" cy="1442756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Pentagon 27"/>
                <p:cNvSpPr/>
                <p:nvPr/>
              </p:nvSpPr>
              <p:spPr>
                <a:xfrm rot="16200000" flipH="1" flipV="1">
                  <a:off x="6395254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8231" name="Group 36"/>
              <p:cNvGrpSpPr>
                <a:grpSpLocks/>
              </p:cNvGrpSpPr>
              <p:nvPr/>
            </p:nvGrpSpPr>
            <p:grpSpPr bwMode="auto">
              <a:xfrm rot="5400000">
                <a:off x="6524244" y="4629117"/>
                <a:ext cx="726081" cy="2003536"/>
                <a:chOff x="6862166" y="2672766"/>
                <a:chExt cx="990601" cy="2003536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6862096" y="2670769"/>
                  <a:ext cx="990913" cy="1442756"/>
                </a:xfrm>
                <a:prstGeom prst="rect">
                  <a:avLst/>
                </a:prstGeom>
                <a:solidFill>
                  <a:schemeClr val="accent5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Pentagon 27"/>
                <p:cNvSpPr/>
                <p:nvPr/>
              </p:nvSpPr>
              <p:spPr>
                <a:xfrm rot="16200000" flipH="1" flipV="1">
                  <a:off x="6395716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pic>
          <p:nvPicPr>
            <p:cNvPr id="8227" name="Picture 345" descr="shadow_1_m"/>
            <p:cNvPicPr>
              <a:picLocks noChangeAspect="1" noChangeArrowheads="1"/>
            </p:cNvPicPr>
            <p:nvPr/>
          </p:nvPicPr>
          <p:blipFill>
            <a:blip r:embed="rId2"/>
            <a:srcRect t="61411"/>
            <a:stretch>
              <a:fillRect/>
            </a:stretch>
          </p:blipFill>
          <p:spPr bwMode="gray">
            <a:xfrm rot="-5400000" flipH="1" flipV="1">
              <a:off x="5405117" y="3924842"/>
              <a:ext cx="4848044" cy="103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196" name="Group 2"/>
          <p:cNvGrpSpPr>
            <a:grpSpLocks/>
          </p:cNvGrpSpPr>
          <p:nvPr/>
        </p:nvGrpSpPr>
        <p:grpSpPr bwMode="auto">
          <a:xfrm>
            <a:off x="973138" y="3817938"/>
            <a:ext cx="3103562" cy="2735262"/>
            <a:chOff x="1417211" y="3791423"/>
            <a:chExt cx="3299964" cy="2735968"/>
          </a:xfrm>
        </p:grpSpPr>
        <p:grpSp>
          <p:nvGrpSpPr>
            <p:cNvPr id="8218" name="Group 40"/>
            <p:cNvGrpSpPr>
              <a:grpSpLocks/>
            </p:cNvGrpSpPr>
            <p:nvPr/>
          </p:nvGrpSpPr>
          <p:grpSpPr bwMode="auto">
            <a:xfrm>
              <a:off x="1417212" y="3791423"/>
              <a:ext cx="3299963" cy="1465637"/>
              <a:chOff x="899886" y="870946"/>
              <a:chExt cx="3299963" cy="158619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99885" y="125761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80000">
                    <a:schemeClr val="accent2"/>
                  </a:gs>
                  <a:gs pos="50000">
                    <a:schemeClr val="accent2">
                      <a:lumMod val="80000"/>
                      <a:lumOff val="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8224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1624639"/>
                <a:ext cx="1586195" cy="78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5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1619139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219" name="Group 44"/>
            <p:cNvGrpSpPr>
              <a:grpSpLocks/>
            </p:cNvGrpSpPr>
            <p:nvPr/>
          </p:nvGrpSpPr>
          <p:grpSpPr bwMode="auto">
            <a:xfrm>
              <a:off x="1417211" y="5061754"/>
              <a:ext cx="3299964" cy="1465637"/>
              <a:chOff x="899885" y="2202229"/>
              <a:chExt cx="3299964" cy="1586196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99885" y="258889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3"/>
                  </a:gs>
                  <a:gs pos="0">
                    <a:schemeClr val="accent3">
                      <a:lumMod val="75000"/>
                    </a:schemeClr>
                  </a:gs>
                  <a:gs pos="80000">
                    <a:schemeClr val="accent3"/>
                  </a:gs>
                  <a:gs pos="50000">
                    <a:schemeClr val="accent3">
                      <a:lumMod val="80000"/>
                      <a:lumOff val="2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8221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2955921"/>
                <a:ext cx="1586195" cy="78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2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2950422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8197" name="Group 48"/>
          <p:cNvGrpSpPr>
            <a:grpSpLocks/>
          </p:cNvGrpSpPr>
          <p:nvPr/>
        </p:nvGrpSpPr>
        <p:grpSpPr bwMode="auto">
          <a:xfrm>
            <a:off x="5049838" y="3817938"/>
            <a:ext cx="3103562" cy="2735262"/>
            <a:chOff x="1417211" y="3791423"/>
            <a:chExt cx="3299964" cy="2735968"/>
          </a:xfrm>
        </p:grpSpPr>
        <p:grpSp>
          <p:nvGrpSpPr>
            <p:cNvPr id="8210" name="Group 49"/>
            <p:cNvGrpSpPr>
              <a:grpSpLocks/>
            </p:cNvGrpSpPr>
            <p:nvPr/>
          </p:nvGrpSpPr>
          <p:grpSpPr bwMode="auto">
            <a:xfrm>
              <a:off x="1417212" y="3791423"/>
              <a:ext cx="3299963" cy="1465637"/>
              <a:chOff x="899886" y="870946"/>
              <a:chExt cx="3299963" cy="158619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899885" y="125761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5"/>
                  </a:gs>
                  <a:gs pos="0">
                    <a:schemeClr val="accent5">
                      <a:lumMod val="75000"/>
                    </a:schemeClr>
                  </a:gs>
                  <a:gs pos="80000">
                    <a:schemeClr val="accent5"/>
                  </a:gs>
                  <a:gs pos="50000">
                    <a:schemeClr val="accent5">
                      <a:lumMod val="80000"/>
                      <a:lumOff val="2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8216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1624639"/>
                <a:ext cx="1586195" cy="78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7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1619139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211" name="Group 50"/>
            <p:cNvGrpSpPr>
              <a:grpSpLocks/>
            </p:cNvGrpSpPr>
            <p:nvPr/>
          </p:nvGrpSpPr>
          <p:grpSpPr bwMode="auto">
            <a:xfrm>
              <a:off x="1417211" y="5061754"/>
              <a:ext cx="3299964" cy="1465637"/>
              <a:chOff x="899885" y="2202229"/>
              <a:chExt cx="3299964" cy="158619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99885" y="258889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  <a:gs pos="80000">
                    <a:schemeClr val="accent4"/>
                  </a:gs>
                  <a:gs pos="50000">
                    <a:schemeClr val="accent4">
                      <a:lumMod val="80000"/>
                      <a:lumOff val="2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8213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2955921"/>
                <a:ext cx="1586195" cy="78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4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2950422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8" name="TextBox 57"/>
          <p:cNvSpPr txBox="1"/>
          <p:nvPr/>
        </p:nvSpPr>
        <p:spPr>
          <a:xfrm>
            <a:off x="3786188" y="1462088"/>
            <a:ext cx="557212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90738" y="1462088"/>
            <a:ext cx="557212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80038" y="1462088"/>
            <a:ext cx="555625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05650" y="1462088"/>
            <a:ext cx="555625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8202" name="Text Box 3"/>
          <p:cNvSpPr txBox="1">
            <a:spLocks noChangeArrowheads="1"/>
          </p:cNvSpPr>
          <p:nvPr/>
        </p:nvSpPr>
        <p:spPr bwMode="ltGray">
          <a:xfrm>
            <a:off x="1433513" y="2262188"/>
            <a:ext cx="1217612" cy="560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rgbClr val="F5B80B"/>
                </a:solidFill>
                <a:latin typeface="Arial" charset="0"/>
              </a:rPr>
              <a:t>Chú thích</a:t>
            </a:r>
          </a:p>
        </p:txBody>
      </p:sp>
      <p:sp>
        <p:nvSpPr>
          <p:cNvPr id="8203" name="Text Box 3"/>
          <p:cNvSpPr txBox="1">
            <a:spLocks noChangeArrowheads="1"/>
          </p:cNvSpPr>
          <p:nvPr/>
        </p:nvSpPr>
        <p:spPr bwMode="ltGray">
          <a:xfrm>
            <a:off x="3154363" y="2378075"/>
            <a:ext cx="1219200" cy="327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Chú thích</a:t>
            </a: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ltGray">
          <a:xfrm>
            <a:off x="4756150" y="2378075"/>
            <a:ext cx="1219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3"/>
                </a:solidFill>
              </a:rPr>
              <a:t>Chú</a:t>
            </a:r>
            <a:r>
              <a:rPr lang="en-US" sz="1600" b="1" dirty="0" smtClean="0">
                <a:solidFill>
                  <a:schemeClr val="accent3"/>
                </a:solidFill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</a:rPr>
              <a:t>thích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ltGray">
          <a:xfrm>
            <a:off x="6472238" y="2378075"/>
            <a:ext cx="1219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5"/>
                </a:solidFill>
              </a:rPr>
              <a:t>Chú</a:t>
            </a:r>
            <a:r>
              <a:rPr lang="en-US" sz="1600" b="1" dirty="0" smtClean="0">
                <a:solidFill>
                  <a:schemeClr val="accent5"/>
                </a:solidFill>
              </a:rPr>
              <a:t> </a:t>
            </a:r>
            <a:r>
              <a:rPr lang="en-US" sz="1600" b="1" dirty="0" err="1" smtClean="0">
                <a:solidFill>
                  <a:schemeClr val="accent5"/>
                </a:solidFill>
              </a:rPr>
              <a:t>thích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8206" name="Text Box 3"/>
          <p:cNvSpPr txBox="1">
            <a:spLocks noChangeArrowheads="1"/>
          </p:cNvSpPr>
          <p:nvPr/>
        </p:nvSpPr>
        <p:spPr bwMode="ltGray">
          <a:xfrm>
            <a:off x="1176338" y="4210050"/>
            <a:ext cx="2754312" cy="706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 dirty="0" err="1" smtClean="0">
                <a:solidFill>
                  <a:schemeClr val="bg1"/>
                </a:solidFill>
                <a:latin typeface="Arial" charset="0"/>
              </a:rPr>
              <a:t>BlogCongDong.Com</a:t>
            </a: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 chia </a:t>
            </a:r>
            <a:r>
              <a:rPr lang="en-US" sz="1400" b="1" dirty="0" err="1" smtClean="0">
                <a:solidFill>
                  <a:schemeClr val="bg1"/>
                </a:solidFill>
                <a:latin typeface="Arial" charset="0"/>
              </a:rPr>
              <a:t>sẻ</a:t>
            </a: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" charset="0"/>
              </a:rPr>
              <a:t>với</a:t>
            </a: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" charset="0"/>
              </a:rPr>
              <a:t>bạn</a:t>
            </a: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" charset="0"/>
              </a:rPr>
              <a:t>những</a:t>
            </a: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" charset="0"/>
              </a:rPr>
              <a:t>mẫu</a:t>
            </a: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thiết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PowerPoint </a:t>
            </a:r>
            <a:r>
              <a:rPr lang="en-US" sz="1400" b="1" dirty="0" err="1" smtClean="0">
                <a:solidFill>
                  <a:schemeClr val="bg1"/>
                </a:solidFill>
                <a:latin typeface="Arial" charset="0"/>
              </a:rPr>
              <a:t>chuyên</a:t>
            </a: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" charset="0"/>
              </a:rPr>
              <a:t>nghiệp</a:t>
            </a: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7" name="Text Box 3"/>
          <p:cNvSpPr txBox="1">
            <a:spLocks noChangeArrowheads="1"/>
          </p:cNvSpPr>
          <p:nvPr/>
        </p:nvSpPr>
        <p:spPr bwMode="ltGray">
          <a:xfrm>
            <a:off x="1176338" y="5462588"/>
            <a:ext cx="2754312" cy="700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BlogCongDong.Com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chia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sẻ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với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bạn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những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mẫu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thiết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PowerPoint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chuyên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nghiệp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8" name="Text Box 3"/>
          <p:cNvSpPr txBox="1">
            <a:spLocks noChangeArrowheads="1"/>
          </p:cNvSpPr>
          <p:nvPr/>
        </p:nvSpPr>
        <p:spPr bwMode="ltGray">
          <a:xfrm>
            <a:off x="5216525" y="4210050"/>
            <a:ext cx="2754313" cy="706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BlogCongDong.Com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chia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sẻ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với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bạn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những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mẫu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thiết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PowerPoint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chuyên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nghiệp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09" name="Text Box 3"/>
          <p:cNvSpPr txBox="1">
            <a:spLocks noChangeArrowheads="1"/>
          </p:cNvSpPr>
          <p:nvPr/>
        </p:nvSpPr>
        <p:spPr bwMode="ltGray">
          <a:xfrm>
            <a:off x="5216525" y="5462588"/>
            <a:ext cx="2754313" cy="700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BlogCongDong.Com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chia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sẻ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với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bạn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những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mẫu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thiết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kế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PowerPoint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chuyên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nghiệp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spect="1" noChangeArrowheads="1"/>
          </p:cNvSpPr>
          <p:nvPr/>
        </p:nvSpPr>
        <p:spPr bwMode="auto">
          <a:xfrm>
            <a:off x="703263" y="1339850"/>
            <a:ext cx="3576637" cy="2084388"/>
          </a:xfrm>
          <a:prstGeom prst="roundRect">
            <a:avLst>
              <a:gd name="adj" fmla="val 1616"/>
            </a:avLst>
          </a:prstGeom>
          <a:solidFill>
            <a:schemeClr val="bg1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aphicFrame>
        <p:nvGraphicFramePr>
          <p:cNvPr id="9219" name="Object 613"/>
          <p:cNvGraphicFramePr>
            <a:graphicFrameLocks noChangeAspect="1"/>
          </p:cNvGraphicFramePr>
          <p:nvPr/>
        </p:nvGraphicFramePr>
        <p:xfrm>
          <a:off x="661988" y="1220788"/>
          <a:ext cx="3602037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3" imgW="3596952" imgH="2255715" progId="Excel.Chart.8">
                  <p:embed/>
                </p:oleObj>
              </mc:Choice>
              <mc:Fallback>
                <p:oleObj r:id="rId3" imgW="3596952" imgH="2255715" progId="Excel.Chart.8">
                  <p:embed/>
                  <p:pic>
                    <p:nvPicPr>
                      <p:cNvPr id="0" name="Object 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1220788"/>
                        <a:ext cx="3602037" cy="225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11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3167063" y="1022350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 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704850" y="1084263"/>
            <a:ext cx="2016125" cy="515937"/>
          </a:xfrm>
          <a:prstGeom prst="homePlate">
            <a:avLst>
              <a:gd name="adj" fmla="val 671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3" name="Rectangle 32"/>
          <p:cNvSpPr>
            <a:spLocks noChangeArrowheads="1"/>
          </p:cNvSpPr>
          <p:nvPr/>
        </p:nvSpPr>
        <p:spPr bwMode="auto">
          <a:xfrm>
            <a:off x="519113" y="1138238"/>
            <a:ext cx="2109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Tên biểu đồ</a:t>
            </a:r>
          </a:p>
        </p:txBody>
      </p:sp>
      <p:sp>
        <p:nvSpPr>
          <p:cNvPr id="50" name="AutoShape 2"/>
          <p:cNvSpPr>
            <a:spLocks noChangeAspect="1" noChangeArrowheads="1"/>
          </p:cNvSpPr>
          <p:nvPr/>
        </p:nvSpPr>
        <p:spPr bwMode="auto">
          <a:xfrm>
            <a:off x="703263" y="4451350"/>
            <a:ext cx="3576637" cy="2084388"/>
          </a:xfrm>
          <a:prstGeom prst="roundRect">
            <a:avLst>
              <a:gd name="adj" fmla="val 1616"/>
            </a:avLst>
          </a:prstGeom>
          <a:solidFill>
            <a:schemeClr val="bg1"/>
          </a:solidFill>
          <a:ln w="9525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aphicFrame>
        <p:nvGraphicFramePr>
          <p:cNvPr id="9225" name="Object 613"/>
          <p:cNvGraphicFramePr>
            <a:graphicFrameLocks noChangeAspect="1"/>
          </p:cNvGraphicFramePr>
          <p:nvPr/>
        </p:nvGraphicFramePr>
        <p:xfrm>
          <a:off x="661988" y="4333875"/>
          <a:ext cx="3602037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r:id="rId5" imgW="3596952" imgH="2255715" progId="Excel.Chart.8">
                  <p:embed/>
                </p:oleObj>
              </mc:Choice>
              <mc:Fallback>
                <p:oleObj r:id="rId5" imgW="3596952" imgH="2255715" progId="Excel.Char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333875"/>
                        <a:ext cx="3602037" cy="225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3167063" y="4135438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 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>
            <a:off x="704850" y="4197350"/>
            <a:ext cx="2016125" cy="515938"/>
          </a:xfrm>
          <a:prstGeom prst="homePlate">
            <a:avLst>
              <a:gd name="adj" fmla="val 6710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519113" y="4251325"/>
            <a:ext cx="21097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Tên biểu đồ</a:t>
            </a:r>
          </a:p>
        </p:txBody>
      </p:sp>
      <p:sp>
        <p:nvSpPr>
          <p:cNvPr id="55" name="AutoShape 2"/>
          <p:cNvSpPr>
            <a:spLocks noChangeAspect="1" noChangeArrowheads="1"/>
          </p:cNvSpPr>
          <p:nvPr/>
        </p:nvSpPr>
        <p:spPr bwMode="auto">
          <a:xfrm>
            <a:off x="4926013" y="1339850"/>
            <a:ext cx="3576637" cy="2084388"/>
          </a:xfrm>
          <a:prstGeom prst="roundRect">
            <a:avLst>
              <a:gd name="adj" fmla="val 1616"/>
            </a:avLst>
          </a:prstGeom>
          <a:solidFill>
            <a:schemeClr val="bg1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aphicFrame>
        <p:nvGraphicFramePr>
          <p:cNvPr id="9230" name="Object 613"/>
          <p:cNvGraphicFramePr>
            <a:graphicFrameLocks noChangeAspect="1"/>
          </p:cNvGraphicFramePr>
          <p:nvPr/>
        </p:nvGraphicFramePr>
        <p:xfrm>
          <a:off x="4884738" y="1220788"/>
          <a:ext cx="3602037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r:id="rId7" imgW="3603048" imgH="2255715" progId="Excel.Chart.8">
                  <p:embed/>
                </p:oleObj>
              </mc:Choice>
              <mc:Fallback>
                <p:oleObj r:id="rId7" imgW="3603048" imgH="2255715" progId="Excel.Chart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1220788"/>
                        <a:ext cx="3602037" cy="225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3"/>
          <p:cNvSpPr txBox="1">
            <a:spLocks noChangeArrowheads="1"/>
          </p:cNvSpPr>
          <p:nvPr/>
        </p:nvSpPr>
        <p:spPr bwMode="auto">
          <a:xfrm>
            <a:off x="7389813" y="1022350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 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Pentagon 57"/>
          <p:cNvSpPr/>
          <p:nvPr/>
        </p:nvSpPr>
        <p:spPr>
          <a:xfrm>
            <a:off x="4927600" y="1084263"/>
            <a:ext cx="2016125" cy="515937"/>
          </a:xfrm>
          <a:prstGeom prst="homePlate">
            <a:avLst>
              <a:gd name="adj" fmla="val 6710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3" name="Rectangle 32"/>
          <p:cNvSpPr>
            <a:spLocks noChangeArrowheads="1"/>
          </p:cNvSpPr>
          <p:nvPr/>
        </p:nvSpPr>
        <p:spPr bwMode="auto">
          <a:xfrm>
            <a:off x="4741863" y="1138238"/>
            <a:ext cx="2109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Tên biểu đồ</a:t>
            </a:r>
          </a:p>
        </p:txBody>
      </p:sp>
      <p:sp>
        <p:nvSpPr>
          <p:cNvPr id="60" name="AutoShape 2"/>
          <p:cNvSpPr>
            <a:spLocks noChangeAspect="1" noChangeArrowheads="1"/>
          </p:cNvSpPr>
          <p:nvPr/>
        </p:nvSpPr>
        <p:spPr bwMode="auto">
          <a:xfrm>
            <a:off x="4926013" y="4451350"/>
            <a:ext cx="3576637" cy="2084388"/>
          </a:xfrm>
          <a:prstGeom prst="roundRect">
            <a:avLst>
              <a:gd name="adj" fmla="val 1616"/>
            </a:avLst>
          </a:prstGeom>
          <a:solidFill>
            <a:schemeClr val="bg1"/>
          </a:solidFill>
          <a:ln w="952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aphicFrame>
        <p:nvGraphicFramePr>
          <p:cNvPr id="9235" name="Object 613"/>
          <p:cNvGraphicFramePr>
            <a:graphicFrameLocks noChangeAspect="1"/>
          </p:cNvGraphicFramePr>
          <p:nvPr/>
        </p:nvGraphicFramePr>
        <p:xfrm>
          <a:off x="4884738" y="4333875"/>
          <a:ext cx="3602037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r:id="rId9" imgW="3603048" imgH="2255715" progId="Excel.Chart.8">
                  <p:embed/>
                </p:oleObj>
              </mc:Choice>
              <mc:Fallback>
                <p:oleObj r:id="rId9" imgW="3603048" imgH="2255715" progId="Excel.Char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333875"/>
                        <a:ext cx="3602037" cy="225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43"/>
          <p:cNvSpPr txBox="1">
            <a:spLocks noChangeArrowheads="1"/>
          </p:cNvSpPr>
          <p:nvPr/>
        </p:nvSpPr>
        <p:spPr bwMode="auto">
          <a:xfrm>
            <a:off x="7389813" y="4135438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 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Pentagon 62"/>
          <p:cNvSpPr/>
          <p:nvPr/>
        </p:nvSpPr>
        <p:spPr>
          <a:xfrm>
            <a:off x="4927600" y="4197350"/>
            <a:ext cx="2016125" cy="515938"/>
          </a:xfrm>
          <a:prstGeom prst="homePlate">
            <a:avLst>
              <a:gd name="adj" fmla="val 6710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8" name="Rectangle 32"/>
          <p:cNvSpPr>
            <a:spLocks noChangeArrowheads="1"/>
          </p:cNvSpPr>
          <p:nvPr/>
        </p:nvSpPr>
        <p:spPr bwMode="auto">
          <a:xfrm>
            <a:off x="4741863" y="4251325"/>
            <a:ext cx="21097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Tên biểu đồ</a:t>
            </a:r>
          </a:p>
        </p:txBody>
      </p:sp>
      <p:sp>
        <p:nvSpPr>
          <p:cNvPr id="9239" name="TextBox 6"/>
          <p:cNvSpPr txBox="1">
            <a:spLocks noChangeArrowheads="1"/>
          </p:cNvSpPr>
          <p:nvPr/>
        </p:nvSpPr>
        <p:spPr bwMode="auto">
          <a:xfrm>
            <a:off x="2070100" y="3668713"/>
            <a:ext cx="51069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>
                <a:solidFill>
                  <a:srgbClr val="404040"/>
                </a:solidFill>
                <a:latin typeface="Arial" charset="0"/>
              </a:rPr>
              <a:t>Click 2 lần vào biểu đồ để thay đổi số liệu. Chọn Convert, chọn Edit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9">
      <a:dk1>
        <a:srgbClr val="000000"/>
      </a:dk1>
      <a:lt1>
        <a:srgbClr val="FFFFFF"/>
      </a:lt1>
      <a:dk2>
        <a:srgbClr val="174B8B"/>
      </a:dk2>
      <a:lt2>
        <a:srgbClr val="FFFF99"/>
      </a:lt2>
      <a:accent1>
        <a:srgbClr val="53C1E3"/>
      </a:accent1>
      <a:accent2>
        <a:srgbClr val="7789D7"/>
      </a:accent2>
      <a:accent3>
        <a:srgbClr val="DA8282"/>
      </a:accent3>
      <a:accent4>
        <a:srgbClr val="F5BB17"/>
      </a:accent4>
      <a:accent5>
        <a:srgbClr val="55CBAC"/>
      </a:accent5>
      <a:accent6>
        <a:srgbClr val="B7A96D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263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1_Office Theme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Anh Hung Pro</cp:lastModifiedBy>
  <cp:revision>19</cp:revision>
  <dcterms:created xsi:type="dcterms:W3CDTF">2014-05-08T07:15:53Z</dcterms:created>
  <dcterms:modified xsi:type="dcterms:W3CDTF">2016-09-06T16:24:10Z</dcterms:modified>
</cp:coreProperties>
</file>