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0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8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/>
          <p:cNvSpPr>
            <a:spLocks noChangeArrowheads="1"/>
          </p:cNvSpPr>
          <p:nvPr/>
        </p:nvSpPr>
        <p:spPr bwMode="gray">
          <a:xfrm>
            <a:off x="0" y="2708275"/>
            <a:ext cx="9144000" cy="87471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0" y="2720975"/>
            <a:ext cx="9144000" cy="817563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2176463"/>
            <a:ext cx="7086600" cy="4365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solidFill>
                  <a:schemeClr val="bg1"/>
                </a:solidFill>
                <a:latin typeface="Arial" charset="0"/>
              </a:defRPr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en-US" noProof="0" smtClean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black">
          <a:xfrm>
            <a:off x="381000" y="271463"/>
            <a:ext cx="10890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b="1">
                <a:solidFill>
                  <a:srgbClr val="FFFFFF"/>
                </a:solidFill>
                <a:latin typeface="Verdana" pitchFamily="34" charset="0"/>
              </a:rPr>
              <a:t>LOGO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-11113" y="-12700"/>
            <a:ext cx="9175751" cy="6870700"/>
            <a:chOff x="-7" y="-8"/>
            <a:chExt cx="5780" cy="4328"/>
          </a:xfrm>
        </p:grpSpPr>
        <p:sp>
          <p:nvSpPr>
            <p:cNvPr id="3108" name="AutoShape 36"/>
            <p:cNvSpPr>
              <a:spLocks noChangeArrowheads="1"/>
            </p:cNvSpPr>
            <p:nvPr/>
          </p:nvSpPr>
          <p:spPr bwMode="gray">
            <a:xfrm>
              <a:off x="17" y="16"/>
              <a:ext cx="5729" cy="42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gray">
            <a:xfrm>
              <a:off x="-3" y="-8"/>
              <a:ext cx="295" cy="289"/>
            </a:xfrm>
            <a:custGeom>
              <a:avLst/>
              <a:gdLst>
                <a:gd name="T0" fmla="*/ 3 w 403"/>
                <a:gd name="T1" fmla="*/ 395 h 395"/>
                <a:gd name="T2" fmla="*/ 74 w 403"/>
                <a:gd name="T3" fmla="*/ 216 h 395"/>
                <a:gd name="T4" fmla="*/ 231 w 403"/>
                <a:gd name="T5" fmla="*/ 50 h 395"/>
                <a:gd name="T6" fmla="*/ 403 w 403"/>
                <a:gd name="T7" fmla="*/ 0 h 395"/>
                <a:gd name="T8" fmla="*/ 0 w 403"/>
                <a:gd name="T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95">
                  <a:moveTo>
                    <a:pt x="3" y="395"/>
                  </a:moveTo>
                  <a:lnTo>
                    <a:pt x="74" y="216"/>
                  </a:lnTo>
                  <a:lnTo>
                    <a:pt x="231" y="50"/>
                  </a:lnTo>
                  <a:lnTo>
                    <a:pt x="403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gray">
            <a:xfrm>
              <a:off x="-7" y="3982"/>
              <a:ext cx="287" cy="338"/>
            </a:xfrm>
            <a:custGeom>
              <a:avLst/>
              <a:gdLst>
                <a:gd name="T0" fmla="*/ 391 w 391"/>
                <a:gd name="T1" fmla="*/ 473 h 473"/>
                <a:gd name="T2" fmla="*/ 151 w 391"/>
                <a:gd name="T3" fmla="*/ 353 h 473"/>
                <a:gd name="T4" fmla="*/ 42 w 391"/>
                <a:gd name="T5" fmla="*/ 201 h 473"/>
                <a:gd name="T6" fmla="*/ 0 w 391"/>
                <a:gd name="T7" fmla="*/ 0 h 473"/>
                <a:gd name="T8" fmla="*/ 1 w 391"/>
                <a:gd name="T9" fmla="*/ 47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473">
                  <a:moveTo>
                    <a:pt x="391" y="473"/>
                  </a:moveTo>
                  <a:lnTo>
                    <a:pt x="151" y="353"/>
                  </a:lnTo>
                  <a:lnTo>
                    <a:pt x="42" y="201"/>
                  </a:lnTo>
                  <a:lnTo>
                    <a:pt x="0" y="0"/>
                  </a:lnTo>
                  <a:lnTo>
                    <a:pt x="1" y="47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gray">
            <a:xfrm>
              <a:off x="5499" y="4026"/>
              <a:ext cx="274" cy="287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12" name="Freeform 40"/>
            <p:cNvSpPr>
              <a:spLocks/>
            </p:cNvSpPr>
            <p:nvPr/>
          </p:nvSpPr>
          <p:spPr bwMode="gray">
            <a:xfrm>
              <a:off x="5467" y="0"/>
              <a:ext cx="302" cy="288"/>
            </a:xfrm>
            <a:custGeom>
              <a:avLst/>
              <a:gdLst>
                <a:gd name="T0" fmla="*/ 0 w 403"/>
                <a:gd name="T1" fmla="*/ 0 h 403"/>
                <a:gd name="T2" fmla="*/ 221 w 403"/>
                <a:gd name="T3" fmla="*/ 96 h 403"/>
                <a:gd name="T4" fmla="*/ 353 w 403"/>
                <a:gd name="T5" fmla="*/ 231 h 403"/>
                <a:gd name="T6" fmla="*/ 403 w 403"/>
                <a:gd name="T7" fmla="*/ 403 h 403"/>
                <a:gd name="T8" fmla="*/ 403 w 403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403">
                  <a:moveTo>
                    <a:pt x="0" y="0"/>
                  </a:moveTo>
                  <a:lnTo>
                    <a:pt x="221" y="96"/>
                  </a:lnTo>
                  <a:lnTo>
                    <a:pt x="353" y="231"/>
                  </a:lnTo>
                  <a:lnTo>
                    <a:pt x="403" y="403"/>
                  </a:lnTo>
                  <a:lnTo>
                    <a:pt x="40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239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77FC70-716C-40BF-B175-2B48BE74B56A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57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1C2E4C-EA64-47D3-9B59-88B32A0A3113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51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A7FBD0-78A5-48F4-B6EF-67CF6A57DF8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45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Chân trang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8" name="Chỗ dành sẵn cho Số hiệu Bản chiế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27EDE1-B9A8-4512-8C5C-EC4879B6A935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2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E55C08-761E-4982-A8D8-28793D00B756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47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Chân trang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3" name="Chỗ dành sẵn cho Số hiệu Bản chiế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09C0FD-90B7-4A6D-8B9C-BF2CE42E271A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019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6690F8-9C5A-46FB-B2A3-03C4BBC96F79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8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0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Bấm biểu tượng để thêm hình ảnh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2C3EAE-AB23-46D4-B0D6-3D8C9A86EE6F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99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20C02D-B2E2-4343-9E38-B775AA87CA1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50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53975"/>
            <a:ext cx="2057400" cy="62706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53975"/>
            <a:ext cx="6019800" cy="62706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D2AF0-2B8B-4A7B-BC64-B1820C98A18C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55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êu đề và Bả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542925" y="53975"/>
            <a:ext cx="7392988" cy="563563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Bảng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vi-VN" smtClean="0"/>
              <a:t>Bấm biểu tượng để thêm bảng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</p:spPr>
        <p:txBody>
          <a:bodyPr/>
          <a:lstStyle>
            <a:lvl1pPr>
              <a:defRPr/>
            </a:lvl1pPr>
          </a:lstStyle>
          <a:p>
            <a:fld id="{98202ED1-675A-4FA8-9C11-B94FEC5A67A3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1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6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4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3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7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4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5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7A1BC-9888-4AA6-B885-EBED2501298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3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 descr="29641"/>
          <p:cNvSpPr>
            <a:spLocks/>
          </p:cNvSpPr>
          <p:nvPr/>
        </p:nvSpPr>
        <p:spPr bwMode="gray">
          <a:xfrm>
            <a:off x="36513" y="80963"/>
            <a:ext cx="9077325" cy="1595437"/>
          </a:xfrm>
          <a:custGeom>
            <a:avLst/>
            <a:gdLst>
              <a:gd name="T0" fmla="*/ 0 w 5718"/>
              <a:gd name="T1" fmla="*/ 756 h 1005"/>
              <a:gd name="T2" fmla="*/ 576 w 5718"/>
              <a:gd name="T3" fmla="*/ 560 h 1005"/>
              <a:gd name="T4" fmla="*/ 1403 w 5718"/>
              <a:gd name="T5" fmla="*/ 390 h 1005"/>
              <a:gd name="T6" fmla="*/ 2452 w 5718"/>
              <a:gd name="T7" fmla="*/ 314 h 1005"/>
              <a:gd name="T8" fmla="*/ 3102 w 5718"/>
              <a:gd name="T9" fmla="*/ 326 h 1005"/>
              <a:gd name="T10" fmla="*/ 4043 w 5718"/>
              <a:gd name="T11" fmla="*/ 434 h 1005"/>
              <a:gd name="T12" fmla="*/ 4944 w 5718"/>
              <a:gd name="T13" fmla="*/ 668 h 1005"/>
              <a:gd name="T14" fmla="*/ 5691 w 5718"/>
              <a:gd name="T15" fmla="*/ 971 h 1005"/>
              <a:gd name="T16" fmla="*/ 5718 w 5718"/>
              <a:gd name="T17" fmla="*/ 19 h 1005"/>
              <a:gd name="T18" fmla="*/ 9 w 5718"/>
              <a:gd name="T19" fmla="*/ 0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18" h="1005">
                <a:moveTo>
                  <a:pt x="0" y="756"/>
                </a:moveTo>
                <a:cubicBezTo>
                  <a:pt x="96" y="724"/>
                  <a:pt x="297" y="635"/>
                  <a:pt x="576" y="560"/>
                </a:cubicBezTo>
                <a:cubicBezTo>
                  <a:pt x="855" y="485"/>
                  <a:pt x="1037" y="442"/>
                  <a:pt x="1403" y="390"/>
                </a:cubicBezTo>
                <a:cubicBezTo>
                  <a:pt x="1769" y="337"/>
                  <a:pt x="2154" y="320"/>
                  <a:pt x="2452" y="314"/>
                </a:cubicBezTo>
                <a:lnTo>
                  <a:pt x="3102" y="326"/>
                </a:lnTo>
                <a:cubicBezTo>
                  <a:pt x="3367" y="346"/>
                  <a:pt x="3736" y="377"/>
                  <a:pt x="4043" y="434"/>
                </a:cubicBezTo>
                <a:cubicBezTo>
                  <a:pt x="4350" y="490"/>
                  <a:pt x="4669" y="578"/>
                  <a:pt x="4944" y="668"/>
                </a:cubicBezTo>
                <a:cubicBezTo>
                  <a:pt x="5219" y="757"/>
                  <a:pt x="5679" y="1005"/>
                  <a:pt x="5691" y="971"/>
                </a:cubicBezTo>
                <a:cubicBezTo>
                  <a:pt x="5695" y="964"/>
                  <a:pt x="5718" y="25"/>
                  <a:pt x="5718" y="19"/>
                </a:cubicBezTo>
                <a:cubicBezTo>
                  <a:pt x="5718" y="7"/>
                  <a:pt x="1198" y="4"/>
                  <a:pt x="9" y="0"/>
                </a:cubicBez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4888" y="6450013"/>
            <a:ext cx="28971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ctr" defTabSz="957263">
              <a:defRPr sz="13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3EAF5A-02A3-47C7-A2DA-BB9F5281BFB3}" type="slidenum">
              <a:rPr lang="en-US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-1588" y="0"/>
            <a:ext cx="9145588" cy="6858000"/>
            <a:chOff x="-1" y="0"/>
            <a:chExt cx="8065" cy="6048"/>
          </a:xfrm>
        </p:grpSpPr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-1" y="5629"/>
              <a:ext cx="389" cy="417"/>
            </a:xfrm>
            <a:custGeom>
              <a:avLst/>
              <a:gdLst>
                <a:gd name="T0" fmla="*/ 314 w 389"/>
                <a:gd name="T1" fmla="*/ 416 h 417"/>
                <a:gd name="T2" fmla="*/ 389 w 389"/>
                <a:gd name="T3" fmla="*/ 417 h 417"/>
                <a:gd name="T4" fmla="*/ 158 w 389"/>
                <a:gd name="T5" fmla="*/ 297 h 417"/>
                <a:gd name="T6" fmla="*/ 39 w 389"/>
                <a:gd name="T7" fmla="*/ 179 h 417"/>
                <a:gd name="T8" fmla="*/ 0 w 389"/>
                <a:gd name="T9" fmla="*/ 0 h 417"/>
                <a:gd name="T10" fmla="*/ 1 w 389"/>
                <a:gd name="T11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" h="417">
                  <a:moveTo>
                    <a:pt x="314" y="416"/>
                  </a:moveTo>
                  <a:lnTo>
                    <a:pt x="389" y="417"/>
                  </a:lnTo>
                  <a:lnTo>
                    <a:pt x="158" y="297"/>
                  </a:lnTo>
                  <a:lnTo>
                    <a:pt x="39" y="179"/>
                  </a:lnTo>
                  <a:lnTo>
                    <a:pt x="0" y="0"/>
                  </a:lnTo>
                  <a:lnTo>
                    <a:pt x="1" y="4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7701" y="5645"/>
              <a:ext cx="363" cy="403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3" name="AutoShape 19"/>
            <p:cNvSpPr>
              <a:spLocks noChangeArrowheads="1"/>
            </p:cNvSpPr>
            <p:nvPr/>
          </p:nvSpPr>
          <p:spPr bwMode="gray">
            <a:xfrm>
              <a:off x="25" y="42"/>
              <a:ext cx="8012" cy="59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-1" y="13"/>
              <a:ext cx="405" cy="441"/>
            </a:xfrm>
            <a:custGeom>
              <a:avLst/>
              <a:gdLst>
                <a:gd name="T0" fmla="*/ 2 w 405"/>
                <a:gd name="T1" fmla="*/ 441 h 441"/>
                <a:gd name="T2" fmla="*/ 107 w 405"/>
                <a:gd name="T3" fmla="*/ 175 h 441"/>
                <a:gd name="T4" fmla="*/ 387 w 405"/>
                <a:gd name="T5" fmla="*/ 0 h 441"/>
                <a:gd name="T6" fmla="*/ 1 w 405"/>
                <a:gd name="T7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441">
                  <a:moveTo>
                    <a:pt x="2" y="441"/>
                  </a:moveTo>
                  <a:cubicBezTo>
                    <a:pt x="19" y="397"/>
                    <a:pt x="0" y="345"/>
                    <a:pt x="107" y="175"/>
                  </a:cubicBezTo>
                  <a:cubicBezTo>
                    <a:pt x="214" y="6"/>
                    <a:pt x="405" y="16"/>
                    <a:pt x="387" y="0"/>
                  </a:cubicBezTo>
                  <a:lnTo>
                    <a:pt x="1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7588" y="0"/>
              <a:ext cx="470" cy="483"/>
            </a:xfrm>
            <a:custGeom>
              <a:avLst/>
              <a:gdLst>
                <a:gd name="T0" fmla="*/ 0 w 470"/>
                <a:gd name="T1" fmla="*/ 4 h 483"/>
                <a:gd name="T2" fmla="*/ 342 w 470"/>
                <a:gd name="T3" fmla="*/ 150 h 483"/>
                <a:gd name="T4" fmla="*/ 470 w 470"/>
                <a:gd name="T5" fmla="*/ 461 h 483"/>
                <a:gd name="T6" fmla="*/ 470 w 470"/>
                <a:gd name="T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483">
                  <a:moveTo>
                    <a:pt x="0" y="4"/>
                  </a:moveTo>
                  <a:cubicBezTo>
                    <a:pt x="57" y="28"/>
                    <a:pt x="264" y="74"/>
                    <a:pt x="342" y="150"/>
                  </a:cubicBezTo>
                  <a:cubicBezTo>
                    <a:pt x="450" y="275"/>
                    <a:pt x="452" y="483"/>
                    <a:pt x="470" y="461"/>
                  </a:cubicBezTo>
                  <a:lnTo>
                    <a:pt x="47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</p:grpSp>
      <p:sp>
        <p:nvSpPr>
          <p:cNvPr id="1046" name="Line 22"/>
          <p:cNvSpPr>
            <a:spLocks noChangeShapeType="1"/>
          </p:cNvSpPr>
          <p:nvPr/>
        </p:nvSpPr>
        <p:spPr bwMode="gray">
          <a:xfrm>
            <a:off x="323850" y="6500813"/>
            <a:ext cx="856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3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2pPr>
      <a:lvl3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3pPr>
      <a:lvl4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4pPr>
      <a:lvl5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5pPr>
      <a:lvl6pPr marL="4572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6pPr>
      <a:lvl7pPr marL="9144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7pPr>
      <a:lvl8pPr marL="13716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8pPr>
      <a:lvl9pPr marL="18288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>
          <a:solidFill>
            <a:schemeClr val="tx1"/>
          </a:solidFill>
          <a:latin typeface="+mj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j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Mẫu PowerPoint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122488"/>
            <a:ext cx="7086600" cy="434975"/>
          </a:xfrm>
        </p:spPr>
        <p:txBody>
          <a:bodyPr/>
          <a:lstStyle/>
          <a:p>
            <a:r>
              <a:rPr lang="en-US" b="0" i="1" dirty="0" smtClean="0"/>
              <a:t>http://blogcongdong.com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34050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89176" name="Group 88"/>
          <p:cNvGrpSpPr>
            <a:grpSpLocks/>
          </p:cNvGrpSpPr>
          <p:nvPr/>
        </p:nvGrpSpPr>
        <p:grpSpPr bwMode="auto">
          <a:xfrm>
            <a:off x="1958975" y="1905000"/>
            <a:ext cx="5172075" cy="739775"/>
            <a:chOff x="1728" y="1680"/>
            <a:chExt cx="4560" cy="653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2096" y="1793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728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gray">
            <a:xfrm>
              <a:off x="2316" y="1846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</a:rPr>
                <a:t>Thêm chữ</a:t>
              </a:r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89153" name="Text Box 65"/>
            <p:cNvSpPr txBox="1">
              <a:spLocks noChangeArrowheads="1"/>
            </p:cNvSpPr>
            <p:nvPr/>
          </p:nvSpPr>
          <p:spPr bwMode="gray">
            <a:xfrm>
              <a:off x="1919" y="182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9175" name="Group 87"/>
          <p:cNvGrpSpPr>
            <a:grpSpLocks/>
          </p:cNvGrpSpPr>
          <p:nvPr/>
        </p:nvGrpSpPr>
        <p:grpSpPr bwMode="auto">
          <a:xfrm>
            <a:off x="1958975" y="2809875"/>
            <a:ext cx="5172075" cy="739775"/>
            <a:chOff x="1728" y="2478"/>
            <a:chExt cx="4560" cy="653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2096" y="2591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7" name="Text Box 69"/>
            <p:cNvSpPr txBox="1">
              <a:spLocks noChangeArrowheads="1"/>
            </p:cNvSpPr>
            <p:nvPr/>
          </p:nvSpPr>
          <p:spPr bwMode="gray">
            <a:xfrm>
              <a:off x="2316" y="2644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</a:rPr>
                <a:t>Thêm chữ</a:t>
              </a:r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89170" name="Text Box 82"/>
            <p:cNvSpPr txBox="1">
              <a:spLocks noChangeArrowheads="1"/>
            </p:cNvSpPr>
            <p:nvPr/>
          </p:nvSpPr>
          <p:spPr bwMode="gray">
            <a:xfrm>
              <a:off x="1920" y="262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9174" name="Group 86"/>
          <p:cNvGrpSpPr>
            <a:grpSpLocks/>
          </p:cNvGrpSpPr>
          <p:nvPr/>
        </p:nvGrpSpPr>
        <p:grpSpPr bwMode="auto">
          <a:xfrm>
            <a:off x="1958975" y="3714750"/>
            <a:ext cx="5172075" cy="739775"/>
            <a:chOff x="1728" y="3276"/>
            <a:chExt cx="4560" cy="653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2" name="Text Box 74"/>
            <p:cNvSpPr txBox="1">
              <a:spLocks noChangeArrowheads="1"/>
            </p:cNvSpPr>
            <p:nvPr/>
          </p:nvSpPr>
          <p:spPr bwMode="gray">
            <a:xfrm>
              <a:off x="2316" y="3442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</a:rPr>
                <a:t>Thêm chữ</a:t>
              </a:r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89171" name="Text Box 83"/>
            <p:cNvSpPr txBox="1">
              <a:spLocks noChangeArrowheads="1"/>
            </p:cNvSpPr>
            <p:nvPr/>
          </p:nvSpPr>
          <p:spPr bwMode="gray">
            <a:xfrm>
              <a:off x="1920" y="340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9173" name="Group 85"/>
          <p:cNvGrpSpPr>
            <a:grpSpLocks/>
          </p:cNvGrpSpPr>
          <p:nvPr/>
        </p:nvGrpSpPr>
        <p:grpSpPr bwMode="auto">
          <a:xfrm>
            <a:off x="1958975" y="4702175"/>
            <a:ext cx="5172075" cy="741363"/>
            <a:chOff x="1728" y="4147"/>
            <a:chExt cx="4560" cy="653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2096" y="4260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6" name="AutoShape 78"/>
            <p:cNvSpPr>
              <a:spLocks noChangeArrowheads="1"/>
            </p:cNvSpPr>
            <p:nvPr/>
          </p:nvSpPr>
          <p:spPr bwMode="gray">
            <a:xfrm>
              <a:off x="1728" y="4147"/>
              <a:ext cx="662" cy="653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7" name="Text Box 79"/>
            <p:cNvSpPr txBox="1">
              <a:spLocks noChangeArrowheads="1"/>
            </p:cNvSpPr>
            <p:nvPr/>
          </p:nvSpPr>
          <p:spPr bwMode="gray">
            <a:xfrm>
              <a:off x="2316" y="4313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</a:rPr>
                <a:t>Thêm chữ</a:t>
              </a:r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89172" name="Text Box 84"/>
            <p:cNvSpPr txBox="1">
              <a:spLocks noChangeArrowheads="1"/>
            </p:cNvSpPr>
            <p:nvPr/>
          </p:nvSpPr>
          <p:spPr bwMode="gray">
            <a:xfrm>
              <a:off x="1920" y="4272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16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Sơ đồ khối</a:t>
            </a:r>
            <a:endParaRPr lang="en-US" sz="1600"/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1295400" y="1752600"/>
            <a:ext cx="6477000" cy="4146945"/>
            <a:chOff x="624" y="967"/>
            <a:chExt cx="4416" cy="2750"/>
          </a:xfrm>
        </p:grpSpPr>
        <p:sp>
          <p:nvSpPr>
            <p:cNvPr id="73732" name="AutoShape 4"/>
            <p:cNvSpPr>
              <a:spLocks noChangeArrowheads="1"/>
            </p:cNvSpPr>
            <p:nvPr/>
          </p:nvSpPr>
          <p:spPr bwMode="gray">
            <a:xfrm>
              <a:off x="2304" y="2496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33" name="AutoShape 5"/>
            <p:cNvSpPr>
              <a:spLocks noChangeArrowheads="1"/>
            </p:cNvSpPr>
            <p:nvPr/>
          </p:nvSpPr>
          <p:spPr bwMode="gray">
            <a:xfrm>
              <a:off x="2304" y="2160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34" name="AutoShape 6"/>
            <p:cNvSpPr>
              <a:spLocks noChangeArrowheads="1"/>
            </p:cNvSpPr>
            <p:nvPr/>
          </p:nvSpPr>
          <p:spPr bwMode="gray">
            <a:xfrm>
              <a:off x="2304" y="1824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35" name="Text Box 7"/>
            <p:cNvSpPr txBox="1">
              <a:spLocks noChangeArrowheads="1"/>
            </p:cNvSpPr>
            <p:nvPr/>
          </p:nvSpPr>
          <p:spPr bwMode="gray">
            <a:xfrm>
              <a:off x="2605" y="1942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73738" name="AutoShape 10"/>
            <p:cNvSpPr>
              <a:spLocks noChangeArrowheads="1"/>
            </p:cNvSpPr>
            <p:nvPr/>
          </p:nvSpPr>
          <p:spPr bwMode="gray">
            <a:xfrm>
              <a:off x="1872" y="1680"/>
              <a:ext cx="336" cy="1296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12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24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</a:endParaRPr>
            </a:p>
          </p:txBody>
        </p:sp>
        <p:sp>
          <p:nvSpPr>
            <p:cNvPr id="73741" name="AutoShape 13"/>
            <p:cNvSpPr>
              <a:spLocks noChangeArrowheads="1"/>
            </p:cNvSpPr>
            <p:nvPr/>
          </p:nvSpPr>
          <p:spPr bwMode="auto">
            <a:xfrm>
              <a:off x="3888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</a:endParaRP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3936" y="1488"/>
              <a:ext cx="1056" cy="1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001D3A"/>
                  </a:solidFill>
                  <a:latin typeface="Verdana" pitchFamily="34" charset="0"/>
                </a:rPr>
                <a:t>Ý chính</a:t>
              </a:r>
              <a:endParaRPr lang="en-US" sz="1900" b="1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1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2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3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4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</a:t>
              </a: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5</a:t>
              </a:r>
            </a:p>
          </p:txBody>
        </p:sp>
        <p:sp>
          <p:nvSpPr>
            <p:cNvPr id="73743" name="AutoShape 15"/>
            <p:cNvSpPr>
              <a:spLocks noChangeArrowheads="1"/>
            </p:cNvSpPr>
            <p:nvPr/>
          </p:nvSpPr>
          <p:spPr bwMode="gray">
            <a:xfrm>
              <a:off x="3458" y="1680"/>
              <a:ext cx="334" cy="1296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44" name="AutoShape 16"/>
            <p:cNvSpPr>
              <a:spLocks noChangeArrowheads="1"/>
            </p:cNvSpPr>
            <p:nvPr/>
          </p:nvSpPr>
          <p:spPr bwMode="gray">
            <a:xfrm>
              <a:off x="1824" y="967"/>
              <a:ext cx="1920" cy="384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45" name="AutoShape 17"/>
            <p:cNvSpPr>
              <a:spLocks noChangeArrowheads="1"/>
            </p:cNvSpPr>
            <p:nvPr/>
          </p:nvSpPr>
          <p:spPr bwMode="gray">
            <a:xfrm>
              <a:off x="2283" y="1440"/>
              <a:ext cx="1104" cy="336"/>
            </a:xfrm>
            <a:prstGeom prst="upArrow">
              <a:avLst>
                <a:gd name="adj1" fmla="val 68380"/>
                <a:gd name="adj2" fmla="val 70833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63529"/>
                    <a:invGamma/>
                    <a:alpha val="1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46" name="Text Box 18"/>
            <p:cNvSpPr txBox="1">
              <a:spLocks noChangeArrowheads="1"/>
            </p:cNvSpPr>
            <p:nvPr/>
          </p:nvSpPr>
          <p:spPr bwMode="gray">
            <a:xfrm>
              <a:off x="2588" y="1107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73747" name="AutoShape 19"/>
            <p:cNvSpPr>
              <a:spLocks noChangeArrowheads="1"/>
            </p:cNvSpPr>
            <p:nvPr/>
          </p:nvSpPr>
          <p:spPr bwMode="gray">
            <a:xfrm>
              <a:off x="1872" y="3312"/>
              <a:ext cx="1920" cy="384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48" name="Text Box 20"/>
            <p:cNvSpPr txBox="1">
              <a:spLocks noChangeArrowheads="1"/>
            </p:cNvSpPr>
            <p:nvPr/>
          </p:nvSpPr>
          <p:spPr bwMode="gray">
            <a:xfrm>
              <a:off x="2590" y="3459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73749" name="AutoShape 21"/>
            <p:cNvSpPr>
              <a:spLocks noChangeArrowheads="1"/>
            </p:cNvSpPr>
            <p:nvPr/>
          </p:nvSpPr>
          <p:spPr bwMode="gray">
            <a:xfrm>
              <a:off x="2269" y="2928"/>
              <a:ext cx="1106" cy="331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chemeClr val="bg2">
                    <a:gamma/>
                    <a:tint val="63529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672" y="1488"/>
              <a:ext cx="1056" cy="1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001D3A"/>
                  </a:solidFill>
                  <a:latin typeface="Verdana" pitchFamily="34" charset="0"/>
                </a:rPr>
                <a:t>Ý chính</a:t>
              </a:r>
              <a:endParaRPr lang="en-US" sz="1900" b="1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1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2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3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4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</a:t>
              </a: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5</a:t>
              </a:r>
            </a:p>
          </p:txBody>
        </p:sp>
        <p:sp>
          <p:nvSpPr>
            <p:cNvPr id="25" name="Text Box 7"/>
            <p:cNvSpPr txBox="1">
              <a:spLocks noChangeArrowheads="1"/>
            </p:cNvSpPr>
            <p:nvPr/>
          </p:nvSpPr>
          <p:spPr bwMode="gray">
            <a:xfrm>
              <a:off x="2605" y="2265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gray">
            <a:xfrm>
              <a:off x="2605" y="2622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</p:grpSp>
      <p:sp>
        <p:nvSpPr>
          <p:cNvPr id="27" name="Chỗ dành sẵn cho Chân trang 3"/>
          <p:cNvSpPr>
            <a:spLocks noGrp="1"/>
          </p:cNvSpPr>
          <p:nvPr>
            <p:ph type="ftr" sz="quarter" idx="10"/>
          </p:nvPr>
        </p:nvSpPr>
        <p:spPr>
          <a:xfrm>
            <a:off x="6096000" y="6218670"/>
            <a:ext cx="2897187" cy="320675"/>
          </a:xfrm>
        </p:spPr>
        <p:txBody>
          <a:bodyPr/>
          <a:lstStyle/>
          <a:p>
            <a:r>
              <a:rPr lang="en-US" b="0" i="1" dirty="0"/>
              <a:t>http://blogcongdong.com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12981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Sơ đồ khối</a:t>
            </a:r>
            <a:endParaRPr lang="en-US" sz="1600"/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1143000" y="2001980"/>
            <a:ext cx="6705600" cy="3352800"/>
            <a:chOff x="528" y="1248"/>
            <a:chExt cx="4656" cy="2256"/>
          </a:xfrm>
        </p:grpSpPr>
        <p:grpSp>
          <p:nvGrpSpPr>
            <p:cNvPr id="74756" name="Group 4"/>
            <p:cNvGrpSpPr>
              <a:grpSpLocks/>
            </p:cNvGrpSpPr>
            <p:nvPr/>
          </p:nvGrpSpPr>
          <p:grpSpPr bwMode="auto">
            <a:xfrm>
              <a:off x="1824" y="1248"/>
              <a:ext cx="2014" cy="1821"/>
              <a:chOff x="1872" y="1824"/>
              <a:chExt cx="2014" cy="1821"/>
            </a:xfrm>
          </p:grpSpPr>
          <p:sp>
            <p:nvSpPr>
              <p:cNvPr id="74757" name="AutoShape 5"/>
              <p:cNvSpPr>
                <a:spLocks noChangeArrowheads="1"/>
              </p:cNvSpPr>
              <p:nvPr/>
            </p:nvSpPr>
            <p:spPr bwMode="gray">
              <a:xfrm rot="16200000" flipH="1">
                <a:off x="1820" y="2528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58" name="AutoShape 6"/>
              <p:cNvSpPr>
                <a:spLocks noChangeArrowheads="1"/>
              </p:cNvSpPr>
              <p:nvPr/>
            </p:nvSpPr>
            <p:spPr bwMode="gray">
              <a:xfrm rot="5400000" flipH="1">
                <a:off x="3628" y="2494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59" name="AutoShape 7"/>
              <p:cNvSpPr>
                <a:spLocks noChangeArrowheads="1"/>
              </p:cNvSpPr>
              <p:nvPr/>
            </p:nvSpPr>
            <p:spPr bwMode="gray">
              <a:xfrm rot="10800000" flipH="1">
                <a:off x="2725" y="3439"/>
                <a:ext cx="308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</p:grpSp>
        <p:sp>
          <p:nvSpPr>
            <p:cNvPr id="74766" name="AutoShape 14"/>
            <p:cNvSpPr>
              <a:spLocks noChangeArrowheads="1"/>
            </p:cNvSpPr>
            <p:nvPr/>
          </p:nvSpPr>
          <p:spPr bwMode="gray">
            <a:xfrm>
              <a:off x="528" y="2256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67" name="AutoShape 15"/>
            <p:cNvSpPr>
              <a:spLocks noChangeArrowheads="1"/>
            </p:cNvSpPr>
            <p:nvPr/>
          </p:nvSpPr>
          <p:spPr bwMode="gray">
            <a:xfrm>
              <a:off x="528" y="1920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68" name="AutoShape 16"/>
            <p:cNvSpPr>
              <a:spLocks noChangeArrowheads="1"/>
            </p:cNvSpPr>
            <p:nvPr/>
          </p:nvSpPr>
          <p:spPr bwMode="gray">
            <a:xfrm>
              <a:off x="528" y="1584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69" name="AutoShape 17"/>
            <p:cNvSpPr>
              <a:spLocks noChangeArrowheads="1"/>
            </p:cNvSpPr>
            <p:nvPr/>
          </p:nvSpPr>
          <p:spPr bwMode="gray">
            <a:xfrm>
              <a:off x="3984" y="2256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70" name="AutoShape 18"/>
            <p:cNvSpPr>
              <a:spLocks noChangeArrowheads="1"/>
            </p:cNvSpPr>
            <p:nvPr/>
          </p:nvSpPr>
          <p:spPr bwMode="gray">
            <a:xfrm>
              <a:off x="3984" y="1920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71" name="AutoShape 19"/>
            <p:cNvSpPr>
              <a:spLocks noChangeArrowheads="1"/>
            </p:cNvSpPr>
            <p:nvPr/>
          </p:nvSpPr>
          <p:spPr bwMode="gray">
            <a:xfrm>
              <a:off x="3984" y="1584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72" name="Text Box 20"/>
            <p:cNvSpPr txBox="1">
              <a:spLocks noChangeArrowheads="1"/>
            </p:cNvSpPr>
            <p:nvPr/>
          </p:nvSpPr>
          <p:spPr bwMode="gray">
            <a:xfrm>
              <a:off x="2243" y="1920"/>
              <a:ext cx="119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500" b="1" smtClean="0">
                  <a:solidFill>
                    <a:srgbClr val="FFFFFF"/>
                  </a:solidFill>
                </a:rPr>
                <a:t>Khái niệm</a:t>
              </a:r>
              <a:endParaRPr lang="en-US" sz="2500" b="1">
                <a:solidFill>
                  <a:srgbClr val="FFFFFF"/>
                </a:solidFill>
              </a:endParaRPr>
            </a:p>
          </p:txBody>
        </p:sp>
        <p:sp>
          <p:nvSpPr>
            <p:cNvPr id="74773" name="AutoShape 21"/>
            <p:cNvSpPr>
              <a:spLocks noChangeArrowheads="1"/>
            </p:cNvSpPr>
            <p:nvPr/>
          </p:nvSpPr>
          <p:spPr bwMode="auto">
            <a:xfrm>
              <a:off x="1611" y="3168"/>
              <a:ext cx="2448" cy="3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smtClean="0">
                  <a:solidFill>
                    <a:srgbClr val="000066"/>
                  </a:solidFill>
                </a:rPr>
                <a:t>Thêm chữ</a:t>
              </a:r>
              <a:endParaRPr lang="en-US" sz="1900" i="1">
                <a:solidFill>
                  <a:srgbClr val="000066"/>
                </a:solidFill>
              </a:endParaRPr>
            </a:p>
          </p:txBody>
        </p:sp>
        <p:sp>
          <p:nvSpPr>
            <p:cNvPr id="74774" name="Text Box 22"/>
            <p:cNvSpPr txBox="1">
              <a:spLocks noChangeArrowheads="1"/>
            </p:cNvSpPr>
            <p:nvPr/>
          </p:nvSpPr>
          <p:spPr bwMode="gray">
            <a:xfrm>
              <a:off x="823" y="1683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gray">
            <a:xfrm>
              <a:off x="823" y="2032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gray">
            <a:xfrm>
              <a:off x="823" y="2343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gray">
            <a:xfrm>
              <a:off x="4342" y="2343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gray">
            <a:xfrm>
              <a:off x="4342" y="2026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gray">
            <a:xfrm>
              <a:off x="4342" y="1683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</p:grpSp>
      <p:sp>
        <p:nvSpPr>
          <p:cNvPr id="35" name="Chỗ dành sẵn cho Chân trang 3"/>
          <p:cNvSpPr>
            <a:spLocks noGrp="1"/>
          </p:cNvSpPr>
          <p:nvPr>
            <p:ph type="ftr" sz="quarter" idx="10"/>
          </p:nvPr>
        </p:nvSpPr>
        <p:spPr>
          <a:xfrm>
            <a:off x="6096000" y="6218670"/>
            <a:ext cx="2897187" cy="320675"/>
          </a:xfrm>
        </p:spPr>
        <p:txBody>
          <a:bodyPr/>
          <a:lstStyle/>
          <a:p>
            <a:r>
              <a:rPr lang="en-US" b="0" i="1" dirty="0"/>
              <a:t>http://blogcongdong.com</a:t>
            </a:r>
          </a:p>
          <a:p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04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235200" y="2232025"/>
            <a:ext cx="4724400" cy="37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/>
              <a:t>http://</a:t>
            </a:r>
            <a:r>
              <a:rPr lang="en-US" i="1" dirty="0" smtClean="0"/>
              <a:t>blogcongdong.com</a:t>
            </a:r>
            <a:endParaRPr lang="en-US" i="1" dirty="0"/>
          </a:p>
        </p:txBody>
      </p:sp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51050" y="2777835"/>
            <a:ext cx="5092700" cy="7175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kern="10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5BBE5"/>
                    </a:gs>
                    <a:gs pos="50000">
                      <a:srgbClr val="35BBE5">
                        <a:gamma/>
                        <a:tint val="0"/>
                        <a:invGamma/>
                      </a:srgbClr>
                    </a:gs>
                    <a:gs pos="100000">
                      <a:srgbClr val="35BBE5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CẢM ƠN!</a:t>
            </a:r>
            <a:endParaRPr 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35BBE5"/>
                  </a:gs>
                  <a:gs pos="50000">
                    <a:srgbClr val="35BBE5">
                      <a:gamma/>
                      <a:tint val="0"/>
                      <a:invGamma/>
                    </a:srgbClr>
                  </a:gs>
                  <a:gs pos="100000">
                    <a:srgbClr val="35BBE5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5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0066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78791"/>
        </a:accent6>
        <a:hlink>
          <a:srgbClr val="35BBE5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86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Times New Roman</vt:lpstr>
      <vt:lpstr>Verdana</vt:lpstr>
      <vt:lpstr>Wingdings</vt:lpstr>
      <vt:lpstr>Chủ đề của Office</vt:lpstr>
      <vt:lpstr>cdb2004c019l</vt:lpstr>
      <vt:lpstr>Mẫu PowerPoint</vt:lpstr>
      <vt:lpstr>Nội dung</vt:lpstr>
      <vt:lpstr>Sơ đồ khối</vt:lpstr>
      <vt:lpstr>Sơ đồ khối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MA^PowerPoint</dc:title>
  <dc:creator>Carcassonno</dc:creator>
  <cp:lastModifiedBy>Anh Hung Pro</cp:lastModifiedBy>
  <cp:revision>9</cp:revision>
  <dcterms:created xsi:type="dcterms:W3CDTF">2013-03-30T05:32:17Z</dcterms:created>
  <dcterms:modified xsi:type="dcterms:W3CDTF">2016-09-06T16:02:55Z</dcterms:modified>
</cp:coreProperties>
</file>