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34BC68E-3913-4E7C-A051-6DE49B428ADC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042E452-E122-4D0E-99A9-678378F65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0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E452-E122-4D0E-99A9-678378F65B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B75E-05AD-4C05-8DC0-4A8D7C126E7C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7E39-7CA7-40CB-B85D-8AA65ADCB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ED54-B583-43AA-9AC6-366FDE98B036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9CFED-54E8-442D-BC3C-B177C7A19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9802-9310-445B-B771-890F7AC0E3C6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31E2-9688-4721-9B8B-734BB67D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gray">
          <a:xfrm>
            <a:off x="7391400" y="5867400"/>
            <a:ext cx="138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8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1657350"/>
            <a:ext cx="7543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33400" y="2667000"/>
            <a:ext cx="5181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6553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ECC63A-64D6-4F06-8017-6EF8053B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BDE908-84BD-41B7-864F-A036999F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D3426A-06EA-407D-930B-083984B0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918764-4EA5-438E-82F9-A202ABAA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F3D1C5-4BE2-4799-9E6C-140DCB135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30E78-E5DA-4F7C-901A-717D03CE5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6203B3-D34E-4B9C-9590-BE72CEA7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6968D3-A21E-4620-9755-3F361A17A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461F-D30A-4DDF-8A03-DE23111E4A81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22CC-8820-4E1D-89B5-ADDDAE3A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E2D01B-BDC7-495E-A498-0C8048BE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FD61C9-2090-4298-9D9C-E6647143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48450" y="457200"/>
            <a:ext cx="2038350" cy="5943600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62650" cy="5943600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00F0B-870B-4CF4-9C3A-7BDD38788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2E13-983C-4474-A59B-418BF88A25AA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EA26-7CB3-4CBC-9240-04468B80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4E32-3180-42DE-BD10-B1442E70EE0B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B5E8-7AEC-43F5-A7B7-A314A8A98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B86B-827E-4C47-8A67-85B2C51BDDE2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8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5A86-C82B-4D4F-9F68-D4FF551A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046D-0F73-4E72-835F-33BAB59259B9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4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CFE5-4402-43F1-A0ED-50960DFB4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E8C7-A671-4E3E-A687-6C63F921505E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3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E804-F0A1-4806-8B4B-8945A742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4823-4537-4CFC-AA4C-0C78669FC587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8897F-6929-4D2A-B83C-121BAF31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8E6A-8B5D-4144-AFA4-B4E6AC868ABF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03E-2C1A-4F38-BF31-7F307BEB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hỗ dành sẵn cho Tiêu đề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Chỗ dành sẵn cho Văn bản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BFA6D-E87F-44CA-8C71-325476F4ADBA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E56B0-CF91-43FF-8479-0B247EC1F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245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6400" y="64770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ED796-A0C0-40EC-9347-B93ACBBB1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2055" name="Text Box 30"/>
          <p:cNvSpPr txBox="1">
            <a:spLocks noChangeArrowheads="1"/>
          </p:cNvSpPr>
          <p:nvPr/>
        </p:nvSpPr>
        <p:spPr bwMode="black">
          <a:xfrm>
            <a:off x="7381875" y="6403975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20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grpSp>
        <p:nvGrpSpPr>
          <p:cNvPr id="2056" name="Group 32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2057" name="Line 29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31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i="1" smtClean="0"/>
              <a:t>Mẫu PowerPoint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http://blogcongdong.com</a:t>
            </a:r>
            <a:endParaRPr lang="en-US" i="1" dirty="0" smtClean="0"/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>
                <a:solidFill>
                  <a:srgbClr val="FFFFFF"/>
                </a:solidFill>
                <a:latin typeface="Arial" charset="0"/>
              </a:rPr>
              <a:t>“Thêm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  <a:endParaRPr lang="en-US" sz="2400" smtClean="0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gray">
          <a:xfrm>
            <a:off x="1143000" y="175260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gray">
          <a:xfrm>
            <a:off x="1447800" y="205740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gray">
          <a:xfrm>
            <a:off x="3852863" y="2082800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gray">
          <a:xfrm>
            <a:off x="4183063" y="274478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gray">
          <a:xfrm>
            <a:off x="4449763" y="3405188"/>
            <a:ext cx="3779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gray">
          <a:xfrm>
            <a:off x="4183063" y="4065588"/>
            <a:ext cx="378142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gray">
          <a:xfrm>
            <a:off x="3852863" y="4727575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gray">
          <a:xfrm>
            <a:off x="1538288" y="3124200"/>
            <a:ext cx="2992437" cy="10779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"Thêm Slogan tại đây"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1614488" y="1828800"/>
            <a:ext cx="5929312" cy="3946525"/>
            <a:chOff x="1017" y="1152"/>
            <a:chExt cx="3735" cy="2486"/>
          </a:xfrm>
        </p:grpSpPr>
        <p:grpSp>
          <p:nvGrpSpPr>
            <p:cNvPr id="18438" name="Group 4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18455" name="AutoShape 5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6" name="AutoShape 6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7" name="AutoShape 7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18439" name="Group 8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18452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3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4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0" name="Text Box 12"/>
            <p:cNvSpPr txBox="1">
              <a:spLocks noChangeArrowheads="1"/>
            </p:cNvSpPr>
            <p:nvPr/>
          </p:nvSpPr>
          <p:spPr bwMode="gray">
            <a:xfrm>
              <a:off x="2410" y="1546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1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sp>
          <p:nvSpPr>
            <p:cNvPr id="18441" name="Text Box 13"/>
            <p:cNvSpPr txBox="1">
              <a:spLocks noChangeArrowheads="1"/>
            </p:cNvSpPr>
            <p:nvPr/>
          </p:nvSpPr>
          <p:spPr bwMode="gray">
            <a:xfrm>
              <a:off x="1304" y="2170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4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grpSp>
          <p:nvGrpSpPr>
            <p:cNvPr id="18442" name="Group 14"/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18449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0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1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6D440E"/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3" name="Text Box 18"/>
            <p:cNvSpPr txBox="1">
              <a:spLocks noChangeArrowheads="1"/>
            </p:cNvSpPr>
            <p:nvPr/>
          </p:nvSpPr>
          <p:spPr bwMode="gray">
            <a:xfrm>
              <a:off x="3512" y="2170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2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grpSp>
          <p:nvGrpSpPr>
            <p:cNvPr id="18444" name="Group 19"/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18446" name="AutoShape 2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7" name="AutoShape 2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8" name="AutoShape 2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2F5E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5" name="Text Box 23"/>
            <p:cNvSpPr txBox="1">
              <a:spLocks noChangeArrowheads="1"/>
            </p:cNvSpPr>
            <p:nvPr/>
          </p:nvSpPr>
          <p:spPr bwMode="gray">
            <a:xfrm>
              <a:off x="2424" y="2746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3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</p:grpSp>
      <p:sp>
        <p:nvSpPr>
          <p:cNvPr id="16387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3"/>
          <p:cNvSpPr>
            <a:spLocks noChangeArrowheads="1"/>
          </p:cNvSpPr>
          <p:nvPr/>
        </p:nvSpPr>
        <p:spPr bwMode="ltGray">
          <a:xfrm>
            <a:off x="152400" y="1295400"/>
            <a:ext cx="5943600" cy="4495800"/>
          </a:xfrm>
          <a:prstGeom prst="rightArrow">
            <a:avLst>
              <a:gd name="adj1" fmla="val 79306"/>
              <a:gd name="adj2" fmla="val 32745"/>
            </a:avLst>
          </a:prstGeom>
          <a:gradFill rotWithShape="1">
            <a:gsLst>
              <a:gs pos="0">
                <a:srgbClr val="508FD4"/>
              </a:gs>
              <a:gs pos="100000">
                <a:srgbClr val="727EA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i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blackWhite">
          <a:xfrm>
            <a:off x="533400" y="1905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blackWhite">
          <a:xfrm>
            <a:off x="533400" y="3048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blackWhite">
          <a:xfrm>
            <a:off x="533400" y="4191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black">
          <a:xfrm>
            <a:off x="6102350" y="2895600"/>
            <a:ext cx="2514600" cy="12954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E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Tiêu đề </a:t>
            </a:r>
          </a:p>
        </p:txBody>
      </p:sp>
      <p:sp>
        <p:nvSpPr>
          <p:cNvPr id="1741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0" y="2889250"/>
            <a:ext cx="9144000" cy="5397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CECE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gray">
          <a:xfrm>
            <a:off x="0" y="2941638"/>
            <a:ext cx="9144000" cy="142875"/>
          </a:xfrm>
          <a:prstGeom prst="rect">
            <a:avLst/>
          </a:prstGeom>
          <a:gradFill rotWithShape="1">
            <a:gsLst>
              <a:gs pos="0">
                <a:srgbClr val="CFCFCF"/>
              </a:gs>
              <a:gs pos="100000">
                <a:srgbClr val="5F5F5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 rot="3877067">
            <a:off x="4631532" y="4066381"/>
            <a:ext cx="2503488" cy="974725"/>
            <a:chOff x="2290" y="2725"/>
            <a:chExt cx="1832" cy="713"/>
          </a:xfrm>
        </p:grpSpPr>
        <p:grpSp>
          <p:nvGrpSpPr>
            <p:cNvPr id="20567" name="Group 6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71" name="Freeform 7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68" name="Group 9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69" name="Freeform 1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Freeform 1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4427538" y="2292350"/>
            <a:ext cx="1439862" cy="1439863"/>
            <a:chOff x="2789" y="1625"/>
            <a:chExt cx="907" cy="907"/>
          </a:xfrm>
        </p:grpSpPr>
        <p:sp>
          <p:nvSpPr>
            <p:cNvPr id="20557" name="Oval 13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8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9" name="Oval 15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0" name="Oval 16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1" name="Oval 17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62" name="Group 18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63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4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5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6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87" name="Group 23"/>
          <p:cNvGrpSpPr>
            <a:grpSpLocks/>
          </p:cNvGrpSpPr>
          <p:nvPr/>
        </p:nvGrpSpPr>
        <p:grpSpPr bwMode="auto">
          <a:xfrm rot="3877067">
            <a:off x="6863557" y="4139406"/>
            <a:ext cx="2503488" cy="974725"/>
            <a:chOff x="2290" y="2725"/>
            <a:chExt cx="1832" cy="713"/>
          </a:xfrm>
        </p:grpSpPr>
        <p:grpSp>
          <p:nvGrpSpPr>
            <p:cNvPr id="20551" name="Group 24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55" name="Freeform 2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6" name="Freeform 2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52" name="Group 27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53" name="Freeform 2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Freeform 2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88" name="Oval 30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3399FF"/>
              </a:gs>
              <a:gs pos="100000">
                <a:srgbClr val="FFFFFF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9" name="Oval 31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0" name="Oval 32"/>
          <p:cNvSpPr>
            <a:spLocks noChangeArrowheads="1"/>
          </p:cNvSpPr>
          <p:nvPr/>
        </p:nvSpPr>
        <p:spPr bwMode="gray">
          <a:xfrm>
            <a:off x="6557963" y="2246313"/>
            <a:ext cx="1501775" cy="1500187"/>
          </a:xfrm>
          <a:prstGeom prst="ellipse">
            <a:avLst/>
          </a:prstGeom>
          <a:gradFill rotWithShape="1">
            <a:gsLst>
              <a:gs pos="0">
                <a:srgbClr val="1C538A"/>
              </a:gs>
              <a:gs pos="50000">
                <a:srgbClr val="3399FF"/>
              </a:gs>
              <a:gs pos="100000">
                <a:srgbClr val="1C538A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1" name="Oval 33"/>
          <p:cNvSpPr>
            <a:spLocks noChangeArrowheads="1"/>
          </p:cNvSpPr>
          <p:nvPr/>
        </p:nvSpPr>
        <p:spPr bwMode="gray">
          <a:xfrm>
            <a:off x="6559550" y="2249488"/>
            <a:ext cx="1501775" cy="1500187"/>
          </a:xfrm>
          <a:prstGeom prst="ellipse">
            <a:avLst/>
          </a:prstGeom>
          <a:gradFill rotWithShape="1">
            <a:gsLst>
              <a:gs pos="0">
                <a:srgbClr val="2061A2"/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2" name="Oval 34"/>
          <p:cNvSpPr>
            <a:spLocks noChangeArrowheads="1"/>
          </p:cNvSpPr>
          <p:nvPr/>
        </p:nvSpPr>
        <p:spPr bwMode="gray">
          <a:xfrm>
            <a:off x="6632575" y="2322513"/>
            <a:ext cx="1352550" cy="1349375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93" name="Group 35"/>
          <p:cNvGrpSpPr>
            <a:grpSpLocks/>
          </p:cNvGrpSpPr>
          <p:nvPr/>
        </p:nvGrpSpPr>
        <p:grpSpPr bwMode="auto">
          <a:xfrm>
            <a:off x="6653213" y="2343150"/>
            <a:ext cx="1311275" cy="1309688"/>
            <a:chOff x="4166" y="1706"/>
            <a:chExt cx="1252" cy="1252"/>
          </a:xfrm>
        </p:grpSpPr>
        <p:sp>
          <p:nvSpPr>
            <p:cNvPr id="20547" name="Oval 3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48" name="Oval 3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49" name="Oval 3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0" name="Oval 3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grpSp>
        <p:nvGrpSpPr>
          <p:cNvPr id="20494" name="Group 40"/>
          <p:cNvGrpSpPr>
            <a:grpSpLocks/>
          </p:cNvGrpSpPr>
          <p:nvPr/>
        </p:nvGrpSpPr>
        <p:grpSpPr bwMode="auto">
          <a:xfrm rot="3877067">
            <a:off x="2583657" y="4066381"/>
            <a:ext cx="2503488" cy="974725"/>
            <a:chOff x="2290" y="2725"/>
            <a:chExt cx="1832" cy="713"/>
          </a:xfrm>
        </p:grpSpPr>
        <p:grpSp>
          <p:nvGrpSpPr>
            <p:cNvPr id="20541" name="Group 41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45" name="Freeform 42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Freeform 43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42" name="Group 44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43" name="Freeform 4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Freeform 4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95" name="Group 47"/>
          <p:cNvGrpSpPr>
            <a:grpSpLocks/>
          </p:cNvGrpSpPr>
          <p:nvPr/>
        </p:nvGrpSpPr>
        <p:grpSpPr bwMode="auto">
          <a:xfrm>
            <a:off x="2379663" y="2292350"/>
            <a:ext cx="1439862" cy="1439863"/>
            <a:chOff x="2789" y="1625"/>
            <a:chExt cx="907" cy="907"/>
          </a:xfrm>
        </p:grpSpPr>
        <p:sp>
          <p:nvSpPr>
            <p:cNvPr id="20531" name="Oval 4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2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3" name="Oval 50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4" name="Oval 51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5" name="Oval 52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36" name="Group 53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37" name="Oval 5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8" name="Oval 5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9" name="Oval 5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40" name="Oval 5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96" name="Group 58"/>
          <p:cNvGrpSpPr>
            <a:grpSpLocks/>
          </p:cNvGrpSpPr>
          <p:nvPr/>
        </p:nvGrpSpPr>
        <p:grpSpPr bwMode="auto">
          <a:xfrm rot="3877067">
            <a:off x="600869" y="4066381"/>
            <a:ext cx="2503488" cy="974725"/>
            <a:chOff x="2290" y="2725"/>
            <a:chExt cx="1832" cy="713"/>
          </a:xfrm>
        </p:grpSpPr>
        <p:grpSp>
          <p:nvGrpSpPr>
            <p:cNvPr id="20525" name="Group 59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29" name="Freeform 6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Freeform 6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26" name="Group 62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27" name="Freeform 6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Freeform 6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97" name="Group 65"/>
          <p:cNvGrpSpPr>
            <a:grpSpLocks/>
          </p:cNvGrpSpPr>
          <p:nvPr/>
        </p:nvGrpSpPr>
        <p:grpSpPr bwMode="auto">
          <a:xfrm>
            <a:off x="396875" y="2292350"/>
            <a:ext cx="1439863" cy="1439863"/>
            <a:chOff x="2789" y="1625"/>
            <a:chExt cx="907" cy="907"/>
          </a:xfrm>
        </p:grpSpPr>
        <p:sp>
          <p:nvSpPr>
            <p:cNvPr id="20515" name="Oval 66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6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7" name="Oval 68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8" name="Oval 69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9" name="Oval 70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20" name="Group 71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21" name="Oval 7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2" name="Oval 7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3" name="Oval 7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4" name="Oval 7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20498" name="Text Box 76"/>
          <p:cNvSpPr txBox="1">
            <a:spLocks noChangeArrowheads="1"/>
          </p:cNvSpPr>
          <p:nvPr/>
        </p:nvSpPr>
        <p:spPr bwMode="gray">
          <a:xfrm rot="3925970">
            <a:off x="862012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499" name="Text Box 77"/>
          <p:cNvSpPr txBox="1">
            <a:spLocks noChangeArrowheads="1"/>
          </p:cNvSpPr>
          <p:nvPr/>
        </p:nvSpPr>
        <p:spPr bwMode="gray">
          <a:xfrm rot="3925970">
            <a:off x="1380332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00" name="Text Box 84"/>
          <p:cNvSpPr txBox="1">
            <a:spLocks noChangeArrowheads="1"/>
          </p:cNvSpPr>
          <p:nvPr/>
        </p:nvSpPr>
        <p:spPr bwMode="auto">
          <a:xfrm>
            <a:off x="746125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2010</a:t>
            </a:r>
          </a:p>
        </p:txBody>
      </p:sp>
      <p:sp>
        <p:nvSpPr>
          <p:cNvPr id="20501" name="Text Box 85"/>
          <p:cNvSpPr txBox="1">
            <a:spLocks noChangeArrowheads="1"/>
          </p:cNvSpPr>
          <p:nvPr/>
        </p:nvSpPr>
        <p:spPr bwMode="auto">
          <a:xfrm>
            <a:off x="2736850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2011</a:t>
            </a:r>
          </a:p>
        </p:txBody>
      </p:sp>
      <p:sp>
        <p:nvSpPr>
          <p:cNvPr id="20502" name="Text Box 86"/>
          <p:cNvSpPr txBox="1">
            <a:spLocks noChangeArrowheads="1"/>
          </p:cNvSpPr>
          <p:nvPr/>
        </p:nvSpPr>
        <p:spPr bwMode="auto">
          <a:xfrm>
            <a:off x="4718050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2012</a:t>
            </a:r>
          </a:p>
        </p:txBody>
      </p:sp>
      <p:sp>
        <p:nvSpPr>
          <p:cNvPr id="20503" name="Text Box 87"/>
          <p:cNvSpPr txBox="1">
            <a:spLocks noChangeArrowheads="1"/>
          </p:cNvSpPr>
          <p:nvPr/>
        </p:nvSpPr>
        <p:spPr bwMode="auto">
          <a:xfrm>
            <a:off x="6705600" y="1600200"/>
            <a:ext cx="1063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Verdana" pitchFamily="34" charset="0"/>
              </a:rPr>
              <a:t>2013</a:t>
            </a:r>
          </a:p>
        </p:txBody>
      </p:sp>
      <p:cxnSp>
        <p:nvCxnSpPr>
          <p:cNvPr id="20504" name="AutoShape 88"/>
          <p:cNvCxnSpPr>
            <a:cxnSpLocks noChangeShapeType="1"/>
            <a:stCxn id="20500" idx="3"/>
            <a:endCxn id="20501" idx="1"/>
          </p:cNvCxnSpPr>
          <p:nvPr/>
        </p:nvCxnSpPr>
        <p:spPr bwMode="auto">
          <a:xfrm>
            <a:off x="1520825" y="1827213"/>
            <a:ext cx="1216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5" name="AutoShape 89"/>
          <p:cNvCxnSpPr>
            <a:cxnSpLocks noChangeShapeType="1"/>
            <a:stCxn id="20501" idx="3"/>
            <a:endCxn id="20502" idx="1"/>
          </p:cNvCxnSpPr>
          <p:nvPr/>
        </p:nvCxnSpPr>
        <p:spPr bwMode="auto">
          <a:xfrm>
            <a:off x="3511550" y="1827213"/>
            <a:ext cx="1206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6" name="AutoShape 90"/>
          <p:cNvCxnSpPr>
            <a:cxnSpLocks noChangeShapeType="1"/>
            <a:stCxn id="20502" idx="3"/>
            <a:endCxn id="20503" idx="1"/>
          </p:cNvCxnSpPr>
          <p:nvPr/>
        </p:nvCxnSpPr>
        <p:spPr bwMode="auto">
          <a:xfrm>
            <a:off x="5492750" y="1827213"/>
            <a:ext cx="12128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59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08" name="Text Box 76"/>
          <p:cNvSpPr txBox="1">
            <a:spLocks noChangeArrowheads="1"/>
          </p:cNvSpPr>
          <p:nvPr/>
        </p:nvSpPr>
        <p:spPr bwMode="gray">
          <a:xfrm rot="3925970">
            <a:off x="2825750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09" name="Text Box 77"/>
          <p:cNvSpPr txBox="1">
            <a:spLocks noChangeArrowheads="1"/>
          </p:cNvSpPr>
          <p:nvPr/>
        </p:nvSpPr>
        <p:spPr bwMode="gray">
          <a:xfrm rot="3925970">
            <a:off x="3344069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0" name="Text Box 76"/>
          <p:cNvSpPr txBox="1">
            <a:spLocks noChangeArrowheads="1"/>
          </p:cNvSpPr>
          <p:nvPr/>
        </p:nvSpPr>
        <p:spPr bwMode="gray">
          <a:xfrm rot="3925970">
            <a:off x="4899025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1" name="Text Box 77"/>
          <p:cNvSpPr txBox="1">
            <a:spLocks noChangeArrowheads="1"/>
          </p:cNvSpPr>
          <p:nvPr/>
        </p:nvSpPr>
        <p:spPr bwMode="gray">
          <a:xfrm rot="3925970">
            <a:off x="5417344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2" name="Text Box 76"/>
          <p:cNvSpPr txBox="1">
            <a:spLocks noChangeArrowheads="1"/>
          </p:cNvSpPr>
          <p:nvPr/>
        </p:nvSpPr>
        <p:spPr bwMode="gray">
          <a:xfrm rot="3925970">
            <a:off x="7073900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3" name="Text Box 77"/>
          <p:cNvSpPr txBox="1">
            <a:spLocks noChangeArrowheads="1"/>
          </p:cNvSpPr>
          <p:nvPr/>
        </p:nvSpPr>
        <p:spPr bwMode="gray">
          <a:xfrm rot="3925970">
            <a:off x="7592219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6078538" cy="48260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</a:t>
            </a:r>
            <a:r>
              <a:rPr lang="en-US" i="1" dirty="0" smtClean="0">
                <a:solidFill>
                  <a:srgbClr val="FFFFFF"/>
                </a:solidFill>
                <a:latin typeface="Arial" charset="0"/>
              </a:rPr>
              <a:t>blogcongdong.com</a:t>
            </a:r>
            <a:endParaRPr lang="en-US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07" name="WordArt 7"/>
          <p:cNvSpPr>
            <a:spLocks noChangeArrowheads="1" noChangeShapeType="1" noTextEdit="1"/>
          </p:cNvSpPr>
          <p:nvPr/>
        </p:nvSpPr>
        <p:spPr bwMode="gray">
          <a:xfrm>
            <a:off x="609600" y="1600200"/>
            <a:ext cx="48768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A2068"/>
                    </a:gs>
                    <a:gs pos="100000">
                      <a:srgbClr val="2F7ADF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CẢM ƠN!</a:t>
            </a:r>
            <a:endParaRPr lang="en-US" sz="5400" b="1" kern="1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A2068"/>
                  </a:gs>
                  <a:gs pos="100000">
                    <a:srgbClr val="2F7ADF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>
                <a:solidFill>
                  <a:srgbClr val="FFFFFF"/>
                </a:solidFill>
                <a:latin typeface="Arial" charset="0"/>
              </a:rPr>
              <a:t>“Thêm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218d">
  <a:themeElements>
    <a:clrScheme name="217tgp_cube_dark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108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</vt:lpstr>
      <vt:lpstr>Chủ đề của Office</vt:lpstr>
      <vt:lpstr>cdb2004218d</vt:lpstr>
      <vt:lpstr>Mẫu PowerPoint</vt:lpstr>
      <vt:lpstr>Sơ đồ khối</vt:lpstr>
      <vt:lpstr>Sơ đồ khối</vt:lpstr>
      <vt:lpstr>Sơ đồ khối</vt:lpstr>
      <vt:lpstr>Sơ đồ khối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Carcassonno</dc:creator>
  <cp:lastModifiedBy>Anh Hung Pro</cp:lastModifiedBy>
  <cp:revision>8</cp:revision>
  <dcterms:created xsi:type="dcterms:W3CDTF">2013-03-30T05:37:07Z</dcterms:created>
  <dcterms:modified xsi:type="dcterms:W3CDTF">2016-09-06T15:59:15Z</dcterms:modified>
</cp:coreProperties>
</file>