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63" r:id="rId4"/>
    <p:sldId id="257" r:id="rId5"/>
    <p:sldId id="262" r:id="rId6"/>
    <p:sldId id="260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F85"/>
    <a:srgbClr val="5D8223"/>
    <a:srgbClr val="397B0D"/>
    <a:srgbClr val="6E8F15"/>
    <a:srgbClr val="000000"/>
    <a:srgbClr val="00499F"/>
    <a:srgbClr val="0CC1E0"/>
    <a:srgbClr val="1B00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648" autoAdjust="0"/>
  </p:normalViewPr>
  <p:slideViewPr>
    <p:cSldViewPr>
      <p:cViewPr varScale="1">
        <p:scale>
          <a:sx n="87" d="100"/>
          <a:sy n="87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6B94FDE-E46D-4E0F-8F55-50F82D52FC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2CF1-3234-4647-891B-FE14D2DB6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C06-1F0B-46EF-8295-4D9BE2768F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50AC-D79C-4E41-8BEE-5B587B2436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C8FD-A0B8-4281-B996-B3DBFF4BAF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7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260B2-B998-421E-8D3A-756CA182F7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EF02F-31BD-4F65-AB4F-844C6C368E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84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1A8A9-E69C-4CE7-8C43-7DF281418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0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3D6F9-81C5-4C7A-917C-D68F83EA9C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120D-9118-4253-B38D-3EFC2E1BF0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1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C426-D804-4A61-BBD0-64AEC6A0A4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4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76D6C-CACB-4606-88BC-AB46C11446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15006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9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30594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1203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0635CF8-5B74-47FE-9A74-1E9044471B6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413658" y="5243286"/>
            <a:ext cx="4258278" cy="838200"/>
          </a:xfrm>
        </p:spPr>
        <p:txBody>
          <a:bodyPr/>
          <a:lstStyle/>
          <a:p>
            <a:pPr algn="ctr"/>
            <a:r>
              <a:rPr lang="en-US" sz="2800" i="1" smtClean="0"/>
              <a:t>"THÊM CHỦ ĐỀ"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60814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1"/>
          <p:cNvSpPr>
            <a:spLocks noChangeArrowheads="1"/>
          </p:cNvSpPr>
          <p:nvPr/>
        </p:nvSpPr>
        <p:spPr bwMode="gray">
          <a:xfrm>
            <a:off x="2514600" y="2481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gray">
          <a:xfrm>
            <a:off x="2971800" y="2536825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utoShape 76"/>
          <p:cNvSpPr>
            <a:spLocks noChangeArrowheads="1"/>
          </p:cNvSpPr>
          <p:nvPr/>
        </p:nvSpPr>
        <p:spPr bwMode="gray">
          <a:xfrm>
            <a:off x="2514600" y="3243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gray">
          <a:xfrm>
            <a:off x="2514600" y="4005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0"/>
          <p:cNvSpPr>
            <a:spLocks noChangeArrowheads="1"/>
          </p:cNvSpPr>
          <p:nvPr/>
        </p:nvSpPr>
        <p:spPr bwMode="gray">
          <a:xfrm>
            <a:off x="2514600" y="4800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gray">
          <a:xfrm>
            <a:off x="2514600" y="5562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gray">
          <a:xfrm>
            <a:off x="2971800" y="3288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gray">
          <a:xfrm>
            <a:off x="2971800" y="4050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rgbClr val="397B0D"/>
                </a:solidFill>
              </a:rPr>
              <a:t>Thêm nội dung</a:t>
            </a:r>
            <a:endParaRPr lang="en-US" b="1">
              <a:solidFill>
                <a:srgbClr val="397B0D"/>
              </a:solidFill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gray">
          <a:xfrm>
            <a:off x="2971800" y="4845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gray">
          <a:xfrm>
            <a:off x="2971800" y="5607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2148114" y="2079174"/>
            <a:ext cx="5615562" cy="1245877"/>
            <a:chOff x="912" y="1008"/>
            <a:chExt cx="3984" cy="91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gray">
              <a:xfrm>
                <a:off x="1238" y="1295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1872" y="1342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rgbClr val="5D8223"/>
                  </a:solidFill>
                </a:rPr>
                <a:t>Diễn đạt ngắn gọn nội dung chính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2148114" y="3609524"/>
            <a:ext cx="5615562" cy="1245877"/>
            <a:chOff x="912" y="2016"/>
            <a:chExt cx="3984" cy="912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8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gray">
              <a:xfrm>
                <a:off x="1238" y="230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7" name="Text Box 16"/>
            <p:cNvSpPr txBox="1">
              <a:spLocks noChangeArrowheads="1"/>
            </p:cNvSpPr>
            <p:nvPr/>
          </p:nvSpPr>
          <p:spPr bwMode="gray">
            <a:xfrm>
              <a:off x="1872" y="235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3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2148114" y="5149399"/>
            <a:ext cx="5615562" cy="1245877"/>
            <a:chOff x="912" y="3036"/>
            <a:chExt cx="3984" cy="912"/>
          </a:xfrm>
        </p:grpSpPr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65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gray">
              <a:xfrm>
                <a:off x="1238" y="332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4" name="Text Box 23"/>
            <p:cNvSpPr txBox="1">
              <a:spLocks noChangeArrowheads="1"/>
            </p:cNvSpPr>
            <p:nvPr/>
          </p:nvSpPr>
          <p:spPr bwMode="gray">
            <a:xfrm>
              <a:off x="1872" y="337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11" y="279402"/>
            <a:ext cx="4542164" cy="457200"/>
          </a:xfrm>
        </p:spPr>
        <p:txBody>
          <a:bodyPr/>
          <a:lstStyle/>
          <a:p>
            <a:pPr algn="l"/>
            <a:r>
              <a:rPr lang="en-US" sz="4000" b="1" smtClean="0">
                <a:solidFill>
                  <a:srgbClr val="6E8F15"/>
                </a:solidFill>
              </a:rPr>
              <a:t>Tiêu đề</a:t>
            </a:r>
            <a:endParaRPr lang="en-US" sz="2400" b="1" smtClean="0">
              <a:solidFill>
                <a:srgbClr val="6E8F15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5892045" y="1248228"/>
            <a:ext cx="1341133" cy="1056651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gray">
          <a:xfrm>
            <a:off x="3531998" y="1706884"/>
            <a:ext cx="1341133" cy="105810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Nhóm 34"/>
          <p:cNvGrpSpPr/>
          <p:nvPr/>
        </p:nvGrpSpPr>
        <p:grpSpPr>
          <a:xfrm>
            <a:off x="2089264" y="2798369"/>
            <a:ext cx="2098787" cy="3039322"/>
            <a:chOff x="2118292" y="2769341"/>
            <a:chExt cx="2098787" cy="30393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118292" y="292319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2315688" y="2792564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flipH="1">
              <a:off x="3855670" y="2857879"/>
              <a:ext cx="65315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2408581" y="2857879"/>
              <a:ext cx="66766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2568793" y="276934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31574" y="367211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231574" y="420479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231574" y="4733083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36" name="Nhóm 35"/>
          <p:cNvGrpSpPr/>
          <p:nvPr/>
        </p:nvGrpSpPr>
        <p:grpSpPr>
          <a:xfrm>
            <a:off x="4383996" y="2406480"/>
            <a:ext cx="2098787" cy="3037871"/>
            <a:chOff x="4413024" y="2377452"/>
            <a:chExt cx="2098787" cy="303787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4413024" y="252985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4626386" y="2403578"/>
              <a:ext cx="1703994" cy="2627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6159110" y="2473247"/>
              <a:ext cx="66766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flipH="1">
              <a:off x="4704764" y="2464538"/>
              <a:ext cx="65315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4867879" y="2377452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506351" y="326144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506351" y="379412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506351" y="4322410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Nhóm 36"/>
          <p:cNvGrpSpPr/>
          <p:nvPr/>
        </p:nvGrpSpPr>
        <p:grpSpPr>
          <a:xfrm>
            <a:off x="6678727" y="1953629"/>
            <a:ext cx="2098787" cy="3032066"/>
            <a:chOff x="6707755" y="1924601"/>
            <a:chExt cx="2098787" cy="303206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707755" y="2071198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6905151" y="1940568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8446584" y="2005882"/>
              <a:ext cx="65315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6999496" y="2005882"/>
              <a:ext cx="65314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7166963" y="192460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rgbClr val="FFFFFF"/>
                  </a:solidFill>
                </a:rPr>
                <a:t>Tiêu đề nhỏ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803985" y="278674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03985" y="331942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6803985" y="384771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1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066" y="5196114"/>
            <a:ext cx="4258278" cy="838200"/>
          </a:xfrm>
        </p:spPr>
        <p:txBody>
          <a:bodyPr/>
          <a:lstStyle/>
          <a:p>
            <a:pPr algn="l"/>
            <a:r>
              <a:rPr lang="en-US" sz="4000" i="1" smtClean="0"/>
              <a:t>"CẢM ƠN!"</a:t>
            </a:r>
          </a:p>
        </p:txBody>
      </p:sp>
    </p:spTree>
    <p:extLst>
      <p:ext uri="{BB962C8B-B14F-4D97-AF65-F5344CB8AC3E}">
        <p14:creationId xmlns:p14="http://schemas.microsoft.com/office/powerpoint/2010/main" val="4279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105</TotalTime>
  <Words>84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Verdana</vt:lpstr>
      <vt:lpstr>template</vt:lpstr>
      <vt:lpstr>Custom Design</vt:lpstr>
      <vt:lpstr>"THÊM CHỦ ĐỀ"</vt:lpstr>
      <vt:lpstr>Tiêu đề</vt:lpstr>
      <vt:lpstr>Tiêu đề</vt:lpstr>
      <vt:lpstr>Tiêu đề</vt:lpstr>
      <vt:lpstr>"CẢM ƠN!"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Anh Hung Pro</cp:lastModifiedBy>
  <cp:revision>7</cp:revision>
  <dcterms:created xsi:type="dcterms:W3CDTF">2013-04-15T07:54:58Z</dcterms:created>
  <dcterms:modified xsi:type="dcterms:W3CDTF">2016-09-06T15:55:56Z</dcterms:modified>
</cp:coreProperties>
</file>