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ontserrat" panose="020B0604020202020204" charset="0"/>
      <p:regular r:id="rId24"/>
      <p:bold r:id="rId25"/>
    </p:embeddedFont>
    <p:embeddedFont>
      <p:font typeface="Playfair Display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0393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978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19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973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595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14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64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937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415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87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24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88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23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4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0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3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69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11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60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4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9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2700" y="1991850"/>
            <a:ext cx="81185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 rot="10800000">
            <a:off x="4169399" y="3812000"/>
            <a:ext cx="8052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623811" y="4491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cxnSp>
        <p:nvCxnSpPr>
          <p:cNvPr id="18" name="Shape 18"/>
          <p:cNvCxnSpPr/>
          <p:nvPr/>
        </p:nvCxnSpPr>
        <p:spPr>
          <a:xfrm rot="10800000">
            <a:off x="759503" y="1139975"/>
            <a:ext cx="8052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75" y="0"/>
            <a:ext cx="9144000" cy="5143499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://www.google.com/sheets/abou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#slide=id.g35ed75ccf_0134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#slide=id.g35ed75ccf_0141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www.google.com/fonts#UsePlace:use/Collection:Playfair+Display:400,700,900,400italic,700italic,900italic|Montserrat:400,70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512700" y="1745674"/>
            <a:ext cx="8118599" cy="232037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2161309" y="4089862"/>
            <a:ext cx="51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http://blogcongdong.com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14725" y="5615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61732">
              <a:alpha val="3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97" name="Shape 97"/>
          <p:cNvSpPr/>
          <p:nvPr/>
        </p:nvSpPr>
        <p:spPr>
          <a:xfrm>
            <a:off x="1833450" y="1601906"/>
            <a:ext cx="7019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6E7C9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1272675" y="180440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2993000" y="311395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100" name="Shape 100"/>
          <p:cNvCxnSpPr/>
          <p:nvPr/>
        </p:nvCxnSpPr>
        <p:spPr>
          <a:xfrm>
            <a:off x="3955400" y="1553775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4628500" y="367910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6840625" y="202725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7560025" y="3752475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0"/>
              <a:t>89,526,124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4294967295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4294967295"/>
          </p:nvPr>
        </p:nvSpPr>
        <p:spPr>
          <a:xfrm>
            <a:off x="1098687" y="344250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1.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first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3726450" y="344250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2.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second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4294967295"/>
          </p:nvPr>
        </p:nvSpPr>
        <p:spPr>
          <a:xfrm>
            <a:off x="6354212" y="344250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3.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last</a:t>
            </a:r>
          </a:p>
        </p:txBody>
      </p:sp>
      <p:cxnSp>
        <p:nvCxnSpPr>
          <p:cNvPr id="118" name="Shape 118"/>
          <p:cNvCxnSpPr>
            <a:stCxn id="115" idx="3"/>
            <a:endCxn id="116" idx="1"/>
          </p:cNvCxnSpPr>
          <p:nvPr/>
        </p:nvCxnSpPr>
        <p:spPr>
          <a:xfrm>
            <a:off x="2789787" y="4292999"/>
            <a:ext cx="936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19" name="Shape 119"/>
          <p:cNvCxnSpPr>
            <a:stCxn id="116" idx="3"/>
            <a:endCxn id="117" idx="1"/>
          </p:cNvCxnSpPr>
          <p:nvPr/>
        </p:nvCxnSpPr>
        <p:spPr>
          <a:xfrm>
            <a:off x="5417550" y="4292999"/>
            <a:ext cx="936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You can copy&amp;paste graphs from </a:t>
            </a:r>
            <a:r>
              <a:rPr lang="en" sz="1800" u="sng">
                <a:hlinkClick r:id="rId4"/>
              </a:rPr>
              <a:t>Google Sheets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737" y="524049"/>
            <a:ext cx="4386524" cy="3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132" name="Shape 1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161732">
              <a:alpha val="36540"/>
            </a:srgb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702150" y="1121819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863475" y="1281200"/>
            <a:ext cx="3532500" cy="2255700"/>
          </a:xfrm>
          <a:prstGeom prst="rect">
            <a:avLst/>
          </a:prstGeom>
          <a:solidFill>
            <a:srgbClr val="161732">
              <a:alpha val="3654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Desktop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/>
              <a:t>Thanks!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72675" y="38100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Instructions for use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7200" y="1352550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have to be signed in to your Google account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57200" y="2187750"/>
            <a:ext cx="3776700" cy="176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744975" y="2187750"/>
            <a:ext cx="3941699" cy="176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457200" y="3982125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info on how to use this template at </a:t>
            </a:r>
            <a:r>
              <a:rPr lang="en" sz="1200" b="1" i="1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template is free to use under </a:t>
            </a:r>
            <a:r>
              <a:rPr lang="en" sz="1200" i="1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6"/>
              </a:rPr>
              <a:t>Creative Commons Attribution license</a:t>
            </a:r>
            <a:r>
              <a:rPr lang="en" sz="12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If you use the graphic assets (photos, icons and typographies) provided with this presentation you must keep the </a:t>
            </a:r>
            <a:r>
              <a:rPr lang="en" sz="1200" i="1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7"/>
              </a:rPr>
              <a:t>Credits slide</a:t>
            </a:r>
            <a:r>
              <a:rPr lang="en" sz="12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i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i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/>
              <a:t>This presentation uses the following typographies and colors: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Titles: Montserrat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Body copy: Playfayr display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You can download the fonts on this page: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hlinkClick r:id="rId4"/>
              </a:rPr>
              <a:t>https://www.google.com/fonts#UsePlace:use/Collection:Playfair+Display:400,700,900,400italic,700italic,900italic|Montserrat:400,700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Click on the “arrow button” that appears on the top right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25" y="3307778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272675" y="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Presentation design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2875" y="4171650"/>
            <a:ext cx="80679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Shape 178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179" name="Shape 17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186" name="Shape 186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89" name="Shape 18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1" name="Shape 191"/>
          <p:cNvSpPr/>
          <p:nvPr/>
        </p:nvSpPr>
        <p:spPr>
          <a:xfrm>
            <a:off x="2077701" y="393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661147" y="394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3" name="Shape 193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194" name="Shape 194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198" name="Shape 19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2" name="Shape 202"/>
          <p:cNvSpPr/>
          <p:nvPr/>
        </p:nvSpPr>
        <p:spPr>
          <a:xfrm>
            <a:off x="4284930" y="392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3" name="Shape 203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204" name="Shape 204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225" name="Shape 22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228" name="Shape 22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232" name="Shape 232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236" name="Shape 236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0" name="Shape 240"/>
          <p:cNvSpPr/>
          <p:nvPr/>
        </p:nvSpPr>
        <p:spPr>
          <a:xfrm>
            <a:off x="2048085" y="950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180804" y="970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755576" y="973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245" name="Shape 245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248" name="Shape 2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251" name="Shape 25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254" name="Shape 25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257" name="Shape 25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262" name="Shape 26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265" name="Shape 26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8" name="Shape 268"/>
          <p:cNvSpPr/>
          <p:nvPr/>
        </p:nvSpPr>
        <p:spPr>
          <a:xfrm>
            <a:off x="2618781" y="1519980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9" name="Shape 269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270" name="Shape 27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273" name="Shape 273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279" name="Shape 27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282" name="Shape 28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288" name="Shape 28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294" name="Shape 29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8" name="Shape 298"/>
          <p:cNvSpPr/>
          <p:nvPr/>
        </p:nvSpPr>
        <p:spPr>
          <a:xfrm>
            <a:off x="936309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499857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063405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1" name="Shape 301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302" name="Shape 30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305" name="Shape 305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308" name="Shape 30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4317598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1" name="Shape 311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312" name="Shape 31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315" name="Shape 31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321" name="Shape 32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1492207" y="2600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9720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326" name="Shape 32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329" name="Shape 32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2" name="Shape 332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333" name="Shape 33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336" name="Shape 336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341116" y="3226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906165" y="2621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1" name="Shape 341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342" name="Shape 342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345" name="Shape 34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350" name="Shape 35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354" name="Shape 354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357" name="Shape 35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361" name="Shape 36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367" name="Shape 36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370" name="Shape 37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>
            <a:off x="4844905" y="3182556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6" name="Shape 376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377" name="Shape 37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380" name="Shape 38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4" name="Shape 384"/>
          <p:cNvSpPr/>
          <p:nvPr/>
        </p:nvSpPr>
        <p:spPr>
          <a:xfrm>
            <a:off x="895468" y="3828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5" name="Shape 385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386" name="Shape 386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390" name="Shape 39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3" name="Shape 393"/>
          <p:cNvSpPr/>
          <p:nvPr/>
        </p:nvSpPr>
        <p:spPr>
          <a:xfrm>
            <a:off x="3180302" y="3772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6167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3742304" y="3770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6" name="Shape 396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397" name="Shape 39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0" name="Shape 400"/>
          <p:cNvSpPr/>
          <p:nvPr/>
        </p:nvSpPr>
        <p:spPr>
          <a:xfrm>
            <a:off x="4864300" y="3765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1" name="Shape 401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402" name="Shape 40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99775" y="4368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407" name="Shape 40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413" name="Shape 41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17" name="Shape 41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421" name="Shape 42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427" name="Shape 42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433" name="Shape 433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436" name="Shape 43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4842355" y="4395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444" name="Shape 444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450" name="Shape 45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52" name="Shape 452"/>
          <p:cNvSpPr/>
          <p:nvPr/>
        </p:nvSpPr>
        <p:spPr>
          <a:xfrm>
            <a:off x="6553537" y="2113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454" name="Shape 45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6" name="Shape 456"/>
          <p:cNvSpPr/>
          <p:nvPr/>
        </p:nvSpPr>
        <p:spPr>
          <a:xfrm>
            <a:off x="7438525" y="2093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7" name="Shape 457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458" name="Shape 4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6842198" y="3193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 idx="4294967295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subTitle" idx="4294967295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 am Jayden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template is designed to work with very little content, so you shouldn’t write much more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 idx="4294967295"/>
          </p:nvPr>
        </p:nvSpPr>
        <p:spPr>
          <a:xfrm>
            <a:off x="0" y="2116750"/>
            <a:ext cx="9144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0"/>
              <a:t>Big concept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4294967295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70" name="Shape 70"/>
          <p:cNvGrpSpPr/>
          <p:nvPr/>
        </p:nvGrpSpPr>
        <p:grpSpPr>
          <a:xfrm flipH="1">
            <a:off x="3645407" y="437552"/>
            <a:ext cx="1705251" cy="1705355"/>
            <a:chOff x="6654650" y="3665275"/>
            <a:chExt cx="409100" cy="409125"/>
          </a:xfrm>
        </p:grpSpPr>
        <p:sp>
          <p:nvSpPr>
            <p:cNvPr id="71" name="Shape 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73" name="Shape 73"/>
          <p:cNvGrpSpPr/>
          <p:nvPr/>
        </p:nvGrpSpPr>
        <p:grpSpPr>
          <a:xfrm>
            <a:off x="4825778" y="621590"/>
            <a:ext cx="672929" cy="672967"/>
            <a:chOff x="570875" y="4322250"/>
            <a:chExt cx="443300" cy="443325"/>
          </a:xfrm>
        </p:grpSpPr>
        <p:sp>
          <p:nvSpPr>
            <p:cNvPr id="74" name="Shape 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138250" y="1126800"/>
            <a:ext cx="2889899" cy="2889899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sp>
        <p:nvSpPr>
          <p:cNvPr id="89" name="Shape 89"/>
          <p:cNvSpPr/>
          <p:nvPr/>
        </p:nvSpPr>
        <p:spPr>
          <a:xfrm>
            <a:off x="669500" y="1126800"/>
            <a:ext cx="2889899" cy="2889899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90" name="Shape 90"/>
          <p:cNvSpPr/>
          <p:nvPr/>
        </p:nvSpPr>
        <p:spPr>
          <a:xfrm>
            <a:off x="5607001" y="1126800"/>
            <a:ext cx="2889899" cy="2889899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thar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On-screen Show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Montserrat</vt:lpstr>
      <vt:lpstr>Arial</vt:lpstr>
      <vt:lpstr>Playfair Display</vt:lpstr>
      <vt:lpstr>Katharine template</vt:lpstr>
      <vt:lpstr>Slide PowerPoint Đẹp</vt:lpstr>
      <vt:lpstr>Instructions for use</vt:lpstr>
      <vt:lpstr>Hello!</vt:lpstr>
      <vt:lpstr>1 Transition headline</vt:lpstr>
      <vt:lpstr>PowerPoint Presentation</vt:lpstr>
      <vt:lpstr>This is a slide title</vt:lpstr>
      <vt:lpstr>Big concept</vt:lpstr>
      <vt:lpstr>A picture is worth a thousand words</vt:lpstr>
      <vt:lpstr>PowerPoint Presentation</vt:lpstr>
      <vt:lpstr>Maps</vt:lpstr>
      <vt:lpstr>89,526,124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Anh Hung Pro</cp:lastModifiedBy>
  <cp:revision>1</cp:revision>
  <dcterms:modified xsi:type="dcterms:W3CDTF">2016-09-06T14:49:09Z</dcterms:modified>
</cp:coreProperties>
</file>