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Impact" panose="02020500000000000000" pitchFamily="18" charset="0"/>
      <p:regular r:id="rId30"/>
    </p:embeddedFon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Bitter" panose="020B0604020202020204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92795-2041-466F-97F8-C0F43F270DCC}">
  <a:tblStyle styleId="{CC392795-2041-466F-97F8-C0F43F270DC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358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6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84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2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31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4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541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89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4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406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518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14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71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33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902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82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68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14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30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02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4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6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8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2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7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7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16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19650" y="1232775"/>
            <a:ext cx="4704599" cy="28304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219700" y="1156500"/>
            <a:ext cx="4704599" cy="2830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2222700" y="1860375"/>
            <a:ext cx="4698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vertical divi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1" name="Shape 71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73" name="Shape 73"/>
          <p:cNvCxnSpPr/>
          <p:nvPr/>
        </p:nvCxnSpPr>
        <p:spPr>
          <a:xfrm>
            <a:off x="1333200" y="530111"/>
            <a:ext cx="0" cy="4078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542850" y="1326975"/>
            <a:ext cx="79619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7" name="Shape 77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ackground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007250" y="2068050"/>
            <a:ext cx="7129499" cy="11597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007250" y="1991850"/>
            <a:ext cx="7129499" cy="115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2171400" y="1990436"/>
            <a:ext cx="0" cy="1158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965075" y="1005075"/>
            <a:ext cx="7214700" cy="3285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65075" y="928875"/>
            <a:ext cx="7214700" cy="328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2732350" y="940950"/>
            <a:ext cx="3672299" cy="69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D9D9D9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972919" y="1631775"/>
            <a:ext cx="720959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000" i="1"/>
            </a:lvl1pPr>
            <a:lvl2pPr lvl="1" algn="ctr" rtl="0">
              <a:spcBef>
                <a:spcPts val="0"/>
              </a:spcBef>
              <a:buSzPct val="100000"/>
              <a:defRPr sz="2000" i="1"/>
            </a:lvl2pPr>
            <a:lvl3pPr lvl="2" algn="ctr" rtl="0">
              <a:spcBef>
                <a:spcPts val="0"/>
              </a:spcBef>
              <a:buSzPct val="100000"/>
              <a:defRPr sz="2000" i="1"/>
            </a:lvl3pPr>
            <a:lvl4pPr lvl="3" algn="ctr" rtl="0">
              <a:spcBef>
                <a:spcPts val="0"/>
              </a:spcBef>
              <a:buSzPct val="100000"/>
              <a:defRPr sz="2000" i="1"/>
            </a:lvl4pPr>
            <a:lvl5pPr lvl="4" algn="ctr" rtl="0">
              <a:spcBef>
                <a:spcPts val="0"/>
              </a:spcBef>
              <a:buSzPct val="100000"/>
              <a:defRPr sz="2000" i="1"/>
            </a:lvl5pPr>
            <a:lvl6pPr lvl="5" algn="ctr" rtl="0">
              <a:spcBef>
                <a:spcPts val="0"/>
              </a:spcBef>
              <a:buSzPct val="100000"/>
              <a:defRPr sz="2000" i="1"/>
            </a:lvl6pPr>
            <a:lvl7pPr lvl="6" algn="ctr" rtl="0">
              <a:spcBef>
                <a:spcPts val="0"/>
              </a:spcBef>
              <a:buSzPct val="100000"/>
              <a:defRPr sz="2000" i="1"/>
            </a:lvl7pPr>
            <a:lvl8pPr lvl="7" algn="ctr" rtl="0">
              <a:spcBef>
                <a:spcPts val="0"/>
              </a:spcBef>
              <a:buSzPct val="100000"/>
              <a:defRPr sz="2000" i="1"/>
            </a:lvl8pPr>
            <a:lvl9pPr lvl="8" algn="ctr">
              <a:spcBef>
                <a:spcPts val="0"/>
              </a:spcBef>
              <a:buSzPct val="100000"/>
              <a:defRPr sz="2000" i="1"/>
            </a:lvl9pPr>
          </a:lstStyle>
          <a:p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4226084" y="928886"/>
            <a:ext cx="691831" cy="699599"/>
            <a:chOff x="4220518" y="928886"/>
            <a:chExt cx="691831" cy="699599"/>
          </a:xfrm>
        </p:grpSpPr>
        <p:cxnSp>
          <p:nvCxnSpPr>
            <p:cNvPr id="26" name="Shape 26"/>
            <p:cNvCxnSpPr/>
            <p:nvPr/>
          </p:nvCxnSpPr>
          <p:spPr>
            <a:xfrm>
              <a:off x="4220518" y="928886"/>
              <a:ext cx="0" cy="699599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4912350" y="928886"/>
              <a:ext cx="0" cy="699599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9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47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42850" y="42040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10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horizontal divi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65" name="Shape 65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67" name="Shape 67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Bitter"/>
              <a:buChar char="■"/>
              <a:defRPr sz="3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360"/>
              </a:spcBef>
              <a:buClr>
                <a:srgbClr val="D9D9D9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Arvo:400,700,400italic,700italic|Bitter:400,700,400itali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4371745" y="1319983"/>
            <a:ext cx="400403" cy="379518"/>
            <a:chOff x="5300400" y="3670175"/>
            <a:chExt cx="421300" cy="399325"/>
          </a:xfrm>
        </p:grpSpPr>
        <p:sp>
          <p:nvSpPr>
            <p:cNvPr id="86" name="Shape 8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339125" y="1326900"/>
            <a:ext cx="2678399" cy="303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72" name="Shape 17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l="8188" r="9"/>
          <a:stretch/>
        </p:blipFill>
        <p:spPr>
          <a:xfrm>
            <a:off x="4572000" y="1326900"/>
            <a:ext cx="4031600" cy="3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876150" y="996225"/>
            <a:ext cx="5391599" cy="783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876150" y="920025"/>
            <a:ext cx="5391599" cy="78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title" idx="4294967295"/>
          </p:nvPr>
        </p:nvSpPr>
        <p:spPr>
          <a:xfrm>
            <a:off x="2034400" y="1059125"/>
            <a:ext cx="5075099" cy="50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Want big impact? </a:t>
            </a:r>
            <a:r>
              <a:rPr lang="en" sz="1400" b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5055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68337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3276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91" name="Shape 19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1332900" y="1324081"/>
          <a:ext cx="7263400" cy="3288525"/>
        </p:xfrm>
        <a:graphic>
          <a:graphicData uri="http://schemas.openxmlformats.org/drawingml/2006/table">
            <a:tbl>
              <a:tblPr>
                <a:noFill/>
                <a:tableStyleId>{CC392795-2041-466F-97F8-C0F43F270DCC}</a:tableStyleId>
              </a:tblPr>
              <a:tblGrid>
                <a:gridCol w="1815850"/>
                <a:gridCol w="1815850"/>
                <a:gridCol w="1815850"/>
                <a:gridCol w="1815850"/>
              </a:tblGrid>
              <a:tr h="409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959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9" name="Shape 199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00" name="Shape 20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473874" y="900815"/>
            <a:ext cx="7015162" cy="3341868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557800" y="1745531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our office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778857" y="766695"/>
            <a:ext cx="334736" cy="33471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966725" y="1875876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461400" y="3249076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360175" y="1706676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952300" y="3507576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88325" y="2103601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392025" y="3552026"/>
            <a:ext cx="127691" cy="16919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 idx="4294967295"/>
          </p:nvPr>
        </p:nvSpPr>
        <p:spPr>
          <a:xfrm>
            <a:off x="1408500" y="1583350"/>
            <a:ext cx="6326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4294967295"/>
          </p:nvPr>
        </p:nvSpPr>
        <p:spPr>
          <a:xfrm>
            <a:off x="1408500" y="2840054"/>
            <a:ext cx="63269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1661475" y="876600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1"/>
              <a:t>89,526,124$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1661475" y="1487508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/>
              <a:t>That’s a lot of money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661475" y="3200693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1"/>
              <a:t>100%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661475" y="3811601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/>
              <a:t>Total success!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ctrTitle" idx="4294967295"/>
          </p:nvPr>
        </p:nvSpPr>
        <p:spPr>
          <a:xfrm>
            <a:off x="1661475" y="2038646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1"/>
              <a:t>185,244 users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ubTitle" idx="4294967295"/>
          </p:nvPr>
        </p:nvSpPr>
        <p:spPr>
          <a:xfrm>
            <a:off x="1661475" y="2649554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/>
              <a:t>And a lot of users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32" name="Shape 23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40" name="Shape 2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42" name="Shape 242"/>
          <p:cNvSpPr/>
          <p:nvPr/>
        </p:nvSpPr>
        <p:spPr>
          <a:xfrm>
            <a:off x="5485785" y="2025375"/>
            <a:ext cx="2121599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last</a:t>
            </a:r>
          </a:p>
        </p:txBody>
      </p:sp>
      <p:sp>
        <p:nvSpPr>
          <p:cNvPr id="243" name="Shape 243"/>
          <p:cNvSpPr/>
          <p:nvPr/>
        </p:nvSpPr>
        <p:spPr>
          <a:xfrm>
            <a:off x="3560317" y="2025375"/>
            <a:ext cx="2121599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second</a:t>
            </a:r>
          </a:p>
        </p:txBody>
      </p:sp>
      <p:sp>
        <p:nvSpPr>
          <p:cNvPr id="244" name="Shape 244"/>
          <p:cNvSpPr/>
          <p:nvPr/>
        </p:nvSpPr>
        <p:spPr>
          <a:xfrm>
            <a:off x="1634850" y="2025375"/>
            <a:ext cx="2121599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first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331699" y="1676575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3639117" y="1676575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5946535" y="1676575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253" name="Shape 253"/>
          <p:cNvSpPr txBox="1">
            <a:spLocks noGrp="1"/>
          </p:cNvSpPr>
          <p:nvPr>
            <p:ph type="body" idx="4"/>
          </p:nvPr>
        </p:nvSpPr>
        <p:spPr>
          <a:xfrm>
            <a:off x="1331699" y="3249419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5"/>
          </p:nvPr>
        </p:nvSpPr>
        <p:spPr>
          <a:xfrm>
            <a:off x="3639117" y="3249419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6"/>
          </p:nvPr>
        </p:nvSpPr>
        <p:spPr>
          <a:xfrm>
            <a:off x="5946535" y="3249419"/>
            <a:ext cx="2194799" cy="10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grpSp>
        <p:nvGrpSpPr>
          <p:cNvPr id="256" name="Shape 256"/>
          <p:cNvGrpSpPr/>
          <p:nvPr/>
        </p:nvGrpSpPr>
        <p:grpSpPr>
          <a:xfrm>
            <a:off x="2964929" y="1633440"/>
            <a:ext cx="378712" cy="403516"/>
            <a:chOff x="5970800" y="1619250"/>
            <a:chExt cx="428650" cy="456725"/>
          </a:xfrm>
        </p:grpSpPr>
        <p:sp>
          <p:nvSpPr>
            <p:cNvPr id="257" name="Shape 25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2" name="Shape 262"/>
          <p:cNvSpPr/>
          <p:nvPr/>
        </p:nvSpPr>
        <p:spPr>
          <a:xfrm>
            <a:off x="2943949" y="3254577"/>
            <a:ext cx="337717" cy="3560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grpSp>
        <p:nvGrpSpPr>
          <p:cNvPr id="263" name="Shape 263"/>
          <p:cNvGrpSpPr/>
          <p:nvPr/>
        </p:nvGrpSpPr>
        <p:grpSpPr>
          <a:xfrm>
            <a:off x="5293425" y="1688511"/>
            <a:ext cx="371158" cy="343107"/>
            <a:chOff x="5975075" y="2327500"/>
            <a:chExt cx="420100" cy="388350"/>
          </a:xfrm>
        </p:grpSpPr>
        <p:sp>
          <p:nvSpPr>
            <p:cNvPr id="264" name="Shape 26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6" name="Shape 266"/>
          <p:cNvSpPr/>
          <p:nvPr/>
        </p:nvSpPr>
        <p:spPr>
          <a:xfrm>
            <a:off x="7558906" y="3215551"/>
            <a:ext cx="414317" cy="41429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5271329" y="3256653"/>
            <a:ext cx="415377" cy="351743"/>
            <a:chOff x="5275975" y="4344850"/>
            <a:chExt cx="470150" cy="398125"/>
          </a:xfrm>
        </p:grpSpPr>
        <p:sp>
          <p:nvSpPr>
            <p:cNvPr id="268" name="Shape 26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7649495" y="1674487"/>
            <a:ext cx="227677" cy="371158"/>
            <a:chOff x="6730350" y="2315900"/>
            <a:chExt cx="257700" cy="420100"/>
          </a:xfrm>
        </p:grpSpPr>
        <p:sp>
          <p:nvSpPr>
            <p:cNvPr id="272" name="Shape 27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78" name="Shape 27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600" y="628437"/>
            <a:ext cx="4134799" cy="34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97" name="Shape 9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9" name="Shape 99"/>
          <p:cNvSpPr txBox="1"/>
          <p:nvPr/>
        </p:nvSpPr>
        <p:spPr>
          <a:xfrm>
            <a:off x="1379650" y="1428750"/>
            <a:ext cx="6882300" cy="72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Open this document in Google Slides (if you are at slidescarnival.com use the button below this presentation). </a:t>
            </a:r>
            <a:r>
              <a:rPr lang="en" sz="1100" b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have to be signed in to your Google account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379650" y="2035350"/>
            <a:ext cx="3158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Go to the </a:t>
            </a:r>
            <a:r>
              <a:rPr lang="en" sz="1100" b="1" i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File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 menu and select </a:t>
            </a:r>
            <a:r>
              <a:rPr lang="en" sz="1100" b="1" i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Make a copy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07924" y="2035350"/>
            <a:ext cx="34538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Go to the </a:t>
            </a:r>
            <a:r>
              <a:rPr lang="en" sz="1100" b="1" i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File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 menu and select </a:t>
            </a:r>
            <a:r>
              <a:rPr lang="en" sz="1100" b="1" i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Download as Microsoft PowerPoint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Presentation design slide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79650" y="3905925"/>
            <a:ext cx="6882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More info on how to use this template at </a:t>
            </a:r>
            <a:r>
              <a:rPr lang="en" sz="1000" b="1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template is free to use under </a:t>
            </a:r>
            <a:r>
              <a:rPr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5"/>
              </a:rPr>
              <a:t>Creative Commons Attribution license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If you use the graphic assets (photos, icons and typographies) provided with this presentation you must keep the </a:t>
            </a:r>
            <a:r>
              <a:rPr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6"/>
              </a:rPr>
              <a:t>Credits slide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142348" y="891000"/>
            <a:ext cx="1675243" cy="33615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4294967295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92" name="Shape 292"/>
          <p:cNvSpPr/>
          <p:nvPr/>
        </p:nvSpPr>
        <p:spPr>
          <a:xfrm>
            <a:off x="6217682" y="1172908"/>
            <a:ext cx="1524599" cy="2709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745" y="750554"/>
            <a:ext cx="211820" cy="3669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200250" y="902575"/>
            <a:ext cx="1597963" cy="336279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313201" y="1387728"/>
            <a:ext cx="1363200" cy="24110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00" name="Shape 300"/>
          <p:cNvSpPr/>
          <p:nvPr/>
        </p:nvSpPr>
        <p:spPr>
          <a:xfrm>
            <a:off x="828745" y="750554"/>
            <a:ext cx="211820" cy="3669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4294967295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5768975" y="867849"/>
            <a:ext cx="2409669" cy="3407881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935251" y="1181421"/>
            <a:ext cx="2086500" cy="2789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4294967295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705" y="750541"/>
            <a:ext cx="285912" cy="36698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348250" y="110063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509575" y="1260017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1826225" y="538075"/>
            <a:ext cx="2146199" cy="407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769470" y="774938"/>
            <a:ext cx="330382" cy="318176"/>
            <a:chOff x="2583325" y="2972875"/>
            <a:chExt cx="462850" cy="445750"/>
          </a:xfrm>
        </p:grpSpPr>
        <p:sp>
          <p:nvSpPr>
            <p:cNvPr id="318" name="Shape 31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ctrTitle" idx="4294967295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D9D9D9"/>
                </a:solidFill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434343"/>
                </a:solidFill>
              </a:rPr>
              <a:t>Any questions?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ubTitle" idx="4294967295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You can find me at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@username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user@mail.me</a:t>
            </a:r>
          </a:p>
          <a:p>
            <a:pPr lvl="0" rtl="0">
              <a:spcBef>
                <a:spcPts val="0"/>
              </a:spcBef>
              <a:buNone/>
            </a:pPr>
            <a:endParaRPr sz="1600" b="1"/>
          </a:p>
        </p:txBody>
      </p:sp>
      <p:sp>
        <p:nvSpPr>
          <p:cNvPr id="326" name="Shape 326"/>
          <p:cNvSpPr/>
          <p:nvPr/>
        </p:nvSpPr>
        <p:spPr>
          <a:xfrm>
            <a:off x="800963" y="788752"/>
            <a:ext cx="272850" cy="27285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34" name="Shape 33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348075" y="1602650"/>
            <a:ext cx="6780899" cy="22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Arvo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Bitter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u="sng">
                <a:hlinkClick r:id="rId3"/>
              </a:rPr>
              <a:t>https://www.google.com/fonts#UsePlace:use/Collection:Arvo:400,700,400italic,700italic|Bitter:400,700,400italic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Dark gray </a:t>
            </a:r>
            <a:r>
              <a:rPr lang="en" sz="1000" b="1"/>
              <a:t>#434343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Medium gray </a:t>
            </a:r>
            <a:r>
              <a:rPr lang="en" sz="1000" b="1">
                <a:solidFill>
                  <a:srgbClr val="999999"/>
                </a:solidFill>
              </a:rPr>
              <a:t>#999999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Light gray </a:t>
            </a:r>
            <a:r>
              <a:rPr lang="en" sz="1000" b="1">
                <a:solidFill>
                  <a:srgbClr val="D9D9D9"/>
                </a:solidFill>
                <a:highlight>
                  <a:srgbClr val="434343"/>
                </a:highlight>
              </a:rPr>
              <a:t>#d9d9d9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22450" y="4628850"/>
            <a:ext cx="69138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90" y="2842819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Shape 344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45" name="Shape 34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Shape 351"/>
          <p:cNvGrpSpPr/>
          <p:nvPr/>
        </p:nvGrpSpPr>
        <p:grpSpPr>
          <a:xfrm>
            <a:off x="805325" y="703949"/>
            <a:ext cx="296369" cy="374816"/>
            <a:chOff x="584925" y="238125"/>
            <a:chExt cx="415200" cy="525100"/>
          </a:xfrm>
        </p:grpSpPr>
        <p:sp>
          <p:nvSpPr>
            <p:cNvPr id="352" name="Shape 35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276005" y="758412"/>
            <a:ext cx="317301" cy="264141"/>
            <a:chOff x="1244325" y="314425"/>
            <a:chExt cx="444525" cy="370050"/>
          </a:xfrm>
        </p:grpSpPr>
        <p:sp>
          <p:nvSpPr>
            <p:cNvPr id="359" name="Shape 35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1764137" y="757109"/>
            <a:ext cx="303365" cy="266747"/>
            <a:chOff x="1928175" y="312600"/>
            <a:chExt cx="425000" cy="373700"/>
          </a:xfrm>
        </p:grpSpPr>
        <p:sp>
          <p:nvSpPr>
            <p:cNvPr id="362" name="Shape 36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64" name="Shape 364"/>
          <p:cNvSpPr/>
          <p:nvPr/>
        </p:nvSpPr>
        <p:spPr>
          <a:xfrm>
            <a:off x="2272778" y="747528"/>
            <a:ext cx="248438" cy="285912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770928" y="748403"/>
            <a:ext cx="214461" cy="284163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3184938" y="743172"/>
            <a:ext cx="348691" cy="294638"/>
            <a:chOff x="3918650" y="293075"/>
            <a:chExt cx="488500" cy="412775"/>
          </a:xfrm>
        </p:grpSpPr>
        <p:sp>
          <p:nvSpPr>
            <p:cNvPr id="367" name="Shape 36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3697036" y="720937"/>
            <a:ext cx="286804" cy="339090"/>
            <a:chOff x="4636075" y="261925"/>
            <a:chExt cx="401800" cy="475050"/>
          </a:xfrm>
        </p:grpSpPr>
        <p:sp>
          <p:nvSpPr>
            <p:cNvPr id="371" name="Shape 37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75" name="Shape 375"/>
          <p:cNvSpPr/>
          <p:nvPr/>
        </p:nvSpPr>
        <p:spPr>
          <a:xfrm>
            <a:off x="4157323" y="747082"/>
            <a:ext cx="328633" cy="2868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4658917" y="749275"/>
            <a:ext cx="287661" cy="281986"/>
            <a:chOff x="5983625" y="301625"/>
            <a:chExt cx="403000" cy="395050"/>
          </a:xfrm>
        </p:grpSpPr>
        <p:sp>
          <p:nvSpPr>
            <p:cNvPr id="377" name="Shape 37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5142249" y="747080"/>
            <a:ext cx="283307" cy="282878"/>
            <a:chOff x="6660750" y="298550"/>
            <a:chExt cx="396900" cy="396300"/>
          </a:xfrm>
        </p:grpSpPr>
        <p:sp>
          <p:nvSpPr>
            <p:cNvPr id="398" name="Shape 39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805325" y="1192509"/>
            <a:ext cx="296369" cy="358702"/>
            <a:chOff x="584925" y="922575"/>
            <a:chExt cx="415200" cy="502525"/>
          </a:xfrm>
        </p:grpSpPr>
        <p:sp>
          <p:nvSpPr>
            <p:cNvPr id="401" name="Shape 40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277753" y="1184229"/>
            <a:ext cx="313822" cy="373959"/>
            <a:chOff x="1246775" y="910975"/>
            <a:chExt cx="439650" cy="523900"/>
          </a:xfrm>
        </p:grpSpPr>
        <p:sp>
          <p:nvSpPr>
            <p:cNvPr id="405" name="Shape 40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1762834" y="1244367"/>
            <a:ext cx="305970" cy="254541"/>
            <a:chOff x="1926350" y="995225"/>
            <a:chExt cx="428650" cy="356600"/>
          </a:xfrm>
        </p:grpSpPr>
        <p:sp>
          <p:nvSpPr>
            <p:cNvPr id="409" name="Shape 40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>
            <a:off x="2247492" y="1223013"/>
            <a:ext cx="299010" cy="29726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729098" y="1237843"/>
            <a:ext cx="298118" cy="267621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214613" y="1240020"/>
            <a:ext cx="289410" cy="263249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705357" y="1242625"/>
            <a:ext cx="270244" cy="25803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4172534" y="1225201"/>
            <a:ext cx="298118" cy="298546"/>
            <a:chOff x="5302225" y="968375"/>
            <a:chExt cx="417650" cy="418250"/>
          </a:xfrm>
        </p:grpSpPr>
        <p:sp>
          <p:nvSpPr>
            <p:cNvPr id="418" name="Shape 41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4617945" y="1191635"/>
            <a:ext cx="369605" cy="360005"/>
            <a:chOff x="5926225" y="921350"/>
            <a:chExt cx="517800" cy="504350"/>
          </a:xfrm>
        </p:grpSpPr>
        <p:sp>
          <p:nvSpPr>
            <p:cNvPr id="421" name="Shape 4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5111306" y="1198612"/>
            <a:ext cx="345193" cy="346068"/>
            <a:chOff x="6617400" y="931125"/>
            <a:chExt cx="483600" cy="484825"/>
          </a:xfrm>
        </p:grpSpPr>
        <p:sp>
          <p:nvSpPr>
            <p:cNvPr id="424" name="Shape 42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787016" y="1735979"/>
            <a:ext cx="332987" cy="233626"/>
            <a:chOff x="559275" y="1683950"/>
            <a:chExt cx="466500" cy="327300"/>
          </a:xfrm>
        </p:grpSpPr>
        <p:sp>
          <p:nvSpPr>
            <p:cNvPr id="427" name="Shape 42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1268171" y="1689796"/>
            <a:ext cx="332987" cy="326010"/>
            <a:chOff x="1233350" y="1619250"/>
            <a:chExt cx="466500" cy="456725"/>
          </a:xfrm>
        </p:grpSpPr>
        <p:sp>
          <p:nvSpPr>
            <p:cNvPr id="430" name="Shape 43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759783" y="1696755"/>
            <a:ext cx="312073" cy="312073"/>
            <a:chOff x="1922075" y="1629000"/>
            <a:chExt cx="437200" cy="437200"/>
          </a:xfrm>
        </p:grpSpPr>
        <p:sp>
          <p:nvSpPr>
            <p:cNvPr id="435" name="Shape 43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2239635" y="1695453"/>
            <a:ext cx="314678" cy="314678"/>
            <a:chOff x="2594325" y="1627175"/>
            <a:chExt cx="440850" cy="440850"/>
          </a:xfrm>
        </p:grpSpPr>
        <p:sp>
          <p:nvSpPr>
            <p:cNvPr id="438" name="Shape 4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41" name="Shape 441"/>
          <p:cNvSpPr/>
          <p:nvPr/>
        </p:nvSpPr>
        <p:spPr>
          <a:xfrm>
            <a:off x="2734755" y="1709420"/>
            <a:ext cx="286804" cy="28678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3231585" y="1671915"/>
            <a:ext cx="255397" cy="361753"/>
            <a:chOff x="3984000" y="1594200"/>
            <a:chExt cx="357800" cy="506800"/>
          </a:xfrm>
        </p:grpSpPr>
        <p:sp>
          <p:nvSpPr>
            <p:cNvPr id="443" name="Shape 44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672196" y="1749487"/>
            <a:ext cx="336485" cy="206609"/>
            <a:chOff x="4601275" y="1702875"/>
            <a:chExt cx="471400" cy="289450"/>
          </a:xfrm>
        </p:grpSpPr>
        <p:sp>
          <p:nvSpPr>
            <p:cNvPr id="446" name="Shape 44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4169482" y="1698932"/>
            <a:ext cx="304221" cy="307719"/>
            <a:chOff x="5297950" y="1632050"/>
            <a:chExt cx="426200" cy="431100"/>
          </a:xfrm>
        </p:grpSpPr>
        <p:sp>
          <p:nvSpPr>
            <p:cNvPr id="452" name="Shape 45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4649763" y="1689796"/>
            <a:ext cx="305970" cy="326010"/>
            <a:chOff x="5970800" y="1619250"/>
            <a:chExt cx="428650" cy="456725"/>
          </a:xfrm>
        </p:grpSpPr>
        <p:sp>
          <p:nvSpPr>
            <p:cNvPr id="455" name="Shape 45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116980" y="1685870"/>
            <a:ext cx="342998" cy="312929"/>
            <a:chOff x="6625350" y="1613750"/>
            <a:chExt cx="480525" cy="438400"/>
          </a:xfrm>
        </p:grpSpPr>
        <p:sp>
          <p:nvSpPr>
            <p:cNvPr id="461" name="Shape 46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824062" y="2194916"/>
            <a:ext cx="258895" cy="278078"/>
            <a:chOff x="611175" y="2326900"/>
            <a:chExt cx="362700" cy="389575"/>
          </a:xfrm>
        </p:grpSpPr>
        <p:sp>
          <p:nvSpPr>
            <p:cNvPr id="467" name="Shape 46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1298251" y="2197539"/>
            <a:ext cx="272850" cy="27285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779411" y="2197539"/>
            <a:ext cx="272850" cy="27285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260572" y="2197539"/>
            <a:ext cx="272850" cy="27285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2805339" y="2150464"/>
            <a:ext cx="145579" cy="363502"/>
            <a:chOff x="3386850" y="2264625"/>
            <a:chExt cx="203950" cy="509250"/>
          </a:xfrm>
        </p:grpSpPr>
        <p:sp>
          <p:nvSpPr>
            <p:cNvPr id="475" name="Shape 47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3780729" y="2196665"/>
            <a:ext cx="119418" cy="271101"/>
            <a:chOff x="4753325" y="2329350"/>
            <a:chExt cx="167300" cy="379800"/>
          </a:xfrm>
        </p:grpSpPr>
        <p:sp>
          <p:nvSpPr>
            <p:cNvPr id="478" name="Shape 47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3297379" y="2152195"/>
            <a:ext cx="123808" cy="360022"/>
            <a:chOff x="4076175" y="2267050"/>
            <a:chExt cx="173450" cy="504375"/>
          </a:xfrm>
        </p:grpSpPr>
        <p:sp>
          <p:nvSpPr>
            <p:cNvPr id="481" name="Shape 48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4185215" y="2190133"/>
            <a:ext cx="272850" cy="28766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652814" y="2195345"/>
            <a:ext cx="299867" cy="277204"/>
            <a:chOff x="5975075" y="2327500"/>
            <a:chExt cx="420100" cy="388350"/>
          </a:xfrm>
        </p:grpSpPr>
        <p:sp>
          <p:nvSpPr>
            <p:cNvPr id="485" name="Shape 48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5191929" y="2187064"/>
            <a:ext cx="183946" cy="299867"/>
            <a:chOff x="6730350" y="2315900"/>
            <a:chExt cx="257700" cy="420100"/>
          </a:xfrm>
        </p:grpSpPr>
        <p:sp>
          <p:nvSpPr>
            <p:cNvPr id="488" name="Shape 48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906863" y="2645128"/>
            <a:ext cx="93293" cy="339965"/>
            <a:chOff x="727175" y="2957625"/>
            <a:chExt cx="130700" cy="476275"/>
          </a:xfrm>
        </p:grpSpPr>
        <p:sp>
          <p:nvSpPr>
            <p:cNvPr id="494" name="Shape 49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1772880" y="2631641"/>
            <a:ext cx="285912" cy="36698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328766" y="2631641"/>
            <a:ext cx="211820" cy="3669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2231783" y="2656013"/>
            <a:ext cx="330382" cy="318176"/>
            <a:chOff x="2583325" y="2972875"/>
            <a:chExt cx="462850" cy="445750"/>
          </a:xfrm>
        </p:grpSpPr>
        <p:sp>
          <p:nvSpPr>
            <p:cNvPr id="499" name="Shape 49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701606" y="2703534"/>
            <a:ext cx="353045" cy="223151"/>
            <a:chOff x="3241525" y="3039450"/>
            <a:chExt cx="494600" cy="312625"/>
          </a:xfrm>
        </p:grpSpPr>
        <p:sp>
          <p:nvSpPr>
            <p:cNvPr id="502" name="Shape 50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04" name="Shape 504"/>
          <p:cNvSpPr/>
          <p:nvPr/>
        </p:nvSpPr>
        <p:spPr>
          <a:xfrm>
            <a:off x="3688796" y="2663459"/>
            <a:ext cx="303365" cy="30334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4138967" y="2679997"/>
            <a:ext cx="365251" cy="270226"/>
            <a:chOff x="5255200" y="3006475"/>
            <a:chExt cx="511700" cy="378575"/>
          </a:xfrm>
        </p:grpSpPr>
        <p:sp>
          <p:nvSpPr>
            <p:cNvPr id="506" name="Shape 50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3211527" y="2664311"/>
            <a:ext cx="295513" cy="301598"/>
            <a:chOff x="3955900" y="2984500"/>
            <a:chExt cx="414000" cy="422525"/>
          </a:xfrm>
        </p:grpSpPr>
        <p:sp>
          <p:nvSpPr>
            <p:cNvPr id="509" name="Shape 50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12" name="Shape 512"/>
          <p:cNvSpPr/>
          <p:nvPr/>
        </p:nvSpPr>
        <p:spPr>
          <a:xfrm>
            <a:off x="790072" y="3166408"/>
            <a:ext cx="330364" cy="25976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4687736" y="2649504"/>
            <a:ext cx="230129" cy="33125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14" name="Shape 514"/>
          <p:cNvGrpSpPr/>
          <p:nvPr/>
        </p:nvGrpSpPr>
        <p:grpSpPr>
          <a:xfrm>
            <a:off x="5171015" y="2659939"/>
            <a:ext cx="225774" cy="320799"/>
            <a:chOff x="6701050" y="2978375"/>
            <a:chExt cx="316300" cy="449425"/>
          </a:xfrm>
        </p:grpSpPr>
        <p:sp>
          <p:nvSpPr>
            <p:cNvPr id="515" name="Shape 51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273828" y="3188169"/>
            <a:ext cx="321673" cy="216192"/>
            <a:chOff x="1241275" y="3718400"/>
            <a:chExt cx="450650" cy="302875"/>
          </a:xfrm>
        </p:grpSpPr>
        <p:sp>
          <p:nvSpPr>
            <p:cNvPr id="518" name="Shape 51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759354" y="3171609"/>
            <a:ext cx="312929" cy="249740"/>
            <a:chOff x="1921475" y="3695200"/>
            <a:chExt cx="438400" cy="349875"/>
          </a:xfrm>
        </p:grpSpPr>
        <p:sp>
          <p:nvSpPr>
            <p:cNvPr id="523" name="Shape 52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243561" y="3167683"/>
            <a:ext cx="306826" cy="257164"/>
            <a:chOff x="2599825" y="3689700"/>
            <a:chExt cx="429850" cy="360275"/>
          </a:xfrm>
        </p:grpSpPr>
        <p:sp>
          <p:nvSpPr>
            <p:cNvPr id="527" name="Shape 52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2739527" y="3141094"/>
            <a:ext cx="277204" cy="289410"/>
            <a:chOff x="3294650" y="3652450"/>
            <a:chExt cx="388350" cy="405450"/>
          </a:xfrm>
        </p:grpSpPr>
        <p:sp>
          <p:nvSpPr>
            <p:cNvPr id="530" name="Shape 53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197590" y="3177712"/>
            <a:ext cx="323387" cy="237106"/>
            <a:chOff x="3936375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3678745" y="3177712"/>
            <a:ext cx="323387" cy="237106"/>
            <a:chOff x="4610450" y="3703750"/>
            <a:chExt cx="453050" cy="332175"/>
          </a:xfrm>
        </p:grpSpPr>
        <p:sp>
          <p:nvSpPr>
            <p:cNvPr id="540" name="Shape 5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4171231" y="3153746"/>
            <a:ext cx="300723" cy="285038"/>
            <a:chOff x="5300400" y="3670175"/>
            <a:chExt cx="421300" cy="399325"/>
          </a:xfrm>
        </p:grpSpPr>
        <p:sp>
          <p:nvSpPr>
            <p:cNvPr id="543" name="Shape 54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48" name="Shape 548"/>
          <p:cNvSpPr/>
          <p:nvPr/>
        </p:nvSpPr>
        <p:spPr>
          <a:xfrm>
            <a:off x="4635432" y="3128933"/>
            <a:ext cx="334736" cy="33471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49" name="Shape 549"/>
          <p:cNvGrpSpPr/>
          <p:nvPr/>
        </p:nvGrpSpPr>
        <p:grpSpPr>
          <a:xfrm>
            <a:off x="5137895" y="3150248"/>
            <a:ext cx="292015" cy="292033"/>
            <a:chOff x="6654650" y="3665275"/>
            <a:chExt cx="409100" cy="409125"/>
          </a:xfrm>
        </p:grpSpPr>
        <p:sp>
          <p:nvSpPr>
            <p:cNvPr id="550" name="Shape 55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795296" y="3619197"/>
            <a:ext cx="316427" cy="316445"/>
            <a:chOff x="570875" y="4322250"/>
            <a:chExt cx="443300" cy="443325"/>
          </a:xfrm>
        </p:grpSpPr>
        <p:sp>
          <p:nvSpPr>
            <p:cNvPr id="553" name="Shape 55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57" name="Shape 557"/>
          <p:cNvSpPr/>
          <p:nvPr/>
        </p:nvSpPr>
        <p:spPr>
          <a:xfrm>
            <a:off x="1263381" y="3680688"/>
            <a:ext cx="342588" cy="19352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58" name="Shape 558"/>
          <p:cNvGrpSpPr/>
          <p:nvPr/>
        </p:nvGrpSpPr>
        <p:grpSpPr>
          <a:xfrm>
            <a:off x="1800755" y="3595677"/>
            <a:ext cx="230129" cy="363484"/>
            <a:chOff x="1979475" y="4289300"/>
            <a:chExt cx="322400" cy="509225"/>
          </a:xfrm>
        </p:grpSpPr>
        <p:sp>
          <p:nvSpPr>
            <p:cNvPr id="559" name="Shape 55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2261423" y="3600460"/>
            <a:ext cx="271529" cy="353919"/>
            <a:chOff x="2624850" y="4296000"/>
            <a:chExt cx="380400" cy="495825"/>
          </a:xfrm>
        </p:grpSpPr>
        <p:sp>
          <p:nvSpPr>
            <p:cNvPr id="563" name="Shape 56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66" name="Shape 566"/>
          <p:cNvSpPr/>
          <p:nvPr/>
        </p:nvSpPr>
        <p:spPr>
          <a:xfrm>
            <a:off x="3214185" y="3632310"/>
            <a:ext cx="290266" cy="290284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2733024" y="3650619"/>
            <a:ext cx="290266" cy="25366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694025" y="3631007"/>
            <a:ext cx="292907" cy="292889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4153796" y="3635329"/>
            <a:ext cx="335593" cy="284181"/>
            <a:chOff x="5275975" y="4344850"/>
            <a:chExt cx="470150" cy="398125"/>
          </a:xfrm>
        </p:grpSpPr>
        <p:sp>
          <p:nvSpPr>
            <p:cNvPr id="570" name="Shape 57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3" name="Shape 573"/>
          <p:cNvSpPr/>
          <p:nvPr/>
        </p:nvSpPr>
        <p:spPr>
          <a:xfrm>
            <a:off x="4651992" y="3626653"/>
            <a:ext cx="301616" cy="3015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5129168" y="3612238"/>
            <a:ext cx="309467" cy="330364"/>
            <a:chOff x="6642425" y="4312500"/>
            <a:chExt cx="433550" cy="462825"/>
          </a:xfrm>
        </p:grpSpPr>
        <p:sp>
          <p:nvSpPr>
            <p:cNvPr id="575" name="Shape 57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8" name="Shape 578"/>
          <p:cNvSpPr/>
          <p:nvPr/>
        </p:nvSpPr>
        <p:spPr>
          <a:xfrm>
            <a:off x="754775" y="4141362"/>
            <a:ext cx="397479" cy="234501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579" name="Shape 579"/>
          <p:cNvGrpSpPr/>
          <p:nvPr/>
        </p:nvGrpSpPr>
        <p:grpSpPr>
          <a:xfrm>
            <a:off x="1276005" y="4102547"/>
            <a:ext cx="317301" cy="312073"/>
            <a:chOff x="1244325" y="4999400"/>
            <a:chExt cx="444525" cy="437200"/>
          </a:xfrm>
        </p:grpSpPr>
        <p:sp>
          <p:nvSpPr>
            <p:cNvPr id="580" name="Shape 58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1785497" y="4092518"/>
            <a:ext cx="260644" cy="332113"/>
            <a:chOff x="1958100" y="4985350"/>
            <a:chExt cx="365150" cy="465275"/>
          </a:xfrm>
        </p:grpSpPr>
        <p:sp>
          <p:nvSpPr>
            <p:cNvPr id="586" name="Shape 58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247469" y="4105152"/>
            <a:ext cx="299010" cy="307273"/>
            <a:chOff x="2605300" y="5003050"/>
            <a:chExt cx="418900" cy="430475"/>
          </a:xfrm>
        </p:grpSpPr>
        <p:sp>
          <p:nvSpPr>
            <p:cNvPr id="590" name="Shape 59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2699429" y="4111701"/>
            <a:ext cx="357399" cy="293764"/>
            <a:chOff x="3238475" y="5012225"/>
            <a:chExt cx="500700" cy="411550"/>
          </a:xfrm>
        </p:grpSpPr>
        <p:sp>
          <p:nvSpPr>
            <p:cNvPr id="594" name="Shape 59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644304" y="4080312"/>
            <a:ext cx="392268" cy="356525"/>
            <a:chOff x="4562200" y="4968250"/>
            <a:chExt cx="549550" cy="499475"/>
          </a:xfrm>
        </p:grpSpPr>
        <p:sp>
          <p:nvSpPr>
            <p:cNvPr id="600" name="Shape 60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3223305" y="4100370"/>
            <a:ext cx="271957" cy="315981"/>
            <a:chOff x="3972400" y="4996350"/>
            <a:chExt cx="381000" cy="442675"/>
          </a:xfrm>
        </p:grpSpPr>
        <p:sp>
          <p:nvSpPr>
            <p:cNvPr id="606" name="Shape 60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128956" y="4073781"/>
            <a:ext cx="385291" cy="369587"/>
            <a:chOff x="5241175" y="4959100"/>
            <a:chExt cx="539775" cy="517775"/>
          </a:xfrm>
        </p:grpSpPr>
        <p:sp>
          <p:nvSpPr>
            <p:cNvPr id="609" name="Shape 60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615" name="Shape 615"/>
          <p:cNvSpPr/>
          <p:nvPr/>
        </p:nvSpPr>
        <p:spPr>
          <a:xfrm>
            <a:off x="4633255" y="4164900"/>
            <a:ext cx="339090" cy="18742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5159683" y="4128690"/>
            <a:ext cx="247135" cy="284181"/>
            <a:chOff x="6685175" y="5036025"/>
            <a:chExt cx="346225" cy="398125"/>
          </a:xfrm>
        </p:grpSpPr>
        <p:sp>
          <p:nvSpPr>
            <p:cNvPr id="617" name="Shape 61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902417" y="2410998"/>
            <a:ext cx="432570" cy="421333"/>
            <a:chOff x="5926225" y="921350"/>
            <a:chExt cx="517800" cy="504350"/>
          </a:xfrm>
        </p:grpSpPr>
        <p:sp>
          <p:nvSpPr>
            <p:cNvPr id="623" name="Shape 62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5" name="Shape 625"/>
          <p:cNvSpPr/>
          <p:nvPr/>
        </p:nvSpPr>
        <p:spPr>
          <a:xfrm>
            <a:off x="60963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6" name="Shape 626"/>
          <p:cNvGrpSpPr/>
          <p:nvPr/>
        </p:nvGrpSpPr>
        <p:grpSpPr>
          <a:xfrm>
            <a:off x="6787405" y="2390379"/>
            <a:ext cx="432570" cy="421333"/>
            <a:chOff x="5926225" y="921350"/>
            <a:chExt cx="517800" cy="504350"/>
          </a:xfrm>
        </p:grpSpPr>
        <p:sp>
          <p:nvSpPr>
            <p:cNvPr id="627" name="Shape 6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9" name="Shape 629"/>
          <p:cNvSpPr/>
          <p:nvPr/>
        </p:nvSpPr>
        <p:spPr>
          <a:xfrm>
            <a:off x="69813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5902684" y="3139421"/>
            <a:ext cx="1075936" cy="1047988"/>
            <a:chOff x="5926225" y="921350"/>
            <a:chExt cx="517800" cy="504350"/>
          </a:xfrm>
        </p:grpSpPr>
        <p:sp>
          <p:nvSpPr>
            <p:cNvPr id="631" name="Shape 63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3" name="Shape 633"/>
          <p:cNvSpPr/>
          <p:nvPr/>
        </p:nvSpPr>
        <p:spPr>
          <a:xfrm>
            <a:off x="63849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C78D8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57913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 idx="4294967295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D9D9D9"/>
                </a:solidFill>
              </a:rPr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434343"/>
                </a:solidFill>
              </a:rPr>
              <a:t>I am Jayden Smith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4294967295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You can find me at @username</a:t>
            </a:r>
          </a:p>
          <a:p>
            <a:pPr lvl="0">
              <a:spcBef>
                <a:spcPts val="0"/>
              </a:spcBef>
              <a:buNone/>
            </a:pPr>
            <a:endParaRPr sz="1600" b="1"/>
          </a:p>
        </p:txBody>
      </p:sp>
      <p:sp>
        <p:nvSpPr>
          <p:cNvPr id="109" name="Shape 109"/>
          <p:cNvSpPr/>
          <p:nvPr/>
        </p:nvSpPr>
        <p:spPr>
          <a:xfrm>
            <a:off x="788336" y="791380"/>
            <a:ext cx="298118" cy="267621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28" name="Shape 12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1778750" y="2345350"/>
            <a:ext cx="55866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1778750" y="3259154"/>
            <a:ext cx="55866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i="1"/>
              <a:t>Bring the attention of your audience over a key concept using icons or illustrations</a:t>
            </a:r>
          </a:p>
        </p:txBody>
      </p:sp>
      <p:grpSp>
        <p:nvGrpSpPr>
          <p:cNvPr id="136" name="Shape 136"/>
          <p:cNvGrpSpPr/>
          <p:nvPr/>
        </p:nvGrpSpPr>
        <p:grpSpPr>
          <a:xfrm flipH="1">
            <a:off x="3926905" y="1157986"/>
            <a:ext cx="1187290" cy="1187362"/>
            <a:chOff x="6654650" y="3665275"/>
            <a:chExt cx="409100" cy="409125"/>
          </a:xfrm>
        </p:grpSpPr>
        <p:sp>
          <p:nvSpPr>
            <p:cNvPr id="137" name="Shape 1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4748569" y="1286079"/>
            <a:ext cx="468523" cy="468550"/>
            <a:chOff x="570875" y="4322250"/>
            <a:chExt cx="443300" cy="443325"/>
          </a:xfrm>
        </p:grpSpPr>
        <p:sp>
          <p:nvSpPr>
            <p:cNvPr id="140" name="Shape 1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52" name="Shape 15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63" name="Shape 16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urdai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On-screen Show (16:9)</PresentationFormat>
  <Paragraphs>131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Impact</vt:lpstr>
      <vt:lpstr>Arvo</vt:lpstr>
      <vt:lpstr>Bitter</vt:lpstr>
      <vt:lpstr>Jourdain template</vt:lpstr>
      <vt:lpstr>This is your presentation title</vt:lpstr>
      <vt:lpstr>Instructions for use</vt:lpstr>
      <vt:lpstr>Hello! I am Jayden Smith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PowerPoint Presentation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Any questions?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Anh Hung Pro</cp:lastModifiedBy>
  <cp:revision>1</cp:revision>
  <dcterms:modified xsi:type="dcterms:W3CDTF">2016-09-06T14:43:56Z</dcterms:modified>
</cp:coreProperties>
</file>