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C17"/>
    <a:srgbClr val="2B549F"/>
    <a:srgbClr val="D49B0E"/>
    <a:srgbClr val="558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44830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57437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13192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771072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65379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17745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50822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84338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08185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3335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08344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E9EE-2A5E-43A8-B705-EF4426F38660}" type="datetimeFigureOut">
              <a:rPr lang="en-GB" smtClean="0"/>
              <a:t>27/05/2017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813B-EA83-4EAB-B13C-C856C1489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5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1.xml"/><Relationship Id="rId18" Type="http://schemas.openxmlformats.org/officeDocument/2006/relationships/slide" Target="slide14.xml"/><Relationship Id="rId3" Type="http://schemas.openxmlformats.org/officeDocument/2006/relationships/audio" Target="../media/audio1.wav"/><Relationship Id="rId7" Type="http://schemas.openxmlformats.org/officeDocument/2006/relationships/slide" Target="slide9.xml"/><Relationship Id="rId12" Type="http://schemas.openxmlformats.org/officeDocument/2006/relationships/slide" Target="slide12.xml"/><Relationship Id="rId17" Type="http://schemas.openxmlformats.org/officeDocument/2006/relationships/slide" Target="slide15.xml"/><Relationship Id="rId2" Type="http://schemas.openxmlformats.org/officeDocument/2006/relationships/slide" Target="slide5.xml"/><Relationship Id="rId16" Type="http://schemas.openxmlformats.org/officeDocument/2006/relationships/slide" Target="slide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13.xml"/><Relationship Id="rId5" Type="http://schemas.openxmlformats.org/officeDocument/2006/relationships/slide" Target="slide3.xml"/><Relationship Id="rId15" Type="http://schemas.openxmlformats.org/officeDocument/2006/relationships/slide" Target="slide17.xml"/><Relationship Id="rId10" Type="http://schemas.openxmlformats.org/officeDocument/2006/relationships/slide" Target="slide6.xml"/><Relationship Id="rId19" Type="http://schemas.openxmlformats.org/officeDocument/2006/relationships/image" Target="../media/image2.png"/><Relationship Id="rId4" Type="http://schemas.openxmlformats.org/officeDocument/2006/relationships/slide" Target="slide4.xml"/><Relationship Id="rId9" Type="http://schemas.openxmlformats.org/officeDocument/2006/relationships/slide" Target="slide7.xml"/><Relationship Id="rId1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nchor"/>
          <p:cNvSpPr/>
          <p:nvPr/>
        </p:nvSpPr>
        <p:spPr>
          <a:xfrm>
            <a:off x="2248730" y="2529000"/>
            <a:ext cx="1800000" cy="1800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reen 4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6311886" y="5059787"/>
            <a:ext cx="1080000" cy="108000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  <a:p>
            <a:pPr algn="ctr"/>
            <a:r>
              <a:rPr lang="en-GB" sz="1700" dirty="0">
                <a:solidFill>
                  <a:schemeClr val="tx1"/>
                </a:solidFill>
                <a:latin typeface="Arial Black" panose="020B0A04020102020204" pitchFamily="34" charset="0"/>
              </a:rPr>
              <a:t>Green</a:t>
            </a:r>
          </a:p>
        </p:txBody>
      </p:sp>
      <p:sp>
        <p:nvSpPr>
          <p:cNvPr id="13" name="Green 3">
            <a:hlinkClick r:id="rId4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6311886" y="3612596"/>
            <a:ext cx="1080000" cy="108000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GB" sz="1700" dirty="0">
                <a:solidFill>
                  <a:schemeClr val="tx1"/>
                </a:solidFill>
                <a:latin typeface="Arial Black" panose="020B0A04020102020204" pitchFamily="34" charset="0"/>
              </a:rPr>
              <a:t>Green</a:t>
            </a:r>
          </a:p>
        </p:txBody>
      </p:sp>
      <p:sp>
        <p:nvSpPr>
          <p:cNvPr id="9" name="Green 2">
            <a:hlinkClick r:id="rId5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6311886" y="2165405"/>
            <a:ext cx="1080000" cy="108000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  <a:p>
            <a:pPr algn="ctr"/>
            <a:r>
              <a:rPr lang="en-GB" sz="1700" dirty="0">
                <a:solidFill>
                  <a:schemeClr val="tx1"/>
                </a:solidFill>
                <a:latin typeface="Arial Black" panose="020B0A04020102020204" pitchFamily="34" charset="0"/>
              </a:rPr>
              <a:t>Green</a:t>
            </a:r>
          </a:p>
        </p:txBody>
      </p:sp>
      <p:sp>
        <p:nvSpPr>
          <p:cNvPr id="5" name="Green 1">
            <a:hlinkClick r:id="rId6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6311886" y="718214"/>
            <a:ext cx="1080000" cy="108000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  <a:p>
            <a:pPr algn="ctr"/>
            <a:r>
              <a:rPr lang="en-GB" sz="1700" dirty="0">
                <a:solidFill>
                  <a:schemeClr val="tx1"/>
                </a:solidFill>
                <a:latin typeface="Arial Black" panose="020B0A04020102020204" pitchFamily="34" charset="0"/>
              </a:rPr>
              <a:t>Green</a:t>
            </a:r>
          </a:p>
        </p:txBody>
      </p:sp>
      <p:sp>
        <p:nvSpPr>
          <p:cNvPr id="18" name="Yellow 4">
            <a:hlinkClick r:id="rId7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7766392" y="5059787"/>
            <a:ext cx="1080000" cy="108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Yellow</a:t>
            </a:r>
          </a:p>
        </p:txBody>
      </p:sp>
      <p:sp>
        <p:nvSpPr>
          <p:cNvPr id="14" name="Yellow 3">
            <a:hlinkClick r:id="rId8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7766392" y="3612596"/>
            <a:ext cx="1080000" cy="108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Yellow</a:t>
            </a:r>
          </a:p>
        </p:txBody>
      </p:sp>
      <p:sp>
        <p:nvSpPr>
          <p:cNvPr id="10" name="Yellow 2">
            <a:hlinkClick r:id="rId9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7766392" y="2165405"/>
            <a:ext cx="1080000" cy="108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Yellow</a:t>
            </a:r>
          </a:p>
        </p:txBody>
      </p:sp>
      <p:sp>
        <p:nvSpPr>
          <p:cNvPr id="6" name="Yellow 1">
            <a:hlinkClick r:id="rId10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7766392" y="718214"/>
            <a:ext cx="1080000" cy="108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Yellow</a:t>
            </a:r>
          </a:p>
        </p:txBody>
      </p:sp>
      <p:sp>
        <p:nvSpPr>
          <p:cNvPr id="19" name="Blue 4">
            <a:hlinkClick r:id="rId11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9220898" y="5059787"/>
            <a:ext cx="1080000" cy="108000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Blue</a:t>
            </a:r>
            <a:endParaRPr lang="en-GB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Blue 3">
            <a:hlinkClick r:id="rId1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9220898" y="3612596"/>
            <a:ext cx="1080000" cy="108000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3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Blue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Blue 2">
            <a:hlinkClick r:id="rId13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9220898" y="2165405"/>
            <a:ext cx="1080000" cy="108000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Blue</a:t>
            </a:r>
            <a:endParaRPr lang="en-GB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Blue 1">
            <a:hlinkClick r:id="rId14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9220898" y="718214"/>
            <a:ext cx="1080000" cy="108000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Blue</a:t>
            </a:r>
            <a:endParaRPr lang="en-GB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Red 4">
            <a:hlinkClick r:id="rId15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10675404" y="5059787"/>
            <a:ext cx="1080000" cy="108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  <a:endParaRPr lang="en-GB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Red</a:t>
            </a:r>
            <a:endParaRPr lang="en-GB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Red 3">
            <a:hlinkClick r:id="rId16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10675404" y="3612596"/>
            <a:ext cx="1080000" cy="108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  <a:endParaRPr lang="en-GB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Red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d 2">
            <a:hlinkClick r:id="rId17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10675404" y="2165405"/>
            <a:ext cx="1080000" cy="108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en-GB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Red</a:t>
            </a:r>
            <a:endParaRPr lang="en-GB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d 1">
            <a:hlinkClick r:id="rId18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10675404" y="718214"/>
            <a:ext cx="1080000" cy="108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 Black" panose="020B0A04020102020204" pitchFamily="34" charset="0"/>
              </a:rPr>
              <a:t>Red</a:t>
            </a:r>
            <a:endParaRPr lang="en-GB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Spinner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0" y="549000"/>
            <a:ext cx="5760000" cy="5760000"/>
          </a:xfrm>
          <a:prstGeom prst="rect">
            <a:avLst/>
          </a:prstGeom>
        </p:spPr>
      </p:pic>
      <p:grpSp>
        <p:nvGrpSpPr>
          <p:cNvPr id="49" name="Pointer"/>
          <p:cNvGrpSpPr/>
          <p:nvPr/>
        </p:nvGrpSpPr>
        <p:grpSpPr>
          <a:xfrm>
            <a:off x="2980521" y="1377950"/>
            <a:ext cx="357055" cy="4113839"/>
            <a:chOff x="2980521" y="1377950"/>
            <a:chExt cx="357055" cy="4113839"/>
          </a:xfrm>
        </p:grpSpPr>
        <p:sp>
          <p:nvSpPr>
            <p:cNvPr id="46" name="Arrow"/>
            <p:cNvSpPr/>
            <p:nvPr/>
          </p:nvSpPr>
          <p:spPr>
            <a:xfrm>
              <a:off x="2980521" y="1377950"/>
              <a:ext cx="355600" cy="2051950"/>
            </a:xfrm>
            <a:custGeom>
              <a:avLst/>
              <a:gdLst>
                <a:gd name="connsiteX0" fmla="*/ 0 w 355600"/>
                <a:gd name="connsiteY0" fmla="*/ 0 h 1637681"/>
                <a:gd name="connsiteX1" fmla="*/ 355600 w 355600"/>
                <a:gd name="connsiteY1" fmla="*/ 0 h 1637681"/>
                <a:gd name="connsiteX2" fmla="*/ 355600 w 355600"/>
                <a:gd name="connsiteY2" fmla="*/ 1637681 h 1637681"/>
                <a:gd name="connsiteX3" fmla="*/ 0 w 355600"/>
                <a:gd name="connsiteY3" fmla="*/ 1637681 h 1637681"/>
                <a:gd name="connsiteX4" fmla="*/ 0 w 355600"/>
                <a:gd name="connsiteY4" fmla="*/ 0 h 1637681"/>
                <a:gd name="connsiteX0" fmla="*/ 0 w 355600"/>
                <a:gd name="connsiteY0" fmla="*/ 1519 h 1639200"/>
                <a:gd name="connsiteX1" fmla="*/ 169079 w 355600"/>
                <a:gd name="connsiteY1" fmla="*/ 0 h 1639200"/>
                <a:gd name="connsiteX2" fmla="*/ 355600 w 355600"/>
                <a:gd name="connsiteY2" fmla="*/ 1519 h 1639200"/>
                <a:gd name="connsiteX3" fmla="*/ 355600 w 355600"/>
                <a:gd name="connsiteY3" fmla="*/ 1639200 h 1639200"/>
                <a:gd name="connsiteX4" fmla="*/ 0 w 355600"/>
                <a:gd name="connsiteY4" fmla="*/ 1639200 h 1639200"/>
                <a:gd name="connsiteX5" fmla="*/ 0 w 355600"/>
                <a:gd name="connsiteY5" fmla="*/ 1519 h 1639200"/>
                <a:gd name="connsiteX0" fmla="*/ 0 w 355600"/>
                <a:gd name="connsiteY0" fmla="*/ 414269 h 2051950"/>
                <a:gd name="connsiteX1" fmla="*/ 167492 w 355600"/>
                <a:gd name="connsiteY1" fmla="*/ 0 h 2051950"/>
                <a:gd name="connsiteX2" fmla="*/ 355600 w 355600"/>
                <a:gd name="connsiteY2" fmla="*/ 414269 h 2051950"/>
                <a:gd name="connsiteX3" fmla="*/ 355600 w 355600"/>
                <a:gd name="connsiteY3" fmla="*/ 2051950 h 2051950"/>
                <a:gd name="connsiteX4" fmla="*/ 0 w 355600"/>
                <a:gd name="connsiteY4" fmla="*/ 2051950 h 2051950"/>
                <a:gd name="connsiteX5" fmla="*/ 0 w 355600"/>
                <a:gd name="connsiteY5" fmla="*/ 414269 h 20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00" h="2051950">
                  <a:moveTo>
                    <a:pt x="0" y="414269"/>
                  </a:moveTo>
                  <a:lnTo>
                    <a:pt x="167492" y="0"/>
                  </a:lnTo>
                  <a:lnTo>
                    <a:pt x="355600" y="414269"/>
                  </a:lnTo>
                  <a:lnTo>
                    <a:pt x="355600" y="2051950"/>
                  </a:lnTo>
                  <a:lnTo>
                    <a:pt x="0" y="2051950"/>
                  </a:lnTo>
                  <a:lnTo>
                    <a:pt x="0" y="41426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glow" dir="t"/>
            </a:scene3d>
            <a:sp3d prstMaterial="metal">
              <a:bevelT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Invisible Arrow"/>
            <p:cNvSpPr/>
            <p:nvPr/>
          </p:nvSpPr>
          <p:spPr>
            <a:xfrm flipV="1">
              <a:off x="2981976" y="3439839"/>
              <a:ext cx="355600" cy="2051950"/>
            </a:xfrm>
            <a:custGeom>
              <a:avLst/>
              <a:gdLst>
                <a:gd name="connsiteX0" fmla="*/ 0 w 355600"/>
                <a:gd name="connsiteY0" fmla="*/ 0 h 1637681"/>
                <a:gd name="connsiteX1" fmla="*/ 355600 w 355600"/>
                <a:gd name="connsiteY1" fmla="*/ 0 h 1637681"/>
                <a:gd name="connsiteX2" fmla="*/ 355600 w 355600"/>
                <a:gd name="connsiteY2" fmla="*/ 1637681 h 1637681"/>
                <a:gd name="connsiteX3" fmla="*/ 0 w 355600"/>
                <a:gd name="connsiteY3" fmla="*/ 1637681 h 1637681"/>
                <a:gd name="connsiteX4" fmla="*/ 0 w 355600"/>
                <a:gd name="connsiteY4" fmla="*/ 0 h 1637681"/>
                <a:gd name="connsiteX0" fmla="*/ 0 w 355600"/>
                <a:gd name="connsiteY0" fmla="*/ 1519 h 1639200"/>
                <a:gd name="connsiteX1" fmla="*/ 169079 w 355600"/>
                <a:gd name="connsiteY1" fmla="*/ 0 h 1639200"/>
                <a:gd name="connsiteX2" fmla="*/ 355600 w 355600"/>
                <a:gd name="connsiteY2" fmla="*/ 1519 h 1639200"/>
                <a:gd name="connsiteX3" fmla="*/ 355600 w 355600"/>
                <a:gd name="connsiteY3" fmla="*/ 1639200 h 1639200"/>
                <a:gd name="connsiteX4" fmla="*/ 0 w 355600"/>
                <a:gd name="connsiteY4" fmla="*/ 1639200 h 1639200"/>
                <a:gd name="connsiteX5" fmla="*/ 0 w 355600"/>
                <a:gd name="connsiteY5" fmla="*/ 1519 h 1639200"/>
                <a:gd name="connsiteX0" fmla="*/ 0 w 355600"/>
                <a:gd name="connsiteY0" fmla="*/ 414269 h 2051950"/>
                <a:gd name="connsiteX1" fmla="*/ 167492 w 355600"/>
                <a:gd name="connsiteY1" fmla="*/ 0 h 2051950"/>
                <a:gd name="connsiteX2" fmla="*/ 355600 w 355600"/>
                <a:gd name="connsiteY2" fmla="*/ 414269 h 2051950"/>
                <a:gd name="connsiteX3" fmla="*/ 355600 w 355600"/>
                <a:gd name="connsiteY3" fmla="*/ 2051950 h 2051950"/>
                <a:gd name="connsiteX4" fmla="*/ 0 w 355600"/>
                <a:gd name="connsiteY4" fmla="*/ 2051950 h 2051950"/>
                <a:gd name="connsiteX5" fmla="*/ 0 w 355600"/>
                <a:gd name="connsiteY5" fmla="*/ 414269 h 20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00" h="2051950">
                  <a:moveTo>
                    <a:pt x="0" y="414269"/>
                  </a:moveTo>
                  <a:lnTo>
                    <a:pt x="167492" y="0"/>
                  </a:lnTo>
                  <a:lnTo>
                    <a:pt x="355600" y="414269"/>
                  </a:lnTo>
                  <a:lnTo>
                    <a:pt x="355600" y="2051950"/>
                  </a:lnTo>
                  <a:lnTo>
                    <a:pt x="0" y="2051950"/>
                  </a:lnTo>
                  <a:lnTo>
                    <a:pt x="0" y="414269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1" name="Spin Button"/>
          <p:cNvSpPr/>
          <p:nvPr/>
        </p:nvSpPr>
        <p:spPr>
          <a:xfrm>
            <a:off x="2518730" y="2799000"/>
            <a:ext cx="1260000" cy="1260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at" dir="t"/>
          </a:scene3d>
          <a:sp3d>
            <a:bevelT w="381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000" dirty="0">
                <a:latin typeface="Arial Black" panose="020B0A04020102020204" pitchFamily="34" charset="0"/>
              </a:rPr>
              <a:t>Spin!</a:t>
            </a:r>
          </a:p>
        </p:txBody>
      </p:sp>
      <p:grpSp>
        <p:nvGrpSpPr>
          <p:cNvPr id="24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25" name="Image"/>
            <p:cNvPicPr>
              <a:picLocks noChangeAspect="1"/>
            </p:cNvPicPr>
            <p:nvPr/>
          </p:nvPicPr>
          <p:blipFill>
            <a:blip r:embed="rId2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26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558D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477612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0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721540" y="122535"/>
            <a:ext cx="74892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1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Blue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2B549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66515"/>
      </p:ext>
    </p:extLst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721539" y="122535"/>
            <a:ext cx="74892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2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Blue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2B549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247967"/>
      </p:ext>
    </p:extLst>
  </p:cSld>
  <p:clrMapOvr>
    <a:masterClrMapping/>
  </p:clrMapOvr>
  <p:transition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721539" y="122535"/>
            <a:ext cx="74892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Blue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2B549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63083"/>
      </p:ext>
    </p:extLst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721539" y="122535"/>
            <a:ext cx="74892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4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Blue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2B549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807902"/>
      </p:ext>
    </p:extLst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762897" y="122535"/>
            <a:ext cx="66620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1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Red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C25C1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645850"/>
      </p:ext>
    </p:extLst>
  </p:cSld>
  <p:clrMapOvr>
    <a:masterClrMapping/>
  </p:clrMapOvr>
  <p:transition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762897" y="122535"/>
            <a:ext cx="66620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2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Red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C25C1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943307"/>
      </p:ext>
    </p:extLst>
  </p:cSld>
  <p:clrMapOvr>
    <a:masterClrMapping/>
  </p:clrMapOvr>
  <p:transition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762897" y="122535"/>
            <a:ext cx="66620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Red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C25C1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342974"/>
      </p:ext>
    </p:extLst>
  </p:cSld>
  <p:clrMapOvr>
    <a:masterClrMapping/>
  </p:clrMapOvr>
  <p:transition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762897" y="122535"/>
            <a:ext cx="66620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4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Red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C25C1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535383"/>
      </p:ext>
    </p:extLst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623500" y="122535"/>
            <a:ext cx="94500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1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Green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558D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415208"/>
      </p:ext>
    </p:extLst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623500" y="122535"/>
            <a:ext cx="94500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2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Green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558D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818418"/>
      </p:ext>
    </p:extLst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623500" y="122535"/>
            <a:ext cx="94500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Green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558D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7658621"/>
      </p:ext>
    </p:extLst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623500" y="122535"/>
            <a:ext cx="94500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4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Green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558D3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355240"/>
      </p:ext>
    </p:extLst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587016" y="122535"/>
            <a:ext cx="101797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1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Yellow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D49B0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72807"/>
      </p:ext>
    </p:extLst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587016" y="122535"/>
            <a:ext cx="101797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2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Yellow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D49B0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744759"/>
      </p:ext>
    </p:extLst>
  </p:cSld>
  <p:clrMapOvr>
    <a:masterClrMapping/>
  </p:clrMapOvr>
  <p:transition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587016" y="122535"/>
            <a:ext cx="101797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3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Yellow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D49B0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203690"/>
      </p:ext>
    </p:extLst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Question Box">
            <a:hlinkClick r:id="rId2" action="ppaction://hlinksldjump"/>
          </p:cNvPr>
          <p:cNvSpPr/>
          <p:nvPr/>
        </p:nvSpPr>
        <p:spPr>
          <a:xfrm>
            <a:off x="696000" y="0"/>
            <a:ext cx="10800000" cy="6858000"/>
          </a:xfrm>
          <a:custGeom>
            <a:avLst/>
            <a:gdLst>
              <a:gd name="connsiteX0" fmla="*/ 1228459 w 10800000"/>
              <a:gd name="connsiteY0" fmla="*/ 0 h 6858000"/>
              <a:gd name="connsiteX1" fmla="*/ 9571541 w 10800000"/>
              <a:gd name="connsiteY1" fmla="*/ 0 h 6858000"/>
              <a:gd name="connsiteX2" fmla="*/ 9727211 w 10800000"/>
              <a:gd name="connsiteY2" fmla="*/ 198094 h 6858000"/>
              <a:gd name="connsiteX3" fmla="*/ 10800000 w 10800000"/>
              <a:gd name="connsiteY3" fmla="*/ 3429000 h 6858000"/>
              <a:gd name="connsiteX4" fmla="*/ 9727211 w 10800000"/>
              <a:gd name="connsiteY4" fmla="*/ 6659906 h 6858000"/>
              <a:gd name="connsiteX5" fmla="*/ 9571541 w 10800000"/>
              <a:gd name="connsiteY5" fmla="*/ 6858000 h 6858000"/>
              <a:gd name="connsiteX6" fmla="*/ 1228459 w 10800000"/>
              <a:gd name="connsiteY6" fmla="*/ 6858000 h 6858000"/>
              <a:gd name="connsiteX7" fmla="*/ 1072789 w 10800000"/>
              <a:gd name="connsiteY7" fmla="*/ 6659906 h 6858000"/>
              <a:gd name="connsiteX8" fmla="*/ 0 w 10800000"/>
              <a:gd name="connsiteY8" fmla="*/ 3429000 h 6858000"/>
              <a:gd name="connsiteX9" fmla="*/ 1072789 w 10800000"/>
              <a:gd name="connsiteY9" fmla="*/ 198094 h 6858000"/>
              <a:gd name="connsiteX10" fmla="*/ 1228459 w 10800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00" h="6858000">
                <a:moveTo>
                  <a:pt x="1228459" y="0"/>
                </a:moveTo>
                <a:lnTo>
                  <a:pt x="9571541" y="0"/>
                </a:lnTo>
                <a:lnTo>
                  <a:pt x="9727211" y="198094"/>
                </a:lnTo>
                <a:cubicBezTo>
                  <a:pt x="10400991" y="1099044"/>
                  <a:pt x="10800000" y="2217425"/>
                  <a:pt x="10800000" y="3429000"/>
                </a:cubicBezTo>
                <a:cubicBezTo>
                  <a:pt x="10800000" y="4640575"/>
                  <a:pt x="10400991" y="5758956"/>
                  <a:pt x="9727211" y="6659906"/>
                </a:cubicBezTo>
                <a:lnTo>
                  <a:pt x="9571541" y="6858000"/>
                </a:lnTo>
                <a:lnTo>
                  <a:pt x="1228459" y="6858000"/>
                </a:lnTo>
                <a:lnTo>
                  <a:pt x="1072789" y="6659906"/>
                </a:lnTo>
                <a:cubicBezTo>
                  <a:pt x="399009" y="5758956"/>
                  <a:pt x="0" y="4640575"/>
                  <a:pt x="0" y="3429000"/>
                </a:cubicBezTo>
                <a:cubicBezTo>
                  <a:pt x="0" y="2217425"/>
                  <a:pt x="399009" y="1099044"/>
                  <a:pt x="1072789" y="198094"/>
                </a:cubicBezTo>
                <a:lnTo>
                  <a:pt x="1228459" y="0"/>
                </a:ln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your text here</a:t>
            </a:r>
          </a:p>
        </p:txBody>
      </p:sp>
      <p:sp>
        <p:nvSpPr>
          <p:cNvPr id="18" name="Question Number"/>
          <p:cNvSpPr/>
          <p:nvPr/>
        </p:nvSpPr>
        <p:spPr>
          <a:xfrm>
            <a:off x="5587016" y="122535"/>
            <a:ext cx="101797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4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Yellow</a:t>
            </a:r>
            <a:endParaRPr lang="en-GB" sz="1200" dirty="0">
              <a:latin typeface="Arial Black" panose="020B0A04020102020204" pitchFamily="34" charset="0"/>
            </a:endParaRPr>
          </a:p>
        </p:txBody>
      </p:sp>
      <p:sp>
        <p:nvSpPr>
          <p:cNvPr id="22" name="Back Button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5376000" y="6058376"/>
            <a:ext cx="1440000" cy="5400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BACK</a:t>
            </a:r>
          </a:p>
        </p:txBody>
      </p:sp>
      <p:grpSp>
        <p:nvGrpSpPr>
          <p:cNvPr id="5" name="Tekhnologic Logo"/>
          <p:cNvGrpSpPr/>
          <p:nvPr/>
        </p:nvGrpSpPr>
        <p:grpSpPr>
          <a:xfrm>
            <a:off x="5685616" y="6678000"/>
            <a:ext cx="820768" cy="180000"/>
            <a:chOff x="5464435" y="6630924"/>
            <a:chExt cx="820768" cy="180000"/>
          </a:xfrm>
        </p:grpSpPr>
        <p:pic>
          <p:nvPicPr>
            <p:cNvPr id="6" name="Image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435" y="6630924"/>
              <a:ext cx="180000" cy="180000"/>
            </a:xfrm>
            <a:prstGeom prst="rect">
              <a:avLst/>
            </a:prstGeom>
          </p:spPr>
        </p:pic>
        <p:sp>
          <p:nvSpPr>
            <p:cNvPr id="7" name="Text"/>
            <p:cNvSpPr/>
            <p:nvPr/>
          </p:nvSpPr>
          <p:spPr>
            <a:xfrm>
              <a:off x="5624766" y="6651674"/>
              <a:ext cx="660437" cy="1384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0" cap="none" spc="0" dirty="0">
                  <a:ln w="0"/>
                  <a:solidFill>
                    <a:srgbClr val="D49B0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562707"/>
      </p:ext>
    </p:extLst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163</Words>
  <PresentationFormat>Widescreen</PresentationFormat>
  <Paragraphs>114</Paragraphs>
  <Slides>17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tekhnologic</dc:creator>
  <dcterms:created xsi:type="dcterms:W3CDTF">2017-05-24T00:02:19Z</dcterms:created>
  <dcterms:modified xsi:type="dcterms:W3CDTF">2017-05-26T15:22:15Z</dcterms:modified>
</cp:coreProperties>
</file>