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1582"/>
    <a:srgbClr val="05D805"/>
    <a:srgbClr val="FFFF32"/>
    <a:srgbClr val="FF137F"/>
    <a:srgbClr val="01CA01"/>
    <a:srgbClr val="00CC00"/>
    <a:srgbClr val="FFF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-317" y="-9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1ADE-8F9D-4142-9E1C-31AA7F94487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EFCF-D8DC-4539-9399-D7B462FD9E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0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0823-1A31-499D-8470-1BE38E28F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3E67E-D8D9-402C-B7E9-D01D92F96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EAC4F-F9EC-4849-BE59-E4352DBC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C6B5-8633-4BA9-9FC6-674686E4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2CB5-F278-4C65-B767-D9FACD99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1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8B77-BA9E-4CD6-9615-9B0129ED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D66FB-B1F8-4CAF-B25E-627BAB10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2DD5-39D0-44FD-A361-0C02C009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45BB-4577-49EB-8311-1A7CDBA8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8261-0941-4B44-88F3-580D08C8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FC5D-2704-4697-B429-CD930BD53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C1526-2DF5-4B99-882C-11ABE3E71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6792-B5DD-429A-9291-6E09CA6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44FB-3E00-4D38-9A1B-680B6B08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94D2-0FF8-42E5-BADB-DF9E00B9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8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042A-9974-4C70-98F8-636C0D84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D506-0A6E-4060-AD51-2E01709D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4438-8028-4E08-BB95-A6C7EB53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F3DD-7DC7-45D7-A008-392B3514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6A91-8B69-4DE6-AA50-8F165622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4629-3CEA-4B61-AF7C-C19DD410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C164E-B6EA-49B9-A11C-A131F6B3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9BC8-F988-4F88-A8BC-6BE35FC0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1B82-0D56-41C7-BFCD-E1865123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150F-4111-4C9D-AE47-DCF49F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8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F741-B994-4C60-A4BB-FDC5170C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5CD6-1B13-43F9-9AF4-5146304A5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1B8F-79F9-4ED2-A53D-083F5936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98D55-AE86-4DDE-BD01-6AD142B5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C20FE-1280-4723-B6BF-F7D4FEE9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0EC24-1B24-4D6F-8094-89846B22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8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354-582B-4350-B646-3F4F70B7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194D2-F0DE-4FED-920E-C1ED7E42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15E4F-73BA-46A0-B88D-D73EC8FF6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271B9-531F-47DA-A817-5BAF5FFB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234FA-9979-4A59-8CBA-3AFD573FF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4E5A8-5769-4290-8697-E6D23B35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D1DB6-B87A-4D06-8ED9-9AA7E0E7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B035B-F4B4-4840-801C-C9B913A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1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C190-FAB2-4577-A639-F3577A20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3EDCC-E020-4481-8D1E-678A9947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2E21-8252-42E8-9D1B-5A892D10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AB36D-04EA-4095-8BEC-0B90B26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269CD-EAC7-471A-BDCB-BC52AB3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DA8E1-7C8F-4D15-B607-CE1E8357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79D93-81A1-4C63-807E-6E21ECB3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3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7255-06AF-4432-9593-578E4DE7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F699-BE5D-4781-9F48-AAF6E2D4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4BBF3-523E-40D8-BBE6-1D095B99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1B722-5CBE-4486-861A-3E06D8F6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7F18-D6E3-4064-85E9-2D91B904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5055-9DEE-4611-A46D-12F2F186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14C6-42A7-492A-986E-7AD9CD3F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FD58-3F3D-4683-A05A-8F0CD9950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4B412-9626-43C5-8517-6242F54A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B138D-0A8B-49EF-8787-215D2023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371F1-12B4-4EF7-8275-9F15FE58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DC48E-A745-4CF9-886A-9884F3B5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85EB2-D390-46DA-BF7A-06C7A64E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4520-910B-4A44-BDEA-7C3928E9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395-860C-49A7-B866-8A89682F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0CFC2-18B5-4CB0-B246-1D69756976DF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F502-0F45-4181-9478-6FEE39EFB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D1B-B3CC-4DD5-8E4F-6C06DE918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BC73-E011-44D8-A814-10A21B4A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0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Gs">
            <a:extLst>
              <a:ext uri="{FF2B5EF4-FFF2-40B4-BE49-F238E27FC236}">
                <a16:creationId xmlns:a16="http://schemas.microsoft.com/office/drawing/2014/main" id="{65750149-BF69-4B77-8D6D-069B2FE928CE}"/>
              </a:ext>
            </a:extLst>
          </p:cNvPr>
          <p:cNvGrpSpPr/>
          <p:nvPr/>
        </p:nvGrpSpPr>
        <p:grpSpPr>
          <a:xfrm>
            <a:off x="-1" y="0"/>
            <a:ext cx="12189219" cy="6858000"/>
            <a:chOff x="-1" y="0"/>
            <a:chExt cx="12189219" cy="6858000"/>
          </a:xfrm>
        </p:grpSpPr>
        <p:sp>
          <p:nvSpPr>
            <p:cNvPr id="78" name="Red BG">
              <a:extLst>
                <a:ext uri="{FF2B5EF4-FFF2-40B4-BE49-F238E27FC236}">
                  <a16:creationId xmlns:a16="http://schemas.microsoft.com/office/drawing/2014/main" id="{8BC15EA9-89CD-4ADE-8CD3-987808BAD849}"/>
                </a:ext>
              </a:extLst>
            </p:cNvPr>
            <p:cNvSpPr/>
            <p:nvPr/>
          </p:nvSpPr>
          <p:spPr>
            <a:xfrm>
              <a:off x="7979344" y="0"/>
              <a:ext cx="4209874" cy="6858000"/>
            </a:xfrm>
            <a:prstGeom prst="rect">
              <a:avLst/>
            </a:prstGeom>
            <a:gradFill>
              <a:gsLst>
                <a:gs pos="26000">
                  <a:schemeClr val="accent2">
                    <a:lumMod val="20000"/>
                    <a:lumOff val="80000"/>
                  </a:schemeClr>
                </a:gs>
                <a:gs pos="78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Yellow BG">
              <a:extLst>
                <a:ext uri="{FF2B5EF4-FFF2-40B4-BE49-F238E27FC236}">
                  <a16:creationId xmlns:a16="http://schemas.microsoft.com/office/drawing/2014/main" id="{EB338013-6E89-4296-8DCF-FD63F6ABB2A4}"/>
                </a:ext>
              </a:extLst>
            </p:cNvPr>
            <p:cNvSpPr/>
            <p:nvPr/>
          </p:nvSpPr>
          <p:spPr>
            <a:xfrm>
              <a:off x="4209874" y="0"/>
              <a:ext cx="3769470" cy="6858000"/>
            </a:xfrm>
            <a:prstGeom prst="rect">
              <a:avLst/>
            </a:prstGeom>
            <a:gradFill>
              <a:gsLst>
                <a:gs pos="26000">
                  <a:schemeClr val="accent4">
                    <a:lumMod val="20000"/>
                    <a:lumOff val="80000"/>
                  </a:schemeClr>
                </a:gs>
                <a:gs pos="78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2" name="Green BG">
              <a:extLst>
                <a:ext uri="{FF2B5EF4-FFF2-40B4-BE49-F238E27FC236}">
                  <a16:creationId xmlns:a16="http://schemas.microsoft.com/office/drawing/2014/main" id="{70D17760-DACC-4877-AAF9-D7EB98230C96}"/>
                </a:ext>
              </a:extLst>
            </p:cNvPr>
            <p:cNvSpPr/>
            <p:nvPr/>
          </p:nvSpPr>
          <p:spPr>
            <a:xfrm>
              <a:off x="-1" y="0"/>
              <a:ext cx="4225491" cy="6858000"/>
            </a:xfrm>
            <a:prstGeom prst="rect">
              <a:avLst/>
            </a:prstGeom>
            <a:gradFill>
              <a:gsLst>
                <a:gs pos="26000">
                  <a:schemeClr val="accent6">
                    <a:lumMod val="20000"/>
                    <a:lumOff val="80000"/>
                  </a:schemeClr>
                </a:gs>
                <a:gs pos="78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92" name="Random Red">
            <a:extLst>
              <a:ext uri="{FF2B5EF4-FFF2-40B4-BE49-F238E27FC236}">
                <a16:creationId xmlns:a16="http://schemas.microsoft.com/office/drawing/2014/main" id="{CB9EAAED-299A-47E2-A0E7-1458826D82AF}"/>
              </a:ext>
            </a:extLst>
          </p:cNvPr>
          <p:cNvSpPr/>
          <p:nvPr/>
        </p:nvSpPr>
        <p:spPr>
          <a:xfrm>
            <a:off x="9182460" y="1901692"/>
            <a:ext cx="126509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8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1582"/>
                </a:solidFill>
                <a:effectLst>
                  <a:outerShdw blurRad="50800" dist="50800" dir="5400000" algn="ctr" rotWithShape="0">
                    <a:schemeClr val="accent2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13800" dirty="0">
              <a:solidFill>
                <a:srgbClr val="FF1582"/>
              </a:solidFill>
            </a:endParaRPr>
          </a:p>
        </p:txBody>
      </p:sp>
      <p:sp>
        <p:nvSpPr>
          <p:cNvPr id="91" name="Random Yellow">
            <a:extLst>
              <a:ext uri="{FF2B5EF4-FFF2-40B4-BE49-F238E27FC236}">
                <a16:creationId xmlns:a16="http://schemas.microsoft.com/office/drawing/2014/main" id="{0757A07D-F2E9-4A8F-BB8C-0E6553491B03}"/>
              </a:ext>
            </a:extLst>
          </p:cNvPr>
          <p:cNvSpPr/>
          <p:nvPr/>
        </p:nvSpPr>
        <p:spPr>
          <a:xfrm>
            <a:off x="5428605" y="1910612"/>
            <a:ext cx="126509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8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50800" dir="5400000" algn="ctr" rotWithShape="0">
                    <a:schemeClr val="accent4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90" name="Random Green">
            <a:extLst>
              <a:ext uri="{FF2B5EF4-FFF2-40B4-BE49-F238E27FC236}">
                <a16:creationId xmlns:a16="http://schemas.microsoft.com/office/drawing/2014/main" id="{538C64FC-1521-4511-920C-980952CF72EA}"/>
              </a:ext>
            </a:extLst>
          </p:cNvPr>
          <p:cNvSpPr/>
          <p:nvPr/>
        </p:nvSpPr>
        <p:spPr>
          <a:xfrm>
            <a:off x="1653918" y="1901692"/>
            <a:ext cx="122701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8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00CC00"/>
                </a:solidFill>
                <a:effectLst>
                  <a:outerShdw blurRad="12700"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23900" dirty="0">
              <a:solidFill>
                <a:srgbClr val="00CC00"/>
              </a:solidFill>
            </a:endParaRPr>
          </a:p>
        </p:txBody>
      </p:sp>
      <p:grpSp>
        <p:nvGrpSpPr>
          <p:cNvPr id="64" name="Red Word List">
            <a:extLst>
              <a:ext uri="{FF2B5EF4-FFF2-40B4-BE49-F238E27FC236}">
                <a16:creationId xmlns:a16="http://schemas.microsoft.com/office/drawing/2014/main" id="{54316F55-C93F-4840-B0A9-F9C848FDE6BF}"/>
              </a:ext>
            </a:extLst>
          </p:cNvPr>
          <p:cNvGrpSpPr/>
          <p:nvPr/>
        </p:nvGrpSpPr>
        <p:grpSpPr>
          <a:xfrm>
            <a:off x="8198682" y="7136071"/>
            <a:ext cx="3240000" cy="14210759"/>
            <a:chOff x="692894" y="-3431359"/>
            <a:chExt cx="3240000" cy="14210759"/>
          </a:xfrm>
        </p:grpSpPr>
        <p:sp>
          <p:nvSpPr>
            <p:cNvPr id="65" name="Word10">
              <a:extLst>
                <a:ext uri="{FF2B5EF4-FFF2-40B4-BE49-F238E27FC236}">
                  <a16:creationId xmlns:a16="http://schemas.microsoft.com/office/drawing/2014/main" id="{E75CF8F5-A419-49A5-AAE1-13967B161454}"/>
                </a:ext>
              </a:extLst>
            </p:cNvPr>
            <p:cNvSpPr/>
            <p:nvPr/>
          </p:nvSpPr>
          <p:spPr>
            <a:xfrm>
              <a:off x="692894" y="9339400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en-GB" sz="5400" b="1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Exercises</a:t>
              </a:r>
              <a:endParaRPr lang="en-GB" sz="5400" b="1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FF0066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Word9">
              <a:extLst>
                <a:ext uri="{FF2B5EF4-FFF2-40B4-BE49-F238E27FC236}">
                  <a16:creationId xmlns:a16="http://schemas.microsoft.com/office/drawing/2014/main" id="{501FB512-7FE3-4E79-A893-93BA35A18994}"/>
                </a:ext>
              </a:extLst>
            </p:cNvPr>
            <p:cNvSpPr/>
            <p:nvPr/>
          </p:nvSpPr>
          <p:spPr>
            <a:xfrm>
              <a:off x="692894" y="7899400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School</a:t>
              </a:r>
            </a:p>
          </p:txBody>
        </p:sp>
        <p:sp>
          <p:nvSpPr>
            <p:cNvPr id="67" name="Word8">
              <a:extLst>
                <a:ext uri="{FF2B5EF4-FFF2-40B4-BE49-F238E27FC236}">
                  <a16:creationId xmlns:a16="http://schemas.microsoft.com/office/drawing/2014/main" id="{4D9F819C-2221-4D80-9862-5F33FC93C814}"/>
                </a:ext>
              </a:extLst>
            </p:cNvPr>
            <p:cNvSpPr/>
            <p:nvPr/>
          </p:nvSpPr>
          <p:spPr>
            <a:xfrm>
              <a:off x="692894" y="6453394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4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Housework</a:t>
              </a:r>
            </a:p>
          </p:txBody>
        </p:sp>
        <p:sp>
          <p:nvSpPr>
            <p:cNvPr id="68" name="Word7">
              <a:extLst>
                <a:ext uri="{FF2B5EF4-FFF2-40B4-BE49-F238E27FC236}">
                  <a16:creationId xmlns:a16="http://schemas.microsoft.com/office/drawing/2014/main" id="{4EA05B87-28BA-4035-AA62-978D0DA156E7}"/>
                </a:ext>
              </a:extLst>
            </p:cNvPr>
            <p:cNvSpPr/>
            <p:nvPr/>
          </p:nvSpPr>
          <p:spPr>
            <a:xfrm>
              <a:off x="692894" y="5064144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Books</a:t>
              </a:r>
            </a:p>
          </p:txBody>
        </p:sp>
        <p:sp>
          <p:nvSpPr>
            <p:cNvPr id="69" name="Word6">
              <a:extLst>
                <a:ext uri="{FF2B5EF4-FFF2-40B4-BE49-F238E27FC236}">
                  <a16:creationId xmlns:a16="http://schemas.microsoft.com/office/drawing/2014/main" id="{59609666-0DD3-4145-97BD-CD2F7A49467C}"/>
                </a:ext>
              </a:extLst>
            </p:cNvPr>
            <p:cNvSpPr/>
            <p:nvPr/>
          </p:nvSpPr>
          <p:spPr>
            <a:xfrm>
              <a:off x="692894" y="3647491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Music</a:t>
              </a:r>
            </a:p>
          </p:txBody>
        </p:sp>
        <p:sp>
          <p:nvSpPr>
            <p:cNvPr id="70" name="Word5">
              <a:extLst>
                <a:ext uri="{FF2B5EF4-FFF2-40B4-BE49-F238E27FC236}">
                  <a16:creationId xmlns:a16="http://schemas.microsoft.com/office/drawing/2014/main" id="{FD2A9856-7A6C-4EAA-BE0A-3E343C31A77E}"/>
                </a:ext>
              </a:extLst>
            </p:cNvPr>
            <p:cNvSpPr/>
            <p:nvPr/>
          </p:nvSpPr>
          <p:spPr>
            <a:xfrm>
              <a:off x="692894" y="2207491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Soccer</a:t>
              </a:r>
            </a:p>
          </p:txBody>
        </p:sp>
        <p:sp>
          <p:nvSpPr>
            <p:cNvPr id="71" name="Word4">
              <a:extLst>
                <a:ext uri="{FF2B5EF4-FFF2-40B4-BE49-F238E27FC236}">
                  <a16:creationId xmlns:a16="http://schemas.microsoft.com/office/drawing/2014/main" id="{E130B2A8-9101-410E-B4E3-2D14736DC8ED}"/>
                </a:ext>
              </a:extLst>
            </p:cNvPr>
            <p:cNvSpPr/>
            <p:nvPr/>
          </p:nvSpPr>
          <p:spPr>
            <a:xfrm>
              <a:off x="692894" y="790838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Aerobics</a:t>
              </a:r>
            </a:p>
          </p:txBody>
        </p:sp>
        <p:sp>
          <p:nvSpPr>
            <p:cNvPr id="72" name="Word3">
              <a:extLst>
                <a:ext uri="{FF2B5EF4-FFF2-40B4-BE49-F238E27FC236}">
                  <a16:creationId xmlns:a16="http://schemas.microsoft.com/office/drawing/2014/main" id="{ACEFC5BE-8F9F-4481-8BF6-5C852CD11575}"/>
                </a:ext>
              </a:extLst>
            </p:cNvPr>
            <p:cNvSpPr/>
            <p:nvPr/>
          </p:nvSpPr>
          <p:spPr>
            <a:xfrm>
              <a:off x="692894" y="-649162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Movies</a:t>
              </a:r>
            </a:p>
          </p:txBody>
        </p:sp>
        <p:sp>
          <p:nvSpPr>
            <p:cNvPr id="73" name="Word2">
              <a:extLst>
                <a:ext uri="{FF2B5EF4-FFF2-40B4-BE49-F238E27FC236}">
                  <a16:creationId xmlns:a16="http://schemas.microsoft.com/office/drawing/2014/main" id="{7FF54266-44A7-479C-9E79-F8C369C258C8}"/>
                </a:ext>
              </a:extLst>
            </p:cNvPr>
            <p:cNvSpPr/>
            <p:nvPr/>
          </p:nvSpPr>
          <p:spPr>
            <a:xfrm>
              <a:off x="692894" y="-2015065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4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Homework</a:t>
              </a:r>
            </a:p>
          </p:txBody>
        </p:sp>
        <p:sp>
          <p:nvSpPr>
            <p:cNvPr id="74" name="Word1">
              <a:extLst>
                <a:ext uri="{FF2B5EF4-FFF2-40B4-BE49-F238E27FC236}">
                  <a16:creationId xmlns:a16="http://schemas.microsoft.com/office/drawing/2014/main" id="{CA31A6F2-EA5A-42A2-9E6A-9F548EE7DFF9}"/>
                </a:ext>
              </a:extLst>
            </p:cNvPr>
            <p:cNvSpPr/>
            <p:nvPr/>
          </p:nvSpPr>
          <p:spPr>
            <a:xfrm>
              <a:off x="692894" y="-3431359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4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badminton</a:t>
              </a:r>
            </a:p>
          </p:txBody>
        </p:sp>
      </p:grpSp>
      <p:grpSp>
        <p:nvGrpSpPr>
          <p:cNvPr id="53" name="Yellow Word List">
            <a:extLst>
              <a:ext uri="{FF2B5EF4-FFF2-40B4-BE49-F238E27FC236}">
                <a16:creationId xmlns:a16="http://schemas.microsoft.com/office/drawing/2014/main" id="{ACA7028B-4470-4BFE-B039-80A814D1F3DC}"/>
              </a:ext>
            </a:extLst>
          </p:cNvPr>
          <p:cNvGrpSpPr/>
          <p:nvPr/>
        </p:nvGrpSpPr>
        <p:grpSpPr>
          <a:xfrm>
            <a:off x="4476000" y="7136071"/>
            <a:ext cx="3240000" cy="14210759"/>
            <a:chOff x="692894" y="-3431359"/>
            <a:chExt cx="3240000" cy="14210759"/>
          </a:xfrm>
        </p:grpSpPr>
        <p:sp>
          <p:nvSpPr>
            <p:cNvPr id="54" name="Word10">
              <a:extLst>
                <a:ext uri="{FF2B5EF4-FFF2-40B4-BE49-F238E27FC236}">
                  <a16:creationId xmlns:a16="http://schemas.microsoft.com/office/drawing/2014/main" id="{FA75F42F-AB3D-4430-A2C7-24F91E4E54CE}"/>
                </a:ext>
              </a:extLst>
            </p:cNvPr>
            <p:cNvSpPr/>
            <p:nvPr/>
          </p:nvSpPr>
          <p:spPr>
            <a:xfrm>
              <a:off x="692894" y="9339400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Boys</a:t>
              </a:r>
            </a:p>
          </p:txBody>
        </p:sp>
        <p:sp>
          <p:nvSpPr>
            <p:cNvPr id="55" name="Word9">
              <a:extLst>
                <a:ext uri="{FF2B5EF4-FFF2-40B4-BE49-F238E27FC236}">
                  <a16:creationId xmlns:a16="http://schemas.microsoft.com/office/drawing/2014/main" id="{A8EAAC32-5A1F-42D2-80ED-21541CAD419C}"/>
                </a:ext>
              </a:extLst>
            </p:cNvPr>
            <p:cNvSpPr/>
            <p:nvPr/>
          </p:nvSpPr>
          <p:spPr>
            <a:xfrm>
              <a:off x="692894" y="7899400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 err="1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Neighbor</a:t>
              </a:r>
              <a:endParaRPr lang="en-GB" sz="5400" b="1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Word8">
              <a:extLst>
                <a:ext uri="{FF2B5EF4-FFF2-40B4-BE49-F238E27FC236}">
                  <a16:creationId xmlns:a16="http://schemas.microsoft.com/office/drawing/2014/main" id="{F6AB0C1C-3D83-4FE6-94A5-42A10FD052C7}"/>
                </a:ext>
              </a:extLst>
            </p:cNvPr>
            <p:cNvSpPr/>
            <p:nvPr/>
          </p:nvSpPr>
          <p:spPr>
            <a:xfrm>
              <a:off x="692894" y="6453394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</a:p>
          </p:txBody>
        </p:sp>
        <p:sp>
          <p:nvSpPr>
            <p:cNvPr id="57" name="Word7">
              <a:extLst>
                <a:ext uri="{FF2B5EF4-FFF2-40B4-BE49-F238E27FC236}">
                  <a16:creationId xmlns:a16="http://schemas.microsoft.com/office/drawing/2014/main" id="{1212FB86-EA16-48D1-8C2C-A78D022C5C1F}"/>
                </a:ext>
              </a:extLst>
            </p:cNvPr>
            <p:cNvSpPr/>
            <p:nvPr/>
          </p:nvSpPr>
          <p:spPr>
            <a:xfrm>
              <a:off x="692894" y="5064144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Sister</a:t>
              </a:r>
            </a:p>
          </p:txBody>
        </p:sp>
        <p:sp>
          <p:nvSpPr>
            <p:cNvPr id="58" name="Word6">
              <a:extLst>
                <a:ext uri="{FF2B5EF4-FFF2-40B4-BE49-F238E27FC236}">
                  <a16:creationId xmlns:a16="http://schemas.microsoft.com/office/drawing/2014/main" id="{525BC862-A332-4BE2-9278-FD6D094A068B}"/>
                </a:ext>
              </a:extLst>
            </p:cNvPr>
            <p:cNvSpPr/>
            <p:nvPr/>
          </p:nvSpPr>
          <p:spPr>
            <a:xfrm>
              <a:off x="692894" y="3647491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Girls</a:t>
              </a:r>
            </a:p>
          </p:txBody>
        </p:sp>
        <p:sp>
          <p:nvSpPr>
            <p:cNvPr id="59" name="Word5">
              <a:extLst>
                <a:ext uri="{FF2B5EF4-FFF2-40B4-BE49-F238E27FC236}">
                  <a16:creationId xmlns:a16="http://schemas.microsoft.com/office/drawing/2014/main" id="{03F288F9-9886-4AA0-80B6-75A5E3BFD3B8}"/>
                </a:ext>
              </a:extLst>
            </p:cNvPr>
            <p:cNvSpPr/>
            <p:nvPr/>
          </p:nvSpPr>
          <p:spPr>
            <a:xfrm>
              <a:off x="692894" y="2207491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60" name="Word4">
              <a:extLst>
                <a:ext uri="{FF2B5EF4-FFF2-40B4-BE49-F238E27FC236}">
                  <a16:creationId xmlns:a16="http://schemas.microsoft.com/office/drawing/2014/main" id="{44593380-BFF6-44AC-A85A-6195D031E75B}"/>
                </a:ext>
              </a:extLst>
            </p:cNvPr>
            <p:cNvSpPr/>
            <p:nvPr/>
          </p:nvSpPr>
          <p:spPr>
            <a:xfrm>
              <a:off x="692894" y="790838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Grandma</a:t>
              </a:r>
            </a:p>
          </p:txBody>
        </p:sp>
        <p:sp>
          <p:nvSpPr>
            <p:cNvPr id="61" name="Word3">
              <a:extLst>
                <a:ext uri="{FF2B5EF4-FFF2-40B4-BE49-F238E27FC236}">
                  <a16:creationId xmlns:a16="http://schemas.microsoft.com/office/drawing/2014/main" id="{7A94F9AC-1241-4606-9861-653C7EF3DECE}"/>
                </a:ext>
              </a:extLst>
            </p:cNvPr>
            <p:cNvSpPr/>
            <p:nvPr/>
          </p:nvSpPr>
          <p:spPr>
            <a:xfrm>
              <a:off x="692894" y="-649162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Friend</a:t>
              </a:r>
            </a:p>
          </p:txBody>
        </p:sp>
        <p:sp>
          <p:nvSpPr>
            <p:cNvPr id="62" name="Word2">
              <a:extLst>
                <a:ext uri="{FF2B5EF4-FFF2-40B4-BE49-F238E27FC236}">
                  <a16:creationId xmlns:a16="http://schemas.microsoft.com/office/drawing/2014/main" id="{D79DF5C2-A62A-4E7D-BDBB-BC6B0754296F}"/>
                </a:ext>
              </a:extLst>
            </p:cNvPr>
            <p:cNvSpPr/>
            <p:nvPr/>
          </p:nvSpPr>
          <p:spPr>
            <a:xfrm>
              <a:off x="692894" y="-2015065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Class 7/3</a:t>
              </a:r>
            </a:p>
          </p:txBody>
        </p:sp>
        <p:sp>
          <p:nvSpPr>
            <p:cNvPr id="63" name="Word1">
              <a:extLst>
                <a:ext uri="{FF2B5EF4-FFF2-40B4-BE49-F238E27FC236}">
                  <a16:creationId xmlns:a16="http://schemas.microsoft.com/office/drawing/2014/main" id="{8C099203-077A-4867-9B10-1B72C8B64FD0}"/>
                </a:ext>
              </a:extLst>
            </p:cNvPr>
            <p:cNvSpPr/>
            <p:nvPr/>
          </p:nvSpPr>
          <p:spPr>
            <a:xfrm>
              <a:off x="692894" y="-3431359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grpSp>
        <p:nvGrpSpPr>
          <p:cNvPr id="3" name="Green Word List">
            <a:extLst>
              <a:ext uri="{FF2B5EF4-FFF2-40B4-BE49-F238E27FC236}">
                <a16:creationId xmlns:a16="http://schemas.microsoft.com/office/drawing/2014/main" id="{DD3E01B8-3244-4D71-A1C8-C5C6B3479196}"/>
              </a:ext>
            </a:extLst>
          </p:cNvPr>
          <p:cNvGrpSpPr/>
          <p:nvPr/>
        </p:nvGrpSpPr>
        <p:grpSpPr>
          <a:xfrm>
            <a:off x="647427" y="7136071"/>
            <a:ext cx="3240000" cy="14210759"/>
            <a:chOff x="692894" y="-3431359"/>
            <a:chExt cx="3240000" cy="14210759"/>
          </a:xfrm>
        </p:grpSpPr>
        <p:sp>
          <p:nvSpPr>
            <p:cNvPr id="30" name="Word10">
              <a:extLst>
                <a:ext uri="{FF2B5EF4-FFF2-40B4-BE49-F238E27FC236}">
                  <a16:creationId xmlns:a16="http://schemas.microsoft.com/office/drawing/2014/main" id="{71911F08-6C7B-49B8-9EA7-7516E9FE684C}"/>
                </a:ext>
              </a:extLst>
            </p:cNvPr>
            <p:cNvSpPr/>
            <p:nvPr/>
          </p:nvSpPr>
          <p:spPr>
            <a:xfrm>
              <a:off x="692894" y="9339400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Should</a:t>
              </a:r>
            </a:p>
          </p:txBody>
        </p:sp>
        <p:sp>
          <p:nvSpPr>
            <p:cNvPr id="28" name="Word9">
              <a:extLst>
                <a:ext uri="{FF2B5EF4-FFF2-40B4-BE49-F238E27FC236}">
                  <a16:creationId xmlns:a16="http://schemas.microsoft.com/office/drawing/2014/main" id="{18734B31-FE09-46A2-9B2A-F09E88D24066}"/>
                </a:ext>
              </a:extLst>
            </p:cNvPr>
            <p:cNvSpPr/>
            <p:nvPr/>
          </p:nvSpPr>
          <p:spPr>
            <a:xfrm>
              <a:off x="692894" y="7899400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Ought to</a:t>
              </a:r>
              <a:endParaRPr lang="en-GB" sz="5400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00CC00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Word8">
              <a:extLst>
                <a:ext uri="{FF2B5EF4-FFF2-40B4-BE49-F238E27FC236}">
                  <a16:creationId xmlns:a16="http://schemas.microsoft.com/office/drawing/2014/main" id="{34FBEA26-11F1-4D80-B6AC-1A01D42416AD}"/>
                </a:ext>
              </a:extLst>
            </p:cNvPr>
            <p:cNvSpPr/>
            <p:nvPr/>
          </p:nvSpPr>
          <p:spPr>
            <a:xfrm>
              <a:off x="692894" y="6453394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Should</a:t>
              </a:r>
            </a:p>
          </p:txBody>
        </p:sp>
        <p:sp>
          <p:nvSpPr>
            <p:cNvPr id="18" name="Word7">
              <a:extLst>
                <a:ext uri="{FF2B5EF4-FFF2-40B4-BE49-F238E27FC236}">
                  <a16:creationId xmlns:a16="http://schemas.microsoft.com/office/drawing/2014/main" id="{759244AA-3C77-4637-AA02-5A77F2D64693}"/>
                </a:ext>
              </a:extLst>
            </p:cNvPr>
            <p:cNvSpPr/>
            <p:nvPr/>
          </p:nvSpPr>
          <p:spPr>
            <a:xfrm>
              <a:off x="692894" y="5064144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Ought to</a:t>
              </a:r>
              <a:endParaRPr lang="en-GB" sz="5400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00CC00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Word6">
              <a:extLst>
                <a:ext uri="{FF2B5EF4-FFF2-40B4-BE49-F238E27FC236}">
                  <a16:creationId xmlns:a16="http://schemas.microsoft.com/office/drawing/2014/main" id="{45B21554-7CC9-446E-84AC-1BFAB990D1E5}"/>
                </a:ext>
              </a:extLst>
            </p:cNvPr>
            <p:cNvSpPr/>
            <p:nvPr/>
          </p:nvSpPr>
          <p:spPr>
            <a:xfrm>
              <a:off x="692894" y="3647491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Should</a:t>
              </a:r>
            </a:p>
          </p:txBody>
        </p:sp>
        <p:sp>
          <p:nvSpPr>
            <p:cNvPr id="2" name="Word5">
              <a:extLst>
                <a:ext uri="{FF2B5EF4-FFF2-40B4-BE49-F238E27FC236}">
                  <a16:creationId xmlns:a16="http://schemas.microsoft.com/office/drawing/2014/main" id="{7D4C897A-8F3C-44F5-9D3A-646E3D3B7667}"/>
                </a:ext>
              </a:extLst>
            </p:cNvPr>
            <p:cNvSpPr/>
            <p:nvPr/>
          </p:nvSpPr>
          <p:spPr>
            <a:xfrm>
              <a:off x="692894" y="2207491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Ought to</a:t>
              </a:r>
              <a:endParaRPr lang="en-GB" sz="5400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00CC00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Word4">
              <a:extLst>
                <a:ext uri="{FF2B5EF4-FFF2-40B4-BE49-F238E27FC236}">
                  <a16:creationId xmlns:a16="http://schemas.microsoft.com/office/drawing/2014/main" id="{6403AB1A-51FC-4F0B-ABF3-1DD2CD9BFE2E}"/>
                </a:ext>
              </a:extLst>
            </p:cNvPr>
            <p:cNvSpPr/>
            <p:nvPr/>
          </p:nvSpPr>
          <p:spPr>
            <a:xfrm>
              <a:off x="692894" y="790838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Should</a:t>
              </a:r>
            </a:p>
          </p:txBody>
        </p:sp>
        <p:sp>
          <p:nvSpPr>
            <p:cNvPr id="20" name="Word3">
              <a:extLst>
                <a:ext uri="{FF2B5EF4-FFF2-40B4-BE49-F238E27FC236}">
                  <a16:creationId xmlns:a16="http://schemas.microsoft.com/office/drawing/2014/main" id="{CB125BB1-9DE7-4A09-B0F1-9E0D88138EBB}"/>
                </a:ext>
              </a:extLst>
            </p:cNvPr>
            <p:cNvSpPr/>
            <p:nvPr/>
          </p:nvSpPr>
          <p:spPr>
            <a:xfrm>
              <a:off x="692894" y="-649162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Ought to</a:t>
              </a:r>
              <a:endParaRPr lang="en-GB" sz="5400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00CC00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Word2">
              <a:extLst>
                <a:ext uri="{FF2B5EF4-FFF2-40B4-BE49-F238E27FC236}">
                  <a16:creationId xmlns:a16="http://schemas.microsoft.com/office/drawing/2014/main" id="{2B28C2D9-03A6-47B6-A6ED-D2636333C563}"/>
                </a:ext>
              </a:extLst>
            </p:cNvPr>
            <p:cNvSpPr/>
            <p:nvPr/>
          </p:nvSpPr>
          <p:spPr>
            <a:xfrm>
              <a:off x="692894" y="-2015065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Should</a:t>
              </a:r>
            </a:p>
          </p:txBody>
        </p:sp>
        <p:sp>
          <p:nvSpPr>
            <p:cNvPr id="29" name="Word1">
              <a:extLst>
                <a:ext uri="{FF2B5EF4-FFF2-40B4-BE49-F238E27FC236}">
                  <a16:creationId xmlns:a16="http://schemas.microsoft.com/office/drawing/2014/main" id="{CD346A41-7C15-425F-AE8C-E415026C021C}"/>
                </a:ext>
              </a:extLst>
            </p:cNvPr>
            <p:cNvSpPr/>
            <p:nvPr/>
          </p:nvSpPr>
          <p:spPr>
            <a:xfrm>
              <a:off x="692894" y="-3431359"/>
              <a:ext cx="32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3000">
                  <a:schemeClr val="bg1"/>
                </a:gs>
              </a:gsLst>
              <a:lin ang="5400000" scaled="1"/>
              <a:tileRect/>
            </a:gradFill>
            <a:ln w="6350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bIns="0" rtlCol="0" anchor="ctr">
              <a:normAutofit/>
            </a:bodyPr>
            <a:lstStyle/>
            <a:p>
              <a:pPr algn="ctr"/>
              <a:r>
                <a:rPr lang="en-GB" sz="5400" b="1" dirty="0">
                  <a:ln w="1905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00CC00"/>
                  </a:solidFill>
                  <a:effectLst>
                    <a:outerShdw blurRad="635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Ought to</a:t>
              </a:r>
              <a:endParaRPr lang="en-GB" sz="5400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00CC00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Marker One">
            <a:extLst>
              <a:ext uri="{FF2B5EF4-FFF2-40B4-BE49-F238E27FC236}">
                <a16:creationId xmlns:a16="http://schemas.microsoft.com/office/drawing/2014/main" id="{37F7A5E6-7255-4CAB-8AEC-E102B7011EB4}"/>
              </a:ext>
            </a:extLst>
          </p:cNvPr>
          <p:cNvGrpSpPr/>
          <p:nvPr/>
        </p:nvGrpSpPr>
        <p:grpSpPr>
          <a:xfrm>
            <a:off x="848783" y="2825243"/>
            <a:ext cx="2929786" cy="292101"/>
            <a:chOff x="848783" y="2825243"/>
            <a:chExt cx="2929786" cy="292101"/>
          </a:xfrm>
        </p:grpSpPr>
        <p:sp>
          <p:nvSpPr>
            <p:cNvPr id="15" name="Left">
              <a:extLst>
                <a:ext uri="{FF2B5EF4-FFF2-40B4-BE49-F238E27FC236}">
                  <a16:creationId xmlns:a16="http://schemas.microsoft.com/office/drawing/2014/main" id="{949CD53C-664E-4A61-B1DC-A529477914F0}"/>
                </a:ext>
              </a:extLst>
            </p:cNvPr>
            <p:cNvSpPr/>
            <p:nvPr/>
          </p:nvSpPr>
          <p:spPr>
            <a:xfrm rot="5400000">
              <a:off x="825500" y="2848526"/>
              <a:ext cx="292100" cy="2455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ight">
              <a:extLst>
                <a:ext uri="{FF2B5EF4-FFF2-40B4-BE49-F238E27FC236}">
                  <a16:creationId xmlns:a16="http://schemas.microsoft.com/office/drawing/2014/main" id="{80C11962-45C7-46FA-92B4-4B07A741C9EE}"/>
                </a:ext>
              </a:extLst>
            </p:cNvPr>
            <p:cNvSpPr/>
            <p:nvPr/>
          </p:nvSpPr>
          <p:spPr>
            <a:xfrm rot="16200000" flipH="1">
              <a:off x="3509753" y="2848527"/>
              <a:ext cx="292100" cy="2455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Marker Two">
            <a:extLst>
              <a:ext uri="{FF2B5EF4-FFF2-40B4-BE49-F238E27FC236}">
                <a16:creationId xmlns:a16="http://schemas.microsoft.com/office/drawing/2014/main" id="{88706809-3F22-4341-868B-94CC27176F9E}"/>
              </a:ext>
            </a:extLst>
          </p:cNvPr>
          <p:cNvGrpSpPr/>
          <p:nvPr/>
        </p:nvGrpSpPr>
        <p:grpSpPr>
          <a:xfrm>
            <a:off x="4599326" y="2825242"/>
            <a:ext cx="2929786" cy="292101"/>
            <a:chOff x="848783" y="2825243"/>
            <a:chExt cx="2929786" cy="292101"/>
          </a:xfrm>
        </p:grpSpPr>
        <p:sp>
          <p:nvSpPr>
            <p:cNvPr id="81" name="Left">
              <a:extLst>
                <a:ext uri="{FF2B5EF4-FFF2-40B4-BE49-F238E27FC236}">
                  <a16:creationId xmlns:a16="http://schemas.microsoft.com/office/drawing/2014/main" id="{91534F4B-985E-4EC3-8F1D-ECBDB2CAE70E}"/>
                </a:ext>
              </a:extLst>
            </p:cNvPr>
            <p:cNvSpPr/>
            <p:nvPr/>
          </p:nvSpPr>
          <p:spPr>
            <a:xfrm rot="5400000">
              <a:off x="825500" y="2848526"/>
              <a:ext cx="292100" cy="2455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ight">
              <a:extLst>
                <a:ext uri="{FF2B5EF4-FFF2-40B4-BE49-F238E27FC236}">
                  <a16:creationId xmlns:a16="http://schemas.microsoft.com/office/drawing/2014/main" id="{A3BA7BF2-74BA-45A1-A4C0-56301C8B8B93}"/>
                </a:ext>
              </a:extLst>
            </p:cNvPr>
            <p:cNvSpPr/>
            <p:nvPr/>
          </p:nvSpPr>
          <p:spPr>
            <a:xfrm rot="16200000" flipH="1">
              <a:off x="3509753" y="2848527"/>
              <a:ext cx="292100" cy="2455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Marker Three">
            <a:extLst>
              <a:ext uri="{FF2B5EF4-FFF2-40B4-BE49-F238E27FC236}">
                <a16:creationId xmlns:a16="http://schemas.microsoft.com/office/drawing/2014/main" id="{C5279D8A-B464-4DDD-B38C-29E17ACB78F5}"/>
              </a:ext>
            </a:extLst>
          </p:cNvPr>
          <p:cNvGrpSpPr/>
          <p:nvPr/>
        </p:nvGrpSpPr>
        <p:grpSpPr>
          <a:xfrm>
            <a:off x="8353181" y="2825240"/>
            <a:ext cx="2929786" cy="292101"/>
            <a:chOff x="848783" y="2825243"/>
            <a:chExt cx="2929786" cy="292101"/>
          </a:xfrm>
        </p:grpSpPr>
        <p:sp>
          <p:nvSpPr>
            <p:cNvPr id="84" name="Left">
              <a:extLst>
                <a:ext uri="{FF2B5EF4-FFF2-40B4-BE49-F238E27FC236}">
                  <a16:creationId xmlns:a16="http://schemas.microsoft.com/office/drawing/2014/main" id="{FD51B002-D118-4FE8-9CA3-250D28F148B9}"/>
                </a:ext>
              </a:extLst>
            </p:cNvPr>
            <p:cNvSpPr/>
            <p:nvPr/>
          </p:nvSpPr>
          <p:spPr>
            <a:xfrm rot="5400000">
              <a:off x="825500" y="2848526"/>
              <a:ext cx="292100" cy="2455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ight">
              <a:extLst>
                <a:ext uri="{FF2B5EF4-FFF2-40B4-BE49-F238E27FC236}">
                  <a16:creationId xmlns:a16="http://schemas.microsoft.com/office/drawing/2014/main" id="{63DA415D-D3A7-4FAD-AA44-321C4F31D0AE}"/>
                </a:ext>
              </a:extLst>
            </p:cNvPr>
            <p:cNvSpPr/>
            <p:nvPr/>
          </p:nvSpPr>
          <p:spPr>
            <a:xfrm rot="16200000" flipH="1">
              <a:off x="3509753" y="2848527"/>
              <a:ext cx="292100" cy="2455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Selection1">
            <a:extLst>
              <a:ext uri="{FF2B5EF4-FFF2-40B4-BE49-F238E27FC236}">
                <a16:creationId xmlns:a16="http://schemas.microsoft.com/office/drawing/2014/main" id="{764D41AF-5601-4B58-B589-9A2B87755B87}"/>
              </a:ext>
            </a:extLst>
          </p:cNvPr>
          <p:cNvSpPr/>
          <p:nvPr/>
        </p:nvSpPr>
        <p:spPr>
          <a:xfrm>
            <a:off x="692894" y="1029688"/>
            <a:ext cx="3240000" cy="3960000"/>
          </a:xfrm>
          <a:custGeom>
            <a:avLst/>
            <a:gdLst>
              <a:gd name="connsiteX0" fmla="*/ 540011 w 3240000"/>
              <a:gd name="connsiteY0" fmla="*/ 0 h 3960000"/>
              <a:gd name="connsiteX1" fmla="*/ 2699989 w 3240000"/>
              <a:gd name="connsiteY1" fmla="*/ 0 h 3960000"/>
              <a:gd name="connsiteX2" fmla="*/ 3240000 w 3240000"/>
              <a:gd name="connsiteY2" fmla="*/ 540011 h 3960000"/>
              <a:gd name="connsiteX3" fmla="*/ 3240000 w 3240000"/>
              <a:gd name="connsiteY3" fmla="*/ 3419989 h 3960000"/>
              <a:gd name="connsiteX4" fmla="*/ 2699989 w 3240000"/>
              <a:gd name="connsiteY4" fmla="*/ 3960000 h 3960000"/>
              <a:gd name="connsiteX5" fmla="*/ 540011 w 3240000"/>
              <a:gd name="connsiteY5" fmla="*/ 3960000 h 3960000"/>
              <a:gd name="connsiteX6" fmla="*/ 0 w 3240000"/>
              <a:gd name="connsiteY6" fmla="*/ 3419989 h 3960000"/>
              <a:gd name="connsiteX7" fmla="*/ 0 w 3240000"/>
              <a:gd name="connsiteY7" fmla="*/ 540011 h 3960000"/>
              <a:gd name="connsiteX8" fmla="*/ 540011 w 3240000"/>
              <a:gd name="connsiteY8" fmla="*/ 0 h 3960000"/>
              <a:gd name="connsiteX9" fmla="*/ 660010 w 3240000"/>
              <a:gd name="connsiteY9" fmla="*/ 180000 h 3960000"/>
              <a:gd name="connsiteX10" fmla="*/ 180000 w 3240000"/>
              <a:gd name="connsiteY10" fmla="*/ 660010 h 3960000"/>
              <a:gd name="connsiteX11" fmla="*/ 180000 w 3240000"/>
              <a:gd name="connsiteY11" fmla="*/ 3299990 h 3960000"/>
              <a:gd name="connsiteX12" fmla="*/ 660010 w 3240000"/>
              <a:gd name="connsiteY12" fmla="*/ 3780000 h 3960000"/>
              <a:gd name="connsiteX13" fmla="*/ 2579990 w 3240000"/>
              <a:gd name="connsiteY13" fmla="*/ 3780000 h 3960000"/>
              <a:gd name="connsiteX14" fmla="*/ 3060000 w 3240000"/>
              <a:gd name="connsiteY14" fmla="*/ 3299990 h 3960000"/>
              <a:gd name="connsiteX15" fmla="*/ 3060000 w 3240000"/>
              <a:gd name="connsiteY15" fmla="*/ 660010 h 3960000"/>
              <a:gd name="connsiteX16" fmla="*/ 2579990 w 3240000"/>
              <a:gd name="connsiteY16" fmla="*/ 180000 h 3960000"/>
              <a:gd name="connsiteX17" fmla="*/ 660010 w 3240000"/>
              <a:gd name="connsiteY17" fmla="*/ 18000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40000" h="3960000"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3419989"/>
                </a:lnTo>
                <a:cubicBezTo>
                  <a:pt x="3240000" y="3718229"/>
                  <a:pt x="2998229" y="3960000"/>
                  <a:pt x="2699989" y="3960000"/>
                </a:cubicBezTo>
                <a:lnTo>
                  <a:pt x="540011" y="3960000"/>
                </a:lnTo>
                <a:cubicBezTo>
                  <a:pt x="241771" y="3960000"/>
                  <a:pt x="0" y="3718229"/>
                  <a:pt x="0" y="3419989"/>
                </a:cubicBez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  <a:moveTo>
                  <a:pt x="660010" y="180000"/>
                </a:moveTo>
                <a:cubicBezTo>
                  <a:pt x="394908" y="180000"/>
                  <a:pt x="180000" y="394908"/>
                  <a:pt x="180000" y="660010"/>
                </a:cubicBezTo>
                <a:lnTo>
                  <a:pt x="180000" y="3299990"/>
                </a:lnTo>
                <a:cubicBezTo>
                  <a:pt x="180000" y="3565092"/>
                  <a:pt x="394908" y="3780000"/>
                  <a:pt x="660010" y="3780000"/>
                </a:cubicBezTo>
                <a:lnTo>
                  <a:pt x="2579990" y="3780000"/>
                </a:lnTo>
                <a:cubicBezTo>
                  <a:pt x="2845092" y="3780000"/>
                  <a:pt x="3060000" y="3565092"/>
                  <a:pt x="3060000" y="3299990"/>
                </a:cubicBezTo>
                <a:lnTo>
                  <a:pt x="3060000" y="660010"/>
                </a:lnTo>
                <a:cubicBezTo>
                  <a:pt x="3060000" y="394908"/>
                  <a:pt x="2845092" y="180000"/>
                  <a:pt x="2579990" y="180000"/>
                </a:cubicBezTo>
                <a:lnTo>
                  <a:pt x="660010" y="180000"/>
                </a:lnTo>
                <a:close/>
              </a:path>
            </a:pathLst>
          </a:custGeom>
          <a:gradFill flip="none" rotWithShape="1">
            <a:gsLst>
              <a:gs pos="99462">
                <a:schemeClr val="bg1">
                  <a:lumMod val="50000"/>
                </a:schemeClr>
              </a:gs>
              <a:gs pos="1613">
                <a:schemeClr val="bg1">
                  <a:lumMod val="50000"/>
                </a:schemeClr>
              </a:gs>
              <a:gs pos="32000">
                <a:schemeClr val="bg1">
                  <a:lumMod val="75000"/>
                </a:schemeClr>
              </a:gs>
              <a:gs pos="52000">
                <a:schemeClr val="bg1"/>
              </a:gs>
              <a:gs pos="74000">
                <a:schemeClr val="bg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election2">
            <a:extLst>
              <a:ext uri="{FF2B5EF4-FFF2-40B4-BE49-F238E27FC236}">
                <a16:creationId xmlns:a16="http://schemas.microsoft.com/office/drawing/2014/main" id="{1192DE15-0616-43AD-BDDF-EA052EAA4668}"/>
              </a:ext>
            </a:extLst>
          </p:cNvPr>
          <p:cNvSpPr/>
          <p:nvPr/>
        </p:nvSpPr>
        <p:spPr>
          <a:xfrm>
            <a:off x="4445788" y="1029688"/>
            <a:ext cx="3240000" cy="3960000"/>
          </a:xfrm>
          <a:custGeom>
            <a:avLst/>
            <a:gdLst>
              <a:gd name="connsiteX0" fmla="*/ 540011 w 3240000"/>
              <a:gd name="connsiteY0" fmla="*/ 0 h 3960000"/>
              <a:gd name="connsiteX1" fmla="*/ 2699989 w 3240000"/>
              <a:gd name="connsiteY1" fmla="*/ 0 h 3960000"/>
              <a:gd name="connsiteX2" fmla="*/ 3240000 w 3240000"/>
              <a:gd name="connsiteY2" fmla="*/ 540011 h 3960000"/>
              <a:gd name="connsiteX3" fmla="*/ 3240000 w 3240000"/>
              <a:gd name="connsiteY3" fmla="*/ 3419989 h 3960000"/>
              <a:gd name="connsiteX4" fmla="*/ 2699989 w 3240000"/>
              <a:gd name="connsiteY4" fmla="*/ 3960000 h 3960000"/>
              <a:gd name="connsiteX5" fmla="*/ 540011 w 3240000"/>
              <a:gd name="connsiteY5" fmla="*/ 3960000 h 3960000"/>
              <a:gd name="connsiteX6" fmla="*/ 0 w 3240000"/>
              <a:gd name="connsiteY6" fmla="*/ 3419989 h 3960000"/>
              <a:gd name="connsiteX7" fmla="*/ 0 w 3240000"/>
              <a:gd name="connsiteY7" fmla="*/ 540011 h 3960000"/>
              <a:gd name="connsiteX8" fmla="*/ 540011 w 3240000"/>
              <a:gd name="connsiteY8" fmla="*/ 0 h 3960000"/>
              <a:gd name="connsiteX9" fmla="*/ 660010 w 3240000"/>
              <a:gd name="connsiteY9" fmla="*/ 180000 h 3960000"/>
              <a:gd name="connsiteX10" fmla="*/ 180000 w 3240000"/>
              <a:gd name="connsiteY10" fmla="*/ 660010 h 3960000"/>
              <a:gd name="connsiteX11" fmla="*/ 180000 w 3240000"/>
              <a:gd name="connsiteY11" fmla="*/ 3299990 h 3960000"/>
              <a:gd name="connsiteX12" fmla="*/ 660010 w 3240000"/>
              <a:gd name="connsiteY12" fmla="*/ 3780000 h 3960000"/>
              <a:gd name="connsiteX13" fmla="*/ 2579990 w 3240000"/>
              <a:gd name="connsiteY13" fmla="*/ 3780000 h 3960000"/>
              <a:gd name="connsiteX14" fmla="*/ 3060000 w 3240000"/>
              <a:gd name="connsiteY14" fmla="*/ 3299990 h 3960000"/>
              <a:gd name="connsiteX15" fmla="*/ 3060000 w 3240000"/>
              <a:gd name="connsiteY15" fmla="*/ 660010 h 3960000"/>
              <a:gd name="connsiteX16" fmla="*/ 2579990 w 3240000"/>
              <a:gd name="connsiteY16" fmla="*/ 180000 h 3960000"/>
              <a:gd name="connsiteX17" fmla="*/ 660010 w 3240000"/>
              <a:gd name="connsiteY17" fmla="*/ 18000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40000" h="3960000"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3419989"/>
                </a:lnTo>
                <a:cubicBezTo>
                  <a:pt x="3240000" y="3718229"/>
                  <a:pt x="2998229" y="3960000"/>
                  <a:pt x="2699989" y="3960000"/>
                </a:cubicBezTo>
                <a:lnTo>
                  <a:pt x="540011" y="3960000"/>
                </a:lnTo>
                <a:cubicBezTo>
                  <a:pt x="241771" y="3960000"/>
                  <a:pt x="0" y="3718229"/>
                  <a:pt x="0" y="3419989"/>
                </a:cubicBez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  <a:moveTo>
                  <a:pt x="660010" y="180000"/>
                </a:moveTo>
                <a:cubicBezTo>
                  <a:pt x="394908" y="180000"/>
                  <a:pt x="180000" y="394908"/>
                  <a:pt x="180000" y="660010"/>
                </a:cubicBezTo>
                <a:lnTo>
                  <a:pt x="180000" y="3299990"/>
                </a:lnTo>
                <a:cubicBezTo>
                  <a:pt x="180000" y="3565092"/>
                  <a:pt x="394908" y="3780000"/>
                  <a:pt x="660010" y="3780000"/>
                </a:cubicBezTo>
                <a:lnTo>
                  <a:pt x="2579990" y="3780000"/>
                </a:lnTo>
                <a:cubicBezTo>
                  <a:pt x="2845092" y="3780000"/>
                  <a:pt x="3060000" y="3565092"/>
                  <a:pt x="3060000" y="3299990"/>
                </a:cubicBezTo>
                <a:lnTo>
                  <a:pt x="3060000" y="660010"/>
                </a:lnTo>
                <a:cubicBezTo>
                  <a:pt x="3060000" y="394908"/>
                  <a:pt x="2845092" y="180000"/>
                  <a:pt x="2579990" y="180000"/>
                </a:cubicBezTo>
                <a:lnTo>
                  <a:pt x="660010" y="180000"/>
                </a:lnTo>
                <a:close/>
              </a:path>
            </a:pathLst>
          </a:custGeom>
          <a:gradFill flip="none" rotWithShape="1">
            <a:gsLst>
              <a:gs pos="99462">
                <a:schemeClr val="bg1">
                  <a:lumMod val="50000"/>
                </a:schemeClr>
              </a:gs>
              <a:gs pos="1613">
                <a:schemeClr val="bg1">
                  <a:lumMod val="50000"/>
                </a:schemeClr>
              </a:gs>
              <a:gs pos="32000">
                <a:schemeClr val="bg1">
                  <a:lumMod val="75000"/>
                </a:schemeClr>
              </a:gs>
              <a:gs pos="52000">
                <a:schemeClr val="bg1"/>
              </a:gs>
              <a:gs pos="74000">
                <a:schemeClr val="bg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Selection 3">
            <a:extLst>
              <a:ext uri="{FF2B5EF4-FFF2-40B4-BE49-F238E27FC236}">
                <a16:creationId xmlns:a16="http://schemas.microsoft.com/office/drawing/2014/main" id="{8F99FDF7-D72B-4CEA-AE0B-37B71DAE5083}"/>
              </a:ext>
            </a:extLst>
          </p:cNvPr>
          <p:cNvSpPr/>
          <p:nvPr/>
        </p:nvSpPr>
        <p:spPr>
          <a:xfrm>
            <a:off x="8198682" y="1038608"/>
            <a:ext cx="3240000" cy="3960000"/>
          </a:xfrm>
          <a:custGeom>
            <a:avLst/>
            <a:gdLst>
              <a:gd name="connsiteX0" fmla="*/ 540011 w 3240000"/>
              <a:gd name="connsiteY0" fmla="*/ 0 h 3960000"/>
              <a:gd name="connsiteX1" fmla="*/ 2699989 w 3240000"/>
              <a:gd name="connsiteY1" fmla="*/ 0 h 3960000"/>
              <a:gd name="connsiteX2" fmla="*/ 3240000 w 3240000"/>
              <a:gd name="connsiteY2" fmla="*/ 540011 h 3960000"/>
              <a:gd name="connsiteX3" fmla="*/ 3240000 w 3240000"/>
              <a:gd name="connsiteY3" fmla="*/ 3419989 h 3960000"/>
              <a:gd name="connsiteX4" fmla="*/ 2699989 w 3240000"/>
              <a:gd name="connsiteY4" fmla="*/ 3960000 h 3960000"/>
              <a:gd name="connsiteX5" fmla="*/ 540011 w 3240000"/>
              <a:gd name="connsiteY5" fmla="*/ 3960000 h 3960000"/>
              <a:gd name="connsiteX6" fmla="*/ 0 w 3240000"/>
              <a:gd name="connsiteY6" fmla="*/ 3419989 h 3960000"/>
              <a:gd name="connsiteX7" fmla="*/ 0 w 3240000"/>
              <a:gd name="connsiteY7" fmla="*/ 540011 h 3960000"/>
              <a:gd name="connsiteX8" fmla="*/ 540011 w 3240000"/>
              <a:gd name="connsiteY8" fmla="*/ 0 h 3960000"/>
              <a:gd name="connsiteX9" fmla="*/ 660010 w 3240000"/>
              <a:gd name="connsiteY9" fmla="*/ 180000 h 3960000"/>
              <a:gd name="connsiteX10" fmla="*/ 180000 w 3240000"/>
              <a:gd name="connsiteY10" fmla="*/ 660010 h 3960000"/>
              <a:gd name="connsiteX11" fmla="*/ 180000 w 3240000"/>
              <a:gd name="connsiteY11" fmla="*/ 3299990 h 3960000"/>
              <a:gd name="connsiteX12" fmla="*/ 660010 w 3240000"/>
              <a:gd name="connsiteY12" fmla="*/ 3780000 h 3960000"/>
              <a:gd name="connsiteX13" fmla="*/ 2579990 w 3240000"/>
              <a:gd name="connsiteY13" fmla="*/ 3780000 h 3960000"/>
              <a:gd name="connsiteX14" fmla="*/ 3060000 w 3240000"/>
              <a:gd name="connsiteY14" fmla="*/ 3299990 h 3960000"/>
              <a:gd name="connsiteX15" fmla="*/ 3060000 w 3240000"/>
              <a:gd name="connsiteY15" fmla="*/ 660010 h 3960000"/>
              <a:gd name="connsiteX16" fmla="*/ 2579990 w 3240000"/>
              <a:gd name="connsiteY16" fmla="*/ 180000 h 3960000"/>
              <a:gd name="connsiteX17" fmla="*/ 660010 w 3240000"/>
              <a:gd name="connsiteY17" fmla="*/ 18000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40000" h="3960000"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3419989"/>
                </a:lnTo>
                <a:cubicBezTo>
                  <a:pt x="3240000" y="3718229"/>
                  <a:pt x="2998229" y="3960000"/>
                  <a:pt x="2699989" y="3960000"/>
                </a:cubicBezTo>
                <a:lnTo>
                  <a:pt x="540011" y="3960000"/>
                </a:lnTo>
                <a:cubicBezTo>
                  <a:pt x="241771" y="3960000"/>
                  <a:pt x="0" y="3718229"/>
                  <a:pt x="0" y="3419989"/>
                </a:cubicBez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  <a:moveTo>
                  <a:pt x="660010" y="180000"/>
                </a:moveTo>
                <a:cubicBezTo>
                  <a:pt x="394908" y="180000"/>
                  <a:pt x="180000" y="394908"/>
                  <a:pt x="180000" y="660010"/>
                </a:cubicBezTo>
                <a:lnTo>
                  <a:pt x="180000" y="3299990"/>
                </a:lnTo>
                <a:cubicBezTo>
                  <a:pt x="180000" y="3565092"/>
                  <a:pt x="394908" y="3780000"/>
                  <a:pt x="660010" y="3780000"/>
                </a:cubicBezTo>
                <a:lnTo>
                  <a:pt x="2579990" y="3780000"/>
                </a:lnTo>
                <a:cubicBezTo>
                  <a:pt x="2845092" y="3780000"/>
                  <a:pt x="3060000" y="3565092"/>
                  <a:pt x="3060000" y="3299990"/>
                </a:cubicBezTo>
                <a:lnTo>
                  <a:pt x="3060000" y="660010"/>
                </a:lnTo>
                <a:cubicBezTo>
                  <a:pt x="3060000" y="394908"/>
                  <a:pt x="2845092" y="180000"/>
                  <a:pt x="2579990" y="180000"/>
                </a:cubicBezTo>
                <a:lnTo>
                  <a:pt x="660010" y="180000"/>
                </a:lnTo>
                <a:close/>
              </a:path>
            </a:pathLst>
          </a:custGeom>
          <a:gradFill flip="none" rotWithShape="1">
            <a:gsLst>
              <a:gs pos="99462">
                <a:schemeClr val="bg1">
                  <a:lumMod val="50000"/>
                </a:schemeClr>
              </a:gs>
              <a:gs pos="1613">
                <a:schemeClr val="bg1">
                  <a:lumMod val="50000"/>
                </a:schemeClr>
              </a:gs>
              <a:gs pos="32000">
                <a:schemeClr val="bg1">
                  <a:lumMod val="75000"/>
                </a:schemeClr>
              </a:gs>
              <a:gs pos="52000">
                <a:schemeClr val="bg1"/>
              </a:gs>
              <a:gs pos="74000">
                <a:schemeClr val="bg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BG Image">
            <a:extLst>
              <a:ext uri="{FF2B5EF4-FFF2-40B4-BE49-F238E27FC236}">
                <a16:creationId xmlns:a16="http://schemas.microsoft.com/office/drawing/2014/main" id="{F68D228D-9958-4C94-AC67-A09CEC1E2F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32905 w 12192000"/>
              <a:gd name="connsiteY5" fmla="*/ 1029688 h 6858000"/>
              <a:gd name="connsiteX6" fmla="*/ 692894 w 12192000"/>
              <a:gd name="connsiteY6" fmla="*/ 1569699 h 6858000"/>
              <a:gd name="connsiteX7" fmla="*/ 692894 w 12192000"/>
              <a:gd name="connsiteY7" fmla="*/ 4449677 h 6858000"/>
              <a:gd name="connsiteX8" fmla="*/ 1232905 w 12192000"/>
              <a:gd name="connsiteY8" fmla="*/ 4989688 h 6858000"/>
              <a:gd name="connsiteX9" fmla="*/ 3392883 w 12192000"/>
              <a:gd name="connsiteY9" fmla="*/ 4989688 h 6858000"/>
              <a:gd name="connsiteX10" fmla="*/ 3932894 w 12192000"/>
              <a:gd name="connsiteY10" fmla="*/ 4449677 h 6858000"/>
              <a:gd name="connsiteX11" fmla="*/ 3932894 w 12192000"/>
              <a:gd name="connsiteY11" fmla="*/ 1569699 h 6858000"/>
              <a:gd name="connsiteX12" fmla="*/ 3392883 w 12192000"/>
              <a:gd name="connsiteY12" fmla="*/ 1029688 h 6858000"/>
              <a:gd name="connsiteX13" fmla="*/ 1232905 w 12192000"/>
              <a:gd name="connsiteY13" fmla="*/ 1029688 h 6858000"/>
              <a:gd name="connsiteX14" fmla="*/ 4985799 w 12192000"/>
              <a:gd name="connsiteY14" fmla="*/ 1029688 h 6858000"/>
              <a:gd name="connsiteX15" fmla="*/ 4445788 w 12192000"/>
              <a:gd name="connsiteY15" fmla="*/ 1569699 h 6858000"/>
              <a:gd name="connsiteX16" fmla="*/ 4445788 w 12192000"/>
              <a:gd name="connsiteY16" fmla="*/ 4449677 h 6858000"/>
              <a:gd name="connsiteX17" fmla="*/ 4985799 w 12192000"/>
              <a:gd name="connsiteY17" fmla="*/ 4989688 h 6858000"/>
              <a:gd name="connsiteX18" fmla="*/ 7145777 w 12192000"/>
              <a:gd name="connsiteY18" fmla="*/ 4989688 h 6858000"/>
              <a:gd name="connsiteX19" fmla="*/ 7685788 w 12192000"/>
              <a:gd name="connsiteY19" fmla="*/ 4449677 h 6858000"/>
              <a:gd name="connsiteX20" fmla="*/ 7685788 w 12192000"/>
              <a:gd name="connsiteY20" fmla="*/ 1569699 h 6858000"/>
              <a:gd name="connsiteX21" fmla="*/ 7145777 w 12192000"/>
              <a:gd name="connsiteY21" fmla="*/ 1029688 h 6858000"/>
              <a:gd name="connsiteX22" fmla="*/ 4985799 w 12192000"/>
              <a:gd name="connsiteY22" fmla="*/ 1029688 h 6858000"/>
              <a:gd name="connsiteX23" fmla="*/ 8738693 w 12192000"/>
              <a:gd name="connsiteY23" fmla="*/ 1038608 h 6858000"/>
              <a:gd name="connsiteX24" fmla="*/ 8198682 w 12192000"/>
              <a:gd name="connsiteY24" fmla="*/ 1578619 h 6858000"/>
              <a:gd name="connsiteX25" fmla="*/ 8198682 w 12192000"/>
              <a:gd name="connsiteY25" fmla="*/ 4458597 h 6858000"/>
              <a:gd name="connsiteX26" fmla="*/ 8738693 w 12192000"/>
              <a:gd name="connsiteY26" fmla="*/ 4998608 h 6858000"/>
              <a:gd name="connsiteX27" fmla="*/ 10898671 w 12192000"/>
              <a:gd name="connsiteY27" fmla="*/ 4998608 h 6858000"/>
              <a:gd name="connsiteX28" fmla="*/ 11438682 w 12192000"/>
              <a:gd name="connsiteY28" fmla="*/ 4458597 h 6858000"/>
              <a:gd name="connsiteX29" fmla="*/ 11438682 w 12192000"/>
              <a:gd name="connsiteY29" fmla="*/ 1578619 h 6858000"/>
              <a:gd name="connsiteX30" fmla="*/ 10898671 w 12192000"/>
              <a:gd name="connsiteY30" fmla="*/ 1038608 h 6858000"/>
              <a:gd name="connsiteX31" fmla="*/ 8738693 w 12192000"/>
              <a:gd name="connsiteY31" fmla="*/ 10386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232905" y="1029688"/>
                </a:moveTo>
                <a:cubicBezTo>
                  <a:pt x="934665" y="1029688"/>
                  <a:pt x="692894" y="1271459"/>
                  <a:pt x="692894" y="1569699"/>
                </a:cubicBezTo>
                <a:lnTo>
                  <a:pt x="692894" y="4449677"/>
                </a:lnTo>
                <a:cubicBezTo>
                  <a:pt x="692894" y="4747917"/>
                  <a:pt x="934665" y="4989688"/>
                  <a:pt x="1232905" y="4989688"/>
                </a:cubicBezTo>
                <a:lnTo>
                  <a:pt x="3392883" y="4989688"/>
                </a:lnTo>
                <a:cubicBezTo>
                  <a:pt x="3691123" y="4989688"/>
                  <a:pt x="3932894" y="4747917"/>
                  <a:pt x="3932894" y="4449677"/>
                </a:cubicBezTo>
                <a:lnTo>
                  <a:pt x="3932894" y="1569699"/>
                </a:lnTo>
                <a:cubicBezTo>
                  <a:pt x="3932894" y="1271459"/>
                  <a:pt x="3691123" y="1029688"/>
                  <a:pt x="3392883" y="1029688"/>
                </a:cubicBezTo>
                <a:lnTo>
                  <a:pt x="1232905" y="1029688"/>
                </a:lnTo>
                <a:close/>
                <a:moveTo>
                  <a:pt x="4985799" y="1029688"/>
                </a:moveTo>
                <a:cubicBezTo>
                  <a:pt x="4687559" y="1029688"/>
                  <a:pt x="4445788" y="1271459"/>
                  <a:pt x="4445788" y="1569699"/>
                </a:cubicBezTo>
                <a:lnTo>
                  <a:pt x="4445788" y="4449677"/>
                </a:lnTo>
                <a:cubicBezTo>
                  <a:pt x="4445788" y="4747917"/>
                  <a:pt x="4687559" y="4989688"/>
                  <a:pt x="4985799" y="4989688"/>
                </a:cubicBezTo>
                <a:lnTo>
                  <a:pt x="7145777" y="4989688"/>
                </a:lnTo>
                <a:cubicBezTo>
                  <a:pt x="7444017" y="4989688"/>
                  <a:pt x="7685788" y="4747917"/>
                  <a:pt x="7685788" y="4449677"/>
                </a:cubicBezTo>
                <a:lnTo>
                  <a:pt x="7685788" y="1569699"/>
                </a:lnTo>
                <a:cubicBezTo>
                  <a:pt x="7685788" y="1271459"/>
                  <a:pt x="7444017" y="1029688"/>
                  <a:pt x="7145777" y="1029688"/>
                </a:cubicBezTo>
                <a:lnTo>
                  <a:pt x="4985799" y="1029688"/>
                </a:lnTo>
                <a:close/>
                <a:moveTo>
                  <a:pt x="8738693" y="1038608"/>
                </a:moveTo>
                <a:cubicBezTo>
                  <a:pt x="8440453" y="1038608"/>
                  <a:pt x="8198682" y="1280379"/>
                  <a:pt x="8198682" y="1578619"/>
                </a:cubicBezTo>
                <a:lnTo>
                  <a:pt x="8198682" y="4458597"/>
                </a:lnTo>
                <a:cubicBezTo>
                  <a:pt x="8198682" y="4756837"/>
                  <a:pt x="8440453" y="4998608"/>
                  <a:pt x="8738693" y="4998608"/>
                </a:cubicBezTo>
                <a:lnTo>
                  <a:pt x="10898671" y="4998608"/>
                </a:lnTo>
                <a:cubicBezTo>
                  <a:pt x="11196911" y="4998608"/>
                  <a:pt x="11438682" y="4756837"/>
                  <a:pt x="11438682" y="4458597"/>
                </a:cubicBezTo>
                <a:lnTo>
                  <a:pt x="11438682" y="1578619"/>
                </a:lnTo>
                <a:cubicBezTo>
                  <a:pt x="11438682" y="1280379"/>
                  <a:pt x="11196911" y="1038608"/>
                  <a:pt x="10898671" y="1038608"/>
                </a:cubicBezTo>
                <a:lnTo>
                  <a:pt x="8738693" y="1038608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d Anchor">
            <a:extLst>
              <a:ext uri="{FF2B5EF4-FFF2-40B4-BE49-F238E27FC236}">
                <a16:creationId xmlns:a16="http://schemas.microsoft.com/office/drawing/2014/main" id="{65C45FA9-D9EE-4AE9-AAE2-84257AB02332}"/>
              </a:ext>
            </a:extLst>
          </p:cNvPr>
          <p:cNvSpPr/>
          <p:nvPr/>
        </p:nvSpPr>
        <p:spPr>
          <a:xfrm>
            <a:off x="9098682" y="5064144"/>
            <a:ext cx="1440000" cy="1440000"/>
          </a:xfrm>
          <a:prstGeom prst="ellipse">
            <a:avLst/>
          </a:prstGeom>
          <a:solidFill>
            <a:srgbClr val="FF006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Red Button">
            <a:extLst>
              <a:ext uri="{FF2B5EF4-FFF2-40B4-BE49-F238E27FC236}">
                <a16:creationId xmlns:a16="http://schemas.microsoft.com/office/drawing/2014/main" id="{AD68BEC2-511F-409E-9F3C-B6F7D57E901C}"/>
              </a:ext>
            </a:extLst>
          </p:cNvPr>
          <p:cNvGrpSpPr/>
          <p:nvPr/>
        </p:nvGrpSpPr>
        <p:grpSpPr>
          <a:xfrm>
            <a:off x="9098682" y="5064144"/>
            <a:ext cx="1440000" cy="1440000"/>
            <a:chOff x="9229827" y="5179544"/>
            <a:chExt cx="1440000" cy="1440000"/>
          </a:xfrm>
        </p:grpSpPr>
        <p:sp>
          <p:nvSpPr>
            <p:cNvPr id="26" name="Back">
              <a:extLst>
                <a:ext uri="{FF2B5EF4-FFF2-40B4-BE49-F238E27FC236}">
                  <a16:creationId xmlns:a16="http://schemas.microsoft.com/office/drawing/2014/main" id="{318014F2-E6FA-40E6-85DD-30C4E494B764}"/>
                </a:ext>
              </a:extLst>
            </p:cNvPr>
            <p:cNvSpPr/>
            <p:nvPr/>
          </p:nvSpPr>
          <p:spPr>
            <a:xfrm>
              <a:off x="9229827" y="5179544"/>
              <a:ext cx="1440000" cy="144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scene3d>
              <a:camera prst="orthographicFront"/>
              <a:lightRig rig="two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94621DF4-B9FF-415B-8B92-96C3A7292092}"/>
                </a:ext>
              </a:extLst>
            </p:cNvPr>
            <p:cNvSpPr/>
            <p:nvPr/>
          </p:nvSpPr>
          <p:spPr>
            <a:xfrm>
              <a:off x="9319827" y="5269544"/>
              <a:ext cx="1260000" cy="12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GB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SPIN!</a:t>
              </a:r>
            </a:p>
          </p:txBody>
        </p:sp>
      </p:grpSp>
      <p:sp>
        <p:nvSpPr>
          <p:cNvPr id="75" name="Yellow Anchor">
            <a:extLst>
              <a:ext uri="{FF2B5EF4-FFF2-40B4-BE49-F238E27FC236}">
                <a16:creationId xmlns:a16="http://schemas.microsoft.com/office/drawing/2014/main" id="{C1D3637C-CE78-41E1-AE1D-C8F58DE63757}"/>
              </a:ext>
            </a:extLst>
          </p:cNvPr>
          <p:cNvSpPr/>
          <p:nvPr/>
        </p:nvSpPr>
        <p:spPr>
          <a:xfrm>
            <a:off x="5323054" y="5064144"/>
            <a:ext cx="1440000" cy="1440000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Yellow Button">
            <a:extLst>
              <a:ext uri="{FF2B5EF4-FFF2-40B4-BE49-F238E27FC236}">
                <a16:creationId xmlns:a16="http://schemas.microsoft.com/office/drawing/2014/main" id="{D197A735-2CF3-4559-B306-365526F7E920}"/>
              </a:ext>
            </a:extLst>
          </p:cNvPr>
          <p:cNvGrpSpPr/>
          <p:nvPr/>
        </p:nvGrpSpPr>
        <p:grpSpPr>
          <a:xfrm>
            <a:off x="5323054" y="5064144"/>
            <a:ext cx="1440000" cy="1440000"/>
            <a:chOff x="5298627" y="5089544"/>
            <a:chExt cx="1440000" cy="1440000"/>
          </a:xfrm>
        </p:grpSpPr>
        <p:sp>
          <p:nvSpPr>
            <p:cNvPr id="24" name="Back">
              <a:extLst>
                <a:ext uri="{FF2B5EF4-FFF2-40B4-BE49-F238E27FC236}">
                  <a16:creationId xmlns:a16="http://schemas.microsoft.com/office/drawing/2014/main" id="{11F4B274-3856-4B28-8862-0E30A0F1B75B}"/>
                </a:ext>
              </a:extLst>
            </p:cNvPr>
            <p:cNvSpPr/>
            <p:nvPr/>
          </p:nvSpPr>
          <p:spPr>
            <a:xfrm>
              <a:off x="5298627" y="5089544"/>
              <a:ext cx="1440000" cy="144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wo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C7227364-666F-4C40-B923-D1180B458125}"/>
                </a:ext>
              </a:extLst>
            </p:cNvPr>
            <p:cNvSpPr/>
            <p:nvPr/>
          </p:nvSpPr>
          <p:spPr>
            <a:xfrm>
              <a:off x="5388627" y="5179544"/>
              <a:ext cx="1260000" cy="126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GB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SPIN!</a:t>
              </a:r>
            </a:p>
          </p:txBody>
        </p:sp>
      </p:grpSp>
      <p:sp>
        <p:nvSpPr>
          <p:cNvPr id="52" name="Green Anchor">
            <a:extLst>
              <a:ext uri="{FF2B5EF4-FFF2-40B4-BE49-F238E27FC236}">
                <a16:creationId xmlns:a16="http://schemas.microsoft.com/office/drawing/2014/main" id="{934FE54C-939D-4FA7-85B7-AE6F7E13A99C}"/>
              </a:ext>
            </a:extLst>
          </p:cNvPr>
          <p:cNvSpPr/>
          <p:nvPr/>
        </p:nvSpPr>
        <p:spPr>
          <a:xfrm>
            <a:off x="1547427" y="5064144"/>
            <a:ext cx="1440000" cy="1440000"/>
          </a:xfrm>
          <a:prstGeom prst="ellipse">
            <a:avLst/>
          </a:prstGeom>
          <a:solidFill>
            <a:srgbClr val="00CC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een Button">
            <a:extLst>
              <a:ext uri="{FF2B5EF4-FFF2-40B4-BE49-F238E27FC236}">
                <a16:creationId xmlns:a16="http://schemas.microsoft.com/office/drawing/2014/main" id="{B9E7C1B8-C687-4E80-B063-B6391FBF176F}"/>
              </a:ext>
            </a:extLst>
          </p:cNvPr>
          <p:cNvGrpSpPr/>
          <p:nvPr/>
        </p:nvGrpSpPr>
        <p:grpSpPr>
          <a:xfrm>
            <a:off x="1547427" y="5064144"/>
            <a:ext cx="1440000" cy="1440000"/>
            <a:chOff x="1547427" y="5089544"/>
            <a:chExt cx="1440000" cy="1440000"/>
          </a:xfrm>
        </p:grpSpPr>
        <p:sp>
          <p:nvSpPr>
            <p:cNvPr id="8" name="Back">
              <a:extLst>
                <a:ext uri="{FF2B5EF4-FFF2-40B4-BE49-F238E27FC236}">
                  <a16:creationId xmlns:a16="http://schemas.microsoft.com/office/drawing/2014/main" id="{8AE57E1B-5D00-424B-8C01-576E34F7199E}"/>
                </a:ext>
              </a:extLst>
            </p:cNvPr>
            <p:cNvSpPr/>
            <p:nvPr/>
          </p:nvSpPr>
          <p:spPr>
            <a:xfrm>
              <a:off x="1547427" y="5089544"/>
              <a:ext cx="1440000" cy="1440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scene3d>
              <a:camera prst="orthographicFront"/>
              <a:lightRig rig="two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Button">
              <a:extLst>
                <a:ext uri="{FF2B5EF4-FFF2-40B4-BE49-F238E27FC236}">
                  <a16:creationId xmlns:a16="http://schemas.microsoft.com/office/drawing/2014/main" id="{8D25FB09-32DC-470A-BB4B-2931D2420237}"/>
                </a:ext>
              </a:extLst>
            </p:cNvPr>
            <p:cNvSpPr/>
            <p:nvPr/>
          </p:nvSpPr>
          <p:spPr>
            <a:xfrm>
              <a:off x="1637427" y="5179544"/>
              <a:ext cx="1260000" cy="1260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GB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SPIN!</a:t>
              </a:r>
            </a:p>
          </p:txBody>
        </p:sp>
      </p:grpSp>
      <p:sp>
        <p:nvSpPr>
          <p:cNvPr id="43" name="Frame">
            <a:extLst>
              <a:ext uri="{FF2B5EF4-FFF2-40B4-BE49-F238E27FC236}">
                <a16:creationId xmlns:a16="http://schemas.microsoft.com/office/drawing/2014/main" id="{E76067BD-D3E6-4179-87E7-EB9D660E70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611"/>
            </a:avLst>
          </a:prstGeom>
          <a:gradFill flip="none" rotWithShape="1">
            <a:gsLst>
              <a:gs pos="33000">
                <a:schemeClr val="bg2">
                  <a:lumMod val="50000"/>
                </a:schemeClr>
              </a:gs>
              <a:gs pos="52000">
                <a:schemeClr val="bg1"/>
              </a:gs>
              <a:gs pos="100000">
                <a:schemeClr val="bg2">
                  <a:lumMod val="25000"/>
                </a:schemeClr>
              </a:gs>
              <a:gs pos="1613">
                <a:schemeClr val="bg2">
                  <a:lumMod val="25000"/>
                </a:schemeClr>
              </a:gs>
              <a:gs pos="68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9" name="Tekhnologic Logo">
            <a:extLst>
              <a:ext uri="{FF2B5EF4-FFF2-40B4-BE49-F238E27FC236}">
                <a16:creationId xmlns:a16="http://schemas.microsoft.com/office/drawing/2014/main" id="{8F012E3A-0779-436A-A04A-B19E3BA9F97E}"/>
              </a:ext>
            </a:extLst>
          </p:cNvPr>
          <p:cNvGrpSpPr/>
          <p:nvPr/>
        </p:nvGrpSpPr>
        <p:grpSpPr>
          <a:xfrm>
            <a:off x="11057041" y="6411125"/>
            <a:ext cx="820768" cy="180000"/>
            <a:chOff x="5464435" y="6630924"/>
            <a:chExt cx="820768" cy="180000"/>
          </a:xfrm>
        </p:grpSpPr>
        <p:pic>
          <p:nvPicPr>
            <p:cNvPr id="93" name="Image">
              <a:extLst>
                <a:ext uri="{FF2B5EF4-FFF2-40B4-BE49-F238E27FC236}">
                  <a16:creationId xmlns:a16="http://schemas.microsoft.com/office/drawing/2014/main" id="{630CB5BF-DFB9-4C8C-AF44-B05FFF288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94" name="Text">
              <a:extLst>
                <a:ext uri="{FF2B5EF4-FFF2-40B4-BE49-F238E27FC236}">
                  <a16:creationId xmlns:a16="http://schemas.microsoft.com/office/drawing/2014/main" id="{A5467B15-4F5E-48BC-8388-7C8F41E30E31}"/>
                </a:ext>
              </a:extLst>
            </p:cNvPr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  <p:sp>
        <p:nvSpPr>
          <p:cNvPr id="87" name="Red Topic">
            <a:extLst>
              <a:ext uri="{FF2B5EF4-FFF2-40B4-BE49-F238E27FC236}">
                <a16:creationId xmlns:a16="http://schemas.microsoft.com/office/drawing/2014/main" id="{CE1E4C89-F9F0-4FFD-98D0-4E5D2525AAD9}"/>
              </a:ext>
            </a:extLst>
          </p:cNvPr>
          <p:cNvSpPr/>
          <p:nvPr/>
        </p:nvSpPr>
        <p:spPr>
          <a:xfrm>
            <a:off x="8195900" y="179944"/>
            <a:ext cx="3242782" cy="83099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0"/>
                <a:solidFill>
                  <a:srgbClr val="FF1582">
                    <a:alpha val="65000"/>
                  </a:srgbClr>
                </a:solidFill>
                <a:effectLst>
                  <a:glow rad="101600">
                    <a:srgbClr val="FF0066">
                      <a:alpha val="60000"/>
                    </a:srgbClr>
                  </a:glow>
                </a:effectLst>
                <a:latin typeface="Arial Black" panose="020B0A04020102020204" pitchFamily="34" charset="0"/>
              </a:rPr>
              <a:t>Topic</a:t>
            </a:r>
          </a:p>
        </p:txBody>
      </p:sp>
      <p:sp>
        <p:nvSpPr>
          <p:cNvPr id="86" name="Yellow Topic">
            <a:extLst>
              <a:ext uri="{FF2B5EF4-FFF2-40B4-BE49-F238E27FC236}">
                <a16:creationId xmlns:a16="http://schemas.microsoft.com/office/drawing/2014/main" id="{E1C521ED-8BB8-4722-8626-7D147686E019}"/>
              </a:ext>
            </a:extLst>
          </p:cNvPr>
          <p:cNvSpPr/>
          <p:nvPr/>
        </p:nvSpPr>
        <p:spPr>
          <a:xfrm>
            <a:off x="4443006" y="179944"/>
            <a:ext cx="3242782" cy="83099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0"/>
                <a:solidFill>
                  <a:srgbClr val="FFC000">
                    <a:alpha val="65000"/>
                  </a:srgb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Topic</a:t>
            </a:r>
          </a:p>
        </p:txBody>
      </p:sp>
      <p:sp>
        <p:nvSpPr>
          <p:cNvPr id="4" name="Green Topic">
            <a:extLst>
              <a:ext uri="{FF2B5EF4-FFF2-40B4-BE49-F238E27FC236}">
                <a16:creationId xmlns:a16="http://schemas.microsoft.com/office/drawing/2014/main" id="{F59CD3BC-C219-45F9-B957-60E424C2706E}"/>
              </a:ext>
            </a:extLst>
          </p:cNvPr>
          <p:cNvSpPr/>
          <p:nvPr/>
        </p:nvSpPr>
        <p:spPr>
          <a:xfrm>
            <a:off x="690112" y="179944"/>
            <a:ext cx="3226206" cy="83099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0"/>
                <a:solidFill>
                  <a:srgbClr val="00B050">
                    <a:alpha val="65000"/>
                  </a:srgb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60524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92" grpId="0"/>
      <p:bldP spid="91" grpId="0"/>
      <p:bldP spid="90" grpId="0"/>
      <p:bldP spid="76" grpId="0" animBg="1"/>
      <p:bldP spid="76" grpId="1" animBg="1"/>
      <p:bldP spid="75" grpId="0" animBg="1"/>
      <p:bldP spid="75" grpId="1" animBg="1"/>
      <p:bldP spid="52" grpId="0" animBg="1"/>
      <p:bldP spid="5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tekhnologic</dc:creator>
  <cp:lastModifiedBy>Tuan Vo</cp:lastModifiedBy>
  <cp:revision>2</cp:revision>
  <dcterms:created xsi:type="dcterms:W3CDTF">2017-07-15T04:16:51Z</dcterms:created>
  <dcterms:modified xsi:type="dcterms:W3CDTF">2019-03-11T03:56:52Z</dcterms:modified>
</cp:coreProperties>
</file>