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831" autoAdjust="0"/>
  </p:normalViewPr>
  <p:slideViewPr>
    <p:cSldViewPr snapToGrid="0">
      <p:cViewPr varScale="1">
        <p:scale>
          <a:sx n="79" d="100"/>
          <a:sy n="79" d="100"/>
        </p:scale>
        <p:origin x="710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15E13-5E0A-4012-BD6E-299BFC29734C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B6399-BE8B-4CFB-91BE-9DA3DAD31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0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Write the answer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B6399-BE8B-4CFB-91BE-9DA3DAD31EA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4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5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3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0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25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7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3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59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51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6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FDD6-F57A-4A57-935A-326AF4E3CE5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16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Backgroun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52"/>
            <a:ext cx="12192000" cy="6858000"/>
          </a:xfrm>
          <a:prstGeom prst="rect">
            <a:avLst/>
          </a:prstGeom>
        </p:spPr>
      </p:pic>
      <p:sp>
        <p:nvSpPr>
          <p:cNvPr id="22" name="Square 18"/>
          <p:cNvSpPr/>
          <p:nvPr/>
        </p:nvSpPr>
        <p:spPr>
          <a:xfrm>
            <a:off x="11266910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Square 17"/>
          <p:cNvSpPr/>
          <p:nvPr/>
        </p:nvSpPr>
        <p:spPr>
          <a:xfrm>
            <a:off x="10341819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Square 16"/>
          <p:cNvSpPr/>
          <p:nvPr/>
        </p:nvSpPr>
        <p:spPr>
          <a:xfrm>
            <a:off x="9416728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Square 15"/>
          <p:cNvSpPr/>
          <p:nvPr/>
        </p:nvSpPr>
        <p:spPr>
          <a:xfrm>
            <a:off x="8491637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Square 14"/>
          <p:cNvSpPr/>
          <p:nvPr/>
        </p:nvSpPr>
        <p:spPr>
          <a:xfrm>
            <a:off x="7566546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Square 13"/>
          <p:cNvSpPr/>
          <p:nvPr/>
        </p:nvSpPr>
        <p:spPr>
          <a:xfrm>
            <a:off x="6641455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Square 12"/>
          <p:cNvSpPr/>
          <p:nvPr/>
        </p:nvSpPr>
        <p:spPr>
          <a:xfrm>
            <a:off x="5716364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Square 11"/>
          <p:cNvSpPr/>
          <p:nvPr/>
        </p:nvSpPr>
        <p:spPr>
          <a:xfrm>
            <a:off x="4791273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Square 10"/>
          <p:cNvSpPr/>
          <p:nvPr/>
        </p:nvSpPr>
        <p:spPr>
          <a:xfrm>
            <a:off x="3866182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Square 9"/>
          <p:cNvSpPr/>
          <p:nvPr/>
        </p:nvSpPr>
        <p:spPr>
          <a:xfrm>
            <a:off x="11266910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Square 8"/>
          <p:cNvSpPr/>
          <p:nvPr/>
        </p:nvSpPr>
        <p:spPr>
          <a:xfrm>
            <a:off x="10341819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Square 7"/>
          <p:cNvSpPr/>
          <p:nvPr/>
        </p:nvSpPr>
        <p:spPr>
          <a:xfrm>
            <a:off x="9416728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" name="Square 6"/>
          <p:cNvSpPr/>
          <p:nvPr/>
        </p:nvSpPr>
        <p:spPr>
          <a:xfrm>
            <a:off x="8491637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Square 5"/>
          <p:cNvSpPr/>
          <p:nvPr/>
        </p:nvSpPr>
        <p:spPr>
          <a:xfrm>
            <a:off x="7566546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" name="Square 4"/>
          <p:cNvSpPr/>
          <p:nvPr/>
        </p:nvSpPr>
        <p:spPr>
          <a:xfrm>
            <a:off x="6641455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Square 3"/>
          <p:cNvSpPr/>
          <p:nvPr/>
        </p:nvSpPr>
        <p:spPr>
          <a:xfrm>
            <a:off x="5716364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Square 2"/>
          <p:cNvSpPr/>
          <p:nvPr/>
        </p:nvSpPr>
        <p:spPr>
          <a:xfrm>
            <a:off x="4791273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Square 1"/>
          <p:cNvSpPr/>
          <p:nvPr/>
        </p:nvSpPr>
        <p:spPr>
          <a:xfrm>
            <a:off x="3866182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6" name="Z"/>
          <p:cNvSpPr/>
          <p:nvPr/>
        </p:nvSpPr>
        <p:spPr>
          <a:xfrm>
            <a:off x="1031158" y="59107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64" name="Y"/>
          <p:cNvSpPr/>
          <p:nvPr/>
        </p:nvSpPr>
        <p:spPr>
          <a:xfrm>
            <a:off x="139030" y="59107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97" name="X"/>
          <p:cNvSpPr/>
          <p:nvPr/>
        </p:nvSpPr>
        <p:spPr>
          <a:xfrm>
            <a:off x="2820954" y="4963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86" name="W"/>
          <p:cNvSpPr/>
          <p:nvPr/>
        </p:nvSpPr>
        <p:spPr>
          <a:xfrm>
            <a:off x="1921048" y="4963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</a:p>
        </p:txBody>
      </p:sp>
      <p:sp>
        <p:nvSpPr>
          <p:cNvPr id="74" name="V"/>
          <p:cNvSpPr/>
          <p:nvPr/>
        </p:nvSpPr>
        <p:spPr>
          <a:xfrm>
            <a:off x="1029021" y="4963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</a:p>
        </p:txBody>
      </p:sp>
      <p:sp>
        <p:nvSpPr>
          <p:cNvPr id="61" name="U"/>
          <p:cNvSpPr/>
          <p:nvPr/>
        </p:nvSpPr>
        <p:spPr>
          <a:xfrm>
            <a:off x="136893" y="4963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</a:t>
            </a:r>
          </a:p>
        </p:txBody>
      </p:sp>
      <p:sp>
        <p:nvSpPr>
          <p:cNvPr id="98" name="T"/>
          <p:cNvSpPr/>
          <p:nvPr/>
        </p:nvSpPr>
        <p:spPr>
          <a:xfrm>
            <a:off x="2820954" y="4016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</a:p>
        </p:txBody>
      </p:sp>
      <p:sp>
        <p:nvSpPr>
          <p:cNvPr id="87" name="S"/>
          <p:cNvSpPr/>
          <p:nvPr/>
        </p:nvSpPr>
        <p:spPr>
          <a:xfrm>
            <a:off x="1921048" y="4016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</a:p>
        </p:txBody>
      </p:sp>
      <p:sp>
        <p:nvSpPr>
          <p:cNvPr id="75" name="R"/>
          <p:cNvSpPr/>
          <p:nvPr/>
        </p:nvSpPr>
        <p:spPr>
          <a:xfrm>
            <a:off x="1029021" y="4016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</a:p>
        </p:txBody>
      </p:sp>
      <p:sp>
        <p:nvSpPr>
          <p:cNvPr id="62" name="Q"/>
          <p:cNvSpPr/>
          <p:nvPr/>
        </p:nvSpPr>
        <p:spPr>
          <a:xfrm>
            <a:off x="136893" y="4016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</a:p>
        </p:txBody>
      </p:sp>
      <p:sp>
        <p:nvSpPr>
          <p:cNvPr id="95" name="P"/>
          <p:cNvSpPr/>
          <p:nvPr/>
        </p:nvSpPr>
        <p:spPr>
          <a:xfrm>
            <a:off x="2806547" y="30690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</a:p>
        </p:txBody>
      </p:sp>
      <p:sp>
        <p:nvSpPr>
          <p:cNvPr id="84" name="O"/>
          <p:cNvSpPr/>
          <p:nvPr/>
        </p:nvSpPr>
        <p:spPr>
          <a:xfrm>
            <a:off x="1906641" y="30690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</a:p>
        </p:txBody>
      </p:sp>
      <p:sp>
        <p:nvSpPr>
          <p:cNvPr id="72" name="N"/>
          <p:cNvSpPr/>
          <p:nvPr/>
        </p:nvSpPr>
        <p:spPr>
          <a:xfrm>
            <a:off x="1014614" y="30690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</a:p>
        </p:txBody>
      </p:sp>
      <p:sp>
        <p:nvSpPr>
          <p:cNvPr id="59" name="M"/>
          <p:cNvSpPr/>
          <p:nvPr/>
        </p:nvSpPr>
        <p:spPr>
          <a:xfrm>
            <a:off x="122486" y="30690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</a:p>
        </p:txBody>
      </p:sp>
      <p:sp>
        <p:nvSpPr>
          <p:cNvPr id="96" name="L"/>
          <p:cNvSpPr/>
          <p:nvPr/>
        </p:nvSpPr>
        <p:spPr>
          <a:xfrm>
            <a:off x="2806547" y="21217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</a:p>
        </p:txBody>
      </p:sp>
      <p:sp>
        <p:nvSpPr>
          <p:cNvPr id="85" name="K"/>
          <p:cNvSpPr/>
          <p:nvPr/>
        </p:nvSpPr>
        <p:spPr>
          <a:xfrm>
            <a:off x="1906641" y="21217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</a:p>
        </p:txBody>
      </p:sp>
      <p:sp>
        <p:nvSpPr>
          <p:cNvPr id="73" name="J"/>
          <p:cNvSpPr/>
          <p:nvPr/>
        </p:nvSpPr>
        <p:spPr>
          <a:xfrm>
            <a:off x="1014614" y="21217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</a:t>
            </a:r>
          </a:p>
        </p:txBody>
      </p:sp>
      <p:sp>
        <p:nvSpPr>
          <p:cNvPr id="60" name="I"/>
          <p:cNvSpPr/>
          <p:nvPr/>
        </p:nvSpPr>
        <p:spPr>
          <a:xfrm>
            <a:off x="122486" y="21217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</a:p>
        </p:txBody>
      </p:sp>
      <p:sp>
        <p:nvSpPr>
          <p:cNvPr id="93" name="H"/>
          <p:cNvSpPr/>
          <p:nvPr/>
        </p:nvSpPr>
        <p:spPr>
          <a:xfrm>
            <a:off x="2797906" y="1174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</a:p>
        </p:txBody>
      </p:sp>
      <p:sp>
        <p:nvSpPr>
          <p:cNvPr id="82" name="G"/>
          <p:cNvSpPr/>
          <p:nvPr/>
        </p:nvSpPr>
        <p:spPr>
          <a:xfrm>
            <a:off x="1898000" y="1174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</a:p>
        </p:txBody>
      </p:sp>
      <p:sp>
        <p:nvSpPr>
          <p:cNvPr id="70" name="F"/>
          <p:cNvSpPr/>
          <p:nvPr/>
        </p:nvSpPr>
        <p:spPr>
          <a:xfrm>
            <a:off x="1005973" y="1174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</p:txBody>
      </p:sp>
      <p:sp>
        <p:nvSpPr>
          <p:cNvPr id="57" name="E"/>
          <p:cNvSpPr/>
          <p:nvPr/>
        </p:nvSpPr>
        <p:spPr>
          <a:xfrm>
            <a:off x="113845" y="1174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94" name="D"/>
          <p:cNvSpPr/>
          <p:nvPr/>
        </p:nvSpPr>
        <p:spPr>
          <a:xfrm>
            <a:off x="2797906" y="227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83" name="C"/>
          <p:cNvSpPr/>
          <p:nvPr/>
        </p:nvSpPr>
        <p:spPr>
          <a:xfrm>
            <a:off x="1898000" y="227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71" name="B"/>
          <p:cNvSpPr/>
          <p:nvPr/>
        </p:nvSpPr>
        <p:spPr>
          <a:xfrm>
            <a:off x="1005973" y="227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sp>
        <p:nvSpPr>
          <p:cNvPr id="58" name="A"/>
          <p:cNvSpPr/>
          <p:nvPr/>
        </p:nvSpPr>
        <p:spPr>
          <a:xfrm>
            <a:off x="113845" y="227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sp>
        <p:nvSpPr>
          <p:cNvPr id="126" name="Build Button"/>
          <p:cNvSpPr/>
          <p:nvPr/>
        </p:nvSpPr>
        <p:spPr>
          <a:xfrm>
            <a:off x="1921048" y="5910750"/>
            <a:ext cx="1668858" cy="72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BUILD</a:t>
            </a:r>
          </a:p>
        </p:txBody>
      </p:sp>
      <p:pic>
        <p:nvPicPr>
          <p:cNvPr id="170" name="Spaceshi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07" y="2682229"/>
            <a:ext cx="3600000" cy="2269831"/>
          </a:xfrm>
          <a:prstGeom prst="rect">
            <a:avLst/>
          </a:prstGeom>
        </p:spPr>
      </p:pic>
      <p:pic>
        <p:nvPicPr>
          <p:cNvPr id="157" name="Engine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31" y="4411763"/>
            <a:ext cx="720000" cy="453600"/>
          </a:xfrm>
          <a:prstGeom prst="rect">
            <a:avLst/>
          </a:prstGeom>
        </p:spPr>
      </p:pic>
      <p:pic>
        <p:nvPicPr>
          <p:cNvPr id="158" name="Engine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07" y="4612101"/>
            <a:ext cx="720000" cy="340645"/>
          </a:xfrm>
          <a:prstGeom prst="rect">
            <a:avLst/>
          </a:prstGeom>
        </p:spPr>
      </p:pic>
      <p:pic>
        <p:nvPicPr>
          <p:cNvPr id="159" name="Engine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67" y="4433363"/>
            <a:ext cx="720000" cy="432000"/>
          </a:xfrm>
          <a:prstGeom prst="rect">
            <a:avLst/>
          </a:prstGeom>
        </p:spPr>
      </p:pic>
      <p:pic>
        <p:nvPicPr>
          <p:cNvPr id="156" name="Ship Cen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967" y="3617817"/>
            <a:ext cx="3600000" cy="1095652"/>
          </a:xfrm>
          <a:prstGeom prst="rect">
            <a:avLst/>
          </a:prstGeom>
        </p:spPr>
      </p:pic>
      <p:pic>
        <p:nvPicPr>
          <p:cNvPr id="160" name="Dom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32" y="3053003"/>
            <a:ext cx="1800000" cy="1251656"/>
          </a:xfrm>
          <a:prstGeom prst="rect">
            <a:avLst/>
          </a:prstGeom>
        </p:spPr>
      </p:pic>
      <p:pic>
        <p:nvPicPr>
          <p:cNvPr id="162" name="Window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307" y="3599991"/>
            <a:ext cx="360000" cy="376875"/>
          </a:xfrm>
          <a:prstGeom prst="rect">
            <a:avLst/>
          </a:prstGeom>
        </p:spPr>
      </p:pic>
      <p:pic>
        <p:nvPicPr>
          <p:cNvPr id="161" name="Window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81" y="3700721"/>
            <a:ext cx="360000" cy="360000"/>
          </a:xfrm>
          <a:prstGeom prst="rect">
            <a:avLst/>
          </a:prstGeom>
        </p:spPr>
      </p:pic>
      <p:pic>
        <p:nvPicPr>
          <p:cNvPr id="163" name="Window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951" y="3599990"/>
            <a:ext cx="360000" cy="376875"/>
          </a:xfrm>
          <a:prstGeom prst="rect">
            <a:avLst/>
          </a:prstGeom>
        </p:spPr>
      </p:pic>
      <p:pic>
        <p:nvPicPr>
          <p:cNvPr id="164" name="Light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55" y="2684205"/>
            <a:ext cx="540000" cy="584182"/>
          </a:xfrm>
          <a:prstGeom prst="rect">
            <a:avLst/>
          </a:prstGeom>
        </p:spPr>
      </p:pic>
      <p:pic>
        <p:nvPicPr>
          <p:cNvPr id="169" name="Ali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24" y="4214089"/>
            <a:ext cx="842075" cy="900000"/>
          </a:xfrm>
          <a:prstGeom prst="rect">
            <a:avLst/>
          </a:prstGeom>
          <a:effectLst>
            <a:outerShdw blurRad="76200" dist="1143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025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6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5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9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09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0" fill="hold">
                      <p:stCondLst>
                        <p:cond delay="0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3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2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6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1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5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3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8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2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7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1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8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" fill="hold">
                      <p:stCondLst>
                        <p:cond delay="0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9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4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8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299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0" fill="hold">
                      <p:stCondLst>
                        <p:cond delay="0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7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1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0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335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6" fill="hold">
                      <p:stCondLst>
                        <p:cond delay="0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9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3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8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353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4" fill="hold">
                      <p:stCondLst>
                        <p:cond delay="0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6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0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371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2" fill="hold">
                      <p:stCondLst>
                        <p:cond delay="0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5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9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4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389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0" fill="hold">
                      <p:stCondLst>
                        <p:cond delay="0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3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-1.48148E-6 L -0.14128 -0.18866 " pathEditMode="relative" rAng="0" ptsTypes="AA">
                                      <p:cBhvr>
                                        <p:cTn id="461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0" y="-9444"/>
                                    </p:animMotion>
                                  </p:childTnLst>
                                </p:cTn>
                              </p:par>
                              <p:par>
                                <p:cTn id="462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4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3000"/>
                            </p:stCondLst>
                            <p:childTnLst>
                              <p:par>
                                <p:cTn id="4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27 -0.18866 L 0.4056 -0.71829 " pathEditMode="relative" rAng="0" ptsTypes="AA">
                                      <p:cBhvr>
                                        <p:cTn id="47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49" y="-26644"/>
                                    </p:animMotion>
                                  </p:childTnLst>
                                </p:cTn>
                              </p:par>
                              <p:par>
                                <p:cTn id="47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2" dur="500" fill="hold"/>
                                        <p:tgtEl>
                                          <p:spTgt spid="17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64" grpId="0" animBg="1"/>
      <p:bldP spid="64" grpId="1" animBg="1"/>
      <p:bldP spid="97" grpId="0" animBg="1"/>
      <p:bldP spid="97" grpId="1" animBg="1"/>
      <p:bldP spid="86" grpId="0" animBg="1"/>
      <p:bldP spid="86" grpId="1" animBg="1"/>
      <p:bldP spid="74" grpId="0" animBg="1"/>
      <p:bldP spid="74" grpId="1" animBg="1"/>
      <p:bldP spid="61" grpId="0" animBg="1"/>
      <p:bldP spid="61" grpId="1" animBg="1"/>
      <p:bldP spid="98" grpId="0" animBg="1"/>
      <p:bldP spid="98" grpId="1" animBg="1"/>
      <p:bldP spid="87" grpId="0" animBg="1"/>
      <p:bldP spid="87" grpId="1" animBg="1"/>
      <p:bldP spid="75" grpId="0" animBg="1"/>
      <p:bldP spid="75" grpId="1" animBg="1"/>
      <p:bldP spid="62" grpId="0" animBg="1"/>
      <p:bldP spid="62" grpId="1" animBg="1"/>
      <p:bldP spid="95" grpId="0" animBg="1"/>
      <p:bldP spid="95" grpId="1" animBg="1"/>
      <p:bldP spid="84" grpId="0" animBg="1"/>
      <p:bldP spid="84" grpId="1" animBg="1"/>
      <p:bldP spid="72" grpId="0" animBg="1"/>
      <p:bldP spid="72" grpId="1" animBg="1"/>
      <p:bldP spid="59" grpId="0" animBg="1"/>
      <p:bldP spid="59" grpId="1" animBg="1"/>
      <p:bldP spid="96" grpId="0" animBg="1"/>
      <p:bldP spid="96" grpId="1" animBg="1"/>
      <p:bldP spid="85" grpId="0" animBg="1"/>
      <p:bldP spid="85" grpId="1" animBg="1"/>
      <p:bldP spid="73" grpId="0" animBg="1"/>
      <p:bldP spid="73" grpId="1" animBg="1"/>
      <p:bldP spid="60" grpId="0" animBg="1"/>
      <p:bldP spid="60" grpId="1" animBg="1"/>
      <p:bldP spid="93" grpId="0" animBg="1"/>
      <p:bldP spid="93" grpId="1" animBg="1"/>
      <p:bldP spid="82" grpId="0" animBg="1"/>
      <p:bldP spid="82" grpId="1" animBg="1"/>
      <p:bldP spid="70" grpId="0" animBg="1"/>
      <p:bldP spid="70" grpId="1" animBg="1"/>
      <p:bldP spid="57" grpId="0" animBg="1"/>
      <p:bldP spid="57" grpId="1" animBg="1"/>
      <p:bldP spid="94" grpId="0" animBg="1"/>
      <p:bldP spid="94" grpId="1" animBg="1"/>
      <p:bldP spid="83" grpId="0" animBg="1"/>
      <p:bldP spid="83" grpId="1" animBg="1"/>
      <p:bldP spid="71" grpId="0" animBg="1"/>
      <p:bldP spid="71" grpId="1" animBg="1"/>
      <p:bldP spid="58" grpId="1" animBg="1"/>
      <p:bldP spid="58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50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tekhnologic</dc:creator>
  <cp:lastModifiedBy>Tuan Vo</cp:lastModifiedBy>
  <cp:revision>1</cp:revision>
  <dcterms:created xsi:type="dcterms:W3CDTF">2017-02-26T05:53:43Z</dcterms:created>
  <dcterms:modified xsi:type="dcterms:W3CDTF">2019-03-09T05:09:23Z</dcterms:modified>
</cp:coreProperties>
</file>