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04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9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8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8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9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3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9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1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6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3CDAF9-C1B7-4FF4-AD10-3B013EC2B04A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8A686A-6A91-4744-B7B8-16B980AFC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5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8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slide" Target="slide21.xml"/><Relationship Id="rId21" Type="http://schemas.openxmlformats.org/officeDocument/2006/relationships/slide" Target="slide12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slide" Target="slide25.xml"/><Relationship Id="rId50" Type="http://schemas.openxmlformats.org/officeDocument/2006/relationships/image" Target="../media/image32.png"/><Relationship Id="rId55" Type="http://schemas.openxmlformats.org/officeDocument/2006/relationships/slide" Target="slide29.xml"/><Relationship Id="rId7" Type="http://schemas.openxmlformats.org/officeDocument/2006/relationships/slide" Target="slide5.xml"/><Relationship Id="rId2" Type="http://schemas.openxmlformats.org/officeDocument/2006/relationships/audio" Target="../media/audio1.wav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slide" Target="slide16.xml"/><Relationship Id="rId41" Type="http://schemas.openxmlformats.org/officeDocument/2006/relationships/slide" Target="slide22.xml"/><Relationship Id="rId5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slide" Target="slide20.xml"/><Relationship Id="rId40" Type="http://schemas.openxmlformats.org/officeDocument/2006/relationships/image" Target="../media/image27.png"/><Relationship Id="rId45" Type="http://schemas.openxmlformats.org/officeDocument/2006/relationships/slide" Target="slide24.xml"/><Relationship Id="rId53" Type="http://schemas.openxmlformats.org/officeDocument/2006/relationships/slide" Target="slide28.xml"/><Relationship Id="rId58" Type="http://schemas.openxmlformats.org/officeDocument/2006/relationships/image" Target="../media/image36.png"/><Relationship Id="rId5" Type="http://schemas.openxmlformats.org/officeDocument/2006/relationships/slide" Target="slide4.xml"/><Relationship Id="rId15" Type="http://schemas.openxmlformats.org/officeDocument/2006/relationships/slide" Target="slide9.xml"/><Relationship Id="rId23" Type="http://schemas.openxmlformats.org/officeDocument/2006/relationships/slide" Target="slide13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slide" Target="slide26.xml"/><Relationship Id="rId57" Type="http://schemas.openxmlformats.org/officeDocument/2006/relationships/slide" Target="slide30.xml"/><Relationship Id="rId61" Type="http://schemas.microsoft.com/office/2007/relationships/hdphoto" Target="../media/hdphoto1.wdp"/><Relationship Id="rId10" Type="http://schemas.openxmlformats.org/officeDocument/2006/relationships/image" Target="../media/image12.png"/><Relationship Id="rId19" Type="http://schemas.openxmlformats.org/officeDocument/2006/relationships/slide" Target="slide11.xml"/><Relationship Id="rId31" Type="http://schemas.openxmlformats.org/officeDocument/2006/relationships/slide" Target="slide17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slide" Target="slide6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slide" Target="slide15.xml"/><Relationship Id="rId30" Type="http://schemas.openxmlformats.org/officeDocument/2006/relationships/image" Target="../media/image22.png"/><Relationship Id="rId35" Type="http://schemas.openxmlformats.org/officeDocument/2006/relationships/slide" Target="slide19.xml"/><Relationship Id="rId43" Type="http://schemas.openxmlformats.org/officeDocument/2006/relationships/slide" Target="slide23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8" Type="http://schemas.openxmlformats.org/officeDocument/2006/relationships/image" Target="../media/image11.png"/><Relationship Id="rId51" Type="http://schemas.openxmlformats.org/officeDocument/2006/relationships/slide" Target="slide27.xml"/><Relationship Id="rId3" Type="http://schemas.openxmlformats.org/officeDocument/2006/relationships/slide" Target="slide3.xml"/><Relationship Id="rId12" Type="http://schemas.openxmlformats.org/officeDocument/2006/relationships/image" Target="../media/image13.png"/><Relationship Id="rId17" Type="http://schemas.openxmlformats.org/officeDocument/2006/relationships/slide" Target="slide10.xml"/><Relationship Id="rId25" Type="http://schemas.openxmlformats.org/officeDocument/2006/relationships/slide" Target="slide14.xml"/><Relationship Id="rId33" Type="http://schemas.openxmlformats.org/officeDocument/2006/relationships/slide" Target="slide18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5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Image"/>
          <p:cNvGrpSpPr/>
          <p:nvPr/>
        </p:nvGrpSpPr>
        <p:grpSpPr>
          <a:xfrm>
            <a:off x="2496000" y="86674"/>
            <a:ext cx="7200000" cy="4493903"/>
            <a:chOff x="2433769" y="196341"/>
            <a:chExt cx="7200000" cy="4493903"/>
          </a:xfrm>
        </p:grpSpPr>
        <p:pic>
          <p:nvPicPr>
            <p:cNvPr id="16" name="Target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769" y="2140875"/>
              <a:ext cx="7200000" cy="2549369"/>
            </a:xfrm>
            <a:prstGeom prst="rect">
              <a:avLst/>
            </a:prstGeom>
            <a:effectLst/>
          </p:spPr>
        </p:pic>
        <p:pic>
          <p:nvPicPr>
            <p:cNvPr id="21" name="Arrow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492">
              <a:off x="6866366" y="520876"/>
              <a:ext cx="544453" cy="3240000"/>
            </a:xfrm>
            <a:prstGeom prst="rect">
              <a:avLst/>
            </a:prstGeom>
          </p:spPr>
        </p:pic>
        <p:pic>
          <p:nvPicPr>
            <p:cNvPr id="23" name="Arrow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2670">
              <a:off x="4956914" y="196341"/>
              <a:ext cx="483960" cy="2880000"/>
            </a:xfrm>
            <a:prstGeom prst="rect">
              <a:avLst/>
            </a:prstGeom>
          </p:spPr>
        </p:pic>
        <p:pic>
          <p:nvPicPr>
            <p:cNvPr id="24" name="Arrow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38952">
              <a:off x="4671765" y="525766"/>
              <a:ext cx="604943" cy="3600000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6" y="4347715"/>
            <a:ext cx="1098198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4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01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16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78" y="101600"/>
            <a:ext cx="708244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3088"/>
            <a:ext cx="720000" cy="717024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41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9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5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3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1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9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4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get 1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219600"/>
            <a:ext cx="1440000" cy="1440000"/>
          </a:xfrm>
          <a:prstGeom prst="rect">
            <a:avLst/>
          </a:prstGeom>
        </p:spPr>
      </p:pic>
      <p:pic>
        <p:nvPicPr>
          <p:cNvPr id="7" name="Target 2">
            <a:hlinkClick r:id="rId5" action="ppaction://hlinksldjump" highlightClick="1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0" y="219600"/>
            <a:ext cx="1440000" cy="1440000"/>
          </a:xfrm>
          <a:prstGeom prst="rect">
            <a:avLst/>
          </a:prstGeom>
        </p:spPr>
      </p:pic>
      <p:pic>
        <p:nvPicPr>
          <p:cNvPr id="9" name="Target 3">
            <a:hlinkClick r:id="rId7" action="ppaction://hlinksldjump" highlightClick="1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214820"/>
            <a:ext cx="1440000" cy="1440000"/>
          </a:xfrm>
          <a:prstGeom prst="rect">
            <a:avLst/>
          </a:prstGeom>
        </p:spPr>
      </p:pic>
      <p:pic>
        <p:nvPicPr>
          <p:cNvPr id="11" name="Target 4">
            <a:hlinkClick r:id="rId9" action="ppaction://hlinksldjump" highlightClick="1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24361"/>
            <a:ext cx="1440000" cy="1434049"/>
          </a:xfrm>
          <a:prstGeom prst="rect">
            <a:avLst/>
          </a:prstGeom>
        </p:spPr>
      </p:pic>
      <p:pic>
        <p:nvPicPr>
          <p:cNvPr id="13" name="Target 5">
            <a:hlinkClick r:id="rId11" action="ppaction://hlinksldjump" highlightClick="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0" y="219600"/>
            <a:ext cx="1440000" cy="1440000"/>
          </a:xfrm>
          <a:prstGeom prst="rect">
            <a:avLst/>
          </a:prstGeom>
        </p:spPr>
      </p:pic>
      <p:pic>
        <p:nvPicPr>
          <p:cNvPr id="15" name="Target 6">
            <a:hlinkClick r:id="rId13" action="ppaction://hlinksldjump" highlightClick="1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00" y="219600"/>
            <a:ext cx="1440000" cy="1440000"/>
          </a:xfrm>
          <a:prstGeom prst="rect">
            <a:avLst/>
          </a:prstGeom>
        </p:spPr>
      </p:pic>
      <p:pic>
        <p:nvPicPr>
          <p:cNvPr id="17" name="Target 7">
            <a:hlinkClick r:id="rId15" action="ppaction://hlinksldjump" highlightClick="1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00" y="219600"/>
            <a:ext cx="1440000" cy="1440000"/>
          </a:xfrm>
          <a:prstGeom prst="rect">
            <a:avLst/>
          </a:prstGeom>
        </p:spPr>
      </p:pic>
      <p:pic>
        <p:nvPicPr>
          <p:cNvPr id="19" name="Target 8">
            <a:hlinkClick r:id="rId17" action="ppaction://hlinksldjump" highlightClick="1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1879200"/>
            <a:ext cx="1440000" cy="1440000"/>
          </a:xfrm>
          <a:prstGeom prst="rect">
            <a:avLst/>
          </a:prstGeom>
        </p:spPr>
      </p:pic>
      <p:pic>
        <p:nvPicPr>
          <p:cNvPr id="21" name="Target 9">
            <a:hlinkClick r:id="rId19" action="ppaction://hlinksldjump" highlightClick="1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0" y="1879200"/>
            <a:ext cx="1440000" cy="1440000"/>
          </a:xfrm>
          <a:prstGeom prst="rect">
            <a:avLst/>
          </a:prstGeom>
        </p:spPr>
      </p:pic>
      <p:pic>
        <p:nvPicPr>
          <p:cNvPr id="23" name="Target 10">
            <a:hlinkClick r:id="rId21" action="ppaction://hlinksldjump" highlightClick="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1869640"/>
            <a:ext cx="1440000" cy="1463901"/>
          </a:xfrm>
          <a:prstGeom prst="rect">
            <a:avLst/>
          </a:prstGeom>
        </p:spPr>
      </p:pic>
      <p:pic>
        <p:nvPicPr>
          <p:cNvPr id="25" name="Target 11">
            <a:hlinkClick r:id="rId23" action="ppaction://hlinksldjump" highlightClick="1"/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882771"/>
            <a:ext cx="1440000" cy="1434049"/>
          </a:xfrm>
          <a:prstGeom prst="rect">
            <a:avLst/>
          </a:prstGeom>
        </p:spPr>
      </p:pic>
      <p:pic>
        <p:nvPicPr>
          <p:cNvPr id="27" name="Target 12">
            <a:hlinkClick r:id="rId25" action="ppaction://hlinksldjump" highlightClick="1"/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0" y="1879200"/>
            <a:ext cx="1440000" cy="1440000"/>
          </a:xfrm>
          <a:prstGeom prst="rect">
            <a:avLst/>
          </a:prstGeom>
        </p:spPr>
      </p:pic>
      <p:pic>
        <p:nvPicPr>
          <p:cNvPr id="29" name="Target 13">
            <a:hlinkClick r:id="rId27" action="ppaction://hlinksldjump" highlightClick="1"/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00" y="1879200"/>
            <a:ext cx="1440000" cy="1440000"/>
          </a:xfrm>
          <a:prstGeom prst="rect">
            <a:avLst/>
          </a:prstGeom>
        </p:spPr>
      </p:pic>
      <p:pic>
        <p:nvPicPr>
          <p:cNvPr id="31" name="Target 14">
            <a:hlinkClick r:id="rId29" action="ppaction://hlinksldjump" highlightClick="1"/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00" y="1879200"/>
            <a:ext cx="1440000" cy="1440000"/>
          </a:xfrm>
          <a:prstGeom prst="rect">
            <a:avLst/>
          </a:prstGeom>
        </p:spPr>
      </p:pic>
      <p:pic>
        <p:nvPicPr>
          <p:cNvPr id="33" name="Target 15">
            <a:hlinkClick r:id="rId31" action="ppaction://hlinksldjump" highlightClick="1"/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3538800"/>
            <a:ext cx="1440000" cy="1440000"/>
          </a:xfrm>
          <a:prstGeom prst="rect">
            <a:avLst/>
          </a:prstGeom>
        </p:spPr>
      </p:pic>
      <p:pic>
        <p:nvPicPr>
          <p:cNvPr id="35" name="Target 16">
            <a:hlinkClick r:id="rId33" action="ppaction://hlinksldjump" highlightClick="1"/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0" y="3538800"/>
            <a:ext cx="1440000" cy="1440000"/>
          </a:xfrm>
          <a:prstGeom prst="rect">
            <a:avLst/>
          </a:prstGeom>
        </p:spPr>
      </p:pic>
      <p:pic>
        <p:nvPicPr>
          <p:cNvPr id="37" name="Target 17">
            <a:hlinkClick r:id="rId35" action="ppaction://hlinksldjump" highlightClick="1"/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548361"/>
            <a:ext cx="1440000" cy="1440000"/>
          </a:xfrm>
          <a:prstGeom prst="rect">
            <a:avLst/>
          </a:prstGeom>
        </p:spPr>
      </p:pic>
      <p:pic>
        <p:nvPicPr>
          <p:cNvPr id="39" name="Target 18">
            <a:hlinkClick r:id="rId37" action="ppaction://hlinksldjump" highlightClick="1"/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541181"/>
            <a:ext cx="1440000" cy="1434049"/>
          </a:xfrm>
          <a:prstGeom prst="rect">
            <a:avLst/>
          </a:prstGeom>
        </p:spPr>
      </p:pic>
      <p:pic>
        <p:nvPicPr>
          <p:cNvPr id="41" name="Target 19">
            <a:hlinkClick r:id="rId39" action="ppaction://hlinksldjump" highlightClick="1"/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0" y="3538800"/>
            <a:ext cx="1440000" cy="1440000"/>
          </a:xfrm>
          <a:prstGeom prst="rect">
            <a:avLst/>
          </a:prstGeom>
        </p:spPr>
      </p:pic>
      <p:pic>
        <p:nvPicPr>
          <p:cNvPr id="43" name="Target 20">
            <a:hlinkClick r:id="rId41" action="ppaction://hlinksldjump" highlightClick="1"/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00" y="3538800"/>
            <a:ext cx="1440000" cy="1440000"/>
          </a:xfrm>
          <a:prstGeom prst="rect">
            <a:avLst/>
          </a:prstGeom>
        </p:spPr>
      </p:pic>
      <p:pic>
        <p:nvPicPr>
          <p:cNvPr id="45" name="Target 21">
            <a:hlinkClick r:id="rId43" action="ppaction://hlinksldjump" highlightClick="1"/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00" y="3538800"/>
            <a:ext cx="1440000" cy="1440000"/>
          </a:xfrm>
          <a:prstGeom prst="rect">
            <a:avLst/>
          </a:prstGeom>
        </p:spPr>
      </p:pic>
      <p:pic>
        <p:nvPicPr>
          <p:cNvPr id="47" name="Target 22">
            <a:hlinkClick r:id="rId45" action="ppaction://hlinksldjump" highlightClick="1"/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" y="5198400"/>
            <a:ext cx="1440000" cy="1440000"/>
          </a:xfrm>
          <a:prstGeom prst="rect">
            <a:avLst/>
          </a:prstGeom>
        </p:spPr>
      </p:pic>
      <p:pic>
        <p:nvPicPr>
          <p:cNvPr id="49" name="Target 23">
            <a:hlinkClick r:id="rId47" action="ppaction://hlinksldjump" highlightClick="1"/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0" y="5198400"/>
            <a:ext cx="1440000" cy="1440000"/>
          </a:xfrm>
          <a:prstGeom prst="rect">
            <a:avLst/>
          </a:prstGeom>
        </p:spPr>
      </p:pic>
      <p:pic>
        <p:nvPicPr>
          <p:cNvPr id="51" name="Target 24">
            <a:hlinkClick r:id="rId49" action="ppaction://hlinksldjump" highlightClick="1"/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5203181"/>
            <a:ext cx="1440000" cy="1440000"/>
          </a:xfrm>
          <a:prstGeom prst="rect">
            <a:avLst/>
          </a:prstGeom>
        </p:spPr>
      </p:pic>
      <p:pic>
        <p:nvPicPr>
          <p:cNvPr id="53" name="Target 25">
            <a:hlinkClick r:id="rId51" action="ppaction://hlinksldjump" highlightClick="1"/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5199591"/>
            <a:ext cx="1440000" cy="1434049"/>
          </a:xfrm>
          <a:prstGeom prst="rect">
            <a:avLst/>
          </a:prstGeom>
        </p:spPr>
      </p:pic>
      <p:pic>
        <p:nvPicPr>
          <p:cNvPr id="55" name="Target 26">
            <a:hlinkClick r:id="rId53" action="ppaction://hlinksldjump" highlightClick="1"/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0" y="5198400"/>
            <a:ext cx="1440000" cy="1440000"/>
          </a:xfrm>
          <a:prstGeom prst="rect">
            <a:avLst/>
          </a:prstGeom>
        </p:spPr>
      </p:pic>
      <p:pic>
        <p:nvPicPr>
          <p:cNvPr id="57" name="Target 27">
            <a:hlinkClick r:id="rId55" action="ppaction://hlinksldjump" highlightClick="1"/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00" y="5198400"/>
            <a:ext cx="1440000" cy="1440000"/>
          </a:xfrm>
          <a:prstGeom prst="rect">
            <a:avLst/>
          </a:prstGeom>
        </p:spPr>
      </p:pic>
      <p:pic>
        <p:nvPicPr>
          <p:cNvPr id="59" name="Target 28">
            <a:hlinkClick r:id="rId57" action="ppaction://hlinksldjump"/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00" y="5198400"/>
            <a:ext cx="1440000" cy="1440000"/>
          </a:xfrm>
          <a:prstGeom prst="rect">
            <a:avLst/>
          </a:prstGeom>
        </p:spPr>
      </p:pic>
      <p:pic>
        <p:nvPicPr>
          <p:cNvPr id="66" name="Arrow 1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43490" y="374108"/>
            <a:ext cx="120989" cy="720000"/>
          </a:xfrm>
          <a:prstGeom prst="rect">
            <a:avLst/>
          </a:prstGeom>
        </p:spPr>
      </p:pic>
      <p:pic>
        <p:nvPicPr>
          <p:cNvPr id="67" name="Arrow 2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2847491" y="374107"/>
            <a:ext cx="120989" cy="720000"/>
          </a:xfrm>
          <a:prstGeom prst="rect">
            <a:avLst/>
          </a:prstGeom>
        </p:spPr>
      </p:pic>
      <p:pic>
        <p:nvPicPr>
          <p:cNvPr id="68" name="Arrow 3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4551492" y="374106"/>
            <a:ext cx="120989" cy="720000"/>
          </a:xfrm>
          <a:prstGeom prst="rect">
            <a:avLst/>
          </a:prstGeom>
        </p:spPr>
      </p:pic>
      <p:pic>
        <p:nvPicPr>
          <p:cNvPr id="69" name="Arrow 4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6312558" y="374106"/>
            <a:ext cx="120989" cy="720000"/>
          </a:xfrm>
          <a:prstGeom prst="rect">
            <a:avLst/>
          </a:prstGeom>
        </p:spPr>
      </p:pic>
      <p:pic>
        <p:nvPicPr>
          <p:cNvPr id="70" name="Arrow 5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7959491" y="374107"/>
            <a:ext cx="120989" cy="720000"/>
          </a:xfrm>
          <a:prstGeom prst="rect">
            <a:avLst/>
          </a:prstGeom>
        </p:spPr>
      </p:pic>
      <p:pic>
        <p:nvPicPr>
          <p:cNvPr id="71" name="Arrow 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9703626" y="374105"/>
            <a:ext cx="120989" cy="720000"/>
          </a:xfrm>
          <a:prstGeom prst="rect">
            <a:avLst/>
          </a:prstGeom>
        </p:spPr>
      </p:pic>
      <p:pic>
        <p:nvPicPr>
          <p:cNvPr id="72" name="Arrow 7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375793" y="374105"/>
            <a:ext cx="120989" cy="720000"/>
          </a:xfrm>
          <a:prstGeom prst="rect">
            <a:avLst/>
          </a:prstGeom>
        </p:spPr>
      </p:pic>
      <p:pic>
        <p:nvPicPr>
          <p:cNvPr id="73" name="Arrow 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43490" y="2025108"/>
            <a:ext cx="120989" cy="720000"/>
          </a:xfrm>
          <a:prstGeom prst="rect">
            <a:avLst/>
          </a:prstGeom>
        </p:spPr>
      </p:pic>
      <p:pic>
        <p:nvPicPr>
          <p:cNvPr id="74" name="Arrow 9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2847491" y="2025107"/>
            <a:ext cx="120989" cy="720000"/>
          </a:xfrm>
          <a:prstGeom prst="rect">
            <a:avLst/>
          </a:prstGeom>
        </p:spPr>
      </p:pic>
      <p:pic>
        <p:nvPicPr>
          <p:cNvPr id="75" name="Arrow 1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4551492" y="2025106"/>
            <a:ext cx="120989" cy="720000"/>
          </a:xfrm>
          <a:prstGeom prst="rect">
            <a:avLst/>
          </a:prstGeom>
        </p:spPr>
      </p:pic>
      <p:pic>
        <p:nvPicPr>
          <p:cNvPr id="76" name="Arrow 11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6312558" y="2025106"/>
            <a:ext cx="120989" cy="720000"/>
          </a:xfrm>
          <a:prstGeom prst="rect">
            <a:avLst/>
          </a:prstGeom>
        </p:spPr>
      </p:pic>
      <p:pic>
        <p:nvPicPr>
          <p:cNvPr id="77" name="Arrow 12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7959491" y="2025107"/>
            <a:ext cx="120989" cy="720000"/>
          </a:xfrm>
          <a:prstGeom prst="rect">
            <a:avLst/>
          </a:prstGeom>
        </p:spPr>
      </p:pic>
      <p:pic>
        <p:nvPicPr>
          <p:cNvPr id="78" name="Arrow 13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9703626" y="2025105"/>
            <a:ext cx="120989" cy="720000"/>
          </a:xfrm>
          <a:prstGeom prst="rect">
            <a:avLst/>
          </a:prstGeom>
        </p:spPr>
      </p:pic>
      <p:pic>
        <p:nvPicPr>
          <p:cNvPr id="79" name="Arrow 14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375793" y="2025105"/>
            <a:ext cx="120989" cy="720000"/>
          </a:xfrm>
          <a:prstGeom prst="rect">
            <a:avLst/>
          </a:prstGeom>
        </p:spPr>
      </p:pic>
      <p:pic>
        <p:nvPicPr>
          <p:cNvPr id="80" name="Arrow 15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43489" y="3718442"/>
            <a:ext cx="120989" cy="720000"/>
          </a:xfrm>
          <a:prstGeom prst="rect">
            <a:avLst/>
          </a:prstGeom>
        </p:spPr>
      </p:pic>
      <p:pic>
        <p:nvPicPr>
          <p:cNvPr id="81" name="Arrow 1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2847490" y="3718441"/>
            <a:ext cx="120989" cy="720000"/>
          </a:xfrm>
          <a:prstGeom prst="rect">
            <a:avLst/>
          </a:prstGeom>
        </p:spPr>
      </p:pic>
      <p:pic>
        <p:nvPicPr>
          <p:cNvPr id="82" name="Arrow 17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4551491" y="3718440"/>
            <a:ext cx="120989" cy="720000"/>
          </a:xfrm>
          <a:prstGeom prst="rect">
            <a:avLst/>
          </a:prstGeom>
        </p:spPr>
      </p:pic>
      <p:pic>
        <p:nvPicPr>
          <p:cNvPr id="83" name="Arrow 1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6312557" y="3718440"/>
            <a:ext cx="120989" cy="720000"/>
          </a:xfrm>
          <a:prstGeom prst="rect">
            <a:avLst/>
          </a:prstGeom>
        </p:spPr>
      </p:pic>
      <p:pic>
        <p:nvPicPr>
          <p:cNvPr id="84" name="Arrow 19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7959490" y="3718441"/>
            <a:ext cx="120989" cy="720000"/>
          </a:xfrm>
          <a:prstGeom prst="rect">
            <a:avLst/>
          </a:prstGeom>
        </p:spPr>
      </p:pic>
      <p:pic>
        <p:nvPicPr>
          <p:cNvPr id="85" name="Arrow 2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9703625" y="3718439"/>
            <a:ext cx="120989" cy="720000"/>
          </a:xfrm>
          <a:prstGeom prst="rect">
            <a:avLst/>
          </a:prstGeom>
        </p:spPr>
      </p:pic>
      <p:pic>
        <p:nvPicPr>
          <p:cNvPr id="86" name="Arrow 21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375792" y="3718439"/>
            <a:ext cx="120989" cy="720000"/>
          </a:xfrm>
          <a:prstGeom prst="rect">
            <a:avLst/>
          </a:prstGeom>
        </p:spPr>
      </p:pic>
      <p:pic>
        <p:nvPicPr>
          <p:cNvPr id="87" name="Arrow 22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43488" y="5344043"/>
            <a:ext cx="120989" cy="720000"/>
          </a:xfrm>
          <a:prstGeom prst="rect">
            <a:avLst/>
          </a:prstGeom>
        </p:spPr>
      </p:pic>
      <p:pic>
        <p:nvPicPr>
          <p:cNvPr id="88" name="Arrow 23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2847489" y="5344042"/>
            <a:ext cx="120989" cy="720000"/>
          </a:xfrm>
          <a:prstGeom prst="rect">
            <a:avLst/>
          </a:prstGeom>
        </p:spPr>
      </p:pic>
      <p:pic>
        <p:nvPicPr>
          <p:cNvPr id="89" name="Arrow 24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4551490" y="5344041"/>
            <a:ext cx="120989" cy="720000"/>
          </a:xfrm>
          <a:prstGeom prst="rect">
            <a:avLst/>
          </a:prstGeom>
        </p:spPr>
      </p:pic>
      <p:pic>
        <p:nvPicPr>
          <p:cNvPr id="90" name="Arrow 25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6312556" y="5344041"/>
            <a:ext cx="120989" cy="720000"/>
          </a:xfrm>
          <a:prstGeom prst="rect">
            <a:avLst/>
          </a:prstGeom>
        </p:spPr>
      </p:pic>
      <p:pic>
        <p:nvPicPr>
          <p:cNvPr id="91" name="Arrow 2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7959489" y="5344042"/>
            <a:ext cx="120989" cy="720000"/>
          </a:xfrm>
          <a:prstGeom prst="rect">
            <a:avLst/>
          </a:prstGeom>
        </p:spPr>
      </p:pic>
      <p:pic>
        <p:nvPicPr>
          <p:cNvPr id="92" name="Arrow 27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9703624" y="5344040"/>
            <a:ext cx="120989" cy="720000"/>
          </a:xfrm>
          <a:prstGeom prst="rect">
            <a:avLst/>
          </a:prstGeom>
        </p:spPr>
      </p:pic>
      <p:pic>
        <p:nvPicPr>
          <p:cNvPr id="93" name="Arrow 2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5163">
            <a:off x="11375791" y="5344040"/>
            <a:ext cx="120989" cy="720000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5663715" y="6642556"/>
            <a:ext cx="864571" cy="215444"/>
            <a:chOff x="5877043" y="3321278"/>
            <a:chExt cx="864571" cy="215444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7043" y="3339000"/>
              <a:ext cx="180000" cy="180000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5967043" y="3321278"/>
              <a:ext cx="774571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cap="none" spc="0" dirty="0">
                  <a:ln w="0"/>
                  <a:latin typeface="Century Gothic" panose="020B0502020202020204" pitchFamily="34" charset="0"/>
                </a:rPr>
                <a:t>tekhnologic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9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"/>
                            </p:stCondLst>
                            <p:childTnLst>
                              <p:par>
                                <p:cTn id="76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7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8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"/>
                            </p:stCondLst>
                            <p:childTnLst>
                              <p:par>
                                <p:cTn id="98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9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"/>
                            </p:stCondLst>
                            <p:childTnLst>
                              <p:par>
                                <p:cTn id="12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"/>
                            </p:stCondLst>
                            <p:childTnLst>
                              <p:par>
                                <p:cTn id="131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"/>
                            </p:stCondLst>
                            <p:childTnLst>
                              <p:par>
                                <p:cTn id="142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0"/>
                            </p:stCondLst>
                            <p:childTnLst>
                              <p:par>
                                <p:cTn id="153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5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0"/>
                            </p:stCondLst>
                            <p:childTnLst>
                              <p:par>
                                <p:cTn id="164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"/>
                            </p:stCondLst>
                            <p:childTnLst>
                              <p:par>
                                <p:cTn id="175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7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00"/>
                            </p:stCondLst>
                            <p:childTnLst>
                              <p:par>
                                <p:cTn id="186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8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"/>
                            </p:stCondLst>
                            <p:childTnLst>
                              <p:par>
                                <p:cTn id="197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9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600"/>
                            </p:stCondLst>
                            <p:childTnLst>
                              <p:par>
                                <p:cTn id="208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0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00"/>
                            </p:stCondLst>
                            <p:childTnLst>
                              <p:par>
                                <p:cTn id="219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00"/>
                            </p:stCondLst>
                            <p:childTnLst>
                              <p:par>
                                <p:cTn id="23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600"/>
                            </p:stCondLst>
                            <p:childTnLst>
                              <p:par>
                                <p:cTn id="241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4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4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5" fill="hold">
                      <p:stCondLst>
                        <p:cond delay="0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00"/>
                            </p:stCondLst>
                            <p:childTnLst>
                              <p:par>
                                <p:cTn id="252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600"/>
                            </p:stCondLst>
                            <p:childTnLst>
                              <p:par>
                                <p:cTn id="263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6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00"/>
                            </p:stCondLst>
                            <p:childTnLst>
                              <p:par>
                                <p:cTn id="274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7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600"/>
                            </p:stCondLst>
                            <p:childTnLst>
                              <p:par>
                                <p:cTn id="285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8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8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9" fill="hold">
                      <p:stCondLst>
                        <p:cond delay="0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9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600"/>
                            </p:stCondLst>
                            <p:childTnLst>
                              <p:par>
                                <p:cTn id="307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0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3088"/>
            <a:ext cx="720000" cy="717024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0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7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55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3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66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5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0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3088"/>
            <a:ext cx="720000" cy="717024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57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7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9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6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9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1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82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3088"/>
            <a:ext cx="720000" cy="717024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2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11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7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9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uestion Numb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01600"/>
            <a:ext cx="720000" cy="720000"/>
          </a:xfrm>
          <a:prstGeom prst="rect">
            <a:avLst/>
          </a:prstGeom>
        </p:spPr>
      </p:pic>
      <p:sp>
        <p:nvSpPr>
          <p:cNvPr id="7" name="Answer Box"/>
          <p:cNvSpPr/>
          <p:nvPr/>
        </p:nvSpPr>
        <p:spPr>
          <a:xfrm>
            <a:off x="156000" y="4978400"/>
            <a:ext cx="11880000" cy="10800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answer here</a:t>
            </a:r>
          </a:p>
        </p:txBody>
      </p:sp>
      <p:sp>
        <p:nvSpPr>
          <p:cNvPr id="9" name="Question Box"/>
          <p:cNvSpPr/>
          <p:nvPr/>
        </p:nvSpPr>
        <p:spPr>
          <a:xfrm>
            <a:off x="156000" y="960800"/>
            <a:ext cx="11880000" cy="3878400"/>
          </a:xfrm>
          <a:prstGeom prst="rect">
            <a:avLst/>
          </a:prstGeom>
          <a:solidFill>
            <a:schemeClr val="tx1"/>
          </a:solidFill>
          <a:ln w="6350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Write your 	question here</a:t>
            </a:r>
          </a:p>
        </p:txBody>
      </p:sp>
      <p:sp>
        <p:nvSpPr>
          <p:cNvPr id="11" name="Back Button">
            <a:hlinkClick r:id="rId3" action="ppaction://hlinksldjump" highlightClick="1">
              <a:snd r:embed="rId4" name="click.wav"/>
            </a:hlinkClick>
          </p:cNvPr>
          <p:cNvSpPr/>
          <p:nvPr/>
        </p:nvSpPr>
        <p:spPr>
          <a:xfrm>
            <a:off x="5304000" y="6197600"/>
            <a:ext cx="1584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BACK</a:t>
            </a:r>
            <a:endParaRPr lang="en-GB" sz="36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93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197</Words>
  <PresentationFormat>Widescreen</PresentationFormat>
  <Paragraphs>85</Paragraphs>
  <Slides>30</Slides>
  <Notes>0</Notes>
  <HiddenSlides>28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HGPSoeiKakupoptai</vt:lpstr>
      <vt:lpstr>Calisto MT</vt:lpstr>
      <vt:lpstr>Century Gothic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tekhnologic</dc:creator>
  <dcterms:created xsi:type="dcterms:W3CDTF">2017-03-18T02:43:21Z</dcterms:created>
  <dcterms:modified xsi:type="dcterms:W3CDTF">2017-03-19T13:33:39Z</dcterms:modified>
</cp:coreProperties>
</file>