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336"/>
    <a:srgbClr val="64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8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4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5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7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0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A1F25-37F2-48D4-832A-867F5C6428E1}" type="datetimeFigureOut">
              <a:rPr lang="en-GB" smtClean="0"/>
              <a:t>27/12/2016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audio" Target="../media/audio2.wav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audio" Target="../media/audio1.wav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slide" Target="slide1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microsoft.com/office/2007/relationships/hdphoto" Target="../media/hdphoto1.wdp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audio" Target="../media/audio3.wav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rass-right 3"/>
          <p:cNvSpPr/>
          <p:nvPr/>
        </p:nvSpPr>
        <p:spPr>
          <a:xfrm>
            <a:off x="10596000" y="0"/>
            <a:ext cx="160052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grass-right 2"/>
          <p:cNvSpPr/>
          <p:nvPr/>
        </p:nvSpPr>
        <p:spPr>
          <a:xfrm>
            <a:off x="8797057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grass-right 1"/>
          <p:cNvSpPr/>
          <p:nvPr/>
        </p:nvSpPr>
        <p:spPr>
          <a:xfrm>
            <a:off x="6997057" y="0"/>
            <a:ext cx="180000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grass-center"/>
          <p:cNvSpPr/>
          <p:nvPr/>
        </p:nvSpPr>
        <p:spPr>
          <a:xfrm>
            <a:off x="5203434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grass-left 1"/>
          <p:cNvSpPr/>
          <p:nvPr/>
        </p:nvSpPr>
        <p:spPr>
          <a:xfrm>
            <a:off x="3407347" y="0"/>
            <a:ext cx="180000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grass-left 2"/>
          <p:cNvSpPr/>
          <p:nvPr/>
        </p:nvSpPr>
        <p:spPr>
          <a:xfrm>
            <a:off x="1611996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grass-left 3"/>
          <p:cNvSpPr/>
          <p:nvPr/>
        </p:nvSpPr>
        <p:spPr>
          <a:xfrm>
            <a:off x="-24471" y="0"/>
            <a:ext cx="1647461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tch Border">
            <a:hlinkClick r:id="rId5" action="ppaction://hlinksldjump"/>
          </p:cNvPr>
          <p:cNvSpPr/>
          <p:nvPr/>
        </p:nvSpPr>
        <p:spPr>
          <a:xfrm>
            <a:off x="696000" y="909000"/>
            <a:ext cx="10800000" cy="5760000"/>
          </a:xfrm>
          <a:custGeom>
            <a:avLst/>
            <a:gdLst>
              <a:gd name="connsiteX0" fmla="*/ 45000 w 10800000"/>
              <a:gd name="connsiteY0" fmla="*/ 45000 h 6480000"/>
              <a:gd name="connsiteX1" fmla="*/ 45000 w 10800000"/>
              <a:gd name="connsiteY1" fmla="*/ 6435000 h 6480000"/>
              <a:gd name="connsiteX2" fmla="*/ 10755000 w 10800000"/>
              <a:gd name="connsiteY2" fmla="*/ 6435000 h 6480000"/>
              <a:gd name="connsiteX3" fmla="*/ 10755000 w 10800000"/>
              <a:gd name="connsiteY3" fmla="*/ 45000 h 6480000"/>
              <a:gd name="connsiteX4" fmla="*/ 0 w 10800000"/>
              <a:gd name="connsiteY4" fmla="*/ 0 h 6480000"/>
              <a:gd name="connsiteX5" fmla="*/ 10800000 w 10800000"/>
              <a:gd name="connsiteY5" fmla="*/ 0 h 6480000"/>
              <a:gd name="connsiteX6" fmla="*/ 10800000 w 10800000"/>
              <a:gd name="connsiteY6" fmla="*/ 6480000 h 6480000"/>
              <a:gd name="connsiteX7" fmla="*/ 0 w 10800000"/>
              <a:gd name="connsiteY7" fmla="*/ 6480000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0" h="6480000">
                <a:moveTo>
                  <a:pt x="45000" y="45000"/>
                </a:moveTo>
                <a:lnTo>
                  <a:pt x="45000" y="6435000"/>
                </a:lnTo>
                <a:lnTo>
                  <a:pt x="10755000" y="6435000"/>
                </a:lnTo>
                <a:lnTo>
                  <a:pt x="10755000" y="45000"/>
                </a:lnTo>
                <a:close/>
                <a:moveTo>
                  <a:pt x="0" y="0"/>
                </a:moveTo>
                <a:lnTo>
                  <a:pt x="10800000" y="0"/>
                </a:lnTo>
                <a:lnTo>
                  <a:pt x="10800000" y="6480000"/>
                </a:lnTo>
                <a:lnTo>
                  <a:pt x="0" y="648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-6 yard box">
            <a:hlinkClick r:id="rId5" action="ppaction://hlinksldjump"/>
          </p:cNvPr>
          <p:cNvSpPr/>
          <p:nvPr/>
        </p:nvSpPr>
        <p:spPr>
          <a:xfrm>
            <a:off x="10688182" y="2708999"/>
            <a:ext cx="810000" cy="2160000"/>
          </a:xfrm>
          <a:custGeom>
            <a:avLst/>
            <a:gdLst>
              <a:gd name="connsiteX0" fmla="*/ 45000 w 810000"/>
              <a:gd name="connsiteY0" fmla="*/ 45000 h 2160000"/>
              <a:gd name="connsiteX1" fmla="*/ 45000 w 810000"/>
              <a:gd name="connsiteY1" fmla="*/ 2115000 h 2160000"/>
              <a:gd name="connsiteX2" fmla="*/ 765000 w 810000"/>
              <a:gd name="connsiteY2" fmla="*/ 2115000 h 2160000"/>
              <a:gd name="connsiteX3" fmla="*/ 765000 w 810000"/>
              <a:gd name="connsiteY3" fmla="*/ 45000 h 2160000"/>
              <a:gd name="connsiteX4" fmla="*/ 0 w 810000"/>
              <a:gd name="connsiteY4" fmla="*/ 0 h 2160000"/>
              <a:gd name="connsiteX5" fmla="*/ 810000 w 810000"/>
              <a:gd name="connsiteY5" fmla="*/ 0 h 2160000"/>
              <a:gd name="connsiteX6" fmla="*/ 810000 w 810000"/>
              <a:gd name="connsiteY6" fmla="*/ 2160000 h 2160000"/>
              <a:gd name="connsiteX7" fmla="*/ 0 w 810000"/>
              <a:gd name="connsiteY7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000" h="2160000">
                <a:moveTo>
                  <a:pt x="45000" y="45000"/>
                </a:moveTo>
                <a:lnTo>
                  <a:pt x="45000" y="2115000"/>
                </a:lnTo>
                <a:lnTo>
                  <a:pt x="765000" y="2115000"/>
                </a:lnTo>
                <a:lnTo>
                  <a:pt x="765000" y="45000"/>
                </a:lnTo>
                <a:close/>
                <a:moveTo>
                  <a:pt x="0" y="0"/>
                </a:moveTo>
                <a:lnTo>
                  <a:pt x="810000" y="0"/>
                </a:lnTo>
                <a:lnTo>
                  <a:pt x="81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-penalty area">
            <a:hlinkClick r:id="rId5" action="ppaction://hlinksldjump"/>
          </p:cNvPr>
          <p:cNvSpPr/>
          <p:nvPr/>
        </p:nvSpPr>
        <p:spPr>
          <a:xfrm>
            <a:off x="9698182" y="1988999"/>
            <a:ext cx="1800000" cy="3600000"/>
          </a:xfrm>
          <a:custGeom>
            <a:avLst/>
            <a:gdLst>
              <a:gd name="connsiteX0" fmla="*/ 45000 w 1800000"/>
              <a:gd name="connsiteY0" fmla="*/ 45000 h 3600000"/>
              <a:gd name="connsiteX1" fmla="*/ 45000 w 1800000"/>
              <a:gd name="connsiteY1" fmla="*/ 3555000 h 3600000"/>
              <a:gd name="connsiteX2" fmla="*/ 1755000 w 1800000"/>
              <a:gd name="connsiteY2" fmla="*/ 3555000 h 3600000"/>
              <a:gd name="connsiteX3" fmla="*/ 1755000 w 1800000"/>
              <a:gd name="connsiteY3" fmla="*/ 45000 h 3600000"/>
              <a:gd name="connsiteX4" fmla="*/ 0 w 1800000"/>
              <a:gd name="connsiteY4" fmla="*/ 0 h 3600000"/>
              <a:gd name="connsiteX5" fmla="*/ 1800000 w 1800000"/>
              <a:gd name="connsiteY5" fmla="*/ 0 h 3600000"/>
              <a:gd name="connsiteX6" fmla="*/ 1800000 w 1800000"/>
              <a:gd name="connsiteY6" fmla="*/ 3600000 h 3600000"/>
              <a:gd name="connsiteX7" fmla="*/ 0 w 1800000"/>
              <a:gd name="connsiteY7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0" h="3600000">
                <a:moveTo>
                  <a:pt x="45000" y="45000"/>
                </a:moveTo>
                <a:lnTo>
                  <a:pt x="45000" y="3555000"/>
                </a:lnTo>
                <a:lnTo>
                  <a:pt x="1755000" y="3555000"/>
                </a:lnTo>
                <a:lnTo>
                  <a:pt x="1755000" y="45000"/>
                </a:ln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-penalty arc">
            <a:hlinkClick r:id="rId5" action="ppaction://hlinksldjump"/>
          </p:cNvPr>
          <p:cNvSpPr/>
          <p:nvPr/>
        </p:nvSpPr>
        <p:spPr>
          <a:xfrm>
            <a:off x="9193232" y="2888999"/>
            <a:ext cx="544550" cy="1800000"/>
          </a:xfrm>
          <a:custGeom>
            <a:avLst/>
            <a:gdLst>
              <a:gd name="connsiteX0" fmla="*/ 540000 w 544550"/>
              <a:gd name="connsiteY0" fmla="*/ 900000 h 1800000"/>
              <a:gd name="connsiteX1" fmla="*/ 544323 w 544550"/>
              <a:gd name="connsiteY1" fmla="*/ 1754967 h 1800000"/>
              <a:gd name="connsiteX2" fmla="*/ 544323 w 544550"/>
              <a:gd name="connsiteY2" fmla="*/ 1754967 h 1800000"/>
              <a:gd name="connsiteX3" fmla="*/ 540000 w 544550"/>
              <a:gd name="connsiteY3" fmla="*/ 45000 h 1800000"/>
              <a:gd name="connsiteX4" fmla="*/ 540000 w 544550"/>
              <a:gd name="connsiteY4" fmla="*/ 900000 h 1800000"/>
              <a:gd name="connsiteX5" fmla="*/ 539999 w 544550"/>
              <a:gd name="connsiteY5" fmla="*/ 45000 h 1800000"/>
              <a:gd name="connsiteX6" fmla="*/ 539999 w 544550"/>
              <a:gd name="connsiteY6" fmla="*/ 0 h 1800000"/>
              <a:gd name="connsiteX7" fmla="*/ 539999 w 544550"/>
              <a:gd name="connsiteY7" fmla="*/ 45000 h 1800000"/>
              <a:gd name="connsiteX8" fmla="*/ 386173 w 544550"/>
              <a:gd name="connsiteY8" fmla="*/ 87274 h 1800000"/>
              <a:gd name="connsiteX9" fmla="*/ 70349 w 544550"/>
              <a:gd name="connsiteY9" fmla="*/ 629901 h 1800000"/>
              <a:gd name="connsiteX10" fmla="*/ 70901 w 544550"/>
              <a:gd name="connsiteY10" fmla="*/ 1172947 h 1800000"/>
              <a:gd name="connsiteX11" fmla="*/ 389651 w 544550"/>
              <a:gd name="connsiteY11" fmla="*/ 1714667 h 1800000"/>
              <a:gd name="connsiteX12" fmla="*/ 544323 w 544550"/>
              <a:gd name="connsiteY12" fmla="*/ 1754967 h 1800000"/>
              <a:gd name="connsiteX13" fmla="*/ 544550 w 544550"/>
              <a:gd name="connsiteY13" fmla="*/ 1799968 h 1800000"/>
              <a:gd name="connsiteX14" fmla="*/ 30175 w 544550"/>
              <a:gd name="connsiteY14" fmla="*/ 1196643 h 1800000"/>
              <a:gd name="connsiteX15" fmla="*/ 29535 w 544550"/>
              <a:gd name="connsiteY15" fmla="*/ 606429 h 1800000"/>
              <a:gd name="connsiteX16" fmla="*/ 539999 w 544550"/>
              <a:gd name="connsiteY16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4550" h="1800000">
                <a:moveTo>
                  <a:pt x="540000" y="900000"/>
                </a:moveTo>
                <a:lnTo>
                  <a:pt x="544323" y="1754967"/>
                </a:lnTo>
                <a:lnTo>
                  <a:pt x="544323" y="1754967"/>
                </a:lnTo>
                <a:close/>
                <a:moveTo>
                  <a:pt x="540000" y="45000"/>
                </a:moveTo>
                <a:lnTo>
                  <a:pt x="540000" y="900000"/>
                </a:lnTo>
                <a:lnTo>
                  <a:pt x="539999" y="45000"/>
                </a:lnTo>
                <a:close/>
                <a:moveTo>
                  <a:pt x="539999" y="0"/>
                </a:moveTo>
                <a:lnTo>
                  <a:pt x="539999" y="45000"/>
                </a:lnTo>
                <a:lnTo>
                  <a:pt x="386173" y="87274"/>
                </a:lnTo>
                <a:cubicBezTo>
                  <a:pt x="239893" y="169917"/>
                  <a:pt x="120844" y="367946"/>
                  <a:pt x="70349" y="629901"/>
                </a:cubicBezTo>
                <a:cubicBezTo>
                  <a:pt x="36363" y="806210"/>
                  <a:pt x="36557" y="996845"/>
                  <a:pt x="70901" y="1172947"/>
                </a:cubicBezTo>
                <a:cubicBezTo>
                  <a:pt x="122157" y="1435762"/>
                  <a:pt x="242416" y="1633557"/>
                  <a:pt x="389651" y="1714667"/>
                </a:cubicBezTo>
                <a:lnTo>
                  <a:pt x="544323" y="1754967"/>
                </a:lnTo>
                <a:lnTo>
                  <a:pt x="544550" y="1799968"/>
                </a:lnTo>
                <a:cubicBezTo>
                  <a:pt x="313259" y="1803217"/>
                  <a:pt x="106412" y="1560599"/>
                  <a:pt x="30175" y="1196643"/>
                </a:cubicBezTo>
                <a:cubicBezTo>
                  <a:pt x="-9838" y="1005618"/>
                  <a:pt x="-10064" y="797694"/>
                  <a:pt x="29535" y="606429"/>
                </a:cubicBezTo>
                <a:cubicBezTo>
                  <a:pt x="104671" y="243521"/>
                  <a:pt x="309656" y="0"/>
                  <a:pt x="5399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op-right corner">
            <a:hlinkClick r:id="rId5" action="ppaction://hlinksldjump"/>
          </p:cNvPr>
          <p:cNvSpPr/>
          <p:nvPr/>
        </p:nvSpPr>
        <p:spPr>
          <a:xfrm flipV="1">
            <a:off x="11034396" y="90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ottom-right corner">
            <a:hlinkClick r:id="rId5" action="ppaction://hlinksldjump"/>
          </p:cNvPr>
          <p:cNvSpPr/>
          <p:nvPr/>
        </p:nvSpPr>
        <p:spPr>
          <a:xfrm rot="16200000" flipH="1">
            <a:off x="11034396" y="621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Half-way line">
            <a:hlinkClick r:id="rId5" action="ppaction://hlinksldjump"/>
          </p:cNvPr>
          <p:cNvSpPr/>
          <p:nvPr/>
        </p:nvSpPr>
        <p:spPr>
          <a:xfrm>
            <a:off x="6072600" y="909000"/>
            <a:ext cx="46800" cy="57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enter Spot">
            <a:hlinkClick r:id="rId5" action="ppaction://hlinksldjump"/>
          </p:cNvPr>
          <p:cNvSpPr/>
          <p:nvPr/>
        </p:nvSpPr>
        <p:spPr>
          <a:xfrm>
            <a:off x="6035182" y="3725999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enter Circle">
            <a:hlinkClick r:id="rId5" action="ppaction://hlinksldjump"/>
          </p:cNvPr>
          <p:cNvSpPr/>
          <p:nvPr/>
        </p:nvSpPr>
        <p:spPr>
          <a:xfrm>
            <a:off x="5378182" y="3068999"/>
            <a:ext cx="1440000" cy="1440000"/>
          </a:xfrm>
          <a:custGeom>
            <a:avLst/>
            <a:gdLst>
              <a:gd name="connsiteX0" fmla="*/ 720000 w 1440000"/>
              <a:gd name="connsiteY0" fmla="*/ 45000 h 1440000"/>
              <a:gd name="connsiteX1" fmla="*/ 45000 w 1440000"/>
              <a:gd name="connsiteY1" fmla="*/ 720000 h 1440000"/>
              <a:gd name="connsiteX2" fmla="*/ 720000 w 1440000"/>
              <a:gd name="connsiteY2" fmla="*/ 1395000 h 1440000"/>
              <a:gd name="connsiteX3" fmla="*/ 1395000 w 1440000"/>
              <a:gd name="connsiteY3" fmla="*/ 720000 h 1440000"/>
              <a:gd name="connsiteX4" fmla="*/ 720000 w 1440000"/>
              <a:gd name="connsiteY4" fmla="*/ 45000 h 1440000"/>
              <a:gd name="connsiteX5" fmla="*/ 720000 w 1440000"/>
              <a:gd name="connsiteY5" fmla="*/ 0 h 1440000"/>
              <a:gd name="connsiteX6" fmla="*/ 1440000 w 1440000"/>
              <a:gd name="connsiteY6" fmla="*/ 720000 h 1440000"/>
              <a:gd name="connsiteX7" fmla="*/ 720000 w 1440000"/>
              <a:gd name="connsiteY7" fmla="*/ 1440000 h 1440000"/>
              <a:gd name="connsiteX8" fmla="*/ 0 w 1440000"/>
              <a:gd name="connsiteY8" fmla="*/ 720000 h 1440000"/>
              <a:gd name="connsiteX9" fmla="*/ 720000 w 1440000"/>
              <a:gd name="connsiteY9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440000">
                <a:moveTo>
                  <a:pt x="720000" y="45000"/>
                </a:moveTo>
                <a:cubicBezTo>
                  <a:pt x="347208" y="45000"/>
                  <a:pt x="45000" y="347208"/>
                  <a:pt x="45000" y="720000"/>
                </a:cubicBezTo>
                <a:cubicBezTo>
                  <a:pt x="45000" y="1092792"/>
                  <a:pt x="347208" y="1395000"/>
                  <a:pt x="720000" y="1395000"/>
                </a:cubicBezTo>
                <a:cubicBezTo>
                  <a:pt x="1092792" y="1395000"/>
                  <a:pt x="1395000" y="1092792"/>
                  <a:pt x="1395000" y="720000"/>
                </a:cubicBezTo>
                <a:cubicBezTo>
                  <a:pt x="1395000" y="347208"/>
                  <a:pt x="1092792" y="45000"/>
                  <a:pt x="720000" y="45000"/>
                </a:cubicBezTo>
                <a:close/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bottom-left corner">
            <a:hlinkClick r:id="rId5" action="ppaction://hlinksldjump"/>
          </p:cNvPr>
          <p:cNvSpPr/>
          <p:nvPr/>
        </p:nvSpPr>
        <p:spPr>
          <a:xfrm flipH="1">
            <a:off x="696000" y="621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op-left corner">
            <a:hlinkClick r:id="rId5" action="ppaction://hlinksldjump"/>
          </p:cNvPr>
          <p:cNvSpPr/>
          <p:nvPr/>
        </p:nvSpPr>
        <p:spPr>
          <a:xfrm rot="5400000" flipH="1">
            <a:off x="696000" y="90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left-penalty arc">
            <a:hlinkClick r:id="rId5" action="ppaction://hlinksldjump"/>
          </p:cNvPr>
          <p:cNvSpPr/>
          <p:nvPr/>
        </p:nvSpPr>
        <p:spPr>
          <a:xfrm flipH="1">
            <a:off x="2458582" y="2888999"/>
            <a:ext cx="544550" cy="1800000"/>
          </a:xfrm>
          <a:custGeom>
            <a:avLst/>
            <a:gdLst>
              <a:gd name="connsiteX0" fmla="*/ 540000 w 544550"/>
              <a:gd name="connsiteY0" fmla="*/ 900000 h 1800000"/>
              <a:gd name="connsiteX1" fmla="*/ 544323 w 544550"/>
              <a:gd name="connsiteY1" fmla="*/ 1754967 h 1800000"/>
              <a:gd name="connsiteX2" fmla="*/ 544323 w 544550"/>
              <a:gd name="connsiteY2" fmla="*/ 1754967 h 1800000"/>
              <a:gd name="connsiteX3" fmla="*/ 540000 w 544550"/>
              <a:gd name="connsiteY3" fmla="*/ 45000 h 1800000"/>
              <a:gd name="connsiteX4" fmla="*/ 540000 w 544550"/>
              <a:gd name="connsiteY4" fmla="*/ 900000 h 1800000"/>
              <a:gd name="connsiteX5" fmla="*/ 539999 w 544550"/>
              <a:gd name="connsiteY5" fmla="*/ 45000 h 1800000"/>
              <a:gd name="connsiteX6" fmla="*/ 539999 w 544550"/>
              <a:gd name="connsiteY6" fmla="*/ 0 h 1800000"/>
              <a:gd name="connsiteX7" fmla="*/ 539999 w 544550"/>
              <a:gd name="connsiteY7" fmla="*/ 45000 h 1800000"/>
              <a:gd name="connsiteX8" fmla="*/ 386173 w 544550"/>
              <a:gd name="connsiteY8" fmla="*/ 87274 h 1800000"/>
              <a:gd name="connsiteX9" fmla="*/ 70349 w 544550"/>
              <a:gd name="connsiteY9" fmla="*/ 629901 h 1800000"/>
              <a:gd name="connsiteX10" fmla="*/ 70901 w 544550"/>
              <a:gd name="connsiteY10" fmla="*/ 1172947 h 1800000"/>
              <a:gd name="connsiteX11" fmla="*/ 389651 w 544550"/>
              <a:gd name="connsiteY11" fmla="*/ 1714667 h 1800000"/>
              <a:gd name="connsiteX12" fmla="*/ 544323 w 544550"/>
              <a:gd name="connsiteY12" fmla="*/ 1754967 h 1800000"/>
              <a:gd name="connsiteX13" fmla="*/ 544550 w 544550"/>
              <a:gd name="connsiteY13" fmla="*/ 1799968 h 1800000"/>
              <a:gd name="connsiteX14" fmla="*/ 30175 w 544550"/>
              <a:gd name="connsiteY14" fmla="*/ 1196643 h 1800000"/>
              <a:gd name="connsiteX15" fmla="*/ 29535 w 544550"/>
              <a:gd name="connsiteY15" fmla="*/ 606429 h 1800000"/>
              <a:gd name="connsiteX16" fmla="*/ 539999 w 544550"/>
              <a:gd name="connsiteY16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4550" h="1800000">
                <a:moveTo>
                  <a:pt x="540000" y="900000"/>
                </a:moveTo>
                <a:lnTo>
                  <a:pt x="544323" y="1754967"/>
                </a:lnTo>
                <a:lnTo>
                  <a:pt x="544323" y="1754967"/>
                </a:lnTo>
                <a:close/>
                <a:moveTo>
                  <a:pt x="540000" y="45000"/>
                </a:moveTo>
                <a:lnTo>
                  <a:pt x="540000" y="900000"/>
                </a:lnTo>
                <a:lnTo>
                  <a:pt x="539999" y="45000"/>
                </a:lnTo>
                <a:close/>
                <a:moveTo>
                  <a:pt x="539999" y="0"/>
                </a:moveTo>
                <a:lnTo>
                  <a:pt x="539999" y="45000"/>
                </a:lnTo>
                <a:lnTo>
                  <a:pt x="386173" y="87274"/>
                </a:lnTo>
                <a:cubicBezTo>
                  <a:pt x="239893" y="169917"/>
                  <a:pt x="120844" y="367946"/>
                  <a:pt x="70349" y="629901"/>
                </a:cubicBezTo>
                <a:cubicBezTo>
                  <a:pt x="36363" y="806210"/>
                  <a:pt x="36557" y="996845"/>
                  <a:pt x="70901" y="1172947"/>
                </a:cubicBezTo>
                <a:cubicBezTo>
                  <a:pt x="122157" y="1435762"/>
                  <a:pt x="242416" y="1633557"/>
                  <a:pt x="389651" y="1714667"/>
                </a:cubicBezTo>
                <a:lnTo>
                  <a:pt x="544323" y="1754967"/>
                </a:lnTo>
                <a:lnTo>
                  <a:pt x="544550" y="1799968"/>
                </a:lnTo>
                <a:cubicBezTo>
                  <a:pt x="313259" y="1803217"/>
                  <a:pt x="106412" y="1560599"/>
                  <a:pt x="30175" y="1196643"/>
                </a:cubicBezTo>
                <a:cubicBezTo>
                  <a:pt x="-9838" y="1005618"/>
                  <a:pt x="-10064" y="797694"/>
                  <a:pt x="29535" y="606429"/>
                </a:cubicBezTo>
                <a:cubicBezTo>
                  <a:pt x="104671" y="243521"/>
                  <a:pt x="309656" y="0"/>
                  <a:pt x="5399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left-penalty area">
            <a:hlinkClick r:id="rId5" action="ppaction://hlinksldjump"/>
          </p:cNvPr>
          <p:cNvSpPr/>
          <p:nvPr/>
        </p:nvSpPr>
        <p:spPr>
          <a:xfrm>
            <a:off x="698182" y="1988999"/>
            <a:ext cx="1800000" cy="3600000"/>
          </a:xfrm>
          <a:custGeom>
            <a:avLst/>
            <a:gdLst>
              <a:gd name="connsiteX0" fmla="*/ 45000 w 1800000"/>
              <a:gd name="connsiteY0" fmla="*/ 45000 h 3600000"/>
              <a:gd name="connsiteX1" fmla="*/ 45000 w 1800000"/>
              <a:gd name="connsiteY1" fmla="*/ 3555000 h 3600000"/>
              <a:gd name="connsiteX2" fmla="*/ 1755000 w 1800000"/>
              <a:gd name="connsiteY2" fmla="*/ 3555000 h 3600000"/>
              <a:gd name="connsiteX3" fmla="*/ 1755000 w 1800000"/>
              <a:gd name="connsiteY3" fmla="*/ 45000 h 3600000"/>
              <a:gd name="connsiteX4" fmla="*/ 0 w 1800000"/>
              <a:gd name="connsiteY4" fmla="*/ 0 h 3600000"/>
              <a:gd name="connsiteX5" fmla="*/ 1800000 w 1800000"/>
              <a:gd name="connsiteY5" fmla="*/ 0 h 3600000"/>
              <a:gd name="connsiteX6" fmla="*/ 1800000 w 1800000"/>
              <a:gd name="connsiteY6" fmla="*/ 3600000 h 3600000"/>
              <a:gd name="connsiteX7" fmla="*/ 0 w 1800000"/>
              <a:gd name="connsiteY7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0" h="3600000">
                <a:moveTo>
                  <a:pt x="45000" y="45000"/>
                </a:moveTo>
                <a:lnTo>
                  <a:pt x="45000" y="3555000"/>
                </a:lnTo>
                <a:lnTo>
                  <a:pt x="1755000" y="3555000"/>
                </a:lnTo>
                <a:lnTo>
                  <a:pt x="1755000" y="45000"/>
                </a:ln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-6 yard box">
            <a:hlinkClick r:id="rId5" action="ppaction://hlinksldjump"/>
          </p:cNvPr>
          <p:cNvSpPr/>
          <p:nvPr/>
        </p:nvSpPr>
        <p:spPr>
          <a:xfrm>
            <a:off x="698182" y="2708999"/>
            <a:ext cx="810000" cy="2160000"/>
          </a:xfrm>
          <a:custGeom>
            <a:avLst/>
            <a:gdLst>
              <a:gd name="connsiteX0" fmla="*/ 45000 w 810000"/>
              <a:gd name="connsiteY0" fmla="*/ 45000 h 2160000"/>
              <a:gd name="connsiteX1" fmla="*/ 45000 w 810000"/>
              <a:gd name="connsiteY1" fmla="*/ 2115000 h 2160000"/>
              <a:gd name="connsiteX2" fmla="*/ 765000 w 810000"/>
              <a:gd name="connsiteY2" fmla="*/ 2115000 h 2160000"/>
              <a:gd name="connsiteX3" fmla="*/ 765000 w 810000"/>
              <a:gd name="connsiteY3" fmla="*/ 45000 h 2160000"/>
              <a:gd name="connsiteX4" fmla="*/ 0 w 810000"/>
              <a:gd name="connsiteY4" fmla="*/ 0 h 2160000"/>
              <a:gd name="connsiteX5" fmla="*/ 810000 w 810000"/>
              <a:gd name="connsiteY5" fmla="*/ 0 h 2160000"/>
              <a:gd name="connsiteX6" fmla="*/ 810000 w 810000"/>
              <a:gd name="connsiteY6" fmla="*/ 2160000 h 2160000"/>
              <a:gd name="connsiteX7" fmla="*/ 0 w 810000"/>
              <a:gd name="connsiteY7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000" h="2160000">
                <a:moveTo>
                  <a:pt x="45000" y="45000"/>
                </a:moveTo>
                <a:lnTo>
                  <a:pt x="45000" y="2115000"/>
                </a:lnTo>
                <a:lnTo>
                  <a:pt x="765000" y="2115000"/>
                </a:lnTo>
                <a:lnTo>
                  <a:pt x="765000" y="45000"/>
                </a:lnTo>
                <a:close/>
                <a:moveTo>
                  <a:pt x="0" y="0"/>
                </a:moveTo>
                <a:lnTo>
                  <a:pt x="810000" y="0"/>
                </a:lnTo>
                <a:lnTo>
                  <a:pt x="81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ball-right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166" y="3351754"/>
            <a:ext cx="900000" cy="900000"/>
          </a:xfrm>
          <a:prstGeom prst="rect">
            <a:avLst/>
          </a:prstGeom>
        </p:spPr>
      </p:pic>
      <p:pic>
        <p:nvPicPr>
          <p:cNvPr id="71" name="ball-right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81" y="3351754"/>
            <a:ext cx="900000" cy="900000"/>
          </a:xfrm>
          <a:prstGeom prst="rect">
            <a:avLst/>
          </a:prstGeom>
        </p:spPr>
      </p:pic>
      <p:pic>
        <p:nvPicPr>
          <p:cNvPr id="70" name="ball-right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3351754"/>
            <a:ext cx="900000" cy="900000"/>
          </a:xfrm>
          <a:prstGeom prst="rect">
            <a:avLst/>
          </a:prstGeom>
        </p:spPr>
      </p:pic>
      <p:pic>
        <p:nvPicPr>
          <p:cNvPr id="65" name="ball cente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4" y="3351754"/>
            <a:ext cx="900000" cy="900000"/>
          </a:xfrm>
          <a:prstGeom prst="rect">
            <a:avLst/>
          </a:prstGeom>
        </p:spPr>
      </p:pic>
      <p:pic>
        <p:nvPicPr>
          <p:cNvPr id="68" name="ball-left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97" y="3351754"/>
            <a:ext cx="900000" cy="900000"/>
          </a:xfrm>
          <a:prstGeom prst="rect">
            <a:avLst/>
          </a:prstGeom>
        </p:spPr>
      </p:pic>
      <p:pic>
        <p:nvPicPr>
          <p:cNvPr id="69" name="ball-left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35" y="3351754"/>
            <a:ext cx="900000" cy="900000"/>
          </a:xfrm>
          <a:prstGeom prst="rect">
            <a:avLst/>
          </a:prstGeom>
        </p:spPr>
      </p:pic>
      <p:pic>
        <p:nvPicPr>
          <p:cNvPr id="73" name="ball-left-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4" y="3351754"/>
            <a:ext cx="900000" cy="900000"/>
          </a:xfrm>
          <a:prstGeom prst="rect">
            <a:avLst/>
          </a:prstGeom>
        </p:spPr>
      </p:pic>
      <p:sp>
        <p:nvSpPr>
          <p:cNvPr id="74" name="Goal Sign"/>
          <p:cNvSpPr/>
          <p:nvPr/>
        </p:nvSpPr>
        <p:spPr>
          <a:xfrm>
            <a:off x="2197868" y="3156335"/>
            <a:ext cx="7796264" cy="370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altLang="ja-JP" sz="239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GOAL!</a:t>
            </a:r>
            <a:endParaRPr lang="ja-JP" altLang="en-US" sz="239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d Team Button"/>
          <p:cNvSpPr/>
          <p:nvPr/>
        </p:nvSpPr>
        <p:spPr>
          <a:xfrm>
            <a:off x="702970" y="176600"/>
            <a:ext cx="1440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+mj-lt"/>
              </a:rPr>
              <a:t>Red Team</a:t>
            </a:r>
          </a:p>
        </p:txBody>
      </p:sp>
      <p:sp>
        <p:nvSpPr>
          <p:cNvPr id="81" name="Blue Team Button"/>
          <p:cNvSpPr/>
          <p:nvPr/>
        </p:nvSpPr>
        <p:spPr>
          <a:xfrm>
            <a:off x="10034974" y="176600"/>
            <a:ext cx="1440000" cy="5400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+mj-lt"/>
              </a:rPr>
              <a:t>Blue Team</a:t>
            </a:r>
          </a:p>
        </p:txBody>
      </p:sp>
      <p:pic>
        <p:nvPicPr>
          <p:cNvPr id="31" name="blue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71" y="215134"/>
            <a:ext cx="402371" cy="493819"/>
          </a:xfrm>
          <a:prstGeom prst="rect">
            <a:avLst/>
          </a:prstGeom>
        </p:spPr>
      </p:pic>
      <p:pic>
        <p:nvPicPr>
          <p:cNvPr id="30" name="blue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9" y="215134"/>
            <a:ext cx="402371" cy="493819"/>
          </a:xfrm>
          <a:prstGeom prst="rect">
            <a:avLst/>
          </a:prstGeom>
        </p:spPr>
      </p:pic>
      <p:pic>
        <p:nvPicPr>
          <p:cNvPr id="26" name="blue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07" y="215134"/>
            <a:ext cx="402371" cy="493819"/>
          </a:xfrm>
          <a:prstGeom prst="rect">
            <a:avLst/>
          </a:prstGeom>
        </p:spPr>
      </p:pic>
      <p:pic>
        <p:nvPicPr>
          <p:cNvPr id="24" name="blue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45" y="222780"/>
            <a:ext cx="402371" cy="493819"/>
          </a:xfrm>
          <a:prstGeom prst="rect">
            <a:avLst/>
          </a:prstGeom>
        </p:spPr>
      </p:pic>
      <p:pic>
        <p:nvPicPr>
          <p:cNvPr id="23" name="blue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5" y="219249"/>
            <a:ext cx="402371" cy="493819"/>
          </a:xfrm>
          <a:prstGeom prst="rect">
            <a:avLst/>
          </a:prstGeom>
        </p:spPr>
      </p:pic>
      <p:pic>
        <p:nvPicPr>
          <p:cNvPr id="21" name="blue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78" y="222780"/>
            <a:ext cx="402371" cy="493819"/>
          </a:xfrm>
          <a:prstGeom prst="rect">
            <a:avLst/>
          </a:prstGeom>
        </p:spPr>
      </p:pic>
      <p:pic>
        <p:nvPicPr>
          <p:cNvPr id="20" name="blue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93" y="225537"/>
            <a:ext cx="402371" cy="493819"/>
          </a:xfrm>
          <a:prstGeom prst="rect">
            <a:avLst/>
          </a:prstGeom>
        </p:spPr>
      </p:pic>
      <p:pic>
        <p:nvPicPr>
          <p:cNvPr id="19" name="blue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21" y="231085"/>
            <a:ext cx="402371" cy="493819"/>
          </a:xfrm>
          <a:prstGeom prst="rect">
            <a:avLst/>
          </a:prstGeom>
        </p:spPr>
      </p:pic>
      <p:pic>
        <p:nvPicPr>
          <p:cNvPr id="17" name="blue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62" y="230571"/>
            <a:ext cx="402371" cy="493819"/>
          </a:xfrm>
          <a:prstGeom prst="rect">
            <a:avLst/>
          </a:prstGeom>
        </p:spPr>
      </p:pic>
      <p:pic>
        <p:nvPicPr>
          <p:cNvPr id="16" name="blue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62" y="230964"/>
            <a:ext cx="524301" cy="493819"/>
          </a:xfrm>
          <a:prstGeom prst="rect">
            <a:avLst/>
          </a:prstGeom>
        </p:spPr>
      </p:pic>
      <p:pic>
        <p:nvPicPr>
          <p:cNvPr id="5" name="red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02" y="222781"/>
            <a:ext cx="402371" cy="493819"/>
          </a:xfrm>
          <a:prstGeom prst="rect">
            <a:avLst/>
          </a:prstGeom>
        </p:spPr>
      </p:pic>
      <p:pic>
        <p:nvPicPr>
          <p:cNvPr id="6" name="red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51" y="222781"/>
            <a:ext cx="402371" cy="493819"/>
          </a:xfrm>
          <a:prstGeom prst="rect">
            <a:avLst/>
          </a:prstGeom>
        </p:spPr>
      </p:pic>
      <p:pic>
        <p:nvPicPr>
          <p:cNvPr id="7" name="red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23" y="222781"/>
            <a:ext cx="402371" cy="493819"/>
          </a:xfrm>
          <a:prstGeom prst="rect">
            <a:avLst/>
          </a:prstGeom>
        </p:spPr>
      </p:pic>
      <p:pic>
        <p:nvPicPr>
          <p:cNvPr id="8" name="red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49" y="223318"/>
            <a:ext cx="402371" cy="493819"/>
          </a:xfrm>
          <a:prstGeom prst="rect">
            <a:avLst/>
          </a:prstGeom>
        </p:spPr>
      </p:pic>
      <p:pic>
        <p:nvPicPr>
          <p:cNvPr id="9" name="red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47" y="222781"/>
            <a:ext cx="402371" cy="493819"/>
          </a:xfrm>
          <a:prstGeom prst="rect">
            <a:avLst/>
          </a:prstGeom>
        </p:spPr>
      </p:pic>
      <p:pic>
        <p:nvPicPr>
          <p:cNvPr id="10" name="red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17" y="222781"/>
            <a:ext cx="402371" cy="493819"/>
          </a:xfrm>
          <a:prstGeom prst="rect">
            <a:avLst/>
          </a:prstGeom>
        </p:spPr>
      </p:pic>
      <p:pic>
        <p:nvPicPr>
          <p:cNvPr id="11" name="red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25" y="222781"/>
            <a:ext cx="402371" cy="493819"/>
          </a:xfrm>
          <a:prstGeom prst="rect">
            <a:avLst/>
          </a:prstGeom>
        </p:spPr>
      </p:pic>
      <p:pic>
        <p:nvPicPr>
          <p:cNvPr id="12" name="red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66" y="218401"/>
            <a:ext cx="402371" cy="493819"/>
          </a:xfrm>
          <a:prstGeom prst="rect">
            <a:avLst/>
          </a:prstGeom>
        </p:spPr>
      </p:pic>
      <p:pic>
        <p:nvPicPr>
          <p:cNvPr id="13" name="red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5" y="222781"/>
            <a:ext cx="402371" cy="493819"/>
          </a:xfrm>
          <a:prstGeom prst="rect">
            <a:avLst/>
          </a:prstGeom>
        </p:spPr>
      </p:pic>
      <p:pic>
        <p:nvPicPr>
          <p:cNvPr id="15" name="red1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44" y="223060"/>
            <a:ext cx="524301" cy="493819"/>
          </a:xfrm>
          <a:prstGeom prst="rect">
            <a:avLst/>
          </a:prstGeom>
        </p:spPr>
      </p:pic>
      <p:sp>
        <p:nvSpPr>
          <p:cNvPr id="47" name="left-goal">
            <a:hlinkClick r:id="rId5" action="ppaction://hlinksldjump"/>
          </p:cNvPr>
          <p:cNvSpPr/>
          <p:nvPr/>
        </p:nvSpPr>
        <p:spPr>
          <a:xfrm>
            <a:off x="342831" y="3158999"/>
            <a:ext cx="360000" cy="1260000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50000"/>
              </a:schemeClr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-goal">
            <a:hlinkClick r:id="rId5" action="ppaction://hlinksldjump"/>
          </p:cNvPr>
          <p:cNvSpPr/>
          <p:nvPr/>
        </p:nvSpPr>
        <p:spPr>
          <a:xfrm>
            <a:off x="11474974" y="3158999"/>
            <a:ext cx="360000" cy="1260000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50000"/>
              </a:schemeClr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0" y="6593096"/>
            <a:ext cx="1220967" cy="293040"/>
            <a:chOff x="461857" y="6597795"/>
            <a:chExt cx="1220967" cy="293040"/>
          </a:xfrm>
        </p:grpSpPr>
        <p:sp>
          <p:nvSpPr>
            <p:cNvPr id="67" name="tl name"/>
            <p:cNvSpPr/>
            <p:nvPr/>
          </p:nvSpPr>
          <p:spPr>
            <a:xfrm>
              <a:off x="614903" y="6629225"/>
              <a:ext cx="1067921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ja-JP" sz="1100" i="1" cap="none" spc="50" dirty="0" err="1">
                  <a:ln w="0"/>
                  <a:solidFill>
                    <a:srgbClr val="5B9336"/>
                  </a:solidFill>
                  <a:latin typeface="Century Gothic" panose="020B0502020202020204" pitchFamily="34" charset="0"/>
                </a:rPr>
                <a:t>tekhnologic</a:t>
              </a:r>
              <a:endParaRPr lang="ja-JP" altLang="en-US" sz="4800" i="1" cap="none" spc="50" dirty="0">
                <a:ln w="0"/>
                <a:solidFill>
                  <a:srgbClr val="5B9336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57" y="6597795"/>
              <a:ext cx="270000" cy="2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" presetClass="exit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2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2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34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0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1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2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3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4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250"/>
                            </p:stCondLst>
                            <p:childTnLst>
                              <p:par>
                                <p:cTn id="246" presetID="2" presetClass="exit" presetSubtype="4" fill="hold" grpId="5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250"/>
                            </p:stCondLst>
                            <p:childTnLst>
                              <p:par>
                                <p:cTn id="2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" presetClass="exit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2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2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00"/>
                            </p:stCondLst>
                            <p:childTnLst>
                              <p:par>
                                <p:cTn id="38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8" presetID="2" presetClass="exit" presetSubtype="4" fill="hold" grpId="4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250"/>
                            </p:stCondLst>
                            <p:childTnLst>
                              <p:par>
                                <p:cTn id="3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46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0" fill="hold">
                      <p:stCondLst>
                        <p:cond delay="0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4" grpId="2"/>
      <p:bldP spid="74" grpId="3"/>
      <p:bldP spid="74" grpId="4"/>
      <p:bldP spid="74" grpId="5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</Words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Century Gothic</vt:lpstr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tekhnologic</dc:creator>
  <dcterms:created xsi:type="dcterms:W3CDTF">2015-09-12T05:41:02Z</dcterms:created>
  <dcterms:modified xsi:type="dcterms:W3CDTF">2016-12-27T02:11:53Z</dcterms:modified>
</cp:coreProperties>
</file>