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3" r:id="rId6"/>
    <p:sldId id="262" r:id="rId7"/>
    <p:sldId id="264" r:id="rId8"/>
    <p:sldId id="265"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3/15/2019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Website tìm việc làm JobFinder</a:t>
            </a:r>
            <a:endParaRPr lang="en-GB" dirty="0"/>
          </a:p>
        </p:txBody>
      </p:sp>
      <p:sp>
        <p:nvSpPr>
          <p:cNvPr id="3" name="Subtitle 2"/>
          <p:cNvSpPr>
            <a:spLocks noGrp="1"/>
          </p:cNvSpPr>
          <p:nvPr>
            <p:ph type="subTitle" idx="1"/>
          </p:nvPr>
        </p:nvSpPr>
        <p:spPr/>
        <p:txBody>
          <a:bodyPr/>
          <a:lstStyle/>
          <a:p>
            <a:pPr algn="r"/>
            <a:endParaRPr lang="en-GB" dirty="0"/>
          </a:p>
        </p:txBody>
      </p:sp>
    </p:spTree>
    <p:extLst>
      <p:ext uri="{BB962C8B-B14F-4D97-AF65-F5344CB8AC3E}">
        <p14:creationId xmlns:p14="http://schemas.microsoft.com/office/powerpoint/2010/main" val="15780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plosion 1 1"/>
          <p:cNvSpPr/>
          <p:nvPr/>
        </p:nvSpPr>
        <p:spPr>
          <a:xfrm>
            <a:off x="1762298" y="1014153"/>
            <a:ext cx="8154092" cy="4905818"/>
          </a:xfrm>
          <a:prstGeom prst="irregularSeal1">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5400" dirty="0" smtClean="0">
                <a:latin typeface="Times New Roman" panose="02020603050405020304" pitchFamily="18" charset="0"/>
                <a:cs typeface="Times New Roman" panose="02020603050405020304" pitchFamily="18" charset="0"/>
              </a:rPr>
              <a:t>THANKS FOR LISTENING</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1. GIỚI THIỆU</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8705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Giới thiệu</a:t>
            </a:r>
            <a:endParaRPr lang="en-GB" dirty="0"/>
          </a:p>
        </p:txBody>
      </p:sp>
      <p:sp>
        <p:nvSpPr>
          <p:cNvPr id="3" name="Content Placeholder 2"/>
          <p:cNvSpPr>
            <a:spLocks noGrp="1"/>
          </p:cNvSpPr>
          <p:nvPr>
            <p:ph idx="1"/>
          </p:nvPr>
        </p:nvSpPr>
        <p:spPr/>
        <p:txBody>
          <a:bodyPr/>
          <a:lstStyle/>
          <a:p>
            <a:r>
              <a:rPr lang="en-GB" dirty="0" smtClean="0"/>
              <a:t>Khi dân số bùng nổ, dẫn tới nhu cầu tìm việc làm tăng mạnh. Ta cần có một công cụ có thể tập hợp thông tin để con người có thể tìm, nhà tuyển dụng có thể tìm được </a:t>
            </a:r>
            <a:r>
              <a:rPr lang="en-GB" dirty="0"/>
              <a:t>ứng viên việc một cách nhanh chóng. </a:t>
            </a:r>
            <a:r>
              <a:rPr lang="en-GB" dirty="0" smtClean="0"/>
              <a:t>JobFinder là một website tìm việc làm được xây dựng bằng những công nghệ mới nhất nhằm đáp ứng nhu cầu tìm việc làm nhanh chóng.</a:t>
            </a:r>
          </a:p>
          <a:p>
            <a:r>
              <a:rPr lang="en-GB" dirty="0" smtClean="0"/>
              <a:t>Mục tiêu đề tài: </a:t>
            </a:r>
            <a:r>
              <a:rPr lang="en-US" dirty="0"/>
              <a:t>Ứng dụng công nghệ mới như ReactJs, Restful, Spring boot vào quy trình phát triển một website toàn diện</a:t>
            </a:r>
            <a:endParaRPr lang="en-GB" dirty="0"/>
          </a:p>
        </p:txBody>
      </p:sp>
    </p:spTree>
    <p:extLst>
      <p:ext uri="{BB962C8B-B14F-4D97-AF65-F5344CB8AC3E}">
        <p14:creationId xmlns:p14="http://schemas.microsoft.com/office/powerpoint/2010/main" val="249598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2. CÔNG NGHỆ SỬ DỤNG</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38616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CÔNG NGHỆ SỬ DỤNG</a:t>
            </a:r>
            <a:endParaRPr lang="en-GB" dirty="0"/>
          </a:p>
        </p:txBody>
      </p:sp>
      <p:sp>
        <p:nvSpPr>
          <p:cNvPr id="3" name="Content Placeholder 2"/>
          <p:cNvSpPr>
            <a:spLocks noGrp="1"/>
          </p:cNvSpPr>
          <p:nvPr>
            <p:ph idx="1"/>
          </p:nvPr>
        </p:nvSpPr>
        <p:spPr/>
        <p:txBody>
          <a:bodyPr>
            <a:normAutofit lnSpcReduction="10000"/>
          </a:bodyPr>
          <a:lstStyle/>
          <a:p>
            <a:r>
              <a:rPr lang="en-GB" dirty="0" smtClean="0">
                <a:latin typeface="Times New Roman" panose="02020603050405020304" pitchFamily="18" charset="0"/>
                <a:cs typeface="Times New Roman" panose="02020603050405020304" pitchFamily="18" charset="0"/>
              </a:rPr>
              <a:t>1. JAVA SPRINGBOOT</a:t>
            </a:r>
          </a:p>
          <a:p>
            <a:r>
              <a:rPr lang="vi-VN" b="1" dirty="0">
                <a:latin typeface="Times New Roman" panose="02020603050405020304" pitchFamily="18" charset="0"/>
                <a:cs typeface="Times New Roman" panose="02020603050405020304" pitchFamily="18" charset="0"/>
              </a:rPr>
              <a:t>Spring Boot</a:t>
            </a:r>
            <a:r>
              <a:rPr lang="vi-VN" dirty="0">
                <a:latin typeface="Times New Roman" panose="02020603050405020304" pitchFamily="18" charset="0"/>
                <a:cs typeface="Times New Roman" panose="02020603050405020304" pitchFamily="18" charset="0"/>
              </a:rPr>
              <a:t> là một dự án phát triển bởi </a:t>
            </a:r>
            <a:r>
              <a:rPr lang="vi-VN" b="1" dirty="0">
                <a:latin typeface="Times New Roman" panose="02020603050405020304" pitchFamily="18" charset="0"/>
                <a:cs typeface="Times New Roman" panose="02020603050405020304" pitchFamily="18" charset="0"/>
              </a:rPr>
              <a:t>JAV </a:t>
            </a:r>
            <a:r>
              <a:rPr lang="vi-VN" dirty="0">
                <a:latin typeface="Times New Roman" panose="02020603050405020304" pitchFamily="18" charset="0"/>
                <a:cs typeface="Times New Roman" panose="02020603050405020304" pitchFamily="18" charset="0"/>
              </a:rPr>
              <a:t>(ngôn ngữ java) trong hệ sinh thái Spring framework. Nó giúp cho các lập trình viên chúng ta đơn giản hóa quá trình lập trình một ứng dụng với Spring, chỉ tập trung vào việc phát triển business cho ứng dụng</a:t>
            </a:r>
            <a:r>
              <a:rPr lang="vi-VN"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Ứng dụng viết server side cho website</a:t>
            </a:r>
          </a:p>
          <a:p>
            <a:r>
              <a:rPr lang="en-GB" dirty="0" smtClean="0">
                <a:latin typeface="Times New Roman" panose="02020603050405020304" pitchFamily="18" charset="0"/>
                <a:cs typeface="Times New Roman" panose="02020603050405020304" pitchFamily="18" charset="0"/>
              </a:rPr>
              <a:t>2. REACT JS</a:t>
            </a:r>
          </a:p>
          <a:p>
            <a:r>
              <a:rPr lang="vi-VN" dirty="0">
                <a:latin typeface="Times New Roman" panose="02020603050405020304" pitchFamily="18" charset="0"/>
                <a:cs typeface="Times New Roman" panose="02020603050405020304" pitchFamily="18" charset="0"/>
              </a:rPr>
              <a:t>React.js là một thư viện </a:t>
            </a:r>
            <a:r>
              <a:rPr lang="vi-VN" dirty="0" smtClean="0">
                <a:latin typeface="Times New Roman" panose="02020603050405020304" pitchFamily="18" charset="0"/>
                <a:cs typeface="Times New Roman" panose="02020603050405020304" pitchFamily="18" charset="0"/>
              </a:rPr>
              <a:t>Javascript</a:t>
            </a:r>
            <a:r>
              <a:rPr lang="en-GB" dirty="0" smtClean="0">
                <a:latin typeface="Times New Roman" panose="02020603050405020304" pitchFamily="18" charset="0"/>
                <a:cs typeface="Times New Roman" panose="02020603050405020304" pitchFamily="18" charset="0"/>
              </a:rPr>
              <a:t> ứng dụng trong việc viết client side cho website</a:t>
            </a:r>
          </a:p>
          <a:p>
            <a:r>
              <a:rPr lang="en-GB" dirty="0" smtClean="0">
                <a:latin typeface="Times New Roman" panose="02020603050405020304" pitchFamily="18" charset="0"/>
                <a:cs typeface="Times New Roman" panose="02020603050405020304" pitchFamily="18" charset="0"/>
              </a:rPr>
              <a:t>3. RESTFUL API</a:t>
            </a:r>
          </a:p>
          <a:p>
            <a:r>
              <a:rPr lang="vi-VN" b="1" dirty="0">
                <a:latin typeface="Times New Roman" panose="02020603050405020304" pitchFamily="18" charset="0"/>
                <a:cs typeface="Times New Roman" panose="02020603050405020304" pitchFamily="18" charset="0"/>
              </a:rPr>
              <a:t>RESTful API Là Gì</a:t>
            </a:r>
            <a:r>
              <a:rPr lang="vi-VN"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RESTful API là</a:t>
            </a:r>
            <a:r>
              <a:rPr lang="vi-VN" dirty="0">
                <a:latin typeface="Times New Roman" panose="02020603050405020304" pitchFamily="18" charset="0"/>
                <a:cs typeface="Times New Roman" panose="02020603050405020304" pitchFamily="18" charset="0"/>
              </a:rPr>
              <a:t> một tiêu chuẩn dùng trong việc thết kế các thiết kế </a:t>
            </a:r>
            <a:r>
              <a:rPr lang="vi-VN" b="1" dirty="0">
                <a:latin typeface="Times New Roman" panose="02020603050405020304" pitchFamily="18" charset="0"/>
                <a:cs typeface="Times New Roman" panose="02020603050405020304" pitchFamily="18" charset="0"/>
              </a:rPr>
              <a:t>API</a:t>
            </a:r>
            <a:r>
              <a:rPr lang="vi-VN" dirty="0">
                <a:latin typeface="Times New Roman" panose="02020603050405020304" pitchFamily="18" charset="0"/>
                <a:cs typeface="Times New Roman" panose="02020603050405020304" pitchFamily="18" charset="0"/>
              </a:rPr>
              <a:t> cho các ứng dụng web để quản lý các resource. </a:t>
            </a:r>
            <a:r>
              <a:rPr lang="vi-VN" b="1" dirty="0">
                <a:latin typeface="Times New Roman" panose="02020603050405020304" pitchFamily="18" charset="0"/>
                <a:cs typeface="Times New Roman" panose="02020603050405020304" pitchFamily="18" charset="0"/>
              </a:rPr>
              <a:t>RESTful là</a:t>
            </a:r>
            <a:r>
              <a:rPr lang="vi-VN" dirty="0">
                <a:latin typeface="Times New Roman" panose="02020603050405020304" pitchFamily="18" charset="0"/>
                <a:cs typeface="Times New Roman" panose="02020603050405020304" pitchFamily="18" charset="0"/>
              </a:rPr>
              <a:t> một trong những kiểu thiết kế </a:t>
            </a:r>
            <a:r>
              <a:rPr lang="vi-VN" b="1" dirty="0">
                <a:latin typeface="Times New Roman" panose="02020603050405020304" pitchFamily="18" charset="0"/>
                <a:cs typeface="Times New Roman" panose="02020603050405020304" pitchFamily="18" charset="0"/>
              </a:rPr>
              <a:t>API</a:t>
            </a:r>
            <a:r>
              <a:rPr lang="vi-VN" dirty="0">
                <a:latin typeface="Times New Roman" panose="02020603050405020304" pitchFamily="18" charset="0"/>
                <a:cs typeface="Times New Roman" panose="02020603050405020304" pitchFamily="18" charset="0"/>
              </a:rPr>
              <a:t> được sử dụng phổ biến nhất ngày nay</a:t>
            </a:r>
            <a:r>
              <a:rPr lang="vi-VN"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Ứng dụng vào làm tiêu chuẩn giao tiếp giữa client và server.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18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3.XÂY DỰNG ỨNG DỤNG</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21372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 Lược đồ Usecase</a:t>
            </a: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6289" y="1362681"/>
            <a:ext cx="4819864" cy="520437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730293" y="1362681"/>
            <a:ext cx="4440719" cy="5204374"/>
          </a:xfrm>
          <a:prstGeom prst="rect">
            <a:avLst/>
          </a:prstGeom>
        </p:spPr>
      </p:pic>
    </p:spTree>
    <p:extLst>
      <p:ext uri="{BB962C8B-B14F-4D97-AF65-F5344CB8AC3E}">
        <p14:creationId xmlns:p14="http://schemas.microsoft.com/office/powerpoint/2010/main" val="75924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3.2 Lược đồ Database</a:t>
            </a: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90912" y="1304492"/>
            <a:ext cx="9449625" cy="5004868"/>
          </a:xfrm>
          <a:prstGeom prst="rect">
            <a:avLst/>
          </a:prstGeom>
        </p:spPr>
      </p:pic>
    </p:spTree>
    <p:extLst>
      <p:ext uri="{BB962C8B-B14F-4D97-AF65-F5344CB8AC3E}">
        <p14:creationId xmlns:p14="http://schemas.microsoft.com/office/powerpoint/2010/main" val="93464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3.3 Thiết kế giao diện</a:t>
            </a:r>
            <a:endParaRPr lang="en-GB"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3550" y="1463361"/>
            <a:ext cx="9843365" cy="5178507"/>
          </a:xfrm>
          <a:prstGeom prst="rect">
            <a:avLst/>
          </a:prstGeom>
        </p:spPr>
      </p:pic>
    </p:spTree>
    <p:extLst>
      <p:ext uri="{BB962C8B-B14F-4D97-AF65-F5344CB8AC3E}">
        <p14:creationId xmlns:p14="http://schemas.microsoft.com/office/powerpoint/2010/main" val="3348670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154</TotalTime>
  <Words>154</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Website tìm việc làm JobFinder</vt:lpstr>
      <vt:lpstr>1. GIỚI THIỆU</vt:lpstr>
      <vt:lpstr>1. Giới thiệu</vt:lpstr>
      <vt:lpstr>2. CÔNG NGHỆ SỬ DỤNG</vt:lpstr>
      <vt:lpstr>2. CÔNG NGHỆ SỬ DỤNG</vt:lpstr>
      <vt:lpstr>3.XÂY DỰNG ỨNG DỤNG</vt:lpstr>
      <vt:lpstr>3.1 Lược đồ Usecase</vt:lpstr>
      <vt:lpstr>3.2 Lược đồ Database</vt:lpstr>
      <vt:lpstr>3.3 Thiết kế giao diện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tìm việc làm JobFinder</dc:title>
  <dc:creator>TUANNX</dc:creator>
  <cp:lastModifiedBy>Windows User</cp:lastModifiedBy>
  <cp:revision>10</cp:revision>
  <dcterms:created xsi:type="dcterms:W3CDTF">2018-12-19T09:21:50Z</dcterms:created>
  <dcterms:modified xsi:type="dcterms:W3CDTF">2019-03-15T06:39:21Z</dcterms:modified>
</cp:coreProperties>
</file>