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46CFB3-1010-4A42-BCEC-7D8F29B6419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5B8F6-FDEF-4E32-89A2-0B7D3BA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53" y="926540"/>
            <a:ext cx="8336677" cy="99715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ĐỒ ÁN REACTJS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736" y="2596552"/>
            <a:ext cx="3796607" cy="326941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TRẦN ĐỨC THẮNG </a:t>
            </a:r>
          </a:p>
          <a:p>
            <a:pPr algn="ctr"/>
            <a:r>
              <a:rPr lang="en-US" dirty="0" smtClean="0"/>
              <a:t>PHẠM ANH TUẤN </a:t>
            </a:r>
          </a:p>
          <a:p>
            <a:pPr algn="ctr"/>
            <a:r>
              <a:rPr lang="en-US" dirty="0" smtClean="0"/>
              <a:t>TRẦN THANH VĨ </a:t>
            </a:r>
          </a:p>
          <a:p>
            <a:pPr algn="ctr"/>
            <a:r>
              <a:rPr lang="en-US" dirty="0" smtClean="0"/>
              <a:t>LÊ VĂN MINH TRÍ </a:t>
            </a:r>
            <a:endParaRPr lang="en-US" dirty="0"/>
          </a:p>
        </p:txBody>
      </p:sp>
      <p:sp>
        <p:nvSpPr>
          <p:cNvPr id="5" name="AutoShape 2" descr="Hình nền : ReactJS, JavaScript, Typescript, Lập trình, ngôn ngữ lập trình,  React Native, Facebook, phản ứng, Ứng dụng, Front End, Nhà phát triển  1920x1080 - Th3Gu4s0nEvil - 1568827 - Hình nền đẹp hd - WallHere"/>
          <p:cNvSpPr>
            <a:spLocks noChangeAspect="1" noChangeArrowheads="1"/>
          </p:cNvSpPr>
          <p:nvPr/>
        </p:nvSpPr>
        <p:spPr bwMode="auto">
          <a:xfrm>
            <a:off x="8738858" y="3254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ình nền : ReactJS, JavaScript, Typescript, Lập trình, ngôn ngữ lập trình,  React Native, Facebook, phản ứng, Ứng dụng, Front End, Nhà phát triển  1920x1080 - Th3Gu4s0nEvil - 1568827 - Hình nền đẹp hd - Wall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11" y="1207308"/>
            <a:ext cx="7751299" cy="44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09" y="1342782"/>
            <a:ext cx="7808838" cy="44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94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5" y="1504980"/>
            <a:ext cx="7603916" cy="4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150" y="1461849"/>
            <a:ext cx="70106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0838"/>
            <a:ext cx="8369042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425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08" y="1174600"/>
            <a:ext cx="7632817" cy="43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12" y="1442811"/>
            <a:ext cx="7283247" cy="4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91" y="1269489"/>
            <a:ext cx="7577771" cy="42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00" y="1274306"/>
            <a:ext cx="7457083" cy="42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19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" y="1359565"/>
            <a:ext cx="7547716" cy="42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4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26" y="1585326"/>
            <a:ext cx="7473462" cy="41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16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ĐỒ ÁN REACTJS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2023-12-23T09:31:35Z</dcterms:created>
  <dcterms:modified xsi:type="dcterms:W3CDTF">2023-12-23T09:50:15Z</dcterms:modified>
</cp:coreProperties>
</file>